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93" r:id="rId17"/>
    <p:sldId id="294" r:id="rId18"/>
    <p:sldId id="295" r:id="rId19"/>
    <p:sldId id="296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71" r:id="rId29"/>
    <p:sldId id="272" r:id="rId30"/>
    <p:sldId id="273" r:id="rId31"/>
    <p:sldId id="274" r:id="rId32"/>
    <p:sldId id="298" r:id="rId33"/>
    <p:sldId id="297" r:id="rId34"/>
    <p:sldId id="275" r:id="rId35"/>
    <p:sldId id="276" r:id="rId36"/>
    <p:sldId id="277" r:id="rId37"/>
    <p:sldId id="299" r:id="rId38"/>
    <p:sldId id="278" r:id="rId39"/>
    <p:sldId id="279" r:id="rId40"/>
    <p:sldId id="300" r:id="rId41"/>
    <p:sldId id="301" r:id="rId42"/>
    <p:sldId id="302" r:id="rId43"/>
    <p:sldId id="303" r:id="rId44"/>
    <p:sldId id="280" r:id="rId45"/>
    <p:sldId id="281" r:id="rId46"/>
    <p:sldId id="282" r:id="rId47"/>
    <p:sldId id="283" r:id="rId48"/>
    <p:sldId id="284" r:id="rId4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206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18T06:13:19.5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2286 770 419,'0'0'90,"0"0"-65,0 0-17,0 0-6,-40 122 6,3-45 8,-4 5 16,1 3-22,-3-2 12,6-9-16,7-6-5,6-15 2,13-14-1,6-12-2,4-13 0,1-9 2,0-5-2,0-3 4,0-33 20,8-22-2,13-21-12,0-13-8,0-15-2,4-7 4,-1-2-5,2 7 2,1 20-1,-4 24 12,-5 28-5,-5 17 24,-3 20-31,9 0 2,10 21-10,6 25 10,8 23-2,-1 14 2,0 10 0,-7 5-2,-2-6 0,-10 3-16,-6-3-6,-15-6-56,-2-5-43,-27-15-67</inkml:trace>
  <inkml:trace contextRef="#ctx0" brushRef="#br0" timeOffset="184.94">2104 1400 472,'0'0'56,"0"0"5,0 0-61,0 0-8,0 0 6,149-109 2,-65 91-2,5 4-17,-5 7-117,-20 4-238</inkml:trace>
  <inkml:trace contextRef="#ctx0" brushRef="#br0" timeOffset="594.8199">2681 1518 486,'0'0'54,"0"0"-46,0 0 10,129-106 36,-82 63-29,-5-3-4,-9 0-3,-10 4-9,-12 4 1,-11 5-10,0 14 8,-9 3-11,-22 9 3,0 7-7,-2 0 2,-1 11 6,12 7-1,6 2 0,11 3-2,5-2-1,0 2 3,25-4 0,6-1-5,9-4 7,3-5-2,-3-4 0,-5-3 6,-8 6-11,-9 0 5,-10 1-1,-1 3-3,-4 2 0,-3 1 4,0 2 0,0 2-19,0-3-21,0-1-21,0-4-34,0-11-89,0 0-45</inkml:trace>
  <inkml:trace contextRef="#ctx0" brushRef="#br0" timeOffset="797.71">3229 993 282,'0'0'159,"0"-125"-21,0 87-25,0 13-21,0 10-8,0 10-37,0 5-12,0 0-35,0 23-5,0 25 3,13 20 2,6 10-1,1 5 1,1-5-22,0-2-12,-6-5-39,-5-1-36,-10-12-54,-4-12-143</inkml:trace>
  <inkml:trace contextRef="#ctx0" brushRef="#br0" timeOffset="1069.6099">3193 1313 410,'0'0'51,"0"0"-46,0 0 1,140-108-5,-99 90 4,-9 4 0,-4 5-1,-6 4-3,-6 1 9,-5 0-5,-4 4 32,-4-3-1,-3 3-20,4 0-1,0 0-15,3 0 1,1 15 5,4 5-6,-1 2 0,2-1-1,-1 2-3,1 1-11,-5 1-47,-2-6-42,-6-6-112</inkml:trace>
  <inkml:trace contextRef="#ctx0" brushRef="#br0" timeOffset="1205.52">3526 1064 432,'0'0'87,"0"0"-70,0 0-17,0 0-2,0 0-123,0 0-40</inkml:trace>
  <inkml:trace contextRef="#ctx0" brushRef="#br0" timeOffset="1532.32">3805 1205 593,'0'0'80,"0"0"-69,0 0-9,0 0 18,44 125 15,-28-75-29,-1 4 28,-1 0-34,-3-7 6,-3-6 1,-6-11-5,1-12-2,-3-10 5,0-8-3,0 0 13,-13-19 12,-10-28-17,1-22-2,6-19-7,3-20-1,7-13 0,6-11 8,0-2-18,30 13 7,7 26-19,7 28 4,5 30-23,0 23-20,0 14-1,-6 7-46,-11 36 23,-20 16-138</inkml:trace>
  <inkml:trace contextRef="#ctx0" brushRef="#br0" timeOffset="1794.16">3807 1296 531,'0'0'104,"0"0"-86,0 0-18,0 0 0,172-87 7,-99 65 0,-4 3-4,-9 10-3,-14 5 7,-18 4-11,-13 0 4,-6 4-3,-2 20-3,-3 4 12,-4 8-6,0-2 0,0-2-1,3-1-6,7-10-58,9-3-12,-2-8-84,5-10-170</inkml:trace>
  <inkml:trace contextRef="#ctx0" brushRef="#br0" timeOffset="1939.07">4349 1063 435,'0'0'73,"0"0"-27,0 0-21,0 0 20,0 0-45,0 0-21,-12-57-67,41 78-26,0-2-224</inkml:trace>
  <inkml:trace contextRef="#ctx0" brushRef="#br0" timeOffset="2154.94">4604 1187 49,'0'0'593,"0"0"-504,0 0-86,0 0 50,0 0-21,0 0-29,-42 18-4,20 16 4,-3 8-3,8 0 0,9 0-7,8-5-17,3-9-30,31-14-47,17-14 1,7 0-95</inkml:trace>
  <inkml:trace contextRef="#ctx0" brushRef="#br0" timeOffset="2307">4860 1201 450,'0'0'159,"0"0"-53,0 0-17,0 0-46,0 0-29,0 0-14,0 8-2,9 35-5,3-2 7,-1 8-49,0-6-47,-5-9-65,1-7-131</inkml:trace>
  <inkml:trace contextRef="#ctx0" brushRef="#br0" timeOffset="2462.9">4821 828 656,'0'0'55,"0"0"-55,0 0-30,0 0 5,0 0-9,136 90-44,-88-56-96</inkml:trace>
  <inkml:trace contextRef="#ctx0" brushRef="#br0" timeOffset="3032.11">5311 1185 611,'0'0'90,"0"0"-88,-123 6 6,85 4 33,5 6-32,13 5 10,5 0-19,8 5-5,7-1-3,0 4-4,0-3-14,13-3-8,18-8-29,10-6 31,10-9-29,5 0-61,-12-23 4,-10-3 26,-14-2 92,-12-2 13,-5 9 103,-3 1 29,2 8-52,-2 9-40,0 3-1,0 0-45,3 0-7,3 3-11,7 20 7,1 3 4,5-2 1,4-2 5,6-6-12,6-8 6,6-8-6,3 0 2,1-27 2,0-18 1,-3-11-8,-4-12-9,-2-17 8,-7-9-11,-19-12 21,-10-6 10,0 10-7,-27 18 29,-13 26 45,-3 23 13,2 26-53,-3 9-15,5 25-22,4 33 0,11 24 0,21 12 0,3 11 0,31-1 2,21-2-12,3-5 7,8-11-19,-3-8-12,0-11-91,-8-21-8,-8-17-135</inkml:trace>
  <inkml:trace contextRef="#ctx0" brushRef="#br0" timeOffset="3396.23">6560 770 331,'0'0'220,"0"0"-101,0 0-29,0 0-3,0 0-64,0 0-23,15 38 0,-1 31 2,-1 16 3,-2 4-10,0 3 3,-4-6-40,-2-5-24,3-10-51,4-22-37,1-26-176</inkml:trace>
  <inkml:trace contextRef="#ctx0" brushRef="#br0" timeOffset="3714.28">6817 1139 597,'0'0'78,"0"0"-74,0 0-2,0 0-2,0 0 12,0 0-12,59 32 0,-52-12 1,-3-6 4,0 0-4,-1-4 5,-1-6-6,-2-4-5,5 0 3,1 0-1,3-12 3,5-18 7,3-8-2,1 2-5,3 6 17,-4 9-15,1 11 11,-1 9-13,2 1-6,-1 8 2,-5 19-3,2 7-10,-5 5 8,-10-3-67,0-2-19,0-15-143</inkml:trace>
  <inkml:trace contextRef="#ctx0" brushRef="#br0" timeOffset="3934.18">7248 793 538,'0'0'161,"0"0"-72,0 0-18,0 0-34,0 0 12,0 0-49,56-49 6,-27 101-18,9 20 19,-16 12-14,-9 5-10,-9 1-34,-4-4-1,0-4-83,-4-23-49,-9-19-132</inkml:trace>
  <inkml:trace contextRef="#ctx0" brushRef="#br0" timeOffset="4070.16">7235 1092 74,'0'0'541,"0"0"-541,129-50-61,-58 38-64,-6 0-141</inkml:trace>
  <inkml:trace contextRef="#ctx0" brushRef="#br0" timeOffset="4382.35">7699 1145 551,'0'0'87,"0"0"-70,0 0-10,0 0 31,0 0-8,0 0-23,169-58-7,-124 42-36,-21 0 4,-22 2-31,-2 3 40,-18 6-18,-22 0 39,-9 5 2,-6 0 1,-3 0 10,4 14 23,12 7-21,11 5 30,13 2-37,14 8 1,4-1-9,4-6 5,27 0-3,11-10 0,11-7-14,14-8-27,3-4-64,-6-10-188</inkml:trace>
  <inkml:trace contextRef="#ctx0" brushRef="#br0" timeOffset="4580.2299">8010 744 535,'0'0'116,"0"0"-53,0 0 49,0 0-26,0 0-82,0 0-4,-52 22 0,69 40 0,5 10 5,3 0-5,-6 2-5,-5 1-23,-9-2-65,-5-12-45,0-11-115</inkml:trace>
  <inkml:trace contextRef="#ctx0" brushRef="#br0" timeOffset="4789.11">8323 788 519,'0'0'212,"0"0"-87,0 0-90,0 0 7,0 0-25,0 0-17,0-6-5,0 75 0,0 10 10,0 6-10,0-5-34,10-4-49,10-9-35,10-21-51,12-17-129</inkml:trace>
  <inkml:trace contextRef="#ctx0" brushRef="#br0" timeOffset="4978.2299">8687 1048 613,'0'0'33,"0"0"-12,0 0-19,0 0 18,0 0-20,0 0-3,31 39 2,-16 3 1,-7-3-12,-2-2-26,-6-7-31,0-10-15,0-11-80</inkml:trace>
  <inkml:trace contextRef="#ctx0" brushRef="#br0" timeOffset="5132.13">8668 764 493,'0'0'173,"0"0"-162,0 0-11,0 0-36,0 0 31,0 0-50,96 74-139</inkml:trace>
  <inkml:trace contextRef="#ctx0" brushRef="#br0" timeOffset="5650.15">9204 1066 670,'0'0'72,"0"0"-64,0 0 0,0 0 26,-141-50-28,110 50 15,-1 0-19,3 2 3,3 19-3,1 0-2,12 6-1,13-1-2,0 4-12,0-5 7,15 1-35,10-11 2,8-9 1,6-6-22,5 0 5,-9-18 13,-7-8 4,-8-2 40,-12-2 24,-1 7-8,-7 6 66,0 7-43,4 10 19,-3 0-33,9 11-25,2 32-16,6 20 15,2 18 2,2 27 0,2 4-1,-5 8-33,-3-7 28,1-17-24,-6-13 27,-7-21 2,-4-24 0,-12-20 25,-24-15 16,-14-3 5,-8-26-1,0-23-44,7-23 19,11-13-20,19-7 6,21-12-12,8 3-12,45 4-13,23 7-38,15 15-57,3 9-234</inkml:trace>
  <inkml:trace contextRef="#ctx0" brushRef="#br0" timeOffset="5964.08">9367 1085 430,'0'0'92,"0"0"-87,0 0-4,0 0 6,0 0 37,0 0-12,160 0-26,-87-11-12,-10-8 4,-19-4-25,-23-3 1,-21 1 11,0-1-10,-36 6 25,-20 8 11,-12 7 16,7 5 15,3 5-16,8 20 33,13 10-33,8 2-22,12 3 22,17 2-25,0-1 0,25-7-1,20-6-6,16-7-17,12-16-74,5-5-69</inkml:trace>
  <inkml:trace contextRef="#ctx0" brushRef="#br0" timeOffset="6302.58">9887 1001 615,'0'0'116,"0"0"-85,0 0-6,0 0 9,0 0-34,0 0-11,-6 29 9,6 12 4,6 3 1,-1-6-3,-5-4 4,0-12-9,0-8 5,0-8-19,0-4 14,0-2 10,2 0-3,8-16-2,0-14 3,6-4-9,6-4 1,3 1 5,-3 7 4,1 7-4,-4 13 0,-1 5 0,5 5 1,1 2-12,0 22 10,-4 6-18,-4 5-12,-6-1-29,-6 0-22,-4-7-13,0-8-181</inkml:trace>
  <inkml:trace contextRef="#ctx0" brushRef="#br0" timeOffset="6542.59">10282 955 519,'0'0'91,"0"0"-19,0 0 25,0 0-34,0 0 11,0 0-74,7-49-11,-7 78 8,0 10-1,-7 10 4,5-1 2,2-6-2,0-4-1,0-9-38,16-8-25,3-11-10,15-10-34,8 0 22,8-22 11,5-12-206</inkml:trace>
  <inkml:trace contextRef="#ctx0" brushRef="#br0" timeOffset="6709.61">10591 984 250,'0'0'182,"0"0"-3,0 0-32,0 0-84,0 0-2,0 0-21,-19-70-31,13 100-10,6 9 1,0 5 0,0-2-6,2-6-2,15 0-8,8-9-16,4-6-33,6-11-14,5-10-75,-1 0-54</inkml:trace>
  <inkml:trace contextRef="#ctx0" brushRef="#br0" timeOffset="6924.48">10561 840 539,'0'0'96,"0"0"-78,0 0-13,134-2 11,-30 6 41,-3-2-19,-30 0-26,-33 0 0,-38 4-12,-11 10 0,-45 8-2,-27 8 2,-12 7-84,1-6-37,15-6-142</inkml:trace>
  <inkml:trace contextRef="#ctx0" brushRef="#br0" timeOffset="9362.8797">1877 1909 173,'0'0'102,"0"0"-33,0 0-29,0 0-5,0 0-13,0 0 19,-19-6-32,19 1-6,0 0 29,0 3-19,0-3 10,5 3 10,3 1-29,11-3 6,14 2-10,16-3 0,11-3 0,12 0 7,13-3-7,10-6 0,10 2 9,2-4-3,-3 5-6,-10 0 3,-7 0 2,-9 5-5,-7 4 0,-2 1 9,-9 4 0,1 0-15,-3 0 6,-3 0 0,-1 0 6,2 0-5,-3 0-1,3 2 13,0 2-6,0-1-1,2-2-6,-2-1 0,8 0 3,-4 0-3,-2 0 0,3 0 0,-7 0 7,0 0-9,2 0 2,0 0 0,0 0-6,2-4 7,0 2-1,-4 0 2,5 0 4,3-1-6,6 3 0,4 0 4,8-5-8,1 3 4,4-2 0,1 1-2,4-2 8,-2-1-6,3 2 0,3-4 2,8 4-4,5-4 2,3-1 0,5 0-4,1-3 4,2 6-2,1-2-4,-1 2-2,-7 6-1,-10-2 6,-1 2 3,-11-3 0,-2-4 2,-8 0-2,-2-2 0,-4-3-10,-1 4 8,1-2-10,5 0 12,4 3-2,-1 0 1,-2 0 1,-7 2 0,-1 1 3,-1 0-6,3 0 3,-2-1 0,3 4-3,-2 1 7,-4 0-4,3 0 0,3 0 0,5 0-1,1 0 1,0 0 0,1 0-3,-4 1 6,-3 1-3,-3 3 0,-6-3 7,-7 2-12,-4-3 5,-1 2 0,-2-3-2,9 0 5,2 0 0,3 0-3,5 0 1,1 0-7,2 0 6,12 0 0,6 0-2,8-3 5,8 3-2,0-3-1,-3 1 4,1-2-9,-9-1 5,-2 4 0,-7 1-1,-7-4 1,-8-1 0,-10 2-2,-10-3 4,-1 1-2,-2 2 0,-3 1 0,0-1 0,-7 2 7,-8-2-7,-13 2 8,-11 1-4,-7-3 16,2 3-2,-2 0-14,0 0 2,0 0-6,2 0 0,4 0 0,6 0 7,10 0-3,2 0-4,3 0 3,2 0 6,-2 0-8,2 3-1,0 2 0,2 2 8,-2-4-13,-5 6 5,-1-6-14,-9 2 10,-8-1-13,-4-4 17,0 0 0,3 0 2,1 0-7,8 0 9,-3 0-4,-1 0 13,-4 0-12,-2 0 1,-4 0-2,0 0-15,0 0-46,0 0-148</inkml:trace>
  <inkml:trace contextRef="#ctx0" brushRef="#br0" timeOffset="75714.75">11252 2203 503,'0'0'60,"0"0"-14,0 0 38,0 0-22,0 0 4,0 0 2,-76-37-58,76 37-2,0 30-8,0 16 1,0 22-1,0 11 0,0 6 0,-5 5 4,1-8 6,-3-7-5,3-12-5,4-16-1,0-15-3,0-16 4,0-10-7,7-6-2,13 0-16,28-30 25,27-22-2,27-11-90,9 0-39,-11 8-25,-19 18-182</inkml:trace>
  <inkml:trace contextRef="#ctx0" brushRef="#br0" timeOffset="76621.38">11742 2675 407,'0'0'49,"0"0"-36,114-46-8,-67 26 2,-9 3 5,-12-1-12,-12 3 19,-8-5-5,-6 1-4,0 0 9,-17-1-19,-14 3 3,-3 5 39,-5 6-33,2 6 26,2 0-6,1 0-16,7 10 20,9 10-25,7 5-1,5 2-7,6 5 6,0 3-2,0 1-4,18-3 0,10-3-4,13-3 0,7-10 2,13-10-15,15-7-54,9 0 7,4-19-15,-3-15-11,-8-5 16,-13-9 14,-23 3 60,-18 1 72,-11 7 30,-13 6 10,0 9 5,-14 8-27,-9 8-22,-3 6-48,-1 0-2,-2 15-18,-2 16 11,4 11-14,5 1 3,7 3 0,7-7 3,8-6-3,0-8 0,2-11-6,23-3-13,6-11 7,-1 0-16,5-16 23,-6-14 2,-5-7 6,-3-2-2,-10 2 8,-5 7 2,-1 10 0,-5 8 1,0 10-11,0 2 5,0 0-6,7 6-9,1 19 0,9 3 14,1-3-5,8-1 0,5-8-10,4-8 2,8-5-3,-1-3 11,-2-8-10,-9-23 9,-6-5 1,-9-5 0,-12-4 2,-1 7 4,-3 4-6,-3 10 0,-13 10 11,0 6-7,5 6-1,2 2-3,5 0 0,0 6-10,4 18 12,0-1-2,4 6 0,26 1-4,7-4 4,10 1 0,-2-5 0,1-3-4,-8-1 11,-9 0-6,-12-1-1,-17 1-32,0 3-37,-24 0-48,-16-1-41,-4-10-139</inkml:trace>
  <inkml:trace contextRef="#ctx0" brushRef="#br0" timeOffset="76987.19">13192 2358 574,'0'0'111,"0"0"-110,0 0-1,0 0 4,0 0-4,0 0 62,4 128-59,-4-86 15,0-6-18,0-8 4,0-6-5,8-7 1,4-12 0,-1-3 5,3 0 6,1-22-6,1-10 10,-1-4-11,1 2 19,-3 0-19,3 8 14,1 2 12,6 6-19,2 4-11,4 8 0,0 6 6,-2 0-18,-8 12 12,-5 16-8,-10 6 2,-4 4-48,0 6 4,-18-3-35,-5-7-41,0-8 46,1-14-90</inkml:trace>
  <inkml:trace contextRef="#ctx0" brushRef="#br0" timeOffset="77170.08">13666 2368 488,'0'0'113,"0"0"-4,0 0-10,0 0-71,0 0-28,0 0-8,32 9 8,-37 35 14,-4-1-14,-1 3-4,2-4-49,-1-7-97,2-16 13,1-15-136</inkml:trace>
  <inkml:trace contextRef="#ctx0" brushRef="#br0" timeOffset="77313.98">13634 2097 583,'0'0'70,"0"0"-70,0 0-26,0 0 0,0 0 7,0 0-153</inkml:trace>
  <inkml:trace contextRef="#ctx0" brushRef="#br0" timeOffset="78165.67">13845 2336 701,'0'0'30,"0"0"-22,0 0 6,0 0 66,0 0-44,0 0-9,-3 119-24,8-93 13,4-1-20,-7-5 4,2-4 0,-4-3 0,0-9 0,0-3-3,0-1 3,0 0 0,0 0 3,0-14-3,0-9 1,2-7-3,12-1-3,1 4 3,6 6-3,6 7-23,-1 3 21,3 6 6,3 5-17,-5 0 5,3 10 10,-6 10-6,1-2 1,4 2-72,2-5-23,11-8-30,6-5 62,3-2-40,2-9-17,-8-20 59,-7-7 69,-12-6 18,-9 4 79,-9 4 68,-3 3-40,-5 5 24,0 7-75,0 8 6,0 6-29,-5 5-37,-15 0-14,-18 19-5,-16 20 5,-6 7 18,0 5-18,12-4 0,14-1 0,12-6 5,15-8-16,7-14-14,0-8-11,20-10-8,20 0 10,11-30 17,5-8 9,0-8 8,-12 2 7,-13 12 35,-13 9-7,-11 14 18,-7 9-36,0 0 0,2 18-17,1 36-23,10 28 23,-2 30 0,3 26 2,3 21 4,3 16-5,1 17-1,0 3 0,-5-18-7,-5-31-15,-11-46-11,0-44 23,0-27 10,-34-29 0,-12-11 83,-21-41-30,-10-33-48,-4-38 0,8-30-5,16-9 4,22 3-4,19 27 6,16 24-6,10 17 0,47 13 1,21 3-3,27 4-18,15-3-36,2 3 8,-1 7-69,-32 7-18,-39 16-103</inkml:trace>
  <inkml:trace contextRef="#ctx0" brushRef="#br0" timeOffset="78588.0399">13602 2194 323,'0'0'87,"0"0"-56,0 0-4,0 0-25,0 0 29,0 0 43,84-14-5,-53 3-11,-4-1-13,-13-2 4,-12-2 17,-2-2-56,0-4 7,0 4-17,-12 4-19,-5 10-14,-10 4-89,-3 0-42,0 14-170</inkml:trace>
  <inkml:trace contextRef="#ctx0" brushRef="#br0" timeOffset="83663.7099">10936 4287 236,'0'0'278,"0"0"-236,0 0-22,0 0 46,0 0 19,0 0-40,0 0-28,-39-30-17,35 57 0,-3 20-4,1 8 13,1 7-12,5 1 3,0 1 0,0-3 3,0-6-1,0-6-2,0-14 0,0-5-18,0-19 1,0-8-23,0-3 26,0-9 14,0-26 3,5-20-2,-3-15-2,4-13 14,1-9-20,-2-6 7,8 0 0,5 10 2,2 15 5,2 23 7,7 20 30,5 17-43,5 11-1,13 2 0,2 15 2,-6 23-7,-5 8 1,-20 12 4,-23 7-4,-11 1-9,-36 0 10,-16-9-38,1-11 2,6-15 35,15-13-3,18-11 7,9-7 3,9 0-1,5-16 11,0-11-10,23 0 2,10 0 25,1 9-4,-1 9 17,-5 4-25,2 5-16,-5 6-4,-1 20-9,2 9 11,-1 5 5,2 3-4,2 6-1,-4-5 0,-1-2-82,0-10-1,-6-10-87,-2-14-238</inkml:trace>
  <inkml:trace contextRef="#ctx0" brushRef="#br0" timeOffset="84023.48">11435 4538 559,'0'0'7,"0"0"2,0 0-9,0 0 0,0 0 7,113-2-1,-79 2 0,-3 0-1,-6 0-5,-10 0 0,-2 0 9,-6-15-8,-5-7 10,-2 1-2,0-4-2,0 7 2,-15 6 31,-5 5-14,-1 7 23,0 0-42,-12 7-2,0 23-5,0 9 6,6 3-12,14-2 6,13-1 0,0-7-11,21-6 2,23-3-24,16-11 14,13-8-46,10-4-39,2 0-74,-5-16-78</inkml:trace>
  <inkml:trace contextRef="#ctx0" brushRef="#br0" timeOffset="84997.28">12088 4574 187,'0'0'152,"0"0"-64,0 0-22,0 0 31,-16-115-37,11 105-9,-4 4 12,1 4-43,-8 2-9,-8 0-11,-10 15 0,-8 7 9,-1 4-2,12-1-2,12 1-5,11-6-2,8 1-9,0-1 3,3-6 8,17-2-8,7-4 8,0-6 0,0-2 0,-4 0 11,-7-16-9,-5-4 1,-3-3 4,-8 2 25,0 4-31,0 0 22,0 11 22,0 2-36,0 1 4,0 3-13,2 0-16,6 7 11,3 16-19,3 2 24,3 3 0,3-4-15,-1-4 6,2-6-30,2-9 10,4-5 27,0 0-42,0-26 18,-3-9-4,-2-11 1,-2-4 27,1-5 2,-4 8 0,-5 2 12,-8 13-1,-4 10 22,0 10 33,0 7-46,0 5 9,-2 0-29,-12 7 0,-3 20 2,-1 2-1,7 5-1,5-2 0,6-1-1,0-4 0,19-4 1,5-4-6,10-2-7,6-2 9,-1 0-11,0-3-5,-10-3-35,-17 2 20,-9-2 11,-3 2-29,-4 1 45,-25 2 1,-5 4 7,-2-4 5,10-2 3,6-6-8,11 2 0,5-6-7,4-2 3,0 0-24,19-18 28,21-12 0,13-4 3,-1-2-10,6 6-31,-13 6 26,-13 7 12,-15 10 20,-10 4 18,-7 1 3,0 2-38,0 0 2,-9 19-3,-9 13 16,0 6 22,12 2-29,4-2-5,2-4 5,2-6-3,18-10-5,6-8-3,8-10 2,4 0 1,2-24-2,-3-15-1,-5-8 9,-16-5-5,-16 3-4,0 1 7,-21 11-6,-16 10-2,-1 9-1,-3 13 2,1 5-5,5 0-5,2 19-13,8 9-19,14 2-40,11 2-3,0-6-95</inkml:trace>
  <inkml:trace contextRef="#ctx0" brushRef="#br0" timeOffset="85396.11">12969 4463 250,'0'0'389,"0"0"-286,0 0-60,0 0 17,0 0-30,0 0-21,64-47-4,-56 47-5,7 19 0,2 7 0,-5 6 12,-5-1-20,-1-3 8,-6 0 0,0-8 6,0-4-2,0-8-4,0-4 0,2-4-3,-2 0 3,1 0 2,6-15-1,5-11 3,-1-6 5,5-6-9,1 9 0,1 4 9,-2 11-14,2 8 5,-5 6-7,5 0 4,-1 0-7,-1 16 7,-4 6 3,1 4-42,-4 3 15,-5-3-25,0-4-1,-1-2-12,-3-8-37,0-4-76,0-8-97</inkml:trace>
  <inkml:trace contextRef="#ctx0" brushRef="#br0" timeOffset="85564.2">13370 4437 474,'0'0'123,"0"0"-43,0 0-35,0 0-28,0 0-15,0 0-2,58 43 0,-50-7 4,-5 5-10,-3 0-56,0-3-43,-9-6-20,-9-14-71</inkml:trace>
  <inkml:trace contextRef="#ctx0" brushRef="#br0" timeOffset="85674.14">13365 4055 302,'0'0'0</inkml:trace>
  <inkml:trace contextRef="#ctx0" brushRef="#br0" timeOffset="86072.07">13546 4379 721,'0'0'87,"0"0"-87,0 0 5,0 0-13,0 0 8,0 0 0,111 79-2,-102-56 2,-6 2 0,-3-3-1,0-7 5,0-6-10,-3-6 6,1-3 0,2 0 21,0 0-20,-2 0 22,2-19-16,0 0 5,0-2-10,17-4-2,12 2 0,5 0-13,-5 7 13,0 7 0,-9 7-7,-6 2-6,3 0 8,-4 18-4,1 9-32,-5 5 20,-2-1-77,4-3 19,6-7-18,10-6-43,9-10 48</inkml:trace>
  <inkml:trace contextRef="#ctx0" brushRef="#br0" timeOffset="86550.9099">14294 4367 398,'0'0'155,"0"0"-55,0 0 23,0 0-43,-48-108-44,25 106 4,-4 2-32,1 2-9,-1 26 1,5 8 0,2 2-4,4 1 4,6-5 0,7-5-8,3-9-10,0-7 9,0-10-26,0-3-8,2 0 42,16-10 2,-3-13 3,6-6 13,-8 4-6,-2 2 9,4 9-5,-1 10-4,8 4-14,3 17 3,-3 34 0,3 24-13,-8 27 17,-13 22-4,-4 20 0,0 18 6,-6-2-10,-13-12 4,-2-23-8,1-40 6,3-36-13,-4-33 15,-8-16 61,-4-29 11,-7-26-24,4-28-44,6-28 5,13-29-9,15-8 7,2 1-7,27 23 0,16 30-6,12 26-9,7 22-23,19 12-54,13 13-4,6 13-85,0 7-33</inkml:trace>
  <inkml:trace contextRef="#ctx0" brushRef="#br0" timeOffset="87077.51">13173 4180 528,'0'0'68,"0"0"-36,0 0-32,0 0 0,0 0-4,0 0-10,-4-3 14,13 3 0,-2 0 8,-3 0 5,-2 0-12,-2 0 20,0 0 57,0-6-36,0-1-15,0 2-26,0 0 11,0 4-24,0 1-20,0 0-73,0 0-101</inkml:trace>
  <inkml:trace contextRef="#ctx0" brushRef="#br0" timeOffset="93834.67">11169 5053 342,'0'0'87,"0"0"-17,0 0-6,0 0-38,0 0 33,0 0-22,0 0-23,-2-7 1,2 7-15,25-5 0,27-5 30,32-1-26,20-2 19,23 3-23,8 1 0,2 2-3,4 1-7,-10-2-30,-8 2-6,-16-2-31,-17 0 29,-22 4-21,-26 0 21,-19 4 47,-23 0-14,-4 0-1,-32 0 13,-13 2 6,-7 9-6,-4 4 2,-3-1-53,3 0-38,2 0-49</inkml:trace>
  <inkml:trace contextRef="#ctx0" brushRef="#br0" timeOffset="94065.52">11991 5046 72,'0'0'117,"0"0"-19,0 0 7,0 0-12,0 0-58,0 0-27,16 0 5,32 0 25,12-3-1,9-9 12,4 1-41,3-4 4,2 5-1,-2 0-1,-9 4-10,-9 6 0,-14 0 0,-17 0-4,-13 0 4,-12 0-3,-2 0 0,0 0-16,0 0-2,-4 14-3,-17 0-46,7-8-92</inkml:trace>
  <inkml:trace contextRef="#ctx0" brushRef="#br0" timeOffset="107471.82">10566 6157 369,'0'0'64,"0"0"-8,0 0-56,0 0-1,0 0 1,0 0 8,0 0 18,-54 57-1,33-21-20,7 2 19,4 0-7,6 4-9,4-1 23,0-3-13,8 0-12,19-3 1,4-4-7,14-9 0,11-6 2,11-15 7,6-1 7,-1-12-11,-11-23-1,-11-3-4,-15-6-18,-21-1-7,-14-3-34,-8 0 15,-33 0 4,-5 5-25,-6 14 2,6 9 62,5 16-12,14 4-65,14 2-92</inkml:trace>
  <inkml:trace contextRef="#ctx0" brushRef="#br0" timeOffset="107844.64">11256 6439 524,'0'0'30,"0"0"-22,0 0-8,0 0-17,0 0 17,0 0 2,-9 84-1,3-50 9,0-4-8,0-8-2,6-7 1,0-12 6,0-3-7,0 0 2,0-2 1,0-19 44,14-5-33,8-7-10,2 1 8,1 4-6,-4 5 4,-1 8-6,-3 7-3,1 4 3,0 4-4,2 0-2,0 18 0,0 10-25,2 8 0,-1 4-11,-4 0-67,-1-1-82</inkml:trace>
  <inkml:trace contextRef="#ctx0" brushRef="#br0" timeOffset="108289.38">12024 6449 511,'0'0'28,"0"0"2,0 0-30,-114-28 12,64 28-10,0 0 18,0 2-6,5 12 19,5 3-32,11 1 5,14 3 4,9-1-7,6-1-6,13-2-13,18-3 16,11-8 7,9-6-7,4 0 0,2-20-1,-14-12 3,-8-2-2,-21-7 0,-14-2 4,0-3-5,-34-3 3,-7 1-2,0 6 16,3 6-3,4 10 18,14 10 0,12 10-15,4 6 11,4 0-27,0 15 0,14 24-12,13 9 22,9 8-15,3 1 5,-3 5-30,-5 7 27,-10 6-92,-15-1-50,-6-8-187</inkml:trace>
  <inkml:trace contextRef="#ctx0" brushRef="#br0" timeOffset="108628.62">12155 6495 430,'0'0'24,"0"0"-20,0 0-8,0 0 4,0 0 0,0 0 5,75-26-1,-59 19-4,-5 2 3,-5-3 9,-6 0-10,0-1 31,0 2-22,-5 0 24,-9 2-26,-4 5 12,-7 0-6,4 0-2,-2 8-12,5 8-1,9 6 9,9 4-19,0 0 10,4 2-11,23-4-5,4-6-42,9-4 5,8-12-25,-1-2-76,-3-7-36</inkml:trace>
  <inkml:trace contextRef="#ctx0" brushRef="#br0" timeOffset="108889.45">12454 6490 159,'0'0'95,"0"0"29,0 0-30,0 0 7,0 0-71,0 0 2,-36-62-32,36 73-3,0 9 3,0 6 0,7-3 4,1 1-11,3-7 7,-3-7 0,-6-4-4,0-6 14,-2 0-10,0-6 24,0-16-19,0-8-10,0-3-22,0 0-11,15 1 13,5 0-23,14 4 22,3 7 11,6 9-10,4 8-9,-7 4-62,0 0 9,-12 16-20</inkml:trace>
  <inkml:trace contextRef="#ctx0" brushRef="#br0" timeOffset="109412.54">12855 6407 248,'0'0'120,"0"0"-41,0 0-23,0 0 6,0 0-38,0 0-19,-83-16 11,66 16-9,-2 9-2,13 5-5,2-1 6,4-3-14,0 0 4,10 2-4,20 0 4,4-2 8,6-3 10,-1 0-8,-7-2 2,-11 2-14,-9 3 6,-10-2-21,-2 4 11,-5 0-10,-28 4 20,-16 2 0,-7 0-68,0 0 15,14-8-2,20-8 48,19-2-1,3-10 8,50-28-18,17-14 18,15-10 11,8-8 12,-9-7-11,-6-1 11,-18 2 1,-17 9 15,-23 16 11,-17 10 12,0 13-20,-27 13 1,-3 7 10,2 8-33,5 0 5,5 16-25,5 19 0,5 13 0,8 8 6,0 2-13,24 5 2,1-1-15,7-5 14,-3-1-33,-4-8-13,-3-6-20,-11-4-36,-11-12-80,0-11 21</inkml:trace>
  <inkml:trace contextRef="#ctx0" brushRef="#br0" timeOffset="109930.81">13100 6360 225,'0'0'89,"0"0"-47,0 0-41,120-53 5,-66 46-6,0 3 1,-2 3-6,-2 1-12,-7 0-39,-5 0-13,-10 3-67,-6 6 78,-4-2 35,-5-5 23,-3-2 51,-4 0 74,1 0 0,-1 0-4,1-6-80,-5-2-10,1 1 14,-3 0 6,0 6 22,0-2-50,0 1-16,-16 2 22,-9 0-27,-8 14 11,-3 12-5,1 2 1,10 3-7,7-3-2,14-2 0,4-4-3,0-3-19,20-7 7,7-10-5,6-2 20,3 0 13,-5-18-8,-2-5-1,-6-3 7,-11 2-1,-2 4-2,-8 4 1,-2 9 20,0 5 0,0 2-29,0 0-2,0 2-4,0 16-7,0 8 9,5 2 4,10 5-43,3-4 0,4-4-52,2-8-32,-1-10-231</inkml:trace>
  <inkml:trace contextRef="#ctx0" brushRef="#br0" timeOffset="110269.81">13808 6403 515,'0'0'61,"0"0"-27,0 0-30,0 0-4,0 0 7,0 0-1,7 38-6,-2-20 0,-3-8 0,0 0 2,3-6-1,-3-4-1,-2 0 18,2 0-18,2 0 58,6-12-32,-1-6-18,4-3 7,1 2-13,5 1 2,-1 4-4,3 3 1,-2 8-5,4 3 4,-3 0 0,1 1-10,-2 22 10,-7 4-7,0 5 5,-7 1-52,-5-1 27,0 2-22,0-5-73,-2-8-52</inkml:trace>
  <inkml:trace contextRef="#ctx0" brushRef="#br0" timeOffset="110861.64">14522 5927 592,'0'0'133,"0"0"-71,0 0-47,0 0-15,0 0 0,0 0 4,-8 94-1,8-49-1,0 0 1,0 3-1,0 3-2,3-3 4,2-2-4,-3-5 0,-2-9-4,0-10-25,0-8 15,0-9-11,-4-5 22,-2 0-2,-8-4 10,-4-11-1,-2-2-4,-5 0 6,-8 5-13,-5 5 7,-12 7-17,-1 0 1,1 8-15,0 17 31,11 0-2,12 6 8,13-1-14,12-2 8,2-1-2,2-4-1,27-7-8,12-4 11,7-10 0,12-2-25,5-7 10,2-18-48,0-5-35,-12-5 33,-5 0-1,-10-3 66,-11 2 8,-5 5 2,-10 4 59,-6 9 5,-3 2 10,-3 11-26,3 5-21,2 0-35,-3 18-2,2 8-14,-1 9 12,-3-2 4,0 3-4,0 3 0,1-8-87,0-2-10,1-7-9,-4-15-90</inkml:trace>
  <inkml:trace contextRef="#ctx0" brushRef="#br0" timeOffset="111013.59">14734 6142 407,'0'0'0,"0"0"-25,0 0-84,0 114 40,2-90-35</inkml:trace>
  <inkml:trace contextRef="#ctx0" brushRef="#br0" timeOffset="111340.4399">14843 6363 315,'0'0'172,"0"0"-161,0 0-6,0 0 43,0 0-11,0 0-5,78 64 8,-69-52-28,-2-2-4,-5-6-4,1 2-2,-3-6-2,2 0 7,0 0-3,-2 0 16,2 0-16,-1-12 1,7-8-5,3 0-12,4-1 9,8 5 3,4 4 0,0 4 0,-4 7 1,2 1-1,-2 4 0,-4 17-10,2 9 7,-8-2-37,5 1-17,2-4 0,3-6-53,6-9-24,4-10 71,5 0 4</inkml:trace>
  <inkml:trace contextRef="#ctx0" brushRef="#br0" timeOffset="111813.18">15581 6320 118,'0'0'140,"0"0"-9,0 0 6,0 0-89,0 0-6,0 0-13,-132-50-26,84 80 8,10 3 3,13 1-5,9-6-16,14 0 7,2-9-3,0-4-5,6-11-3,8-4 11,9 0 25,3-12-25,5-14 10,3-2-10,-5 1 0,-5 8 5,-4 4-1,1 7-4,-6 8 0,3 0-2,-1 20-4,0 29-9,-2 25 5,1 35 4,-1 28 12,-4 23-6,-8 17 0,-3 0-7,-19-11-2,-25-15-56,-9-31-70,-8-37-11,3-37 101,0-39 45,2-9 140,4-49-9,4-28-13,9-30-53,14-23-36,23-12 12,2-5-41,35 12 0,25 16 8,14 17 0,11 17-8,8 19 0,3 18-33,-2 20 15,-14 11-108,-26 7-90,-27 3-159</inkml:trace>
  <inkml:trace contextRef="#ctx0" brushRef="#br0" timeOffset="112177.07">14786 6208 400,'0'0'69,"0"0"-50,0 0-18,0 0 4,0 0 15,0 0-6,-6-14 18,2 11 22,0-2-29,4 1-11,-2-2-14,2 4 3,0 2-13,0-3-14,0-6-54,2-3-357</inkml:trace>
  <inkml:trace contextRef="#ctx0" brushRef="#br0" timeOffset="112787.34">12971 5201 181,'0'0'38,"0"0"5,-116-22-4,89 18 56,14 2-28,5 0 2,8 1 1,0-2-45,12-2-25,29-4 2,29-3 19,38-4 36,30-2-57,22 3 16,15-2-16,0 5-16,-14 4-66,-25 4 37,-31 4-66,-38 0 10,-41 22-20,-26 2-28</inkml:trace>
  <inkml:trace contextRef="#ctx0" brushRef="#br0" timeOffset="112983.23">12645 5348 333,'-114'6'68,"47"-2"-17,45-2-28,22-2-23,70 0 53,50-23-41,51-9 34,51-7-15,25-6-12,4 8-18,-12 3 5,-39 8-12,-41 11-38,-54 10-69,-58 5-72,-47 3-91</inkml:trace>
  <inkml:trace contextRef="#ctx0" brushRef="#br0" timeOffset="113155.17">12627 5496 423,'0'0'40,"0"0"23,0 0-63,0 0 0,217-20 60,16-30-33,32-2 8,12 3-19,-21 8-9,-35 11-7,-44 9-34,-62 13-89,-52 4-203</inkml:trace>
  <inkml:trace contextRef="#ctx0" brushRef="#br0" timeOffset="116039.57">15480 2597 112,'0'0'32,"0"0"-3,0 0-7,0 0 5,0 0 46,0 0-45,0 0-27,-57-53-1,57 57 0,0 12 0,0 3 13,4 0-10,3 3 8,-1-3-6,1 1-3,-4-3 17,8-6-13,-5-1 2,-4-6 3,3-3-7,-1-1 4,8 0 0,13-5 44,11-21-19,16-6-27,6-1-4,2-4-2,-4 6-6,-9 5-22,-16 12-32,-16 8-85,-15 6 22</inkml:trace>
  <inkml:trace contextRef="#ctx0" brushRef="#br0" timeOffset="116404.71">15235 2755 228,'0'0'47,"0"0"-23,0 0-10,0 0-14,0 0 2,0 0-6,47-26 8,-49 47 0,-4 4 0,4-1 1,2-6-2,0-5-3,4-8 1,17-3 9,12-2 22,13 0 23,12-20-17,6-10-29,5-5 17,1-2-16,-3-3 16,-11 1 2,-14 8-19,-13 4 5,-16 13-14,-8 9 5,-5 5-12,0 0-41,-31 5-116,-15 16 11,-11-1-69</inkml:trace>
  <inkml:trace contextRef="#ctx0" brushRef="#br0" timeOffset="116795.47">15137 2810 327,'0'0'20,"0"0"12,0 0-32,0 0 0,0 0-3,0 0 6,31 7-3,-24 18 0,0-4 2,0 1 0,1-4-2,3-5 1,5-6 11,3-4-10,6-3 40,17-5 23,17-23-39,12-8 3,6-8-20,0-6-4,1-2 13,-11 1-17,-9 12 2,-18 6-3,-15 18 12,-15 8-26,-7 7 12,-3 0-70,0 22-18,-22 12 16,-16 1-54</inkml:trace>
  <inkml:trace contextRef="#ctx0" brushRef="#br0" timeOffset="117921.03">15826 4417 109,'0'0'5,"0"0"-5,0 0-20,-51-116 19,48 82 1,3-2 42,0 4-33,0 1-9,0 4 16,0 3-16,0 2 19,0 0-12,0 1-4,0 1 7,0-6-8,0 0 19,0 4 23,0 2 9,0 6 28,0 4-26,0 5-27,0 5 0,17 0-24,12 3-4,6 26 3,7 14 6,3 15-16,-5 17 7,-7 13 0,-8 16 4,-12 10 0,-3 6-4,-6 1 0,4-7 10,13-1-13,8 3 3,9 10 0,8-7-7,12-13 7,10-28 0,13-38-7,4-24-2,11-16 5,-2-8-21,1-28 25,-5-8 13,-12-2-4,-14 2 0,-22 9-9,-15 17 7,-15 11-15,-12 7 7,-7 0-15,-31 30 13,-18 18 5,-6 18-2,-1 10 5,13 12 1,7 14-12,18 11 6,18 7 0,7 11 1,3 0 1,24 6-2,3 12 0,2 5 4,-5 1-11,-16-2-31,-11-8-88,-36-15 32</inkml:trace>
  <inkml:trace contextRef="#ctx0" brushRef="#br0" timeOffset="119079.13">16283 7528 153,'0'0'54,"0"0"-54,0 0 0,0 0 4,119-17 1,-64-2 16,8-2 0,10-3-11,10-3-2,6-7-8,-4-12-87</inkml:trace>
  <inkml:trace contextRef="#ctx0" brushRef="#br0" timeOffset="125410.5">18778 2310 469,'0'0'108,"0"0"-84,0 0 4,0 0 27,0 0-35,0 0-12,0 0-8,-4 14 6,4 20-6,0 6 0,0 8 0,0-1 8,0 1-3,0-6-2,0-6 1,0-7 5,-1-9-10,1-8 1,0-7 0,0-5 12,0 0 3,-2 0 67,0-18 6,-3-15-85,0-14 4,5-14-7,0-9 0,0-6-6,15 1 5,9 4-10,2 18 11,1 17-18,0 14 12,2 17-7,0 5 3,-1 1 8,-1 30-13,-4 13 15,-6 8-3,-3 7-12,-5-1 12,-7-9-14,-2-6 2,0-14 14,0-11-23,0-7 24,0-11-4,0 0 10,0 0 18,0-15-7,0-11-16,0-8 8,0-10-9,0-6 0,12-5 0,9 10-2,0 9-2,-1 16 4,-7 12-9,-1 8 9,3 1-17,0 31 17,1 19-11,-3 9 6,-3 8 4,-6 2-31,-2-2-25,-2 1-16,0-8-46,-18-6-127</inkml:trace>
  <inkml:trace contextRef="#ctx0" brushRef="#br0" timeOffset="126303.18">19422 2523 172,'0'0'336,"0"0"-333,0 0 4,0 0-7,118-30 0,-98 27 4,-7-1 3,-3 2-7,-6-3 10,-4-4-4,0-1-5,0-4-1,0 0 0,-12 3 21,1 2-6,1 6 23,-4 3 1,1 0-38,1 0 12,1 23-13,4 5 0,3 6-3,4 0 3,0 1 0,0-8-4,9 0-4,16-8-14,4-10 4,11-8-4,4-1 19,1-10-36,-5-17 29,-11-4 0,-11-3 20,-7 3-8,-7 0 34,-4 9-3,0 4 44,0 8-24,0 6-13,0 4-22,0 0-18,2 0-2,6 22-7,2 9 9,3 6-9,3 0 13,-3-5-4,-1-6 0,-5-10 8,-1-6-8,-2-6 0,-1-4 0,-1 0 8,5-7 0,4-23 5,9-10-13,7-8 5,2 0-5,2 8 0,-2 10 6,-8 10-13,-4 12 7,-4 8 0,-2 0-7,3 5-4,-1 22 11,3 4 0,2 4 0,-3-4-9,8-7 9,1-7 0,4-7-5,7-10 9,-2 0-4,-2-11 5,-4-20 1,-5-7-7,-4-13 1,-5-10 0,-2-11-6,-1-10 10,-2-6-4,-1 4 0,-4 6 8,-3 20-8,0 27 20,0 19 24,0 12 7,0 8-51,0 36-3,0 16-8,6 19 14,3 6-8,5-1 5,3 3 0,-1-5-4,1-2 4,-3-10-21,-3-5-17,-9-11-58,-2-15-29,-4-8-96</inkml:trace>
  <inkml:trace contextRef="#ctx0" brushRef="#br0" timeOffset="127017.17">20586 2220 319,'0'0'258,"0"0"-248,0 0-3,0 0-7,0 0-14,0 0 7,13 27-12,39-8 18,16-5-28,3-6-32,1-8-5,-3 0 32,-9 0 26,-14 0-19,-13 0 27,-23-4 4,-10 2 51,0-2 59,-14 2-38,-17 2-49,-6 0-6,-5 4 23,1 12-27,10 0 20,7 3-35,6 6 2,5-1-2,5 0 3,4 2-5,4-4 0,0-2-10,6-6 7,21-7-2,10-7 2,3 0-2,-1-17 10,-3-7-4,-9 2 4,-11 4 7,-12 4-5,-4 5 5,0 8 9,0-1 19,0 2-40,0 0 0,0 3-2,0 20-5,0 5 0,0-1 7,9-1-3,6-6-5,3-7-7,4-7 6,6-6-1,1-7 14,4-30-5,0-13 1,1-20-18,-1-14 14,-4-15-18,-7-11 22,-9-12-11,-7 9 17,-6 24-6,0 26 36,-19 34 32,-2 29-1,-3 3-63,1 52-2,-2 29-4,9 25 11,16 8-16,4 6 7,39-5 0,17-9-4,9-4 4,12-6-26,-6-13-43,-13-13-127,-19-14-254</inkml:trace>
  <inkml:trace contextRef="#ctx0" brushRef="#br0" timeOffset="127585.11">19342 3749 526,'0'0'51,"0"0"-32,0 0-12,-99 117-1,82-67-2,3-2-4,3-8 21,9-6-21,2-13 11,0-9-6,0-9 8,0-3-9,0 0 44,0-19 39,0-26-32,0-19-50,13-19-5,7-14 0,7-14 11,4 2-15,3 12 4,-3 29 0,-4 28 3,4 27-3,-4 13 0,8 22-1,3 37 3,-5 17-4,-4 12 2,-8 2-9,-11-1 6,-7-3-50,-3-3-16,0-14-19,-24-13-60,-13-15-13,-5-19-149</inkml:trace>
  <inkml:trace contextRef="#ctx0" brushRef="#br0" timeOffset="128072.81">19292 3902 522,'0'0'64,"0"0"-40,0 0-24,0 0-1,141-97-1,-99 76-1,6-4-15,-7-3 18,-3-2-12,-9 2 12,-13 0 22,-6 8 5,-3 0 31,-2 2 7,0 8-25,-3 4 4,0 4-41,1 2 1,1 4-4,2 24-23,0 12 22,2 4 1,-1 2 0,-5-2 6,1-7-4,3-11-2,-2-6 0,-2-12 10,3-2-16,-3-6 6,-2 0 0,5 0 18,-1 0-17,7 0 19,11-18-13,12-2-1,6 0-8,5 4 2,1 7 0,-3 8-6,-1 1 6,-7 0 0,-14 0-5,-7 17-13,-14 2 6,0 8-21,-40 11-12,-20 5 41,-12-3-81,1-10 24,13-14 28,17-9-20,30-7 24,11-5-79,11-23-51</inkml:trace>
  <inkml:trace contextRef="#ctx0" brushRef="#br0" timeOffset="128249.69">20117 3782 273,'0'0'110,"0"0"-41,0 0-19,0 0 0,122-43 0,-115 43-48,-3 0 12,-4 10-14,4 16 2,-4 4 13,0 2-15,0-6 0,0-1-5,0-7-39,-5-10-42,-6-8-154</inkml:trace>
  <inkml:trace contextRef="#ctx0" brushRef="#br0" timeOffset="128396.61">20044 3417 475,'0'0'44,"0"0"-29,0 0-15,0 0-9,0 0-36,125-3-80,-95 19-19</inkml:trace>
  <inkml:trace contextRef="#ctx0" brushRef="#br0" timeOffset="128584.72">20340 3481 378,'0'0'97,"0"0"-59,0 0 24,0 0 5,0 0-14,0 0 12,56 46-33,-36-10-12,-2 8 15,-7 6-29,-6 5 0,3-1-1,-3 2-5,-3-4-28,3-5-72,3-12-40,8-17-100</inkml:trace>
  <inkml:trace contextRef="#ctx0" brushRef="#br0" timeOffset="128765.61">20617 3708 252,'0'0'330,"0"0"-188,0 0-54,0 0-49,0 0-11,0 0-28,0-41-5,6 67 4,2 8 2,0 3-1,3-1 0,-2 1-36,0-4-27,2-3-62,-6-9-43,-3-8-238</inkml:trace>
  <inkml:trace contextRef="#ctx0" brushRef="#br0" timeOffset="128913.52">20706 3798 315,'0'0'140,"11"-107"-93,-11 57-47,0 10-7,0 12 3,0 21-38,0 7-6,0 0-149,0 15 35</inkml:trace>
  <inkml:trace contextRef="#ctx0" brushRef="#br0" timeOffset="129270.51">20844 3425 670,'0'0'130,"0"0"-96,0 0 10,0 0-24,0 0-11,0 0-9,27 66 12,-3-11-12,-7 6 0,0 3-11,-11 3 5,-4-3-82,-2-6-63,-2-14-78</inkml:trace>
  <inkml:trace contextRef="#ctx0" brushRef="#br0" timeOffset="129449.4">20821 3666 614,'0'0'30,"0"0"-19,116-62-9,-68 47 6,-9 11-14,-1 4 6,-5 0-23,-4 0-9,-8 7-67,-8 2-82,-10-6-11</inkml:trace>
  <inkml:trace contextRef="#ctx0" brushRef="#br0" timeOffset="130700.49">20706 3539 486,'0'0'63,"0"0"-1,0 0-41,0 0-15,0 0-6,0 0-30,-25-40-57,38 41-1,8 10-122</inkml:trace>
  <inkml:trace contextRef="#ctx0" brushRef="#br0" timeOffset="131621.47">21163 3581 381,'0'0'115,"0"0"-57,0 0 26,0 0-20,0 0 7,0 0-26,7-35-45,-7 35 0,0 0-2,3 9-1,4 9-6,3 6 11,1-3-2,0 2 0,7-1-12,-3-4 4,7-8-21,3-10 2,0 0 24,2-7 0,-4-22 3,0-1 5,-3 0-4,-7 2 24,-3 7 5,-1 9-12,-7 3 4,2 9-22,2 9-4,4 30-4,5 26-2,3 17 10,2 18 0,2 12 0,-6 15 1,-9 6-1,-4-4-2,-3-13-8,0-21-19,0-27 20,-19-28 3,-6-26 6,-10-14 10,-3-26 30,-6-30-16,1-24-24,14-23 8,11-22-16,18-7-2,7 4 3,29 22 4,8 25 6,12 35 8,16 21-11,7 14-39,6 11-54,-9 4-23,-23 21-113</inkml:trace>
  <inkml:trace contextRef="#ctx0" brushRef="#br0" timeOffset="131975.4199">20383 4363 336,'0'0'47,"137"-54"6,-54 32-16,5 6-29,0 6-8,-11 10-20,-21 0-26,-19 6-120</inkml:trace>
  <inkml:trace contextRef="#ctx0" brushRef="#br0" timeOffset="132144.31">20011 4604 534,'0'0'11,"0"0"-11,0 0-26,158-17 26,-40-8 8,20-3 13,9 3-9,-8 5-12,-21 6-28,-25 5-193</inkml:trace>
  <inkml:trace contextRef="#ctx0" brushRef="#br0" timeOffset="132783.3">19757 2965 325,'0'0'89,"0"0"-36,0 0-14,0 0-26,0 0 16,0 0 5,-40-30-14,40 29-5,14-2-12,31 3-3,26-1 33,30-2-14,28-1-3,19-2-14,5 3-2,-11-4-1,-23 3-40,-32 4-39,-36 0-59,-40 0-38,-13 6 105,-63 15 60,-26 2 12,-19 1 43,-5-2 16,6-5 56,15-3-24,29-6-33,32-4-12,27 0-13,6-2-33,51-2 0,33 0 21,33 0 24,22-10-10,8-3-31,7 0 5,-2-3-9,-5 8-25,-15 1-3,-20 3-98,-26 1-330</inkml:trace>
  <inkml:trace contextRef="#ctx0" brushRef="#br0" timeOffset="134337.05">8797 407 59,'0'0'0,"0"0"-59</inkml:trace>
  <inkml:trace contextRef="#ctx0" brushRef="#br0" timeOffset="135768.66">8548 396 6,'0'0'67,"0"0"-33,-131 0-29,100 0-4,8 0-1,10 0-21,10 0 10,3 0 5,0-7 6,3-15 7,12-7 28,1 0 5,-1-3 8,-2 2-28,-5-2 0,-6 2-8,-2 4-3,0 1 19,0 7-8,-16-3 21,-6 4-13,2-1-8,-5 0 19,5 2-15,2 8 4,-2 0 0,1 8-26,-4 0 2,-4 0-4,-10 0-2,-11 1-2,-12 23-6,-9 10 10,-7 3 2,1-5 2,4 3-4,7-9 0,15 3 3,10-5-3,3-7 3,7-2-3,5-5 4,-1 1 0,0 7 0,-8 1-4,-10 8 9,-5 0-10,-6 4 4,5-2-3,4-2 6,10-1 1,4-1-7,8 1 0,8 4 2,-7 6-3,3 0 1,-3 4 0,-4 0 2,-1 0-2,-6 2 0,-7-1-1,0-4 12,6-4-17,3-8 6,6-2 0,7-4 2,6-3 1,6 5-3,2-1 0,0 2 3,2 3-8,-4 2 5,4 0 0,0 4 3,-2-3-2,-1-2-1,3 2 0,-1 0 7,2 4-9,1-2 2,0 2 0,0 0 0,0 3-2,1 0 2,11 2 2,2-2 5,-1-3-13,5-3 6,1 0 0,4 6-5,8 0 12,7 4-7,9 2 6,5-3 0,10-4-3,7-5 2,10 2-4,8-3 10,5-2-7,-1-2-4,3-2 0,2 0 6,7-2-7,4-4 1,6-6 0,1-6 1,-4-4-1,-2 0 0,-2 0 3,-4-9 6,-5-3-10,1 0 1,5-1 0,2-3 4,9-4 0,2-6-4,-6-8 0,-4-7 1,-5-6-2,3-5 1,1-4 0,-7-7 16,-4 7-9,-10 4-4,-10 3-2,-12 3 10,-15 7-10,-9 4-1,-11 2 0,1 0 12,-1-1-10,7-5 24,4-2-9,6-5-10,6-4-3,-2 1-4,2 2 0,-3 2 3,-11 10 2,-8 4-5,-10 5 0,-9 3 9,-9 0-7,0-3 8,0-4-8,0-4 35,0-4-35,0-8 5,0-7 0,2-6 4,7-1-14,-9 2 3,0 3 0,0 8 8,-11 6-7,-11-3 1,-3 2-2,-8 1 3,-5 3-5,-7 4 2,-9 1-1,-1-4-7,-7 11 8,-8 8 0,-1 8-5,-1 10 19,-5 0-14,-10 0 0,-13 0-10,-21 0-12,-13 0 19,-18 0 3,-2 0-2,19 0-4,21 0 6,33 18-3,37-2-10,22-2 2,13-3 0,9-4-55,0 11 18,25-2-5,19 12 36,14 7-98,18-10-120</inkml:trace>
  <inkml:trace contextRef="#ctx0" brushRef="#br0" timeOffset="136420.76">11116 812 80,'0'0'74,"0"0"-12,0 0-2,-153-46-4,113 32 4,10-4-36,8-1 56,10 2-28,12-1-44,0 0-4,5 1-3,22-1-1,15 4 0,8 0 5,16 0-5,12-2 0,13 2-3,16 0 3,3 7 2,3 7 8,-8 0 14,-6 0-16,-15 9-1,-10 13-6,-10 7 11,-12 3-12,-8 1 0,-7 2 0,-7-2 0,-9 1 7,-2-3-7,-8-7 0,-9-4 4,3-5-12,-3-8 8,-2-2-8,0-3-12,0-2-58,1 0-14,7-11-31</inkml:trace>
  <inkml:trace contextRef="#ctx0" brushRef="#br0" timeOffset="136923.25">11979 444 4,'0'0'14,"0"0"-12,0 0-2,0 0 25,-123-51-1,83 51-20,2 0 2,4 0 18,10 0-16,8 0 29,12 0-4,2 0 10,2 0 65,0-7-50,0-2-28,8-9 28,11-1-34,6-1 23,6-2 3,8 8-3,10 3 2,9 8-33,6 3-5,0 3-7,-1 18 8,1 8-18,-6 7 6,-5 0 0,-2 0 0,-11 0 0,-9-8 0,-8-2-3,-15-4-18,-2-5 12,-6 3-11,0-5-25,0-2 35,-3-6-27,3 1-16,0-1-6,0-2-90,0-5 51,0 0-118</inkml:trace>
  <inkml:trace contextRef="#ctx0" brushRef="#br0" timeOffset="137473.97">11947 1078 162,'0'0'61,"0"0"46,0 0-30,0 0-29,0 0 4,0 0 18,-27-58-9,27 54-17,12 3-38,12 1 1,3 0-7,2 0 1,2 3 4,-2 13-10,2 1 3,-6 3-14,2-1-12,-7 1-21,0 1-10,2-6-34,-7-4-100</inkml:trace>
  <inkml:trace contextRef="#ctx0" brushRef="#br0" timeOffset="137921.81">12700 456 113,'0'0'4,"0"0"35,0 0-7,0 0 32,0 0-22,0 0 0,0-47-12,-11 47 23,-4 9-44,-10 24-1,3 11-2,2 9-1,-4 8-2,8 3-3,1 5 3,-6-5 4,9-2-7,-1-9 0,3-12 0,5-9 2,-1-11-8,4-9 6,2-9 0,0-1 6,0-2-5,0 0 11,0 0 4,0 0-11,0 0-10,0 0-33,0 2-100,0-2 3</inkml:trace>
  <inkml:trace contextRef="#ctx0" brushRef="#br0" timeOffset="164324.74">1439 9017 104,'0'0'103,"0"109"1,5-51-37,3 0-49,-6 2 2,1 3-4,-3-3-16,0 0-2,0-8-126,-11-11-55</inkml:trace>
  <inkml:trace contextRef="#ctx0" brushRef="#br0" timeOffset="165295.12">1631 9258 426,'0'0'94,"0"0"-26,0 0-10,0 0 27,0 0-30,0 0-54,11-26 3,4 55 6,2 3 3,-7 5 17,-3 7-30,-5-5 11,-2 5 11,0-12-20,0-13-2,0-4 0,0-11 4,0-4-3,0 0 6,0-12 0,10-18-3,0-11 3,11-4-11,0-3 4,1 4 0,-1 7-4,-2 16 5,-4 7-1,-2 14 0,3 0-13,0 14 13,12 13-10,1 4 10,4 4-4,-2-3 3,5-2-4,3-6-10,0-8-37,1-7 14,-7-9-12,-6 0 16,-6-10 28,-8-17-1,-8-8 7,-5-10 0,0-7 11,0-8-14,0-12 6,-10-9-3,2 0 21,1 4-4,3 19 24,-6 19 35,6 24-39,0 11 11,2 4-48,-3 40 11,3 22-16,-2 17 7,4 11-2,0-2 0,8 0-1,15-4-13,1-3-47,-4-7-70,-6-10-63,-12-14-312</inkml:trace>
  <inkml:trace contextRef="#ctx0" brushRef="#br0" timeOffset="165447.0799">2097 9286 541,'0'0'31,"0"0"-31,0 0-3,158-51-10,-87 42-89,0 3-126</inkml:trace>
  <inkml:trace contextRef="#ctx0" brushRef="#br0" timeOffset="165765.9799">2542 9399 440,'0'0'79,"0"0"-63,0 0-11,121-31 0,-78 14-10,-3-2-1,-7-1-26,-13 1 6,-13 4 11,-7 1 15,0 4 5,-19 3 20,-7 2 10,-6 5-14,-1 0 15,-2 0 26,-5 16-49,-3 12 6,5 5 0,11 4-12,12-1 1,15-3-8,0-3 0,25-4 1,17-8 8,14-6-18,10-10 6,5-2-84,-1-7-53</inkml:trace>
  <inkml:trace contextRef="#ctx0" brushRef="#br0" timeOffset="166113.18">2843 9007 241,'0'0'140,"0"0"-59,0 0-35,0 0 34,0 0-27,0 0-6,-32-50-12,32 46-26,0 2 21,0 2-14,0 0-8,0 28 1,10 15-8,1 8 20,-2 12-2,-2-1-18,2-2 4,4-4-5,0-3-8,-1-6-22,-3-1-57,-9-7-37,0-9-103</inkml:trace>
  <inkml:trace contextRef="#ctx0" brushRef="#br0" timeOffset="166403.99">2989 9176 250,'0'0'68,"0"0"-17,0 0 19,0 0-23,0 0 12,-34-112 2,34 91-35,0 2 2,0 5 6,0 3-13,2 9 13,7 2-28,-3 13-1,4 23-1,0 15 13,-1 9-1,-1 7 15,-2 2-30,1-6 9,-1-1-10,4-4-29,1-7-33,-1-14-97,-3-20-166</inkml:trace>
  <inkml:trace contextRef="#ctx0" brushRef="#br0" timeOffset="166682">3157 9326 213,'0'0'236,"0"0"-203,0 0-7,0 0 65,0 0-31,0 0-12,54-19-18,-50 19-27,-1 0 4,-3 19-7,0 11 0,0 6 6,0 4-6,0 0-15,0-4-31,0-5-64,0-9-29,0-14-192</inkml:trace>
  <inkml:trace contextRef="#ctx0" brushRef="#br0" timeOffset="166840.9">3120 9024 639,'0'0'71,"0"0"-29,0 0-39,0 0 5,0 0-8,0 0-21,85 5-83,-43 17-160</inkml:trace>
  <inkml:trace contextRef="#ctx0" brushRef="#br0" timeOffset="167597.64">3637 9266 30,'0'0'87,"0"0"-22,0 0 1,0 0 32,0 0-17,0 0-35,8-109 1,-27 104 10,-4 1-18,-8 4 7,-2 0-22,0 0-15,-3 20 13,3 6-18,8 10 2,9 2 0,10 1-1,6 5-4,0-10-1,2-6-5,16-5 2,5-9-18,2-9 17,7-5-9,-1-2-30,0-25 34,1-5-15,-6-8 22,-3 0-4,-3 2 6,-9 9 0,-7 8 8,-2 10-3,-2 11 24,0 0-20,0 27 4,0 21-14,2 16 2,17 17 6,7 9 0,8 12-2,6 14-4,0 6-1,-2-2-9,-7-11-1,-18-27-63,-13-19 54,0-25-15,-21-16 34,-20-19 6,-5-3 39,-6-13 13,-4-27-4,4-16-18,10-22-21,7-17-9,19-7-6,14 5-3,2 18 0,14 17 3,23 11 6,13 11-5,10 6-1,11 4 0,2 4-51,-2 1-59,-5 1-71</inkml:trace>
  <inkml:trace contextRef="#ctx0" brushRef="#br0" timeOffset="168032.65">3969 9298 306,'0'0'83,"0"0"-49,0 0 3,0 0-8,0 0 4,0 0-14,43 0-9,-21 0-9,-2 0 6,0 0-5,-5 0-2,-1 0 0,-3-2 1,-4-12-1,-2-7 0,-1 0 5,-4-1-3,0 0-2,-9 6 11,-20 5 3,-9 11 36,-2 0-22,-8 11-3,3 19 15,2 9-23,7 2 12,16 1-17,18 0-10,2-3 5,29-6-6,18-7-1,9-9 6,8-12-6,6-5-16,0 0-39,-4-23-50,-14-8-121</inkml:trace>
  <inkml:trace contextRef="#ctx0" brushRef="#br0" timeOffset="189293.67">4393 9235 192,'0'0'49,"0"0"-1,0 0-35,0 0-7,0 0-6,0 0 0,0 0-25,-6-5-1,6 5 8,0 0 7,0 0 11,0 0 2,0 2 0,-1 1-2,-3-3 0,-3 5-16,2-5-102</inkml:trace>
  <inkml:trace contextRef="#ctx0" brushRef="#br0" timeOffset="-207022.359">1416 9665 126,'0'0'49,"0"0"-40,0 0-4,0 0 26,0 0-7,0 0-12,0 0-11,0 0 2,0-12 6,0 12-8,0 0 2,0 0-3,0 0 3,0 0-3,0 0 0,0 0 1,0 0 18,0 0-11,0 0 11,0 0 3,0 0 3,0 0 7,0 0-8,0 0-3,0 0 8,0-2-19,0-4 5,0 0-2,0-2-13,13-6-2,-1 2-10,13-3 12,5 3-12,9-5-88,6-1-18,1-7-71</inkml:trace>
  <inkml:trace contextRef="#ctx0" brushRef="#br0" timeOffset="-206311.06">1303 9075 117,'0'0'69,"0"0"-47,0 0 14,0 0 39,0 0 16,0 0-20,-22-18-49,22 18 10,-2 0 1,2-1-15,0 1-7,0-3 0,0 1-9,0-1-2,0-4 1,16-2 8,19-6-9,14 1-6,11-1-22,16-6-58,4-5-162</inkml:trace>
  <inkml:trace contextRef="#ctx0" brushRef="#br0" timeOffset="-200624.97">4339 9272 36,'0'0'94,"0"0"17,0 0 22,0 0 0,0 0-54,0 0-15,0 0-3,0-11-17,0 11-3,0 0-33,0 0-8,0 17-19,0 19 18,0 8 2,0 7 11,0-5-11,0-4-1,0-10 16,0-10-16,0-9 2,0-8 2,0-5 4,0 0-1,0-17 1,0-12-3,0-9 1,10-7 0,5 4-12,3-2 6,4 6-6,0 14 5,3 9-11,-8 13 12,3 1-11,-1 7 11,-4 21-10,1 9 7,-1 4-15,-6 4-6,-3-3-14,4-8-50,-1-6 0,0-14-111</inkml:trace>
  <inkml:trace contextRef="#ctx0" brushRef="#br0" timeOffset="-200273">4794 9189 547,'0'0'109,"0"0"-43,0 0-62,0 0 4,0 0-8,0 0 14,-15 133-9,15-95 2,0-6-7,10-1 3,15-10-9,2-8-2,8-12-27,3-1-22,3-10-39,-3-17 28,-7-4 16,-11-1 52,-11-2 4,-7 6 4,-2 6 19,0 6 41,0 7-8,0 9 29,0 0-89,0 12-1,0 17-7,0 11 16,0 0-4,0 1-4,13-4 0,3-4-4,0-8-53,3-8-41,-5-13-100</inkml:trace>
  <inkml:trace contextRef="#ctx0" brushRef="#br0" timeOffset="-200099.06">5060 9177 481,'0'0'73,"0"0"-16,0 0-48,0 0 0,0 0-6,0 0 4,109 21-4,-90 3-3,-17 10-49,-2 6-78,-33 0-95</inkml:trace>
  <inkml:trace contextRef="#ctx0" brushRef="#br0" timeOffset="-199463.11">6038 9164 783,'0'0'51,"0"0"-30,0 0-19,0 0 22,0 0-3,0 0-14,111-91-7,-76 61 0,-9 6 8,-16 4-9,-5 6 1,-5 8 0,-5 3-9,-26 3 9,-15 0 0,-14 16-6,-3 14 6,5 1 0,20 8-2,17 0 10,21-1-19,0 1 11,26-7 0,18-6-3,14-8-4,4-12-1,5-6-83,-2-4-24,-6-21-9,-4-12 13,-10 2-3,-16-4 40,-14 4 74,-11 10 87,-4 4 86,0 8-81,0 5 7,0 3-34,0 5-4,0 0-41,0 0-20,10 0-10,13 10 2,12 1 4,1 3 4,7-7 0,2 2 0,-3-7-4,0-2-19,-15 0-21,-11 0 30,-11 0-1,-5 0 15,-2 0 0,-23 0 2,-11 0-5,-6 18 11,-1 13-8,1 10 1,7 1 6,6 2-5,9 0-2,11-6-45,9-7-82,0-17-184</inkml:trace>
  <inkml:trace contextRef="#ctx0" brushRef="#br0" timeOffset="-199094.05">6816 8707 805,'0'0'58,"0"0"-58,0 0-19,0 0 19,16 150 8,-3-70-3,2 2 11,-3-7-8,-4-9 0,-3-12-8,-5-12 4,0-14-13,0-14 8,0-5 1,0-9 10,0 0-6,0-9 7,0-19-11,14-7-16,1-2 15,3 7 0,-1 6 1,4 6 6,-1 10 0,-1 4-6,0 4 0,-4 0-6,-3 14 4,-6 10-12,-6 8 6,0 4-36,-4-2-115,-15-10-129</inkml:trace>
  <inkml:trace contextRef="#ctx0" brushRef="#br0" timeOffset="-198920.16">7186 9073 632,'0'0'122,"0"0"-98,0 0 16,0 0-34,0 0-6,0 0 18,85 93-10,-79-51 3,-6-3-11,0-8-70,0-4-66,-4-13-104</inkml:trace>
  <inkml:trace contextRef="#ctx0" brushRef="#br0" timeOffset="-198780.24">7148 8681 528,'0'0'13,"0"0"-13,0 0-40,0 0-15,0 0-120</inkml:trace>
  <inkml:trace contextRef="#ctx0" brushRef="#br0" timeOffset="-198412.389">7369 8785 522,'0'0'37,"0"0"-23,0 0 58,45 106 24,-30-65-50,3 6 1,-7 1-42,-3 3 1,-4-7 13,-4-6-17,0-7-2,0-8 5,0-9 3,-4-4-16,2-10 5,2 0 1,0 0-16,0-8 17,10-16-16,7-8 7,8 2 0,-1 1 10,3 10 14,-5 3-8,-1 4 28,3 9-34,-1 3 0,-2 4-3,-3 23-4,-7 8 7,-9 2 0,-2 3 2,0-1-11,-2-5 9,-9-8-59,-7-5 1,3-5-91,-1-14-100</inkml:trace>
  <inkml:trace contextRef="#ctx0" brushRef="#br0" timeOffset="-198230.5">7951 8993 613,'0'0'160,"0"0"-160,0 0-2,0 0 2,0 0 31,0 0-5,36 121-20,-31-87-4,-5 0-2,0-2-146,-17-8-212</inkml:trace>
  <inkml:trace contextRef="#ctx0" brushRef="#br0" timeOffset="-198083.18">7908 8731 662,'0'0'0,"0"0"-20,0 0-221,0 0 177,0 0-49</inkml:trace>
  <inkml:trace contextRef="#ctx0" brushRef="#br0" timeOffset="-197878.18">8138 8645 779,'0'0'102,"0"0"-63,0 0 16,0 0-49,0 0 2,0 0-14,84 152 12,-61-66-4,-13 9 0,-10-4 2,0-4-8,-15-8-29,-5-7-65,3-16-24,-1-20-160</inkml:trace>
  <inkml:trace contextRef="#ctx0" brushRef="#br0" timeOffset="-197772.03">8209 9025 55,'0'0'0</inkml:trace>
  <inkml:trace contextRef="#ctx0" brushRef="#br0" timeOffset="-197109.3">8386 9068 408,'0'0'166,"0"0"-109,0 0-31,0 0 31,0 0 0,137-53-51,-79 23 0,-5 0-12,-8 0-14,-14 4-55,-12 6 28,-19 4 47,0 6 21,-21 6-15,-10 4-1,-7 0 30,1 11-30,-1 15 19,1 9-5,14 1-15,5 2 18,6-1-14,12-5-7,0-2 1,9-2 6,27-8-8,7-10 0,5-6-6,6-4-16,11 0-67,11-20 27,15-12-112,3-7-74,-9-2 134,-21-2 114,-28 9 68,-26 10 118,-10 7-15,-29 10-70,-26 5-21,-12 2-44,-4 12 22,8 14-29,16 8-9,12 4 14,16 1-34,13-3 0,6-4 3,0-10 5,16-8-11,15-14 3,7 0-9,8-24 4,5-19-27,-5-11-4,-6-11-41,-13-13 52,-14-9 11,-9-5-8,-4 5 22,0 15 14,-17 18 32,-4 24 32,8 14 1,-1 16-47,8 8-32,2 40-16,4 24 16,6 18 28,27 9-23,8 3-1,-5-2-1,-16-3 0,-11-5-6,-9 1-56,0-10-218,-19-11-275</inkml:trace>
  <inkml:trace contextRef="#ctx0" brushRef="#br0" timeOffset="-196359.25">7530 9340 208,'0'0'59,"0"0"24,0 0-10,0 0-8,0 0 10,0 0-25,0 0-14,-10-26-22,10 24 4,0 2 26,0 0-7,0 0-3,0 0-2,0 0-31,-2 0 5,2 0-6,-2 0 0,2 0 3,0 0-3,0 0-10,4 0 7,25 0-13,9 0 16,11 0-8,5 0-47,2 0-66,-2-5-282</inkml:trace>
  <inkml:trace contextRef="#ctx0" brushRef="#br0" timeOffset="-195680.14">8102 8891 350,'0'0'151,"0"0"-75,0 0 55,0 0-50,0 0-24,0 0-29,2-24-28,23 10 0,12-2 3,13 2-3,14 0-13,17-1-40,11 3-19,8 0-135</inkml:trace>
  <inkml:trace contextRef="#ctx0" brushRef="#br0" timeOffset="-195023.3799">9901 8488 252,'0'0'293,"0"0"-263,0 0-25,0 0 5,-36 110 1,36-63 3,7 3 34,6-1-33,-4 0 1,-4-11-10,-5-9 1,0-8-4,0-9-3,0-6 0,0-6 15,0 0-14,0 0 7,0 0 12,0 0 6,0 0-11,0 0-15,24 0 0,12 0 11,6 0-9,-4 0-2,-5 0 9,-10 8-9,-8 12-6,-10 4-13,-5 6 19,-18 6 5,-29-2 3,-16 2-8,-3-5-27,3-7-24,8-9-13,17-4-37,15-11-108,23 0-135</inkml:trace>
  <inkml:trace contextRef="#ctx0" brushRef="#br0" timeOffset="-194580.53">10210 8906 531,'0'0'48,"0"0"-48,0 0 0,0 0 10,0 0 10,24 111 5,-5-96-11,6-8-13,-2-5 8,5-2-2,1-2-1,3-20-12,-6-7 0,-2-2-7,-6 6 3,-9 6 10,-3 12 2,-2 7 5,-2 0-7,4 19-8,0 25 0,3 16 8,-1 10 20,-6 8-14,-2 3-3,0 0 12,-10-7-14,-21-6 11,-13-8-12,-14-12 1,1-15 4,4-16 7,11-17-4,9 0 5,4-17 7,6-18 18,8-11-34,10-12 11,5-9-15,10-5 0,29 2 0,20 8-6,13 7-34,18 12 2,13 4-43,4 2-77,2-2-185</inkml:trace>
  <inkml:trace contextRef="#ctx0" brushRef="#br0" timeOffset="-194382.65">11192 8557 655,'0'0'97,"0"0"-29,0 0 17,0 0-52,0 0-18,0 0-15,-23 33-15,23 27 15,0 12 0,0 5 4,0-2 3,0 2-7,0-6-13,-2-10-80,-25-16-155,-8-16-197</inkml:trace>
  <inkml:trace contextRef="#ctx0" brushRef="#br0" timeOffset="-193920.55">10998 8877 567,'0'0'89,"0"0"-86,0 0-3,145-32 0,-99 18 3,-6-8-17,-1-5 14,-6-6-6,-11-6 5,-6 2-4,-12-1 5,-4 7 31,0 7 5,-2 6-6,-4 8 9,-1 4-30,2 5 23,3 1-31,-1 0-1,3 15-10,0 17 10,0 11 2,17 7 0,3 5-2,2-1 8,-4-3 2,-3-10-8,0-12-2,-5-12 2,-6-10-3,0-7 2,-4 0 16,3-7 58,6-16-49,1-9-23,7-5-6,4 8 8,6 3-11,2 8 0,-3 14-2,2 4 7,-3 0-10,-6 14 3,-7 14-3,-12 12-14,0 6 9,-31 4-35,-22-1-64,-4-7-92</inkml:trace>
  <inkml:trace contextRef="#ctx0" brushRef="#br0" timeOffset="-193658.69">11746 8932 449,'0'0'72,"0"0"-40,148-72-9,-117 49 17,-11 2-25,-15 4 17,-5 0-5,0 2-20,-23 4 18,-10 2-16,-3 6-9,3 3 38,4 3-22,8 23 12,12 6-16,9 6-8,0 0-7,21 0 3,25-4 0,17-9-2,15-15-58,6-10-88,6-5-92</inkml:trace>
  <inkml:trace contextRef="#ctx0" brushRef="#br0" timeOffset="-193122.64">12478 8673 473,'0'0'0,"0"0"-8,0 0-41,0 0-56,0 0 6,0 0 49,92-10-87</inkml:trace>
  <inkml:trace contextRef="#ctx0" brushRef="#br0" timeOffset="-192489.72">12848 8645 798,'0'0'8,"0"0"11,0 0 10,0 0-22,0 0 21,0 0-21,-12-10-6,12 13-2,0 25-20,0 13 21,0 8 3,-4 4 10,-2-5-13,-1-8 0,1-10 8,6-8-5,-3-10-2,3-6-1,0-6 18,0 0-14,0 0 14,0-18-18,0-13 9,0-6-13,18 3 4,4 3-6,5 12 4,0 9-20,-1 10 12,1 0 0,-3 12-13,-4 17 22,-6 3-13,-4-3 10,-10 1-6,0-8-1,0-8 11,0-5-8,0-9 12,0 0-4,-6 0 2,-2-7-2,1-11 18,7-6-18,0-5 3,0-6-3,11-1-11,14 0 7,8 4-2,0 9 2,1 11 4,-7 8 5,-3 4-3,-1 0-2,-6 23-20,-3 9 17,-8 4 3,1 4 0,-5 2-5,2-5-14,2-4-85,4-8-55,6-16-213</inkml:trace>
  <inkml:trace contextRef="#ctx0" brushRef="#br0" timeOffset="-192090.93">13815 8678 712,'0'0'72,"0"0"-14,0 0-30,0 0-23,0 0 9,0 0-14,-133-21 0,101 49 3,3 6 2,5 3-5,4 4 0,8-5 1,8-4-6,4-8 5,0-6 0,0-6-12,2-10-17,14-2 11,-2 0-14,6-15 32,0-12 26,-5-3-24,1 4 8,-6 2 2,-2 6 6,-4 7 17,-2 8-13,-2 3-8,2 0-14,1 3-21,4 21 18,1 10-2,5 1 8,3-1-6,7 1-45,4-10-51,4-9-72,2-10-195</inkml:trace>
  <inkml:trace contextRef="#ctx0" brushRef="#br0" timeOffset="-191881.07">14059 8787 621,'0'0'87,"0"0"-6,0 0-19,0 0-25,0 0 2,-126-24-34,100 46 5,4 7-10,6 2 10,7 3-14,9-2 4,0 1 0,11-6-7,30-6-5,14-14-27,12-7-114,-5-6-49,-2-32-153</inkml:trace>
  <inkml:trace contextRef="#ctx0" brushRef="#br0" timeOffset="-191520.27">14308 8381 613,'0'0'91,"0"0"21,0 0-63,0 0-23,0 0-26,0 0 9,-29 84-9,29-27 0,11 1 0,3 0-1,-8-1 7,-3-5-6,-3-6 0,0-4 2,-3-14-2,-5-12 0,2-9 1,2-7 9,4 0-7,0-3 6,0-23-8,23-10-1,4-3 0,6 8 0,0 2 7,-4 14-14,-6 8 7,-8 5 0,1 2-9,-3 0-3,-7 19 11,4 4 0,-8 7-10,-2-3 8,0-1-69,0-9-48,0-4-5,0-11-94,0-2-44</inkml:trace>
  <inkml:trace contextRef="#ctx0" brushRef="#br0" timeOffset="-191359.37">14580 8722 350,'0'0'132,"0"0"-51,0 0-36,0 0 49,0 0-57,0 0-36,77-1 9,-62 27-6,-11 2-3,-2 4-1,-2-2-3,-8-4-42,-19-8-100,-2-10-122</inkml:trace>
  <inkml:trace contextRef="#ctx0" brushRef="#br0" timeOffset="-191220.46">14656 8444 481,'0'0'98,"0"0"-60,0 0-38,0 0-22,0 0-5,0 0-114,92 53-204</inkml:trace>
  <inkml:trace contextRef="#ctx0" brushRef="#br0" timeOffset="-190873.6">14805 8594 622,'0'0'0,"0"0"0,0 0 42,0 0 17,0 0-10,0 0-27,98 104-18,-93-81 6,-5-4-10,0-1 1,-10-3 23,-5-6-15,4-2 3,6-7 12,5 0-22,0 0 11,0-2 0,0-20-11,0-7-2,19 1-10,0 1 10,8 7-4,-7 6 17,-4 9-23,-3 5 10,-5 0-11,5 12 9,-6 19 1,1 5 1,-4 4 0,-2-2-5,-2-4-45,0-7-79,0-8-68,0-12-216</inkml:trace>
  <inkml:trace contextRef="#ctx0" brushRef="#br0" timeOffset="-190253.66">15155 8650 748,'0'0'7,"0"0"9,0 0-12,0 0 1,117 18 29,-73-18-29,0-5-2,-6-16 17,-6-1-17,-12-4 8,-5-2-11,-9-2 12,-6 5-12,0 2 1,0 7 9,-21 6 2,-2 10-12,-8 0 0,-7 10-1,0 17 2,5 14-3,4 1 2,8 3 0,8-4-1,5-2 3,6-6-2,2-6 1,0-7 2,8-8-6,20-10 2,15-2 1,19-12 9,13-21-9,4-11 0,-5-5-1,-9-6 9,-9 2-16,-14-3 12,-13 7-4,-15 6 9,-12 12-2,-2 13 10,-2 7-12,-23 11 2,-4 0-13,-2 25 6,4 9 0,6 1-6,16 4 6,5-5 0,0-2 0,26-2-2,9-3 0,7-3 2,1-1 0,-3 0 16,-5 0-15,-8 0 12,-6 1-10,-13-4 4,-8 2-9,0 4 2,-45 2 0,-26 0-10,-29-2-1,-16-8-134,0-10-290</inkml:trace>
  <inkml:trace contextRef="#ctx0" brushRef="#br0" timeOffset="-186766.27">16774 8099 409,'0'0'38,"0"0"-13,0 0-11,0 0 18,0 0-4,0 0-14,0 0-1,-90 57-11,50 15-1,0 15 16,-2 8-10,5 3-1,7 9 2,0 0 0,13 2-6,6-8-2,11-16-6,2-19-19,36-18-67,16-27-41,12-19-11</inkml:trace>
  <inkml:trace contextRef="#ctx0" brushRef="#br0" timeOffset="-186226.4199">17143 8531 141,'0'0'253,"0"0"-187,0-125-34,0 102 16,0 12-25,0 7 51,0 4-25,0 0-49,-10 15-2,-13 26-2,-8 13 4,-2 8 1,3 1 7,6-2-11,9-4 3,3-8 0,12-5-7,0-11 6,4-6-14,23-6-5,6-10-23,8-11 11,3 0-16,4-15-10,-6-16 5,-7-4-17,-10-1 4,-13 3 45,-10 8 21,-2 9 44,0 8 7,0 1 37,-2 7-34,-7 0-41,6 0 0,1 17-13,2 15 10,0 4-9,0 0-1,14-2 0,11-8 1,10-8 6,0-8-7,1-10 10,-3 0-5,-10 0-3,-6-20-2,-15-9 0,-2-6-3,0-5 3,-13-1 0,-9 2-1,-3 7 12,-6 8-22,-5 13 11,5 11-15,2 0 3,14 7-47,7 12-40,8 2-16</inkml:trace>
  <inkml:trace contextRef="#ctx0" brushRef="#br0" timeOffset="-185700.04">17605 8636 470,'0'0'79,"0"0"-6,0 0-21,0 0-15,0 0-37,0 0 0,-24 35-2,16 1 4,6 1-6,2 0 7,0-11-3,0-5 0,0-12 4,0-6-4,0-3 0,0 0 2,0 0 5,0-19-7,0-11 0,5-5-4,11 1-4,4 8 5,-5 11 3,1 9-13,-5 6 10,-2 0-24,2 1 12,0 21 4,-2 2 14,-3 1-3,0 1 0,-6-6 0,0-6-5,0-6 3,0-7 2,0-1 1,0 0 7,0 0-8,0 0 0,6-11 1,5-7-4,1 1 3,1-2 0,-3 4-1,2 3 5,-3 7-4,2 1 0,-2 4-1,0 0-6,2 0 6,-6 0-7,-3 7-2,-2 11-1,0-2 1,0 1-25,0-8-95,0-4-22,11-5-102</inkml:trace>
  <inkml:trace contextRef="#ctx0" brushRef="#br0" timeOffset="-185318.06">17968 8659 189,'0'0'135,"0"0"-27,0 0-34,52-104 14,-46 97-13,-2 7-21,2 0-47,-2 21 1,-4 23-10,0 11 4,0 10 6,-10 1 3,-5 2-6,-1-3-2,-2-9 3,10-6 0,1-13-6,0-13 0,7-8-16,-2-9 0,0-7-8,-2 0 24,2-25 0,-3-12-18,5-8 10,0-11 2,0-4 3,0 1 1,18 4-8,1 9 10,7 10 0,3 8 7,2 7-9,2 12 2,0 4 0,-3 5-6,-6 0 4,-10 7 2,-11 17-6,-3 1-6,-6 8 3,-27 3-39,-12-2-46,-10-5-68,-6-4-94</inkml:trace>
  <inkml:trace contextRef="#ctx0" brushRef="#br0" timeOffset="-184994.26">18707 8115 222,'0'0'267,"0"0"-173,0 0-45,0 0-42,0 0 2,-3 104-1,-19-3 20,-5 11 10,-5 2-30,-1 1 12,-2-6-20,-4 0 3,5-7-3,8-14 0,7-19-91,10-21-68,9-31-165</inkml:trace>
  <inkml:trace contextRef="#ctx0" brushRef="#br0" timeOffset="-184598.3499">19141 8229 587,'0'0'88,"0"0"-39,0 0-43,0 0-6,0 0 0,-76 132 7,52-49-4,1-1-3,5-7 4,3-8 2,-3-6-7,-2-9 1,0-14-17,2-14 11,5-12-27,2-12 33,6 0-6,5-20 13,0-22-14,3-12 5,21-14 2,11-7 0,8-5 0,3 3 0,-2 7 12,-1 21-6,-9 18 14,-3 21-3,-4 10-9,0 21-16,-8 26 6,-5 16 2,-12 9-4,-2 1 10,0 4-13,-21-1-15,-11 1-62,-6-9-5,-6-12-147</inkml:trace>
  <inkml:trace contextRef="#ctx0" brushRef="#br0" timeOffset="-184259.54">18987 8681 349,'0'0'9,"118"-43"-7,-44 27-2,3-3 0,-5-2-4,-5-1 5,-11-6-2,-21-2-4,-12-4 5,-17-2 19,-6-4 47,0-1 4,-6 8 11,-7 4-51,5 12 33,2 6-19,6 7-22,0 4 15,0 0-37,0 26-5,2 16-2,18 14 7,1 7 0,-4 1 0,-7-2 9,-10-1-18,0-7-32,0-6-52,0-11-5,2-8-75,15-12 74,9-17-24</inkml:trace>
  <inkml:trace contextRef="#ctx0" brushRef="#br0" timeOffset="-183677.57">19915 8558 268,'0'0'175,"0"0"-92,0 0-13,0 0-11,0 0-19,0 0 6,-39-93-45,4 96 9,4 14-10,4-3 6,12 1-9,4-5 3,11 0-6,0-4 4,0 4-4,13-2 6,6-2 0,2 6 7,-3 4-8,1 9 1,-5 10 0,-3 9-5,-7 13 10,-4-1-5,0 4 0,-6-4-3,-21-3 0,-6-12-27,-12-10-28,-3-12 26,7-10-3,10-9 24,15 0 10,16-10-7,0-26 3,42-15-27,18-12 23,14-15 4,9-6 5,1 6 0,-3 13-9,-15 16 19,-14 17-7,-21 16 10,-18 8-3,-11 6 21,-2 2-24,0 2-2,0 18 23,-4 4-28,-3 0 14,7-4-14,0-3 0,0-8 3,19-7 1,12-2-1,2-6 11,7-20-2,-2-6-9,-15-2 0,-6 0 5,-12 4 18,-5 1-20,0 8 8,-5 7-13,-12 6 11,-1 8-24,-7 0 6,-14 14-41,-7 12-6,-1 2-136</inkml:trace>
  <inkml:trace contextRef="#ctx0" brushRef="#br0" timeOffset="-183406.72">20769 7927 588,'0'0'101,"0"0"13,0 0-92,0 0 24,0 0-46,0 0-5,-34 45 1,25 34 6,2 26-2,-1 11 7,-9 12 4,-7-2-11,-2-7 0,-3-15 7,-2-14-13,6-14 6,0-22-18,3-16-25,4-18-112,9-20-34</inkml:trace>
  <inkml:trace contextRef="#ctx0" brushRef="#br0" timeOffset="-183083.8499">21053 7640 345,'0'0'56,"0"0"-23,0 0 27,0 0 15,127 58-1,-94 8-18,1 24 12,-3 23-16,-2 24-28,-12 16-1,-8 2-20,-9 2-6,-19-16-29,-38-14-127,-30-20-74</inkml:trace>
  <inkml:trace contextRef="#ctx0" brushRef="#br0" timeOffset="-182302.68">20912 8558 352,'0'0'104,"0"0"-86,0 0 4,0 0-18,0 0-2,123-12-2,-92 12-157,-8 0-150</inkml:trace>
  <inkml:trace contextRef="#ctx0" brushRef="#br0" timeOffset="-182154.77">21070 8604 252,'0'0'282,"0"0"-280,0 0-4,0 0-41,0 0-72,124 0-14,-102 0 1</inkml:trace>
  <inkml:trace contextRef="#ctx0" brushRef="#br0" timeOffset="-182038.8499">21245 8604 45,'0'0'143,"0"0"-54,0 0-3,0 0 16,0 0-86,0 0-16,64 0-105</inkml:trace>
  <inkml:trace contextRef="#ctx0" brushRef="#br0" timeOffset="-174738.19">13260 9254 184,'0'0'47,"0"0"-11,0 0-26,0 0 30,0 0 33,0 0-28,0 0-20,-25 0-16,10 0-8,-3 0 5,1 0-1,-6 7-4,1-4-1,0 3 1,5-2-4,5-2-4,0 0-6,2 2-2,-7 4-41,0 4 1,-3 0-3,-5 2-11,4-2 7,-2-1-21</inkml:trace>
  <inkml:trace contextRef="#ctx0" brushRef="#br0" timeOffset="-174478.3499">12730 9368 101,'0'0'103,"0"0"-40,0 0 7,0 0 3,0 0-9,0 0 2,-94 0-54,138 0 1,39 0-8,51-15 0,46-14 29,42-2-23,23-6-2,2 3-4,-8 1 3,-13 1-16,-16 6 2,-14 1 5,-28 4-9,-44 9 11,-36 8-2,-44 4-9,-26 0-37,-18 0 19,0 6-4,-23 11 21,-14-1-86,-15-2-89</inkml:trace>
  <inkml:trace contextRef="#ctx0" brushRef="#br0" timeOffset="-173946.62">13769 9659 289,'0'0'29,"-119"9"-2,46 14 18,-3 3-20,8-1 41,22-2-18,18-2-18,23-4-17,5 1-6,22-2-6,21 1 6,11-3-4,5-1 4,-1-1-7,-8-1 3,-13 4-2,-12 0 2,-16 2-3,-9 4 0,-9 4 3,-34 4-2,-17 1-1,-9 3-4,-2-9-10,9-6-28,12-7-13,19-6-57,20-5-20,11 0-57</inkml:trace>
  <inkml:trace contextRef="#ctx0" brushRef="#br0" timeOffset="-173054.64">13662 9832 267,'0'0'148,"0"0"-68,0 0-29,0 0-37,0 0-9,0 0 36,44 40-20,-29-14-16,4 0 8,-5-4-10,1-4-1,-7-8-2,2-6 9,-3-4-9,3 0 3,0-22 5,0-12 2,0-7-8,1 0-2,0 7 5,-1 9 2,-1 9-8,1 11 1,3 5 0,1 0-5,-2 17-1,7 25 6,-8 13-1,-3 10 2,-3 10-8,-5 1 7,0-2 0,-12-2 6,-19-3-2,-6-11-3,-3-12-1,1-16 1,8-16-1,8-12 2,9-2-1,11-16 9,3-22-10,23-18-5,28-16 3,13-19 4,12-15-7,8-2-4,0 9 9,-9 26 0,-14 22 1,-24 23-1,-16 14 5,-19 5 4,-2 9 9,-7 0-5,-22 0-10,-4 0 0,0 17 1,6 1-1,8-2-3,8 2 0,10 3-1,1 2 1,0 2 0,6 1-3,14 2 4,0-4-1,0 2 0,1 0 7,-8-3-12,-9 3 5,-4-6 0,0-5 6,-29 3-6,-7-2 5,1-6-5,2 1 7,10-11-17,8 0-10,15 0-37,0-19-5,19-20-125,24-12 24,8-7 85,3-7 53,1 3 25,-5 8 37,-10 10 21,-7 6 100,-10 6-41,-4 8-48,-5 4 36,-6 8-37,-1 7 9,-7 5-21,0 0-55,0 21 9,0 13-6,-4 15-4,-7 7 10,7 4-2,1 7-8,-2 4 0,-1-1-17,-8-7-2,-10-8-87,-5-8-51,-11-15 3,-9-16-177</inkml:trace>
  <inkml:trace contextRef="#ctx0" brushRef="#br0" timeOffset="-172902.74">14410 9837 343,'0'0'76,"0"0"-72,123-51-3,-82 44 15,-8 7-15,-4 0-2,0 0 1,-7 12-142,-6 4-102</inkml:trace>
  <inkml:trace contextRef="#ctx0" brushRef="#br0" timeOffset="-172095.67">14708 9918 236,'0'0'134,"0"0"-77,0 0 8,0 0 5,0 0-26,0 0-4,45-25-11,9 1-29,4-1 4,-4-1-4,-12 1-7,-15 4 5,-16 5-1,-11 3 3,-7 5 0,-26 6 2,-11 2-5,-8 0 6,-4 0 0,0 20 18,6 8-13,6 6 13,11 7-18,14 1 1,9-1-8,10-6 3,0-10 1,22-2-3,17-9 6,10-14-3,13 0 0,1-10-17,1-17-9,-4-7-17,-10-7-1,-10-5 27,-11-2 15,-7 7 2,-9 9 0,-6 8 2,-2 12 36,-3 6-8,-2 2 15,2 4 5,-2 0-29,0 0-18,5 0-3,-3 22 4,4 5-4,-1 2 0,-1 5 0,0-1 5,-1-6-1,-3 2-4,0-7 0,2-5 6,-2-4-8,0-9 2,3-4 0,-1 0 0,4 0 7,5-4-6,7-16 4,7-8 2,2 0-8,-6 0 1,0 5 0,-5 11-6,-3 2 0,-5 10 5,0 0-1,-4 0-15,5 6 13,-1 13 0,4-1 4,-3 2-4,-3-5 4,-1-8 0,-3-1-2,-2-5-7,1-1 9,-1 0 0,4-1 1,3-19 8,1-8-9,13-7 0,3 1 0,7 2 5,5 4-9,2 10 4,-3 8 0,1 10 1,-3 0-1,-6 22 0,-9 20-3,-7 16 5,-11 12-6,0 2-19,-4 1-91,-21-10-35,-2-14-114</inkml:trace>
  <inkml:trace contextRef="#ctx0" brushRef="#br0" timeOffset="-168295.1">16198 9559 157,'0'0'61,"0"0"-40,0 0 46,0 0-15,0 0-22,0 0 25,0 0 7,-10-51-43,10 44 34,0 3-28,0 4 1,0 0 2,-5 6-26,-11 28-2,-18 18 0,-7 27 11,-11 25-2,3 10-9,7 11 0,2-8-4,13-2 4,5-7-7,8-8-80,9-20-92,3-26-169</inkml:trace>
  <inkml:trace contextRef="#ctx0" brushRef="#br0" timeOffset="-167921.22">16725 9825 489,'0'0'40,"0"0"-21,0 0-9,0 0-5,0 0 5,0 0-7,-81 22-3,50 7 9,2 1-6,7 3-3,1 6 0,4-1 11,1 1-13,10-8 2,6-2 0,0-6 0,2-1 5,18 0-5,9-4 0,3-1 7,5-5-9,-4-2 2,-4 2 0,-10-5-5,-13 0 4,-6-2 1,0 7-6,-40 8-3,-24 6-9,-17 6-118,-8-9-68</inkml:trace>
  <inkml:trace contextRef="#ctx0" brushRef="#br0" timeOffset="-167656.3799">16954 9912 250,'0'0'73,"0"0"-15,0 0 37,0 0-30,0 0-3,0 0-22,-22-48-37,2 91 6,2 14-9,5 3 1,3 2 7,5-1-7,2-1-1,1-6 2,-3-4 0,5-6-4,0-8-47,0-9-15,0-8-38,9-15-41,7-4-15</inkml:trace>
  <inkml:trace contextRef="#ctx0" brushRef="#br0" timeOffset="-167231.43">17128 10090 249,'0'0'95,"0"0"-55,0 0 13,0 0-10,0 0-7,0 0-7,-62 104-7,54-74-16,8-3-4,0-8-2,0-4 0,9-6 1,9-9 0,4 0-1,6 0 0,1-12-8,6-12-9,-1-3-6,-5 1 5,-9 6 13,-11 11 8,-7 6-3,-2 3 13,0 2-8,-5 17 3,-7 11-5,-2-1-2,7-3 12,5-4-7,2-7-6,0 0 0,0-7 9,11-8-9,5 0 2,3-11 2,6-15 18,4-3-21,-2-5 0,-2 0-1,-6-3 4,-3 7-9,-8 9 5,-3 5-11,-5 9 9,0 7-68,-26 0-129,-15 24-34</inkml:trace>
  <inkml:trace contextRef="#ctx0" brushRef="#br0" timeOffset="-167017.57">16961 10606 248,'0'0'115,"0"0"-99,0 0 12,0 0-2,0 0 41,0 0 2,136 25-52,-58-30-11,4-7-6,-3-3-16,-13 12-28,-21 3-56,-29 0-63</inkml:trace>
  <inkml:trace contextRef="#ctx0" brushRef="#br0" timeOffset="-166867.66">16751 10816 420,'0'0'59,"0"0"-29,0 0-11,125-49-12,-43 22-1,7 2 2,3 4-8,-9-5-53,-17-2-149</inkml:trace>
  <inkml:trace contextRef="#ctx0" brushRef="#br0" timeOffset="-115558.81">1983 11831 404,'0'0'33,"-149"66"5,106-33-30,23-8 12,18 1-4,2-2-8,18 5 7,29-4-12,24-1 1,14-2 39,6 1-34,-4-1 7,-20 0-12,-22 0 2,-19-2-11,-22 1 5,-4-2 0,-37 9 13,-34 4-10,-34 5-2,-17-2 4,-2-5-1,18-5-8,31-13 1,40-8-24,35-4-19,7-13-119</inkml:trace>
  <inkml:trace contextRef="#ctx0" brushRef="#br0" timeOffset="-115330.9399">2397 12194 522,'0'0'51,"0"0"-34,0 0 23,0 0-28,0 0-1,0 0 21,25 38 21,12-23-14,-2 2-35,-8 9-1,-14 4-3,-11 6-51,-2 3-10,-18-4-103,-20-7-206</inkml:trace>
  <inkml:trace contextRef="#ctx0" brushRef="#br0" timeOffset="-115185.04">2455 12128 651,'0'0'42,"0"0"-23,0 0-16,0 0-6,0 0-39,0 0-207,-42-14 33</inkml:trace>
  <inkml:trace contextRef="#ctx0" brushRef="#br0" timeOffset="-114658.3">2455 12128 575,'136'116'63,"-136"-116"-37,0 0 33,0 3-33,3 6-26,6 5-3,2 6 3,0 2 3,-2 3-3,-5-8 3,-2 0 5,-2-5-8,0-7 0,0-1-2,0-4 9,3 0 1,0 0 7,1-6-8,7-16-7,7-3-1,7-6-1,-2 5 2,4 8-3,-4 4 3,-5 8 0,-5 6 0,-7 0-1,-1 12-23,-3 11 24,-2 3-3,0 1 13,0-1-20,0-4 10,-10-12 0,7-2 4,1-8-4,2 0 0,0 0 21,0 0-20,0-12-2,0-10 1,4 0 0,12 0 2,1 4 3,4 4-5,-2 8 0,-1 4-6,-1 2 5,-5 0-5,-1 4-9,-1 14 15,-2 2-5,-1 2 3,-1 0-8,2-2-49,-6-2-49,-2-8-110</inkml:trace>
  <inkml:trace contextRef="#ctx0" brushRef="#br0" timeOffset="-114090.27">3030 12320 561,'0'0'117,"0"0"-23,0 0-54,0 0-16,0 0-24,0 0-25,17 6 16,-7 19 9,-1-2 2,1-2 2,-4-2 2,3-7-3,0-4-3,-2-3-11,-2-5 5,5 0 3,4-23 3,2-7 6,3 0-6,-6 2 9,-1 5-8,-6 11 3,-3 5 13,-1 5-17,-2 2 0,0 0 0,2 0-28,4 14 28,4 6 3,5 1 9,-2-2-12,5-3-9,3-2 5,1-10-39,7-4-35,0 0 5,-1-16-55,-5-12-30,-9-10 98,-10-5 48,-4-2 12,0-5 33,0-3 92,-12 7-28,2 7-23,-1 13 14,3 11 16,6 11-60,0 4 10,2 0-54,0 2-10,-3 24-3,2 14 13,1 8 5,0 1 3,0-2 1,4 2-9,16-1 0,5-4-41,11-3-27,8-8-84,5-6-73</inkml:trace>
  <inkml:trace contextRef="#ctx0" brushRef="#br0" timeOffset="-113526.34">3923 12242 466,'0'0'145,"0"0"-37,0 0-3,0 0-57,0 0-19,0 0-29,-38-60-11,22 86 11,-4 8 0,5 0 9,3-5-15,7-4 6,5-4 0,0-9-5,0-4-26,12-8 5,4 0 1,8-3 25,3-19 3,2-4-2,-9-1-1,1 4 7,-6 5 0,-10 4-6,1 6 13,-2 6-9,-4 2 3,4 0-8,3 0-14,2 14 5,4 8 16,3 0-7,4-3 0,7-2-25,4-11 17,4-6-40,4 0 9,-6-23 32,1-18 6,-5-9 1,-3-10 4,-6-9-2,-4-1 2,-12 2 7,-4 4 21,0 10 16,-4 14-6,-7 16-2,2 12-1,4 10-39,1 2 6,-3 14-6,1 22-7,0 16 3,6 6 5,0 7-1,6 0 4,13 2-4,0-3 0,-3-1-27,-5-8-68,-7-1-21,-4-10-36,0-10-87</inkml:trace>
  <inkml:trace contextRef="#ctx0" brushRef="#br0" timeOffset="-113313.48">4387 12168 394,'0'0'130,"0"0"-67,0 0-13,0 0-24,0 0-17,124-28-8,-97 58 7,-3 9-2,-4 8 4,-13 5-10,-7-2-9,0-4-61,-11-11-54,-11-12-37,-1-10-172</inkml:trace>
  <inkml:trace contextRef="#ctx0" brushRef="#br0" timeOffset="-112882.48">4660 12252 365,'0'0'111,"0"0"-111,0 0 12,0 0 9,0 0-3,0 0 10,71 70-24,-48-62-3,-3-6-1,0-2 9,-2 0-9,-3-18 4,-3-6-3,-8-6 13,-4-4-13,0-3 11,-6 2 26,-17 4-2,-4 9-9,-4 10-17,0 10-10,0 2 0,-1 13 4,6 16-4,3 10 0,10-1-4,11-2-34,2-6-51,23-14-75,14-11-201</inkml:trace>
  <inkml:trace contextRef="#ctx0" brushRef="#br0" timeOffset="-112551.42">5042 12128 289,'0'0'332,"0"0"-227,0 0-15,0 0-79,0 0-8,0 0-6,17 27 0,-10 5 3,-2 2 2,-3-8 3,-2-3-5,0-7 0,0-6 2,0-6-4,0-4 5,0 0 8,0 0-6,0-12-4,0-10-2,0-4-5,9-5 4,6 6-7,3 1 9,2 4 0,2 9-2,1 8-2,-3 3 1,-5 0 3,3 14-23,-3 12 17,6 4-43,4 2-7,1-4-33,3-4-143</inkml:trace>
  <inkml:trace contextRef="#ctx0" brushRef="#br0" timeOffset="-111845.76">5864 12078 653,'0'0'116,"0"0"-49,0 0 0,0 0-30,0 0-37,0 0 3,-76-31-3,56 64 0,2 6 3,8 2 7,0-3-10,10-1 0,0-2-2,10-9-3,16-10-11,3-8-27,4-8 14,-2 0-1,-7-22 16,-5-9 11,-12-1-17,-7-9 18,0 5-21,-23 1-1,-8 12 24,2 8-12,3 10 4,3 5 7,9 0-15,4 12 15,10 6-5,0-2 6,0-1-4,8-5 0,19-7-36,6-3-3,13-4-31,0-23 8,1-13 17,-9-4 41,-9-7 8,-12-2 24,-10 5 32,-7 10 43,0 10 12,0 12-11,0 8-35,0 8-28,0 0-21,0 10-16,0 29-11,0 16 1,13 20 18,12 13-8,4 20 0,0 13 3,2 8-12,3 10 20,3-7-11,2-6 0,-4-11-1,-6-23-61,-16-26-27,-13-22 52,0-30 34,-33-14 3,-9-14 4,-5-40 15,-3-19-7,4-18 20,9-16-18,11-4-8,23 7 10,3 9 4,37 15 5,28 10-24,13 9-1,9 6-15,5 0-79,1 1-92</inkml:trace>
  <inkml:trace contextRef="#ctx0" brushRef="#br0" timeOffset="-111528.93">7144 11690 179,'0'0'393,"0"0"-293,0 0-24,0 0-4,0 0-33,0 0-39,0 0-6,-7 64 6,7-6 4,11 2 8,-7 5-9,-4-3-6,0 0-14,0-6-66,-6-10-64,-6-13-129</inkml:trace>
  <inkml:trace contextRef="#ctx0" brushRef="#br0" timeOffset="-111179.11">7337 12015 505,'0'0'111,"0"0"-2,0 0-56,0 0-53,0 0 0,0 0 0,25 46 7,-18-14 4,-3-2-11,1-3 0,-5-9 12,2-9-11,-2-4 1,2-5-2,5 0 11,3-5-6,7-21-5,4-3 7,1-4-2,-1 5-5,-1 6 0,-6 6 5,-4 12-5,-2 4 0,-4 0 0,3 0-5,0 3-3,2 14 11,6 10-3,-7 4 5,-3 5-5,-5 4 0,0 5-61,-20-7-99,-11-8-102</inkml:trace>
  <inkml:trace contextRef="#ctx0" brushRef="#br0" timeOffset="-110966.25">7808 11729 568,'0'0'155,"0"0"-44,0 0-18,0 0-46,0 0-32,0 0-15,0-29-14,13 92 14,1 8 2,1 8 4,-4 1-12,-4 2 0,-7-3-59,0-11-85,-22-18-171</inkml:trace>
  <inkml:trace contextRef="#ctx0" brushRef="#br0" timeOffset="-110801.35">7817 11983 542,'0'0'68,"0"0"-56,120-53 4,-70 46-16,-2 2-7,-1 5-44,-7 0-141,-7 0-190</inkml:trace>
  <inkml:trace contextRef="#ctx0" brushRef="#br0" timeOffset="-110511.53">8192 11918 236,'0'0'114,"0"0"-27,0 0-45,0 0-34,0 0 3,0 0 31,51-3-30,-25 1-1,-8 0-7,-4 0-2,-10-2 9,-4 0-11,0-2 0,-4 0 10,-24 0-8,-5 2 1,-4 4-2,-6 0-1,3 0 24,4 8-8,7 14 13,6 4-6,11 6-19,8 2-1,4 2-2,0 0-1,25-5 7,9-6-4,11-4 0,4-11-3,4-8-58,7-2-32,-6-19-222</inkml:trace>
  <inkml:trace contextRef="#ctx0" brushRef="#br0" timeOffset="-110312.65">8508 11615 596,'0'0'114,"0"0"-12,0 0-71,0 0-30,0 0 0,-12 114 1,12-56 12,2 2-10,14-2-1,-3 1 0,1-6-3,-5-2-24,-6-14-83,-3-14-101,0-18-152</inkml:trace>
  <inkml:trace contextRef="#ctx0" brushRef="#br0" timeOffset="-110118.77">8710 11613 595,'0'0'136,"0"0"-28,0 0-48,0 0-60,0 0-18,0 0 18,0 117 11,0-54-5,0-1-2,0 4-4,0-4-10,0-2-40,0-7-112,0-18-149</inkml:trace>
  <inkml:trace contextRef="#ctx0" brushRef="#br0" timeOffset="-109939.88">8860 11941 5,'0'0'606,"0"0"-463,0 0-67,0 0-53,0 0-23,0 0-8,27 40 2,-21-2 6,-6 0-77,0-2-34,0-7-14,-13-13-106</inkml:trace>
  <inkml:trace contextRef="#ctx0" brushRef="#br0" timeOffset="-109796.97">8875 11696 395,'0'0'134,"0"0"-53,0 0-81,0 0-22,0 0 20,0 0-83,65 84-260</inkml:trace>
  <inkml:trace contextRef="#ctx0" brushRef="#br0" timeOffset="-109320.27">9176 11935 558,'0'0'156,"0"0"-27,0 0-84,0 0-22,0 0-17,0 0 4,-82-48-13,57 56 3,-4 18 0,-2 3-2,-3 2 10,10 3-8,8-3 0,11-8 0,5-3-17,0-9 16,0-6 0,15-5-5,15 0 0,14-9 6,-4-14 0,-1-2 10,-5 4-11,-7 5 1,-7 10 0,-9 6-5,1 0 4,-6 18-5,0 23-4,-1 10 10,-5 7-3,0 4 3,0-1 0,0-3 6,-13-3-3,-21-6-3,-8-8 0,-13-7 2,1-12-2,8-11 3,11-6-3,13-5 11,11 0-11,9-21 16,2-13-7,8-14-4,28-14-4,18-18-1,6-8-8,7-3-40,-1 10-147,-8 14-122</inkml:trace>
  <inkml:trace contextRef="#ctx0" brushRef="#br0" timeOffset="-108995.47">9348 11944 264,'0'0'79,"0"0"-52,0 0 57,0 0-3,0 0-13,0 0-30,62-26-35,-39 12 12,-7-5-12,-5 1-1,-1 0 0,-6 2 6,-4-3 3,0 7-4,0 3 3,-8 5 3,-7 4 8,-5 0-12,-5 5-2,1 18-6,-5 9 10,7 2-4,3 4 0,13-2-2,6-2-5,0-6 0,29-8-5,15-5-1,12-15-65,4 0-26,2-17-118,-8-17-86</inkml:trace>
  <inkml:trace contextRef="#ctx0" brushRef="#br0" timeOffset="-108480.45">9690 11860 230,'0'0'213,"0"0"-67,0 0-46,0 0-42,0 0-26,0 0-22,-42-13-1,32 43-2,10 2-6,0-2-1,0-4 11,2-6-12,6-6 1,2-8 0,-1-6-2,2 0 8,5-9 9,9-14-10,4-6-5,0 3-10,-3 1-3,-6 4-1,-4 12 12,-9 3-2,-7 4 4,0 2 0,0 0-28,0 17 13,0 12 11,0 0 4,0-2 8,0-5-5,0-8 1,0-6-4,0-8-1,15 0-7,11-18-4,8-15-3,-3-8 7,0-5-3,3-6 11,-5-12 0,2-11 7,-2-15-7,-7-7 0,-8 10 0,-12 14 64,-2 25-14,-11 22 10,-18 21-5,-6 5-47,-1 17 7,-2 30-15,11 19 1,15 16 3,12 6 2,0 6-6,10-5 3,9-6 5,2-4-16,-1-6 8,9-14-48,6-9-21,5-13-37,3-21-129</inkml:trace>
  <inkml:trace contextRef="#ctx0" brushRef="#br0" timeOffset="-108333.55">10006 11825 546,'0'0'57,"0"0"44,0 0-58,0 0-34,0 0-9,151-69-44,-103 53-163</inkml:trace>
  <inkml:trace contextRef="#ctx0" brushRef="#br0" timeOffset="-107684.71">10757 11439 505,'0'0'95,"0"0"0,0 0-29,0 0-51,0 0-8,0 0-7,-4 139 2,2-73 5,-4-3-8,6-5 1,0-11 0,0-8 6,0-11-6,0-9 0,0-8 4,0-7 3,0-4-7,0 0 3,10-9 16,9-16-14,8 1-5,2 2 0,7 6 0,0 8 4,0 8-8,-3 0 4,-4 0 0,-12 17-8,-10 6 6,-7 0 1,-15 3-1,-34 3-7,-23-1 8,-10-4-57,-2-7-54,7-5-2,22-10-86</inkml:trace>
  <inkml:trace contextRef="#ctx0" brushRef="#br0" timeOffset="-107053.7399">11087 11893 293,'0'0'130,"0"0"-77,0 0 16,0 0-10,0 0-41,116-114-2,-105 91-9,-7 7-2,-4 2 30,0 6-16,-20 7-12,-9 1-6,-4 0 10,4 5-9,9 16-2,4 3 0,12 3 0,4 4 0,0 4 0,22-8 5,7-1-1,5-9-8,1-12 0,7-5-22,10 0-28,-1-26-33,0-8-82,-2-10 3,-13-7 73,-11-3 93,-7-8 44,-14 2 51,-2 6 38,-2 8-20,0 20-6,0 10-7,0 10-38,0 6-31,0 8-31,0 28-3,0 16 0,0 10 6,0-3-3,0 3 3,13-8 6,1-6-13,-1-10 4,-5-12 0,0-9 1,-1-12-1,-5-5 0,4-2 7,4-22-6,1-8 6,2-7-7,1 2 0,3 2-3,1 10 3,0 8 0,-5 12 0,-2 5-10,-1 0 5,-7 23-1,2 14 6,-3 7 3,3 5-3,-1 2-32,10 0-49,3-12-88,10-13-63</inkml:trace>
  <inkml:trace contextRef="#ctx0" brushRef="#br0" timeOffset="-106715.76">12122 11785 428,'0'0'118,"0"0"-11,0 0 5,0 0-35,0 0-51,0 0-11,-56-38-15,11 66 0,3 2 5,4 2-3,7 0-2,6-4 1,9-7 8,7-2-16,9-12 7,0-1-7,0-6-2,23 0 12,6-9-3,6-14 17,1 2-4,-5-1-13,-2 2 0,-2 5 0,-9 6 0,-7 3 0,-3 6 0,-5 0 0,-3 8-19,0 12 12,0 8 4,0 2-57,0-2-59,0-5-83,0-12-137</inkml:trace>
  <inkml:trace contextRef="#ctx0" brushRef="#br0" timeOffset="-106510.85">12195 11789 59,'0'0'441,"0"0"-337,0 0 3,0 0 6,0 0-71,0 0-11,0 0-30,56-45 6,-38 69-7,1 5 0,-5 0 5,-5 2-16,2-1 10,-6-2-40,1-6-66,-4-15-68,-2-7-108</inkml:trace>
  <inkml:trace contextRef="#ctx0" brushRef="#br0" timeOffset="-106339.9599">12404 11659 474,'0'0'127,"0"0"-63,0 0-39,0 0-19,0 0 19,0 0-9,-37 121-15,29-89 9,0 2-10,3-8-14,1-7-99,4-6-146</inkml:trace>
  <inkml:trace contextRef="#ctx0" brushRef="#br0" timeOffset="-106170.06">12473 11710 415,'0'0'114,"0"0"-33,0 0-45,0 0-31,0 0 10,0 0-4,12 107-8,-22-69 10,-6-4-13,-1-10-146,2-10-170</inkml:trace>
  <inkml:trace contextRef="#ctx0" brushRef="#br0" timeOffset="-106030.15">12481 11450 473,'0'0'43,"0"0"-43,0 0-30,0 0-177</inkml:trace>
  <inkml:trace contextRef="#ctx0" brushRef="#br0" timeOffset="-105680.36">12660 11676 296,'0'0'394,"0"0"-309,0 0-33,0 0-15,0 0-37,0 0 0,-6 41 0,15-11 0,-2-1 11,-1 2-6,-2-4-5,1-6 0,2-9-24,1-7-8,6-5-7,4-5 39,5-19 16,0-7-12,2-2-4,-2-9 0,-5-5 4,-5 1-7,-7-2 3,-6 7 0,0 8 2,-15 15-2,-14 18 0,-10 0 0,-2 22-3,2 12-1,9 2 4,9 3-67,19-7-87,2-10-204</inkml:trace>
  <inkml:trace contextRef="#ctx0" brushRef="#br0" timeOffset="-105357.35">12911 11630 455,'0'0'177,"0"0"-62,0 0-23,0 0-23,0 0-53,0 0-10,4-24-6,0 31 2,-4 10-2,2 5 0,1-1 1,-1 0 5,2-5-6,1-5 0,0-7 0,-1-3-4,2-1-1,5 0 2,3-9 3,2-14 11,4 1-9,0 2-2,-7 6 2,-4 6 3,-2 4-9,-3 4 4,3 0-51,-1 0 37,-4 18-25,-2 2-28,6-2-123,0-6-156</inkml:trace>
  <inkml:trace contextRef="#ctx0" brushRef="#br0" timeOffset="-105081.52">13210 11590 429,'0'0'161,"0"0"-76,0 0-79,0 0 6,0 0 20,0 0 0,-8 78-24,8-48 2,0-2 1,0-3-11,0-9 0,0-4 3,0-6 2,0-6-5,0 0 6,0-5-4,0-17 16,0-7-18,12-7 1,5-5-4,12 3-1,2 2-12,8 4-41,1 12-45,-5 11-30,-1 3-137</inkml:trace>
  <inkml:trace contextRef="#ctx0" brushRef="#br0" timeOffset="-104812.67">13555 11529 376,'0'0'149,"0"0"-54,0 0-11,0 0-21,0 0-51,0 0-11,0 0-2,0 0-13,0 5 14,0 4 0,-5 8 6,-3 1-6,-2 0 0,6 0 2,2 1-6,2-2 4,0 1 0,18 0 17,17 3 3,1-7 16,-5-5-22,-13-2-11,-16-4-6,-2 10 1,-51 1 2,-36 6-8,-29-2-99,-11-9-547</inkml:trace>
  <inkml:trace contextRef="#ctx0" brushRef="#br0" timeOffset="-100186.4099">1402 4891 482,'0'0'25,"0"0"9,0 0-33,0 0 4,0 0-8,0 0 3,0 0 0,-8 46 5,8-24-1,0 4-4,0 4 0,0 1 1,-2 4-2,-14-5-103,-8-14-190</inkml:trace>
  <inkml:trace contextRef="#ctx0" brushRef="#br0" timeOffset="-100029.51">1370 4758 495,'0'0'10,"0"0"12,0 0-22,0 0-42,0 0-73,0 0 15,-16-38-25</inkml:trace>
  <inkml:trace contextRef="#ctx0" brushRef="#br0" timeOffset="-99764.67">1717 4590 501,'0'0'41,"0"0"-23,0 0-18,0 0 3,0 0-3,0 0 0,-47 94 7,41-42 3,4 7-14,2 4 4,0 4 0,0 5 6,0-2-5,0-8-1,-5-7 0,-17-14-6,-9-7-42,-7-9-98,-4-13-37</inkml:trace>
  <inkml:trace contextRef="#ctx0" brushRef="#br0" timeOffset="-99608.76">1553 4935 302,'0'0'64,"0"0"-33,0 0-27,123-94-4,-96 89-43,-4 5-70,2 0-76</inkml:trace>
  <inkml:trace contextRef="#ctx0" brushRef="#br0" timeOffset="-99405.89">2318 4525 480,'0'0'35,"0"0"-3,0 0-24,0 0-7,0 0-1,-141 120 5,116-62 7,10 5-10,15 2-2,0-4 4,32 4-2,23-7-4,12-7-65,6-16-125</inkml:trace>
  <inkml:trace contextRef="#ctx0" brushRef="#br0" timeOffset="-98846.22">3691 4446 332,'0'0'95,"0"0"4,0 0-28,0 0 19,0 0-48,0 0-14,22-26 18,20 26-36,12 5-6,4 26 5,-10 12-4,-9 13-1,-30 17-4,-9 9-35,-42 10-21,-39 2-102,-17-2-280</inkml:trace>
  <inkml:trace contextRef="#ctx0" brushRef="#br0" timeOffset="-96828.19">2518 4795 36,'0'0'114,"0"0"-76,0 0-23,0 0-5,0 0 20,0 0 2,0 0-14,32-52 23,-32 45-10,0 1 8,0 0 10,0 4-30,0 0-6,0 2-13,-8 0 6,-9 0-11,-3 4 5,-5 12 0,-5 0 8,-2 3-8,0 6 0,5-2 1,5 0 2,11-2-3,7-7 0,4-3 0,0-4-9,9-6 12,15-1-3,5 0 3,2-11 0,3-10 4,-7-2-7,0-1 2,-7-1 7,-7 4-5,-2 2-4,-8 3 9,-3 8-3,0 5 8,0 3-3,0 0-11,0 7-1,-5 15 1,-6 8 2,6 1-2,5 3 5,0-1-10,0 6-1,5-5-50,6-5-94,-6-10-113</inkml:trace>
  <inkml:trace contextRef="#ctx0" brushRef="#br0" timeOffset="-96606.32">2785 4692 501,'0'0'13,"0"0"-13,0 0-13,0 0 13,-27 113 17,-4-55-17,-5 9 4,1 8-4,2-2-4,1-10-73,8-15-104</inkml:trace>
  <inkml:trace contextRef="#ctx0" brushRef="#br0" timeOffset="-96447.31">2638 4810 321,'0'0'62,"0"0"-25,0 0-37,0 0-7,0 0-12,0 0-33,87-19-33,-62 37-104</inkml:trace>
  <inkml:trace contextRef="#ctx0" brushRef="#br0" timeOffset="-96291.4">2892 4939 262,'0'0'82,"0"0"-20,0 0-1,0 0-28,0 0-12,0 0-18,32-23-3,-26 23-46,-1 0-74,1 0-54</inkml:trace>
  <inkml:trace contextRef="#ctx0" brushRef="#br0" timeOffset="-95483.51">3042 4752 194,'0'0'53,"0"0"-15,0 0-19,0 0 30,0 0-19,0 0-9,100-64 8,-85 62-26,-5 2-3,-10 0-2,0 20-17,-4 10 18,-23 4 1,-4 5-31,4-6-21,6-4-18,13-8 61,8-4 6,0-8-2,3-6-1,18-3-3,11 0 9,3-3-5,5-15-35</inkml:trace>
  <inkml:trace contextRef="#ctx0" brushRef="#br0" timeOffset="-95327.61">3290 4742 223,'0'0'60,"0"0"-32,0 0-24,0 0-1,0 0 0,0 0-3,139-37-72,-120 37-114</inkml:trace>
  <inkml:trace contextRef="#ctx0" brushRef="#br0" timeOffset="-95172.7099">3325 4805 74,'0'0'123,"0"0"-114,0 0 3,0 0-1,0 0-9,0 0 5,98-7-7,-73 4-41</inkml:trace>
  <inkml:trace contextRef="#ctx0" brushRef="#br0" timeOffset="-94749.97">3863 4592 220,'0'0'68,"0"0"-43,0 0 31,-129 21-12,102 4-25,5 1-9,7 1-10,9-4 8,6-5-5,0-4-3,0-2 0,6-6-6,9-2 13,3-2-7,-1-2 1,1 0 3,1-7 29,4-13-22,-1-1 4,-4-1 1,-3 0-5,-1 3-10,-3 6-1,-6 3-10,-5 8 2,0 2-52,-23 0-58,-14 14-3</inkml:trace>
  <inkml:trace contextRef="#ctx0" brushRef="#br0" timeOffset="-93727.63">3481 4780 175,'0'0'66,"0"0"-22,0 0 9,0 0 11,0 0-62,0 0 18,0-26-20,0 22 3,2 0 10,-2 1-12,4 2 8,-1-1 1,4 2-9,6-2-2,3 2-9,6 0-95,-4 0-55</inkml:trace>
  <inkml:trace contextRef="#ctx0" brushRef="#br0" timeOffset="-93570.73">3481 4780 224,'12'66'31,"-15"-66"14,3 0 49,16 0-55,33-4-2,24-14-33,12-1-8,4-6-126,-9 1-153</inkml:trace>
  <inkml:trace contextRef="#ctx0" brushRef="#br0" timeOffset="-91525.12">3396 5438 212,'0'0'111,"0"0"-76,0 0-8,0 0-21,0 0-2,0 0 18,-11 22-12,26-8 6,-1-4 9,5-2-25,0-4 26,3-4-22,1 0-1,-8 0 10,1 0-5,-10-12-5,3-5 0,-8-6 0,-1 0 4,0 8-7,-3 4 0,-14 6 10,-6 5-7,1 0-3,-5 16 0,2 8 7,6 8-12,4 2 5,9-2 0,6 0 5,0-1-1,16-7-3,20-8-1,9-6-27,12-10-40,10 0-88,0-9 52,-8-17-39</inkml:trace>
  <inkml:trace contextRef="#ctx0" brushRef="#br0" timeOffset="-90716.4099">3844 5508 20,'0'0'129,"0"0"-43,0 0-10,9-118 16,-22 102 4,2 5-49,4 8-10,5 3-23,2 0-9,0 14-10,0 14 4,0 0 1,11 2 4,7 0-1,-2-6-3,-3-4 1,-2-6 8,-6-10-18,-3-2 8,0-2-5,-2 0 3,0-13 3,4-12-11,5-5 10,3 0-27,3 0 15,5 2 10,1 2-44,-2 10 36,4 8 4,-3 8-7,2 0 1,1 1-18,3 18 25,-1-1-14,-4 0 1,-2-4-12,-1-4-2,-6-4 9,-3-6 22,-1 0-11,-2-4 9,3-17 4,2-2 1,-4-5 15,0-2-1,-5 2 10,-2 6 47,0 5-5,0 10-18,-11 5-22,-5 2-10,-9 0-9,-4 19-2,0 10-6,5 3 0,8 4 9,14-2-9,2-2 0,2-4 0,27-8-1,5-2-8,9-12 0,5-6 7,6-2-12,2-20 10,-6-7-4,-2-3 4,-13-1 4,-12-6 1,-13 4 3,-8 7 5,-2 3-6,0 16 26,0 4-3,0 5-25,0 0-1,0 12-1,-2 20 1,0 1 0,2 3 6,0-4-7,0-8 1,4-6 0,6-8-2,-6-1 3,2-9-1,1 0 8,5-3-5,5-19 10,4-6-13,1-2 1,2 0 2,1 4 1,0 5-2,-7 7 2,-3 10 4,0 4-11,-3 0 3,3 11 0,-3 13-12,-2 3 10,2 6-16,1-3-35,-4-9-153</inkml:trace>
  <inkml:trace contextRef="#ctx0" brushRef="#br0" timeOffset="-89456.61">1286 6549 334,'0'0'41,"0"0"33,0 0-60,0 0-4,0 0 2,0 0 6,37-20-13,-14 8 26,1 0-30,-4 0 5,-8 4-6,-8 2 5,-4-1-11,0 2 5,0 0 1,-16 5-3,-4 0 3,0 0 0,-5 3 0,8 11 3,3 0-6,6 4 2,8 8 1,0 3 0,0 2 0,8-1 0,17-4 0,2-6-2,6-9-1,0-10 2,-1-1-40,-3-10 34,-7-16-25,-5-8-1,0-3 33,-7-4 13,2-1 1,1 1 3,-4 3 9,-2 11-1,-3 10 1,-4 12 0,0 5-4,0 0-22,0 3-13,0 23 2,0 13 11,0 2 13,0 6-12,7-4 2,4-5-3,3-3-3,3-9-9,5-6-35,10-10-25,3-8-31,0-2-21</inkml:trace>
  <inkml:trace contextRef="#ctx0" brushRef="#br0" timeOffset="-88975.7099">1901 6485 244,'0'0'99,"0"0"-21,0 0-78,0 0-1,0 0-6,0 0 7,29 74 1,-19-38 2,2-4-3,-8-4 3,3-8-3,-2-6-4,-1-6-28,-1-6-22,-1-2 5,-1 0 49,4-12 0,8-12-6,8-6 1,3-6 3,10 0 2,0-2-1,9 5-10,-4 8 22,-6 5-11,-6 7 15,-10 6-9,-5 5 14,-6 2-20,-3 0 0,-3 0 3,0 0 14,0 0-3,0 4 6,2-4-17,0 0 3,2 0-2,5 0 0,5-2 15,-1-12-16,-4 3 4,-6 7 33,-3 3-8,-3 1 22,-19 0-54,-7 9 5,4 12 12,10 1-12,5 2-4,10-2 0,0-2 9,36-4-20,20-6 9,20-4-29,13-6-62,4 0-107</inkml:trace>
  <inkml:trace contextRef="#ctx0" brushRef="#br0" timeOffset="-87400.06">3325 6883 317,'0'0'71,"0"0"-39,0 0 0,-141 33 12,95-8-19,6 6 9,11-3-22,15-3-10,11 0 10,3-5-12,5-2 0,20-6 5,2-8-1,6-4-4,-2 0 0,-2-5 0,-4-14-4,-10-1-1,-5-3-18,-10-6 19,0 3-30,0 0 27,-16 6 2,-2 8 5,2 6-6,6 6 6,10 0-2,0 0-4,1 10-46,27 3 18,7-1-23,2-3-20,6-4 27,2-5-17,1 0-1,6 0 68,-1-14 0,-2-3 40,-13-1 19,-12 2 4,-12 0 11,-12 2 38,0 3-9,-2 8-44,-19 3-52,-4 0 3,-6 7-10,-7 23 0,3 3 7,6 1-7,13-4 0,10-6 1,6-3 5,0-10-12,0-5 3,20-6-4,11 0 0,3-16 7,7-18 0,-5-8 0,-7-4 11,-4-9-12,-14-3 1,-4 2 0,-7 11 18,0 10-10,0 18 41,0 14 15,0 3-57,0 0-14,-2 26-11,-12 18 18,10 9 6,1 2-6,3-5-3,13-4-9,18-5-75,8-11 32,3-8-67,9-12-63,-1-10-35</inkml:trace>
  <inkml:trace contextRef="#ctx0" brushRef="#br0" timeOffset="-87062.26">4143 6852 268,'0'0'151,"0"0"-51,0-105-11,-18 91-1,-11 6-48,-4 8-18,4 0-22,0 18 7,7 10 1,4 1-8,11 5 0,5-5-1,2-4 6,0-7-6,19-12 1,13-6-8,2 0 5,4-8 3,-5-22 0,-2-10 14,-7-12-1,-5-9-13,-4-7 0,-6 0 3,-5 10 11,-4 14-12,0 14 11,0 19 44,0 11-40,0 0-17,4 32-8,15 21 7,10 19 0,6 11 1,10 2-10,-4 2-55,-4-9-111,-17-10-166</inkml:trace>
  <inkml:trace contextRef="#ctx0" brushRef="#br0" timeOffset="-85178.66">5053 4095 195,'0'0'33,"0"0"26,0 0-4,0 0 43,0 0-58,0 0-20,0 0-18,31-36 15,4 36 10,-1 24-20,-3 11 7,-4 14-14,-11 10 8,-12 8-9,-4 5 1,0 4 0,-12 0 6,2 3-1,2-1-4,8 0-1,0 4 4,12 0-11,15-3 9,13-8-2,9-12 7,11-13-7,11-11-3,3-16 3,-3-13-24,-4-6 22,-13 0-2,-14-22 4,-16-2 6,-17 2-6,-7 2 0,-5 8-3,-24 6 7,-6 6-4,-3 14 0,-7 29 0,2 18-5,7 16 5,2 21 0,-1 22 0,8 15 8,-2 13-9,8-3 1,8-1 0,2-2 0,9 5 0,-1 3 0,-3-2-2,-10-8 6,-8-13-7,-12-14 3,-2-12 0,-10-4 0,-11-7 0,-8-8 0,-6-5-2,-4-14-85,9-14-135</inkml:trace>
  <inkml:trace contextRef="#ctx0" brushRef="#br0" timeOffset="-81487.57">1439 7668 6,'0'0'64,"0"0"-59,0 0 1,0 0 4,-123-8 2,99 2 26,-1 2-24,1 2-10,-5 2 13,3 0-15,-3 0 2,-3 0 15,6 0-10,-1 0 16,7 0-10,9 4 3,6-2 14,5 0-28,0 2-2,13 2 7,34-2 1,29-3 40,31-1-1,35 0-7,37-3-13,36-9-18,37-2 5,29 0-16,15 0-6,-3-1-27,-3-2-63,0-1 28,-9-7-25,-15 3 3,-22 2 90,-46 2 19,-39 9 29,-47 0 28,-39 6-11,-33 3-32,-27 0-10,-10 0-17,-3 0 10,0 0 47,0 0-63,0 0-2,0 0-16,-7 0-69,-2 7 20,2 3 18,3 0-31,-3-3 30</inkml:trace>
  <inkml:trace contextRef="#ctx0" brushRef="#br0" timeOffset="-80019.23">4796 7604 141,'0'0'29,"0"0"-5,0 0 1,0 0-6,0 0-7,0 0 17,-38-40-7,38 36-21,0 1 10,10 2-4,5-3 11,5 2-10,2 2-2,7 0-1,0 0 0,4 0-10,-2-2-5,6 0 9,-2-3-11,-1 3 12,-1 2-7,-4 0-26,-9-3-123</inkml:trace>
  <inkml:trace contextRef="#ctx0" brushRef="#br0" timeOffset="-73485.56">4580 4048 112,'0'0'0,"0"0"-87</inkml:trace>
  <inkml:trace contextRef="#ctx0" brushRef="#br0" timeOffset="-71972.7099">5115 4129 151,'0'0'24,"0"0"-15,0 0 5,0 0-8,0 0 19,0 0-11,-62-46-6,62 44-8,0-3 6,0 2-5,-3 1 1,-8-1 0,-9 1-2,-13 2 0,-12 0 0,-13 0-1,-13 0 0,-14 0 1,-17 5 0,-19 5-2,-17-4 2,-21 2 0,-17 2 0,-13 2 3,-8 0-6,-5 4 3,-10-2-3,-8 0-4,-12-2-16,-2-2 12,-2-6 11,15 0 0,31-2 3,37-2 0,43 0 5,37 0 6,23-6-6,19-2 4,12-3-8,9 2-2,6-3-2,0-5 0,-4 6 0,3-3 2,-7 7-2,-8 7-2,-11 0 0,-7 0-4,-9 0 1,-2 4 2,5 3 3,3-4 2,8 4-1,8-4 0,8 0-1,5 1 2,8-3-2,-1-1 0,5 4 2,0-1-8,0 1 10,-4 0-4,-5-1 0,-7 4 4,-1 1-5,-8-1 2,3 2 0,-1-3 7,6 0-4,1-2 2,1 2-4,3-2 0,6-3 1,1 2-3,5-3 0,-2 0-1,2 0 1,-2 4 0,-2 4 0,-6 4 1,-5 4-1,-5 2 0,-2 4 1,-3 5 2,1 6-2,1 6 4,4 12 6,0 15-6,5 15 12,0 12-10,4 18 7,3 12-3,7 7-3,0-1-1,0-9 7,0-12-10,0-6 4,0-8-3,6-3 3,-2-8 9,0-4-15,3-5 9,-3-2-6,2-5-1,4-1 0,-4-3-4,4 0 1,0-1 3,4-1-3,-8-3-1,4 0 4,-6-2 1,-2-2-5,1 1 0,-3-1 0,0-3 1,0 2 2,0-6-3,-3 2 0,-1-3 2,4-2-4,0 2 1,0 2 1,0 1 3,0-2-3,8 5 0,2-5-2,1 1 6,-4-2-5,-3 1 1,-4-3 0,0 4 5,-2-1-4,-19 3 0,0 3-1,-2-1 4,-2-2-6,7-8 2,6-9 0,9-11-2,3-10 7,0-2-4,0-9-1,11-1-2,3 0 2,-3 0 0,-5 0 0,-5 0-4,-1 0-16,0 0-21,-16-18-121</inkml:trace>
  <inkml:trace contextRef="#ctx0" brushRef="#br0" timeOffset="-71512.9399">908 4449 211,'0'0'9,"0"0"-9,0 0-21,0 0 7,0 0 14,0 0 15,21 0 3,-16 0 24,-5 0-33,0 0-9,0 4 11,-8 18 33,-12 2-9,-2-3-29,4-7-3,10-6 3,0-8-5,8 0 12,0 0-5,0-25-8,27-4-18,10-10-11,3-5-3,-1-6-71</inkml:trace>
  <inkml:trace contextRef="#ctx0" brushRef="#br0" timeOffset="-71199.12">231 4088 195,'0'0'37,"0"0"-37,0 0 0,0 0 5,-102 123-4,90-105-1,10-6 11,2-4 3,0-4 8,16-4 2,22 0 10,26-22 45,39-24-59,53-21-8,44-19-10,42-22 7,31-14-18,30-23-78,32-17-91</inkml:trace>
  <inkml:trace contextRef="#ctx0" brushRef="#br0" timeOffset="-64077.8">13303 9409 16,'0'0'8,"0"0"3,0 0-11,0 0-9,0 0-5</inkml:trace>
  <inkml:trace contextRef="#ctx0" brushRef="#br0" timeOffset="-63637.85">12670 9330 144,'0'0'43,"0"0"0,0 0 25,0 0-29,0 0 21,0 0-17,-79-66-37,86 54 24,34 0-30,20-4 0,29 0 11,26 2-5,22 4-4,16 3-2,4 7 5,-9 0-4,-14 0-1,-19 14-5,-23 1-11,-20-1-82,-21-2 17,-23-4 19,-23 1 3,-6-2 21,-31-2 10,-27 4 28,-22-3 0,-14 0-2,-8-2-50,-10-2-8</inkml:trace>
  <inkml:trace contextRef="#ctx0" brushRef="#br0" timeOffset="-63024.91">12961 9290 3,'0'0'88,"-154"0"-34,102 0-6,21 0-44,19 0 18,12-4 8,20-1-16,40-6 4,34-1-13,37-4 18,30-2 10,22 2 6,8 4-26,-3 0-13,-16 4 10,-25 1-8,-25 4 0,-30 3-4,-28 0-9,-26 0-6,-38 0-1,-4 0-75,-48 11 76,-28 3 11,-11 1-20,-16-1-44,-5-4 15,-2 0 53,3-3 2,18-5 39,21-2-24,34 0 18,34 0-12,10 0-3,54 0-10,29 0-5,30 0 11,19-14-11,8 3 16,12-1-14,0-4-5,-9-4-1,-16 0-7,-14 2 8,-24 8 7,-28 4 63,-20 3-45,-36 3-25,-11 0 2,-38 0-2,-20 0 42,-4 0-38,8 0 5,21 3-9,22 3-2,11-3-1,9 2-30,34-5 33,18 0 8,11 0-6,-1-3 4,-9-8-6,-10 0 3,-16 1 4,-10 5-6,-7-4 23,-9 5-6,-3 3-14,-5-1 11,0 2-14,0 0 1,8 0-2,3 0-2,4 0-2,9 0-29,-5 0-105,2 0-123</inkml:trace>
  <inkml:trace contextRef="#ctx0" brushRef="#br0" timeOffset="-9883.52">356 8932 39,'0'0'33,"0"0"54,0 0-14,0 0 0,0 0-31,0 0 15,105-130-21,-105 98 11,0-3-32,0-2 2,-12 2-2,-5-1-10,-1 1-10,-1 1-14,2 7-5,3 0 16,2 1-41,7 4 30,-1 5 14,-2-4 9,-1 7-4,1 0 5,1-2-2,-7-2 81,1-5-79,0 0 16,-3-1 17,3 1-27,-3 3 46,6 3-8,-3 2 6,5 7 30,6 2-50,0 6 2,2 0-10,0 0-25,0 6-4,0 31-9,11 19 11,7 13-6,-1 14 10,-7-3-4,-6-2 0,-4-3-22,0-16 9,-4-8-30,-17-14 1,-3-10 22,-1-15-36,-6-12 31,-3 0-28,3-24-25,2-25 78,7-16-5,9-12 10,11-5-1,2 6 10,0 18 1,2 17 53,3 24-36,5 7 23,10 7-44,20 3 2,16 0-13,8 17 6,2 15 4,-15 10-10,-17 6-2,-13 5 2,-18 3 0,-3 2-10,-25 2 10,-24 3-62,-13 3-50,-2-15-3,3-15-186</inkml:trace>
  <inkml:trace contextRef="#ctx0" brushRef="#br0" timeOffset="-9304.09">405 8736 326,'0'0'74,"143"-75"-35,-61 32 15,-6 3-26,-9 8-2,-23 4-22,-19 9 8,-19 6 20,-6 3 28,0 2 6,-6 4-66,-21 2 5,-9 2-15,-4 0 16,1 16-6,6 8 3,8 5 8,8-2-16,9 4 5,8-2 0,0-2-6,6-8 0,23-5-3,12-10 6,16-4-19,3-9 12,3-22 1,-7-7-16,-14-2 18,-13 8-6,-13 8 13,-8 10 13,-8 10 40,0 4 12,0 0-42,0 0-23,0 12-2,0 17 2,0 6 3,0 3 2,0 0 2,5-2-4,4-4-3,-2-7 1,-1-7-2,-3-10 1,1-6 0,-4-2 15,0 0 16,0-24 41,0-20-70,0-23 2,0-18-1,0-22 0,0-7-3,7-1 0,12 11 0,11 24-5,5 22 2,8 24-9,3 17-3,-1 17-21,-1 0 0,-8 33-2,-13 17-85,-23 11 23,-3 12-134</inkml:trace>
  <inkml:trace contextRef="#ctx0" brushRef="#br0" timeOffset="-9161.17">982 8464 454,'0'0'131,"0"0"-110,0 0-18,152-128 4,-83 95-8,-5 16 1,-8 5-26,-16 12-81,-15 0-107</inkml:trace>
  <inkml:trace contextRef="#ctx0" brushRef="#br0" timeOffset="-8913.33">273 9293 515,'0'0'75,"0"0"-72,0 0-3,0 0 0,0 0 55,155-79 23,-41 22-74,25-6 11,11-6-15,-5 11-24,-26 14-39,-30 18-123,-28 18-201</inkml:trace>
  <inkml:trace contextRef="#ctx0" brushRef="#br0" timeOffset="-8673.48">432 9319 536,'0'0'96,"0"0"-80,0 0-13,0 0-3,0 0 0,0 0 4,133-70 22,-6 15-22,15-11 13,4-1-13,-10 5-4,-25 14 0,-30 15-17,-32 14 5,-27 13-40,-18 4-5,-4 2 44,0 0-53,-24 0-237</inkml:trace>
  <inkml:trace contextRef="#ctx0" brushRef="#br0" timeOffset="3253.82">14205 11743 222,'0'0'84,"0"0"-12,0 0-53,0 0 26,0 0-7,0 0 9,-19-38-13,17 36-23,2 2-4,0 0-7,4 0-99,21 15-7,10-4-126</inkml:trace>
  <inkml:trace contextRef="#ctx0" brushRef="#br0" timeOffset="44894.229">20487 11606 506,'0'0'38,"0"0"-34,0 0 7,0 0 15,0 0 25,0 0 15,0 0-22,49-24 2,-49 24 4,0 0-17,0 0 12,-18 0-26,-17 7-17,-21 19 6,-17 13-5,-10 3-2,5 6 0,14-7 5,17-5-12,23-6 6,21-6-21,3-2 17,12 4-24,32-2 13,16-4 12,8 1-2,9-6 4,-10 1-4,-19-4-1,-19 0 2,-29 2-40,-4 2-19,-54 7 63,-28 3 0,-15-2-14,-4-2-53,14-6 4,22-6 39,21-6-25,26-4-57,22-11-97</inkml:trace>
  <inkml:trace contextRef="#ctx0" brushRef="#br0" timeOffset="45396.2198">20944 11964 7,'0'0'90,"0"0"-26,0 0 18,0 0 5,0 0 23,0 0-56,9-83 29,-40 77-39,-7 6 5,-2 0-17,-4 0-13,-1 14 7,5 10-17,6 6 8,12 0-9,9 0 0,13-2-9,0-4 1,0-1-5,17-8-10,14-7-1,10-8 5,1 0 6,-4-14 5,-13-5 0,-9-3 2,-14 1 2,-2 6 16,0 2 18,0 5-19,0 7 59,-2-2-70,2 3-3,0 0-5,0 0-19,0 11-12,2 6 27,9 11-21,2 2-38,-3 0-77,4-5-29,-5-10-76</inkml:trace>
  <inkml:trace contextRef="#ctx0" brushRef="#br0" timeOffset="45726.03">21024 11965 396,'0'0'100,"0"0"-65,0 0 19,0 0-31,0 0-22,0 0 18,25 43-6,-25-14 6,0-2-12,0-6-7,0-5 4,4-5-1,-1-8 0,-1-3-3,4 0 2,2-5-2,5-22 14,5-1-6,1-2 3,0 4-9,-4 8 7,-4 6 6,-6 7-11,-4 3 10,2 2-14,4 0-6,2 0 4,6 11 2,2 7-2,6 1 2,-3-2-43,-1 2-36,-4-4-51,-3-7-159</inkml:trace>
  <inkml:trace contextRef="#ctx0" brushRef="#br0" timeOffset="46056.83">21430 11891 475,'0'0'128,"0"0"-61,0 0-15,0 0-18,0 0-21,0 0-7,9 68 47,-2-24-30,-1 4-15,1-3 7,-2-3-9,-1-7-3,1-10-3,-5-9 3,1-9 0,2-6 1,-3-1 1,0-1 25,0-34 23,0-20-20,0-25-33,0-21-4,0-20 2,0-15-11,7 3-1,9 23 12,3 25-15,10 35 13,12 24-35,7 18-34,13 8 11,-4 6-25,2 30-25,-18 6-82</inkml:trace>
  <inkml:trace contextRef="#ctx0" brushRef="#br0" timeOffset="46522.94">21486 11846 359,'0'0'200,"0"0"-182,0 0-14,0 0-2,0 0-2,132-73 11,-86 67-8,-4-3-1,-10 5 0,-12 3 4,-13 1-6,-7 0 1,0 0 11,0 0 28,0 0-8,0 0-12,-3 8-1,-14 16-14,-1 10 6,0 2-11,9-4 1,7-4-2,2-4 3,0-10-2,11-2 0,15-8 0,11-4 0,2-4 0,1-26 6,1-8-8,-12-6 4,-14-2 3,-11 0-2,-4 7 3,-17 11-12,-21 10 6,-4 13 0,-2 5-7,7 0 11,15 5-8,13 13-21,9 5-68,0 0 27,24 0-7,8-7-16,1-6-45,8-8 20</inkml:trace>
  <inkml:trace contextRef="#ctx0" brushRef="#br0" timeOffset="47165.81">22052 11743 175,'0'0'130,"0"0"23,0 0-32,0 0-31,0 0-9,0 0-50,42-40-2,-42 40-29,0 15 4,0 14 6,0 4-7,-2 1 7,0-1-4,2-8 3,0-4-11,0-7 2,12-8-11,7-4 10,4-2-15,4-4 16,6-20 11,-2-10-7,0-2 1,-6-1-4,-9 8-1,-5 8 20,-9 8-14,-2 8 11,0 5-3,0 0-14,0 0-4,0 5-15,0 17 10,0 4 7,0 2-31,6-4-17,10-7-52,-3-4 4,3-11 24,-5-2 13,0 0 1,3-9-48,-1-12 71,3-4 37,-5-1 66,2 5-1,-1 3 15,-8 3 4,2 9 13,-6 5 1,0 1-50,0 0-24,2 0-24,2 10-7,4 12 7,-1 2 7,-2 2-4,3-6 10,-4-8-13,-2-2 0,-2-7 1,0-3 4,0 0-5,0 0 7,5 0-5,2-1 19,2-15-10,7 0-5,-3 6-3,-1 2-3,2 4 0,-4 4-2,3 0-11,-5 8 7,3 14-4,-2 3-10,-2 4-19,0-5-46,-1-2-11,1-8-29,0-7-163</inkml:trace>
  <inkml:trace contextRef="#ctx0" brushRef="#br0" timeOffset="47582.2198">23053 11333 744,'0'0'95,"0"0"-74,0 0-21,0 0 0,0 0 17,-13 121-5,13-64-3,0 8-7,0-3 6,0-2-8,0-5 0,0-11 1,0-8-3,0-9 2,0-15-6,0-5 2,-1-7-13,-3 0 17,2-4 0,-7-20-21,1-2 19,-6 2 4,-1 6 0,-2 6 1,0 6-2,-1 2 6,0 4-7,-2 0 2,0 4-5,-3 11 7,8 6-4,3 1 0,12 1-13,0 0 7,12-1-52,24-9-10,13-8-14,11-5-14,11 0-72,4-22-91</inkml:trace>
  <inkml:trace contextRef="#ctx0" brushRef="#br0" timeOffset="48584.1899">23510 11626 430,'0'0'137,"0"0"-74,0 0 49,0 0-77,-114-36-10,70 50 13,-3 12-22,9 11-9,9 1-7,7-4 0,11 2-1,9-6-6,2-4 7,0-6-1,13-8-9,7-10 9,11-2 1,9-5 0,1-24 3,-1-1-3,-9-3 0,-13 8 8,-7 4-3,-9 11 8,0 6 5,-2 4-15,2 0-5,0 0 2,-2 0-22,5 17 14,-3 5 8,3-2 2,2-2-2,0-9-16,5-2 15,4-7-10,5 0 9,8-18 2,2-17 2,-2-8 0,0-8-2,-10 1 8,-1 4-8,-9 11 1,-9 16 4,0 7 14,0 10 1,0 2-11,0 0-9,0 0-26,0 16 26,0 8 0,6 1-4,6-5 0,3 1 1,0-3 3,2 1-1,-4-2 3,-6 0-2,-1-4 0,-3 1-7,-3-3 2,0 1-29,0-7-7,0-5-12,0 0-70,0 0 79,10-15-70,13-16-135,10-7 56,8-4 193,1 1 0,-7 6 166,-4 9-57,-12 10 45,-8 9-25,-7 4-15,-4 3-25,0 0-62,0 0-24,0 14-6,0 8 7,0 0 4,0-2-8,7-2-3,4-6 1,4-6-25,6-6 17,2 0 8,3-13 0,-2-13 2,3-6 11,0-1 10,-3 1 18,-3 5-21,-4 9 20,-7 10-29,0 8-7,1 0-4,3 39-11,5 35 8,4 28 5,-3 25 1,-4 10 6,-15 1-7,-1-2-27,0-18 24,-14-22-26,-5-27-15,3-34 40,-3-24 4,-13-11 6,-9-15 88,-13-31-81,0-22-5,12-22-5,22-16 2,20-3-10,6 9 7,52 14-4,23 18-1,19 14-23,16 17 0,5 13 2,-5 16-42,-11 6-21,-13 2-85</inkml:trace>
  <inkml:trace contextRef="#ctx0" brushRef="#br0" timeOffset="48952.17">21112 12680 546,'0'0'71,"0"0"-68,151-75 18,-28 43 30,37 2 5,37-5-7,23 6-48,17 0 7,1 1-8,-20 8-53,-34 6-76,-47 9 7,-61 2-86</inkml:trace>
  <inkml:trace contextRef="#ctx0" brushRef="#br0" timeOffset="49251.98">20969 12816 607,'0'0'0,"0"0"-22,0 0-9,267-27 31,-44-15 35,58-5-8,33 1-9,3-3-10,-27 8-7,-41 7 9,-50 5-6,-47 0 12,-46 5 25,-39 2-30,-36 5 12,-19-2 16,-12 5 7,0 2-20,-7 6-13,-11 4-13,-2 2-10,2 0-41,2 15-24,6 6-45,4-1-124</inkml:trace>
  <inkml:trace contextRef="#ctx0" brushRef="#br0" timeOffset="50354.42">19000 11622 286,'0'0'317,"0"0"-302,0 0-15,0 0-29,0 0 23,0 0 12,47 100 18,-29-74-23,-4-6 1,-4-5-1,0-9 2,-4-6-3,1 0 2,7-6 19,7-29 39,20-15-49,10-18-6,15-10-5,9-2-12,5 1-57,2 19-30,-10 27-1,-22 20 56,-31 13-82,-19 18-130</inkml:trace>
  <inkml:trace contextRef="#ctx0" brushRef="#br0" timeOffset="50727.82">19161 11689 396,'0'0'45,"0"0"-28,0 0-15,0 0 45,0 0-5,0 0-33,42-27-7,-40 55 10,1 3-8,-3-1 40,0-2-30,0-13 1,0-4 3,0-7-11,4-4 1,10 0-5,8 0 0,16-16 34,20-19-26,13-16 5,18-20-6,13-10-9,4-6 1,-2 2 1,-8 20-3,-13 16 0,-21 19 0,-20 20-1,-22 10 1,-13 0-92,-7 9 13,0 14 43,-18 5 5,-2-2-90,-1-8-170</inkml:trace>
  <inkml:trace contextRef="#ctx0" brushRef="#br0" timeOffset="52852.0899">19190 11694 195,'0'0'72,"0"0"-59,0 0 24,0 0-16,0 0-15,0 0-1,-5-15-5,-1 9-12,-3 5-7,-2 1 19,2 0 0,-4 0 7,-1 1 13,5 15-9,-2 2-7,7 1 7,4-1-11,0-1 8,4-7-8,19-6 2,5-4 15,13 0 12,5-14-15,12-18-2,4-13-12,15-6-5,8-13-21,-2 1-190</inkml:trace>
  <inkml:trace contextRef="#ctx0" brushRef="#br0" timeOffset="54399.02">20169 12753 138,'0'0'66,"0"0"-41,0 0 28,0 0-42,0 0-6,0 0 6,143-27-8,-79 22 9,5-2-12,0 0-22,-5 0-50,-6 7-60</inkml:trace>
  <inkml:trace contextRef="#ctx0" brushRef="#br0" timeOffset="54583.91">20153 12789 446,'0'0'55,"0"0"-40,0 0-15,0 0-57,0 0 57,0 0 7,155-14-7,-73 0-87,6-1-86</inkml:trace>
  <inkml:trace contextRef="#ctx0" brushRef="#br0" timeOffset="54766.7899">20298 12759 426,'0'0'44,"0"0"-23,0 0 12,0 0-11,0 0-12,0 0-10,45 2 0,39-5-9,15-16-99,6-6-74</inkml:trace>
  <inkml:trace contextRef="#ctx0" brushRef="#br0" timeOffset="68812.7099">20932 12689 252,'0'0'66,"0"0"5,0 0-34,0 0-15,0 0-17,0 0-5,10-9-21,31 6 12,11-1-13,4 2-67,-2 2 10,-9 0-122</inkml:trace>
  <inkml:trace contextRef="#ctx0" brushRef="#br0" timeOffset="69006.59">20991 12703 279,'0'0'112,"-116"4"-83,83-2 9,20-2 11,13 0-8,60 0-41,42 0-27,45-20-182</inkml:trace>
  <inkml:trace contextRef="#ctx0" brushRef="#br0" timeOffset="73408.55">20580 13258 360,'0'0'77,"0"0"-12,0 0-27,0 0 21,0 0 16,0 0-32,0 0 4,-75-53-33,46 53-7,-2 24-4,-7 15-3,0 18 15,7 2-10,9 2-2,8-7-2,11-6 7,3-3-10,0-11 2,7-5 0,16-7-14,2-8 14,8-5 0,0-9 1,7 0 2,3-23 2,-3-16-5,-7-14 1,-4-10-7,-11-9-6,-11-9-8,-7 3-22,0 5 0,-25 19 31,-12 23 10,-15 26-30,-14 5-2,-4 31-9,-6 10-1,7 6 24,13-3-25,19-4 35,16-6-35,17-4 11,4-10 8,4-5-6,23-4 30,4-5 1,5-3 5,-1 0 16,2-3-4,1 0 19,-3 4 2,1 1-14,-5 0-8,-2 4 3,-2 6-15,-5 7 6,-4 4-4,-2 6-3,-8 6 15,2-1-18,-4-3 10,1-5-10,1-5-17,5-3-23,3-8-64,5-10-16,2-3 21</inkml:trace>
  <inkml:trace contextRef="#ctx0" brushRef="#br0" timeOffset="73767.4399">20842 13496 173,'0'0'166,"0"0"-96,0 0 12,0 0-17,0 0-59,0 0-6,0-5 0,0 22 0,6 0 12,4-1-12,-2-3 8,5-3-10,0-3 2,6 0-32,-1-7 6,-3 0-11,3 0 15,-5-5 17,1-11-20,-3-7 21,-2 2 8,0 4-4,-5 4 47,1 3-15,-5 6 7,0 4 20,2 0-51,-2 0-6,0 0-2,2 7-10,-1 6 7,4 6 6,1-4-6,0 3-2,3-5-62,3-6-3,3-2-25,5-5-8,2 0-147</inkml:trace>
  <inkml:trace contextRef="#ctx0" brushRef="#br0" timeOffset="73964.32">21218 13469 191,'0'0'83,"0"0"65,0 0-67,0 0-17,0 0-52,0 0-2,-2 39-4,-5-8-5,5-1 11,0 2-18,2-2 6,0-6-75,0-6-147</inkml:trace>
  <inkml:trace contextRef="#ctx0" brushRef="#br0" timeOffset="74144.2099">21249 13288 506,'0'0'30,"0"0"22,0 0-47,0 0-10,0 0-4,0 0-58,60-1-25,-36 21-115</inkml:trace>
  <inkml:trace contextRef="#ctx0" brushRef="#br0" timeOffset="74376.07">21500 13418 524,'0'0'86,"0"0"-34,0 0-8,0 0-35,0 0-9,0 0 2,29 23 2,-8-2-4,-7 2 5,-14 5-12,0 5 11,-18 1-4,-20 0 13,1-2-7,3-8-6,14-8 0,11-8 8,9-8-16,0 0-1,40 0 6,26-22-5,26-12 9,24-7-2,9 5-27,2 9-44,-7 4-14,-19 11-186</inkml:trace>
  <inkml:trace contextRef="#ctx0" brushRef="#br0" timeOffset="74857.9299">21035 13936 372,'0'0'82,"0"0"-71,0 0 7,0 0 28,177-36 8,-93 16-31,12 4 5,4-4 9,-7 4-33,-18 2 9,-20 5-12,-21 2 0,-18 2 5,-9 5-5,-7 0 6,0 0-7,6-2-9,11 1-85,16-10-155</inkml:trace>
  <inkml:trace contextRef="#ctx0" brushRef="#br0" timeOffset="75292.66">22729 13110 307,'0'0'151,"0"0"-33,0 0-39,0 0-31,0 0-42,0 0-3,-4 20 3,4 16-1,0 8 1,0 7 3,-10 4-1,-4-2-16,-4 3 7,0-8-119,2-10-102</inkml:trace>
  <inkml:trace contextRef="#ctx0" brushRef="#br0" timeOffset="75488.53">22849 13520 365,'0'0'138,"0"0"-60,0 0-13,0 0-39,0 0-25,0 0-1,3-3-8,-3 20 7,0 4-18,0 4-37,-13-5-57,-9-6-158</inkml:trace>
  <inkml:trace contextRef="#ctx0" brushRef="#br0" timeOffset="76279.58">23187 13229 192,'0'0'159,"0"0"-56,0 0-58,0 0 5,0 0 21,0 0-18,33-101 12,-33 97-32,0 4-13,0 0-20,0 2-10,0 31 0,0 6 10,-2 17 0,-16 4-13,-2-2-24,3 0-67,-5-9-18,9-11-147</inkml:trace>
  <inkml:trace contextRef="#ctx0" brushRef="#br0" timeOffset="76991.36">23176 13275 245,'0'0'126,"0"0"-70,0 0 44,0 0-64,0 0 12,0 0 4,-5-95-49,21 81 5,4 7-8,0 2 11,2 5-16,3 0 5,-9 20-5,-3 13 2,-9 7-3,-4 1 6,0-3-2,-19-1 0,-6-5-5,7-6-3,2-8 10,3-4-3,2-5 5,2-6-2,4-1 4,5-2 4,0 0-16,3 0-4,32 0 12,14-5 13,11-7-12,5 3-1,-3 1 0,-6 5-44,-7-4 1,-11 5-22,-11 2 6,-11 0 36,-10 0 1,-6 0 22,0 0 8,0 0 27,0 4 2,-2 6-3,-11 2 12,8 3-18,-4-1-22,4 1 0,-4 7-5,1-1 5,-7 0-11,-6 2 5,3-8-120,3-4-114</inkml:trace>
  <inkml:trace contextRef="#ctx0" brushRef="#br0" timeOffset="77383.3">23836 13174 534,'0'0'94,"0"0"-22,0 0-40,0 0-8,0 0-24,131-99-3,-94 99-1,-5 0 4,-10 0-8,-9 15 7,-9 1-33,-4 6-6,-6 0 30,-23 8-15,-8-2 18,-3-2-3,9-2 10,8-6-7,14-1 1,9-10 6,0 2-1,9-2-9,20 2 10,6-1 9,8-2 1,-3 1 20,-2-2-24,-8 4 9,-4 3-2,-13 3-13,-13 5 0,0 8 1,-36 6-1,-33 8 0,-18 4-18,-13 4-66,2-2-59,8-5-105</inkml:trace>
  <inkml:trace contextRef="#ctx0" brushRef="#br0" timeOffset="77640.14">23002 13909 281,'0'0'281,"0"0"-221,0 0 4,0 0 12,0 0-54,0 0-18,16-13-4,36 5 0,35-4 5,34-6-1,26-6-4,17-5 0,9-9-45,-3 1-73,-15-2-100</inkml:trace>
  <inkml:trace contextRef="#ctx0" brushRef="#br0" timeOffset="78049.89">22888 13968 443,'0'0'72,"0"0"-13,0 0-51,0 0 24,169-56-4,-45 34-11,26-2 24,11-2-41,4 0 0,-4 0-33,-21 4-134,-23 3-270</inkml:trace>
  <inkml:trace contextRef="#ctx0" brushRef="#br0" timeOffset="79781.57">20436 14459 379,'0'0'120,"0"0"-33,0 0-1,0 0-48,0 0-9,0 0-29,-20 23 0,-3 11 17,-1 2-17,4-4 5,4-6-3,3 0 6,5-8-14,0-4 6,6-6 0,2-8 8,0 0-3,0 0-3,0 0 12,0-12-12,0-19 6,4-10-4,17-13-4,2-6 4,10-3-4,-2 3 0,0 12-1,-4 16 1,-9 15-3,-1 17-3,-8 0-7,1 29 9,-5 21 5,-5 8-1,0 9 2,0 5 5,0 4-13,0 8 6,-11-3-70,-8-10-84,-8-13-138</inkml:trace>
  <inkml:trace contextRef="#ctx0" brushRef="#br0" timeOffset="80209.31">20364 14584 500,'0'0'27,"0"0"27,0 0-54,0 0 4,0 0-4,121-14 0,-63 10-10,4-1-2,-2-4-25,-6 0-8,-10 0-6,-9-1 41,-16 2 10,-7 4 1,-12 0 18,0 0 40,0 2-6,-2 2-25,-17 0-28,-1 0 10,1 4-15,5 12 5,1 0 0,11 0-2,2 0 2,0-2 0,0 2 0,17 0 2,3 1-2,3 0 0,-2-5 0,-5 5 2,-7-5-2,-9 5 0,0 5-1,-23 0 5,-16 2-11,-8-2-8,0-4-86,7-5 6,16-9 30,15-4-6</inkml:trace>
  <inkml:trace contextRef="#ctx0" brushRef="#br0" timeOffset="80682.02">21190 14558 198,'0'0'160,"0"0"-86,0 0-17,0 0 27,0 0-64,0 0 75,11-68-77,-22 68-9,-6 0-16,-5 7 13,3 12-6,0 1 0,9-2 4,2-2-7,4-6 3,4-3-5,0-7 1,0 0-7,0 0-5,4 0 6,10 0 10,-1 0 19,-2-5-19,1 3 1,-4 2-6,0 0 5,-2 14-3,0 25-1,-1 19 8,-5 13 1,0 6-5,0 7 0,-2-10 0,-13-5 6,-3-16-6,7-21 0,1-11 7,1-16-7,1-5 43,-6 0 36,-1-23-47,3-12-29,6-5-3,6-8-3,0-4-6,27-4-23,20 2-81,11 10-25,4 7-9,-1 10-150</inkml:trace>
  <inkml:trace contextRef="#ctx0" brushRef="#br0" timeOffset="80873.9">21474 14708 225,'0'0'278,"0"0"-188,0 0-23,0 0 14,0 0-69,0 0-12,16-14-83,25 6-39,19-6 16</inkml:trace>
  <inkml:trace contextRef="#ctx0" brushRef="#br0" timeOffset="81761.47">22744 14494 84,'0'0'59,"0"0"-7,0 0-25,0 0 40,0 0-1,0 0-43,-43-12-5,43 12 5,0-2 4,0-2 16,-5-1-11,1-4-11,-3-3 62,1-1-42,1-1 2,-2-1 26,7-2-56,0 0 38,0-2-51,27 1 0,11 0 14,9 8-10,7 6-4,-8 4 0,-3 0 2,-14 23-12,-18 13-3,-11 9 0,-16 14-2,-42 2 15,-15 6-13,-8-4-38,3-5-17,11-9 61,10-18-5,16-7 24,17-15-7,12-5 2,12-4 2,0 0-9,0 0 6,10 0-6,9 0 28,4 0 20,4 0 14,-2 0-40,-2-1-3,-2-3-1,-7 0-11,-8 4-3,-4-4-4,-2 2 0,0 2-2,0 0 2,0 0-2,0 0-1,0 0-9,4 0 5,5 0-17,9 0 19,14-7-3,9 2 8,11-4-22,7 1-35,0 6-34,-1 2-36,-2-4-61</inkml:trace>
  <inkml:trace contextRef="#ctx0" brushRef="#br0" timeOffset="82680.34">22003 14377 279,'0'0'147,"0"0"-124,0 0-20,0 0 10,0 0 8,0 139-7,0-85-11,0 4-4,-7 5 1,-3-14-139,2-6-137</inkml:trace>
  <inkml:trace contextRef="#ctx0" brushRef="#br0" timeOffset="82878.2099">22193 14790 369,'0'0'98,"0"0"-57,0 0-8,0 0-22,0 0-10,0 0 11,48 51-14,-48-11 2,-6 2-18,-22-3-107,0-4-163</inkml:trace>
  <inkml:trace contextRef="#ctx0" brushRef="#br0" timeOffset="83593.05">20304 15258 473,'0'0'115,"0"0"-100,0 0-4,152-26-10,-38 12 29,31 0 12,31 1-22,25 4 10,28 2-10,12 0-17,3 2 1,0-7-4,-30 2-24,-27 2-54,-37-1-43,-42-2 7,-38 5 55,-39 0 59,-24 6 22,-7-4 73,-25 4-55,-21 0-38,-17 0-2,-15 10-32,-7 7-174,-7-5-48</inkml:trace>
  <inkml:trace contextRef="#ctx0" brushRef="#br0" timeOffset="83891.87">20540 15366 664,'0'0'76,"0"0"-76,231-24-13,-82 7 13,16 4 13,22 3 7,15-1 6,9 4-25,0-1 5,-17-1-6,-29 4-9,-36-3 5,-37 4-20,-34-1 7,-29 4 9,-18 1 15,-11-4-7,0 4 0,0-4-8,-7-2-98,-13-3-50,-7-8-205</inkml:trace>
  <inkml:trace contextRef="#ctx0" brushRef="#br0" timeOffset="84568.11">20688 14203 306,'0'0'40,"0"0"-10,0 0 14,0 0-2,-114-49-3,114 46 9,0-3-44,20-2 10,20 2-2,17-3-12,24 2 15,24 5 21,22-4-18,34 2 51,35-3-62,34 0 14,38 1-2,12-1-16,-3 4-3,-26 3-10,-37 0-70,-42 0 9,-47 0-42,-44 0-44,-50 0 64,-31 0 3,-49 0 78,-29 2 2,-17 3 8,-3 2-39,3-3-47</inkml:trace>
  <inkml:trace contextRef="#ctx0" brushRef="#br0" timeOffset="84767.98">22041 14025 218,'0'0'100,"0"0"15,0 0-12,0 0-92,0 0 24,169-50-20,-32 39 6,19 4-2,2 3-14,-4 1-5,-5 3-6,-8 0-61,-21 0-108</inkml:trace>
  <inkml:trace contextRef="#ctx0" brushRef="#br0" timeOffset="114829.76">10026 2659 664,'0'0'39,"0"0"-12,0 0-13,0 0 4,0 0-18,0 0 0,0 0-1,-4-6-12,-1 45 13,-3 16 54,3-1-30,0-4 4,5-12-28,0-11 5,5-12-4,24-11 9,20-4-8,33-28 7,38-32 31,37-24-11,41-22-29,16-14 0,4 4 0,-13 11-96,-42 28-35,-54 34-68,-73 28-291</inkml:trace>
  <inkml:trace contextRef="#ctx0" brushRef="#br0" timeOffset="115713.63">9620 4923 404,'0'0'51,"0"0"1,0 0-14,7-118 6,0 105-15,-3 8 18,-2 2 2,-2 3-27,0 0-22,0 21-14,0 20 14,0 12 34,-13-2-12,4-1 2,9-11-12,0-15 0,0-12-13,40-12 9,27-20 6,35-38 50,39-28-54,24-23-2,12-9-4,9-11 3,-5 6-8,-18 14 1,-25 24 0,-41 27-12,-41 23 12,-31 21-29,-25 14-65,0 0-121,-33 18-92</inkml:trace>
  <inkml:trace contextRef="#ctx0" brushRef="#br0" timeOffset="125637.36">15318 1226 467,'0'0'42,"0"0"-20,0 0 33,0 0-2,0 0 4,0 0 24,0 0-54,78-91-11,-67 91-16,-2 0 4,-2 28-8,-7 15 4,0 18 0,0 14 26,0 9-16,-7 6 0,5 10 1,2 15-4,0 9 3,0 4-10,0 0 0,9-12-2,13-7 10,4-13-8,4-12 0,3-13 5,4-15-5,9-12 0,3-14 0,4-12-6,0-15 9,3-3-3,-2 0 0,-4-21 17,-4-9-19,-13 0 2,-12 2 0,-13 5 2,-8 7 0,0 9-2,0 0 0,-8 7-4,-17 0 3,-11 21-4,-4 25 5,-4 17-6,-6 24 6,-4 25 0,2 21-5,-2 29 21,7 19-21,13 4 5,19 11 0,13-5 7,2-13-3,9-6-4,13-19 0,3-22 7,-9-10-12,-8-5 5,-8 5 0,-11 0-8,-29 4 1,-18-4-25,-16-12-27,-8-12-26,-9-20 10,6-31 6,4-41-227</inkml:trace>
  <inkml:trace contextRef="#ctx0" brushRef="#br0" timeOffset="132975.06">16653 573 342,'0'0'130,"0"0"-93,-120 0-10,92 10-17,14-3 17,4-2 0,8 3-24,2-2 4,0 6-6,0 5 1,14 0 6,11 4-7,0-1 8,2 4-9,-2 3 8,-5 4-9,-7 5 1,-13 1 0,0 4 7,-19 2-4,-28-2 6,-16-1-7,-3-5 5,1-8-14,9-8 5,21-10-7,14-9-5,21 0-24,3-32-117,36-17-251</inkml:trace>
  <inkml:trace contextRef="#ctx0" brushRef="#br0" timeOffset="133313.8499">16794 836 413,'0'0'63,"0"0"-58,0 0-5,0 0 4,0 0-1,0 0 7,104 20 4,-66-42 2,5-2 0,-6-2-15,-10 3 0,-14 4-1,-7 4 0,-6 1 0,0 7 6,-25 3 0,-2 4-1,-6 0-1,-3 11 8,1 14 6,5 3-16,8 2 9,8 4-11,12 2 0,2-4 8,4-2-8,20-6-1,8-6 1,6-5-34,7-12-5,0-1-76,1 0-43,-8-26-2</inkml:trace>
  <inkml:trace contextRef="#ctx0" brushRef="#br0" timeOffset="133524.72">17210 680 270,'0'0'163,"0"0"-50,0 0-63,0 0-23,0 0-27,0 0-6,-17 14 6,17 26 0,0 4 4,0 0 0,0 0-4,0-7 2,0 0-2,0-7-45,0-4-95,0-12-76</inkml:trace>
  <inkml:trace contextRef="#ctx0" brushRef="#br0" timeOffset="133815.54">17431 747 624,'0'0'76,"0"0"-39,0 0-34,0 0-3,0 0-15,0 0 8,0 77 7,0-27 19,-2 2-18,2-4 9,0-9-10,0-11 0,0-9 2,0-6 1,0-12-3,0-1 9,0 0-4,5-23 63,1-22-37,5-17-28,1-14 8,-2-10-9,6-7-2,0 1 0,4 4-3,-1 12 2,6 20-18,0 21-12,0 26-37,1 9-44,-8 16 13,-9 20-122</inkml:trace>
  <inkml:trace contextRef="#ctx0" brushRef="#br0" timeOffset="134030.4">17407 868 78,'0'0'454,"0"0"-421,0 0-18,0 0-15,135-88 6,-92 74-6,-3 12-40,-9 2-93,-8 0-112</inkml:trace>
  <inkml:trace contextRef="#ctx0" brushRef="#br0" timeOffset="136537.9799">18539 441 435,'0'0'24,"0"0"13,0 0-12,0 0-7,0 0 49,0 0-4,6-103 15,-6 98-38,0 3-22,0 2 10,0 0-28,0 21-16,-19 22 11,-12 15 10,-3 6 3,1 0-6,8-7 10,9-10-17,8-2 5,3-9 0,5-2 3,0-4-3,0-6-3,18-6-12,6-8-47,10-8 13,13-2 10,3-2-9,11-22 16,-3-8-1,-9-4 17,-11-1 16,-17 6 1,-13 11 27,-8-1 21,0 9-3,-4 7 5,-10 3-39,1 2-8,-5 7-4,2 18 5,3 7-7,6 2 2,7-4 0,0-1-3,0-2 8,16-7-5,7-9 0,0-8 1,8-3 6,2 0 5,-2-22-1,-5-10 15,-8-4-15,-9-5 9,-9 2-8,0 2-11,-24 5 6,-17 9-7,-13 11-36,-11 12-39,-3 0-68,3 3-43,7 14-71</inkml:trace>
  <inkml:trace contextRef="#ctx0" brushRef="#br0" timeOffset="137416.0799">19052 623 424,'0'0'116,"0"0"-69,0 0 9,0 0 31,0 0-33,0 0-10,0-17-44,0 17-1,0 3-4,6 19 3,1 4 2,0 2 5,-5-3-4,-2-5 6,0-6-7,0-5 2,0-9 5,0 3-6,0-3 8,0 0 4,0 0-1,0-4 17,1-18-29,11-10-1,11-9-4,12-5-22,8 7-45,-5 6-32,-5 11 1,-17 10 27,-5 6-7,-11 6 20,0 0 16,0 3 47,0 12 0,0-4 40,-6 2 12,0-1-2,4 7-12,2 3 6,0 3 2,0 8-6,0 3-8,0 2 2,0 0-25,8-4 19,-4-4-16,0-7-10,-4-14 15,0-3-13,0-6 3,0 0 49,2 0 5,3-15-9,-3-17-38,6-14-11,3-3-6,7-4 1,7 3-23,4 3-4,2 12-31,5 5-10,0 12-75,-8 17-48,-3 1-67</inkml:trace>
  <inkml:trace contextRef="#ctx0" brushRef="#br0" timeOffset="137693.91">19556 669 274,'0'0'98,"0"0"-73,0 0 15,0 0 52,0 0-42,113-20-30,-55-6-5,-2-3-7,-7 0-5,-18 5 2,-16 4 1,-12 6 0,-3 2 36,-11 5-4,-25 4-6,-11 3-28,-11 17-2,3 18 25,6 2-23,15 4 6,18 1-10,16-5 0,0 0 0,21-4 3,23-5-6,26-10-30,11-14-89,9-4-77</inkml:trace>
  <inkml:trace contextRef="#ctx0" brushRef="#br0" timeOffset="138075.67">20258 555 648,'0'0'77,"0"0"-55,-160 22 23,104 9-32,9 2 11,10 3-15,17 0-1,18 0-8,2-1 1,10-9-1,23-8 0,14-16-5,11-2-9,18-16-37,10-22-56,-1-8 4,-7-17-63,-19-5 65,-20-16 77,-15-16 24,-12-5 22,-6 7 108,-6 18 8,0 26 12,0 22-41,-2 14-36,-5 12-5,6 6-42,-2 6-26,3 35-7,-2 28 0,2 24 3,0 3 8,9 1-4,7-2 2,-3-11 3,-5-3-10,-4-5-67,-4-10-109,-21-15-67</inkml:trace>
  <inkml:trace contextRef="#ctx0" brushRef="#br0" timeOffset="138303.53">20425 666 576,'0'0'81,"0"0"-71,0 0 44,134-48 1,-94 45-22,-3 3-4,-2 0-16,-3 6-17,-5 16 4,-7 2-7,-9 8-2,-9-1-24,-2 0-21,0-4-30,-21-7-38,-4-9-25,-1-11-9</inkml:trace>
  <inkml:trace contextRef="#ctx0" brushRef="#br0" timeOffset="138526.389">20786 393 344,'0'0'112,"0"0"-19,0 0-41,0 0-52,0 0-7,0 0 7,12 80-15,-12-42-97,8-6-101</inkml:trace>
  <inkml:trace contextRef="#ctx0" brushRef="#br0" timeOffset="139088.0799">20892 609 185,'0'0'407,"0"0"-330,0 0-27,0 0 12,0 0-34,0 0-4,16 29-20,-4-8-4,3 8 16,-1-4-10,1-3-4,-7-1-2,5-11 8,-6-6-11,5-4 6,6 0-3,7-9 28,8-18-23,-1-13 8,3-13-13,-6-7 10,-9-6-20,-7 6 10,-13 12-5,0 15-2,-6 22-3,-25 11 8,-8 9-10,-3 20 3,4 9 3,16 0 6,13 4-14,9-6-33,9-10-71,24-10 35,15-16 1,3 0-6,-2-7 13,-2-16 75,-14 2 3,-8-6 80,-10-1 35,-3 0-19,-6 6 6,-2 11-58,-4 5 9,3 6-21,-1 0-35,2 3 0,7 19-29,1 12 29,1 2 1,1 0 13,-6-8-9,1-14-3,0-3-1,-4-10 8,1-1-5,3 0-4,3-10 21,5-16-14,8-6 8,-3-7-15,3 4 0,-6 9 18,-5 6-14,-3 17-1,5 3-3,1 12-26,8 25 19,2 11 1,-2 4 6,-12 7-4,-5-8-31,-3 2-112,-5-7-39,0-10-227</inkml:trace>
  <inkml:trace contextRef="#ctx0" brushRef="#br0" timeOffset="139896.9199">16549 1576 239,'0'0'224,"0"0"-167,0 0-46,0 0-6,0 0 22,144-21 20,1-6 27,43-5-10,37-1-34,18 0 6,21-2-23,14 5-10,8 2 5,5 4-3,-19 2-10,-14 2-2,-15 4-36,-13 0 5,-16 3-20,-12-2 0,-17-2 34,-26 6 7,-28-1 13,-28 1-2,-36 4 12,-31 2-6,-26-2 19,-10 1 36,0-2 28,-29 0-75,-17 6-7,-24 2-2,-18 0-28,-24 0-30,-20 18-26,-26 4-40,-29 1-106</inkml:trace>
  <inkml:trace contextRef="#ctx0" brushRef="#br0" timeOffset="140213.75">17703 1497 396,'0'0'57,"-154"12"-30,120-7-20,32-5 20,18 0 28,57 0-47,52-6 39,47-18 35,44-7-30,41-5 8,22-1-38,12-4-5,4 1 18,3-2-19,-3-4 0,-8 3-12,-17 6 4,-34 1-14,-36 5 6,-38 9 0,-42 3 6,-38 4-6,-39 8 0,-30-4-1,-13 7-18,-51 2-16,-42 2-12,-48 0-20,-45 4-59,-41 13-49,-25-2-184</inkml:trace>
  <inkml:trace contextRef="#ctx0" brushRef="#br0" timeOffset="141026.93">17241 601 179,'0'0'56,"0"0"-10,0 0 28,0 0 23,0 0-30,0 0-39,7-41 0,-4 41-23,-3-3-3,0 1 19,0 2-16,0-4 9,0 4 7,0 0-19,0-2 8,0 2-10,0 0 2,0-3 22,-3 0-17,3 1 8,0-4 22,0 5-33,0-2 29,0 0-16,0 3-11,0 0-1,0 0-5,-4 11-18,-5 22 17,-4 10-17,-8 6-95,-3-1-119</inkml:trace>
  <inkml:trace contextRef="#ctx0" brushRef="#br0" timeOffset="142057.389">15407 2302 422,'0'0'71,"0"0"-64,0 0-5,0 0-2,0 0 32,0 0-10,13 20 23,14-20-1,9 0-12,19-26 16,19-11-26,18-10-11,14-12 11,15-11-18,1-14 7,5 3-4,-15 8-4,-25 12-6,-29 33-1,-33 12-23,-23 14-17,-2 2-24,-16 0 55,-18 13-16,1 4-12,4 2 3,7-4 1,9 2 2,2-5-9,1-3-29,6 3 43,-4-8 29,5 3-8,-4-7 6,2 0-32,5 0 32,0 0-3,0-4-2,0-4-5,8 2 2,-4 3-3,-4 3-97</inkml:trace>
  <inkml:trace contextRef="#ctx0" brushRef="#br0" timeOffset="142584.31">15586 2282 206,'0'0'69,"0"0"-57,0 0 9,0 0 31,0 0-16,0 0-29,-52 28-4,33-10 7,-5-4-10,4 0 1,-1 0 2,11-7 0,1 0 2,8-3-1,1-3-4,0-1 5,0 0 7,-3 0-2,-6 3 6,-6 5-13,-10 1-3,-4 3 0,-4 2 1,7-3 3,10-7-4,8 2 6,8-6 11,0 0-15,21 0 3,18-12 52,19-14-21,14-8 1,12-10-11,15-3-2,8-4-1,7-3-15,2 1-8,-9 7 0,-19 12-5,-32 13-4,-31 12-37,-25 9-45,-4 2 23,-37 20 59,-12 10-80,-19 2-48</inkml:trace>
  <inkml:trace contextRef="#ctx0" brushRef="#br0" timeOffset="142863.15">15353 2462 51,'0'0'355,"0"0"-305,0 0-50,0 0 4,0 0 36,0 0-15,164-106 1,-62 52-15,16-9-4,15-7 0,10 0 2,-4-10-18,-8 14 9,-33 11-44,-40 20 14,-33 23 3,-25 10 13,-2 2 14,-25 0 0,-2 7 1,-3 8-1,8-3 6,4-2-14,9-2-2,4-2-88,3-4-34</inkml:trace>
  <inkml:trace contextRef="#ctx0" brushRef="#br0" timeOffset="143204.94">16232 1879 214,'0'0'68,"0"0"-26,0 0 77,0 0-30,0 0-54,0 0-15,-73-60-11,52 60-4,6 0-2,3 0-3,4 0 0,8 0 5,-3 0-1,3 0-4,0 0 24,0 0 6,0 0 9,0-6-8,0 2-4,0-3 14,0 7-21,0 0-1,0 0-4,13 0-1,23 0-14,15 0 1,10 14 5,5 8 4,-10 17-10,-18 14 0,-20 16 0,-18 15-12,-37 10-53,-44 0-118</inkml:trace>
  <inkml:trace contextRef="#ctx0" brushRef="#br0" timeOffset="155472.24">4551 3831 452,'0'0'51,"0"0"-41,0 0-7,0 0-3,0 0 6,0 0-10,0 0 8,124 57 0,-87-17 10,-2 8-13,5 1 3,-2 2-4,-7-5 1,-2-1-2,-9-7-57,-7-5-77,-7-12 11</inkml:trace>
  <inkml:trace contextRef="#ctx0" brushRef="#br0" timeOffset="155709.09">4823 3914 407,'0'0'30,"0"0"0,0 0-30,0 0-4,0 0 2,0 0 2,-54 124 14,22-62-10,-7-3-2,3-3 11,5-8-4,2-8-12,11-6 3,5-8-44,9-6-74,4-10-111</inkml:trace>
  <inkml:trace contextRef="#ctx0" brushRef="#br0" timeOffset="156003.97">4544 3967 470,'0'0'42,"0"0"19,0 0-31,0 0-18,0 0-12,0 0-7,69 15 7,-30 28 1,0 3-1,11 0 13,0 0-7,2-6-3,2-2-3,-8-4-3,-3-6-36,-14-3-147,-12-16-74</inkml:trace>
  <inkml:trace contextRef="#ctx0" brushRef="#br0" timeOffset="156218.84">4881 3932 496,'0'0'7,"0"0"1,0 0 13,0 0-18,0 0 10,0 0-9,-51 10 4,22 48-5,-10 16-3,-5 6 0,-7 7 5,-8 3-5,-5-4-20,-2-7-165</inkml:trace>
  <inkml:trace contextRef="#ctx0" brushRef="#br0" timeOffset="173535.41">16069 814 10,'0'0'64,"0"0"-8,0 0-25,0 0 5,13-108-4,-13 91 33,0 4-2,0 1 12,0 0-15,0 5-32,0 0 21,0 4-29,0 3 14,0 0 9,0 0-43,1 31-34,5 25 19,-1 27 15,-5 15 22,0 15-17,0 2-3,0-5 8,0-6 0,0-8-9,0-9-1,-7-14-44,0-20 8,-2-13-24,1-20-14,0-12-1,8-8-14,0-12 26</inkml:trace>
  <inkml:trace contextRef="#ctx0" brushRef="#br0" timeOffset="173871.2">16209 627 279,'0'0'19,"0"0"-19,0 0 1,0 0-2,8-102-1,-2 74 2,3 4 3,-3-2 3,-6 3-3,0 6 2,0 6 8,0 4 24,5-1-19,4-1 11,6-7-15,14-2-10,16 0-4,20-1 7,26-8 6,37 0 31,39-8-22,33-3 3,25 4-3,16 0-13,22 2-18,13 2 9,19 9-58,1 9-43,-17 11-19,-23 1-37</inkml:trace>
  <inkml:trace contextRef="#ctx0" brushRef="#br0" timeOffset="174366.889">20073 10 82,'126'0'55,"-35"0"-3,-21 0 17,-18 0-21,-17 0-27,-6 0 10,-8 0-26,-11 0-2,-7 0-6,-1 0-13,-2 0 15,0 0 0,0 0 2,0 0 15,-5 0-16,5 0 3,-2 0-11,2 0-2,0 0 7,0 0 1,0 0-40,7 0 18,11 0-17,11 0 37,9 0 1,6 0-32,9 0 30,1 0 1,0 0-29,-5 0 30,2 0 4,-4 0-1,-9 0 31,-9 0-11,-13 0 29,-3 0-27,-7 0-16,-1 0 22,5 0 23,7 0-29,5 0 10,9 0-16,6 0-1,6 0 3,-5 0-14,0 0-5,-7 0 1,-8 0-19,-6 0 19,-7 0 0,-9 0 2,-1 0 36,0 28-32,0 24 12,0 22-18,-4 10 4,-7-4 1,0 10 0,-5-1-2,1-4-3,-3-4-126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09:19.8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4986 10490 476,'0'0'106,"0"0"-9,0 0-28,0 0-29,0 0 34,0 0-48,0 0-17,-39 12-9,29 34 0,-11 20 0,0 14 0,-2 4 10,0-2-12,1-3 2,0-5 0,2-11-2,3-8 10,1-13-8,7-18 0,5-14 6,4-8-10,0-2 8,0-29 4,0-32 29,20-33-30,10-25-9,4-17 2,3-10-5,2-2-9,-1 9 12,-1 17 2,2 29-5,-4 31-4,-1 26 5,-3 23-21,2 13-47,-2 23 28,-2 29-49,-10 18-50,-19 3-57</inkml:trace>
  <inkml:trace contextRef="#ctx0" brushRef="#br0" timeOffset="749.72">4399 10749 548,'0'0'22,"0"0"12,0 0-34,0 0-3,0 0-1,139-46 8,-49 39 2,15 0-3,9 2-3,-2 5 4,-11 0 4,-11 0-16,-17 0-6,-14 8-34,-8 1 18,-13 0-18,-11-5 47,-11-3-14,-10-1 30,-3 0-7,-3 0 78,0-5-66,0-4 43,0 8 6,0-1-41,-5 2 27,-17 0-48,-14 0-11,-13 16 4,-8 10 0,1 2-1,11-3 1,18-4 0,18-3-1,9-2 1,0-1-6,0-4 6,13-3-16,14-8 2,12 0 14,3 0 0,0-18 0,-8-2 13,-17-2-18,-8 7 5,-9 6 0,0 7 8,0 2-8,-7 0 0,-1 0-6,-3 18 5,-2 4-10,12 2 10,1 1 1,4-4-10,27-2 10,15-9 0,9-6-2,8-4 13,4-7-20,-5-21 9,-11-8-21,-9-8 19,-10-4-22,-10-8 20,-11-2-7,-9 2 16,-2 3-7,0 13 3,0 16-1,0 11 48,-5 10-11,5 3-21,0 0-16,-1 20 1,-4 22-6,1 15 5,-6 6 0,0 6-7,-3-3 17,-4 2-10,-4 0 0,-5-1-73,-9-3-8,-5-8-93,1-18-130</inkml:trace>
  <inkml:trace contextRef="#ctx0" brushRef="#br0" timeOffset="1259.99">5487 10788 475,'0'0'18,"0"0"-18,0 0-41,0 0 41,0 0 0,0 0 17,152 14-8,-92-30-4,0-14 3,-4-4 6,-14-2-11,-13 2 5,-13 8 41,-12 6-24,-4 10 15,0 6 2,0 4-27,0 0-12,0 5-3,-13 27 0,-7 15 0,2 5 14,6 2-22,7-8 8,5-2 0,0-6 1,2-8-1,11-6 0,3-7 0,1-9 12,0-7-17,11-1 5,3-5 0,11-27 11,8-7-7,1-3-4,-7 9 3,-10 6 5,-12 15-16,-11 12 3,-9 0-1,0 12 1,-2 24 8,0 13-3,0 2 0,-8 0-3,3-6-7,5-8-59,0-8 3,11-8 18,18-13-25,14-8-59,2 0-40</inkml:trace>
  <inkml:trace contextRef="#ctx0" brushRef="#br0" timeOffset="1642.51">6508 10953 197,'0'0'149,"0"0"-28,0 0-61,0 0-1,0 0-59,0 0 3,27-63 0,-22 61 5,-3 0-8,-2 1 27,0-2 25,0-1 14,-2-2-48,-17 5-1,0 1-8,-7 0-7,5 0-2,1 3 0,8 13 3,4 3-10,6 0 7,2 1 0,0-1-12,15-7 10,14-8 2,6-4-12,9 0 19,6-7-10,-7-9 3,-8-1 0,-6 2 26,-10 4-17,-4 3 13,-9 3-7,2 5-7,-4 0-16,-2 0 0,11 24 5,1 6-9,5 9-2,8 3-22,7-6-34,13-4-88,10-12 88,8-16-230</inkml:trace>
  <inkml:trace contextRef="#ctx0" brushRef="#br0" timeOffset="2263.97">7493 10761 681,'0'0'38,"0"0"-30,0 0-9,-124 51 2,88-17 4,2 2 38,12 0-35,11-1-4,9-3-4,2-9 0,0-6-8,13-10-2,12-7-1,12 0 5,11-15 0,10-17-41,-8-5-28,-7-1-15,-22 2-3,-17 8-24,-4 8 69,-33 16 48,-17 4 23,-3 0-1,-5 12 34,13 2-7,14-2-2,17 0-44,14-2 1,0-6-8,30-4-3,17 0 7,11-14 0,8-16-33,3-5 13,-4 2 0,-9-1 20,-19 9 20,-14 11 24,-15 5 31,-8 6 69,0 3-70,0 0-32,0 0-42,0 9 0,0 23-7,12 18 11,1 16-4,5 16 0,-5 8 3,-13 14-11,0 12 8,-35 1 0,-21-1-7,-9-18-12,5-20-4,-2-27 17,5-19 6,7-18-8,3-11 15,14-3-7,6-10 19,18-22-15,9-23 20,26-19-21,44-26 5,32-16-16,39-6 4,27-3-56,21 11-64,-2 12-270</inkml:trace>
  <inkml:trace contextRef="#ctx0" brushRef="#br0" timeOffset="2640.42">8838 10578 700,'0'0'55,"0"0"-4,0 0-49,0 0-2,0 0 0,0 0 11,-72 125-12,39-58 3,-9 7-2,-12-1 2,-2-11 3,2-11-5,10-17 1,14-9 9,18-15-13,4-10 3,8 0 0,0-26-4,17-24 4,21-18 0,11-15 0,11-5 11,1 10-16,-4 14 5,-10 21 0,-4 26 3,-6 15-3,-4 2 0,5 28-5,-2 18 4,-3 14-6,-8 8 2,-9 1 1,-16 2 3,-2 4-72,-48-8-35,-23-12-87</inkml:trace>
  <inkml:trace contextRef="#ctx0" brushRef="#br0" timeOffset="2800.44">8646 10943 447,'0'0'59,"0"0"-33,187-75-24,-86 51 9,10-2-11,3-6-87,-7-7-227</inkml:trace>
  <inkml:trace contextRef="#ctx0" brushRef="#br0" timeOffset="2971.48">9531 10511 580,'0'0'93,"0"0"-49,0 0-44,0 0 33,0 0 10,-92 108-26,92-53-8,0 9 0,10 3-9,3 5 0,-11-3-90,-2 2-35,-31-13-69,-25-11-225</inkml:trace>
  <inkml:trace contextRef="#ctx0" brushRef="#br0" timeOffset="3130.6">9210 11142 538,'0'0'137,"0"0"-68,0 0-11,0 0-58,0 0 0,154-95 3,-81 77-3,10-5-9,8-12-86,-10-15-173</inkml:trace>
  <inkml:trace contextRef="#ctx0" brushRef="#br0" timeOffset="3285.81">9175 10527 580,'0'0'71,"0"0"-37,0 0-31,144-62 4,-37 44-6,20 8-1,7 8-55,-7 2-65,-20 0-158</inkml:trace>
  <inkml:trace contextRef="#ctx0" brushRef="#br0" timeOffset="3968.44">4681 11575 325,'162'-20'41,"63"8"13,67 9-8,67-1-23,44-2-14,15 2 0,3-2-9,-13-4 0,-20-3-5,-25-4-9,-37-3 12,-43-1-12,-43 1-21,-48 6 20,-56 5-39,-67 5-15,-69 4-5,-44 0-7,-86 0 81,-47 8-1,-33 2-47</inkml:trace>
  <inkml:trace contextRef="#ctx0" brushRef="#br0" timeOffset="4267.91">5886 11647 268,'0'0'92,"0"0"-92,0 0 15,232 0-26,-45-9 23,33-15 42,32-4 14,36-6-26,27-1 10,14 3-47,6 1-5,-32 7 0,-29 8-25,-31 3-2,-38 8-3,-31 1 10,-40 4 17,-54 0-20,-40 0 13,-40 0 3,-8 0-43,-42 4 40,-14 4 10,-7-2-132</inkml:trace>
  <inkml:trace contextRef="#ctx0" brushRef="#br0" timeOffset="6998.26">2023 9587 319,'0'0'62,"0"0"15,0 0-16,0 0 9,0 0 4,0 0-10,0 0-52,0-32-9,0 41-6,0 20 4,11 9-1,-6 11 2,-3 9 9,-2 7-18,0 8 7,0-3-39,0-10-33,20-14-62,7-22-35,8-22-159</inkml:trace>
  <inkml:trace contextRef="#ctx0" brushRef="#br0" timeOffset="7493.41">2482 9699 317,'0'0'77,"0"0"-39,0 0-27,0 0 4,116-77 28,-104 65-13,-3 1 0,-5-1 13,-4 3-29,0-3 21,0 1 13,0 0-42,-4 6 36,-10 1-35,-4 1 4,-4 3-9,-3 0 1,-6 12-3,0 19 0,3 1-3,12 2-3,4-2 5,8-2 1,4-7-8,0-2-14,0-8 17,4-8-16,10-5-13,-1 0 27,1-18 7,1-12 0,3 0 2,-4 2 8,-1 8-10,-2 8 0,-5 9 4,3 3-11,3 0 7,3 17 0,3 13-7,-3 13 13,-1 4-6,-5 6 1,-5 2 9,-4-5-10,0-4 1,0 0-1,-27-7 0,-13-3-10,-11 0-52,-4-9-64,5-10-95,11-12-45</inkml:trace>
  <inkml:trace contextRef="#ctx0" brushRef="#br0" timeOffset="7830.29">3047 9544 360,'0'0'160,"0"0"-119,0 0-30,0 0 35,0 0-40,0 0 15,-52 3-21,27 14 10,4 4-15,-2 1 8,7 0-3,7-2 0,9-1-2,0 7 2,0-3 0,25 3 5,8 0-8,7 1 6,8 0-3,-6-1 0,-11 3 7,-11-3-7,-16 4 0,-4 4 2,-13 4-11,-29 4 9,-15-4-55,-7-4-31,2-10-34,6-18-45</inkml:trace>
  <inkml:trace contextRef="#ctx0" brushRef="#br0" timeOffset="8234.21">3215 9486 244,'0'0'14,"114"-38"-14,-45 18 6,-1-4 0,-4 2-5,-10 0-1,-14 4 30,-11 2-24,-14 4 20,-8 5 1,-7 7 36,0 0-3,0 0-12,0 0-37,-20 33-9,-18 17 12,-7 18 7,-3 15 10,5-2-21,16 2 26,14-7-35,13-6 0,0-7 0,23-9 7,14-14-8,10-17 0,2-18 0,-1-5 10,-2-20-8,-13-18 8,-15-1-2,-16 4 2,-2 12-7,-29 11-3,-29 12-22,-20 12-21,-7 19-82,3 8-16,11 0-85</inkml:trace>
  <inkml:trace contextRef="#ctx0" brushRef="#br0" timeOffset="8504.14">2353 10643 450,'0'0'3,"145"-56"-2,-33 20 24,24-5 4,13-2 10,11 3-32,6 2-5,3 9-4,-7 2-8,-17 8-28,-22 4 30,-36 5-2,-36 6-68,-36 4-70,-22 0-17</inkml:trace>
  <inkml:trace contextRef="#ctx0" brushRef="#br0" timeOffset="8715.01">2503 10698 326,'0'0'111,"0"0"-111,0 0 0,0 0-10,0 0 10,131 3 32,5-38 7,29-9 2,11-3-21,5-1-11,-7 9-10,-20 2 1,-29 11-19,-26 8-20,-28 6-20,-20 3-48,-12 4-25</inkml:trace>
  <inkml:trace contextRef="#ctx0" brushRef="#br0" timeOffset="9572.8594">10053 10381 5,'0'0'0,"-214"-96"-4</inkml:trace>
  <inkml:trace contextRef="#ctx0" brushRef="#br0" timeOffset="12416.17">11631 10531 331,'0'0'69,"0"0"6,0 0-23,0 0 3,0 0-5,0 0-46,78-55 37,7 38-26,17 2-3,9 1 10,6 2-11,-3 1-19,-14 7 8,-23 4-21,-25 0-49,-34 2-92,-18 11-56,-39 1-30</inkml:trace>
  <inkml:trace contextRef="#ctx0" brushRef="#br0" timeOffset="12630.31">12021 10488 210,'0'0'179,"0"0"-128,0 0-31,0 0-20,0 0 0,0 0 64,16 83-26,13-39-3,4 10 13,-8 3-45,-10 1 11,-13-3-14,-2-6 1,-24-7 6,-17-5-4,-5-10-3,-14-6 0,-9-9-28,-3-9-44,3-3-36,20 0-70,22-12-31</inkml:trace>
  <inkml:trace contextRef="#ctx0" brushRef="#br0" timeOffset="12981.58">12469 10842 369,'0'0'103,"0"0"11,0 0-52,0 0-14,0 0 5,0 0-47,-15 21-3,-14 8-3,2 5 0,9-5-3,13-3 3,5-6 0,0-4 0,14-6 3,16-5-4,9-5 1,7 0 0,8-14 11,-5-10-6,-4-2-2,-14 1-3,-17-6 16,-14 4-24,0 2 8,-29 9-7,-29 8 2,-13 8-56,-6 0 10,14 0 12,23 8-51,21-1 44,19-4-80,2-3-45</inkml:trace>
  <inkml:trace contextRef="#ctx0" brushRef="#br0" timeOffset="13333.78">12990 10561 476,'0'0'110,"0"0"21,0 0-61,0 0-45,0 0-8,0 0-17,6 38 0,4 3-4,3 8 15,1-8-19,-3-3 8,-5-8 0,0-9 2,-2-8 1,-2-6-3,3-6 0,-5-1-6,2 0 0,4 0 6,10-1 0,9-14 7,3-2-1,4 6-6,-1 5 0,-3 2 1,1 4-7,-2 0 1,-6 0 3,-5 12-7,-5 8-10,-8 8-10,-3 3-9,0-2-99,0-9-19,-9-7-181</inkml:trace>
  <inkml:trace contextRef="#ctx0" brushRef="#br0" timeOffset="13649.84">13511 10793 442,'0'0'161,"0"0"-94,0 0-51,0 0-16,0 0 0,0 0 0,2 72 4,2-47-2,0-6-2,3-7 4,-3-7-7,3-5 3,-2 0 0,3 0 17,3-12-4,12-10-3,6-5-9,11 1 4,-1 3-8,0 7 3,-8 9 0,-8 7-7,-8 0 7,-3 12-7,-6 19 6,-2 10-23,-4 7 13,3 2-59,1-7-68,5-10-143</inkml:trace>
  <inkml:trace contextRef="#ctx0" brushRef="#br0" timeOffset="14233.86">14489 10626 512,'0'0'34,"0"0"-34,0 0 0,0 0 20,0 0 7,27 106 23,-27-71-7,0-4-41,-12-1 19,3-7-21,1-11 0,6-7 9,2-5-3,0 0-1,0 0 47,0-3-14,0-20 2,17-9-40,12-10 0,7-6 1,11-4 7,1 6-8,-2 7 0,-6 16-14,-6 13 7,-5 10-7,0 3-7,-4 29 14,-4 12-1,-9 4 8,-5 3 0,-3-5-6,-4-10 3,0-12-8,0-10 9,0-8-12,0-6 22,-1 0-8,1 0 15,0-22-6,4-8-17,28-11 8,12-5 0,12-5-5,4-5 14,0-1-9,-8 16 0,-18 14 3,-8 20-9,-9 7 6,-3 29-8,-3 27 1,1 23 11,1 13-4,-1 8 0,2 4-31,-1-3-69,-6-16-123</inkml:trace>
  <inkml:trace contextRef="#ctx0" brushRef="#br0" timeOffset="15135.09">15839 10798 228,'0'0'95,"0"0"-22,0 0-27,0 0 23,0 0 7,0 0-20,-15-5-17,-1 5-36,-3 5 11,-4 13-12,1 6 3,1 4-10,10 3 5,3 0 0,8-4-2,0-3-3,15-8-33,26-10-8,14-6-57,13 0-40,13-28-204</inkml:trace>
  <inkml:trace contextRef="#ctx0" brushRef="#br0" timeOffset="15360.09">16388 10418 503,'0'0'111,"0"0"-29,0 0-36,0 0-38,0 0 2,-123 111-6,90-50-4,6-1 0,6-4 11,17-6-19,4-4 8,4-6-38,35-8-22,12-9-42,18-16-6,9-7-44,6 0-76</inkml:trace>
  <inkml:trace contextRef="#ctx0" brushRef="#br0" timeOffset="15900.3">16834 10689 301,'0'0'148,"0"0"-4,0 0-95,0 0-34,0 0 2,-131 23-17,97 12 7,9-6-7,12-3 3,7-6-9,6-6 6,0-6-7,0-6 5,13-2-9,13 0 11,10-7 15,4-13-14,4-1 4,-9 5-5,-14 6 0,-11 6 6,-8 4 1,-2 0-11,0 0 4,0 14-9,0 9 4,0 2 5,0 1 0,11-5 1,11-8 5,7-9-6,9-4 0,8-2 1,-1-22 4,-5-5-5,-11-5 0,-11 3-1,-11 4 5,-7 2-4,0 4 0,-21 9 7,2 9-11,1 3 4,6 0 0,7 3-5,5 8 4,0 1 0,0 2 0,21 2 2,8-2-5,5 0 4,1 2 0,-4-4 4,-4-3 2,-11 2-6,-7-3 0,-7-2 0,-2 2-5,0-2 4,0-1-10,0 4 8,0-5-81,0-4-22,10 0-59,21-6-24</inkml:trace>
  <inkml:trace contextRef="#ctx0" brushRef="#br0" timeOffset="16103.18">17571 10481 321,'0'0'151,"12"-126"9,-12 87-9,0 22-68,0 9-6,0 8-33,0 0-34,0 8-10,0 32-20,0 22 11,0 16 9,0 8 0,0-1-4,0 0 4,0-4-26,-2-5-28,-14-4-34,-7-11-34,-4-17-65,-6-23-158</inkml:trace>
  <inkml:trace contextRef="#ctx0" brushRef="#br0" timeOffset="16574.109">17431 10761 347,'0'0'16,"0"0"-15,0 0 19,132-26 44,-99 13-42,-4-9 16,0-4-10,4-8 21,-1-5 7,-3-7-33,0-4 28,-6 2-17,-1 6-19,-9 13 15,-9 17 5,-4 10 1,0 2-23,0 21-13,-2 30 0,-19 20-17,2 11 28,3 1-11,9-11 0,5-10 8,2-16-20,0-14 12,5-10 0,11-11-5,5-11-21,5 0 26,8-23 0,9-14-9,-1-4 2,-6-1-2,-7 7 9,-12 12-8,-7 13 2,-6 10 6,-4 0 0,0 6-45,0 21 37,0 8-6,0 5 7,0-8-16,7-1-74,4-10 5,10-9-25,5-8-39,3-4 60,2 0-47</inkml:trace>
  <inkml:trace contextRef="#ctx0" brushRef="#br0" timeOffset="16943.22">18256 10860 75,'0'0'114,"0"0"-7,0 0-61,0 0 53,0 0-33,112-102-18,-108 102 11,-4 0-58,2 0 0,-2 0-1,2 0 0,-2 0 2,0 0-2,5 0 0,8 0 2,15 0 8,9-9-10,5 4 0,-2 3 9,-7 2-13,-1 2 11,-6 26-7,-1 12 17,-9 12-16,-12 9 13,-4 3-14,0 2 7,-3-4 7,-12-6-13,-2-10 5,-6-12 3,5-14 2,3-14-7,-1-6 47,5-10 60,-1-30-40,10-16-63,2-20-3,38-13-3,40-10 5,32-10-14,33 1-13,22-4-64,7 5-8,5 6-94,-3-1-211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10:53.6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7416 16160 437,'0'0'75,"0"0"-71,0 0 0,164-68-2,-87 51 1,2 0-3,6 3 3,4-1 3,-2 2-6,-4 5-7,-12 0-12,-15 6-59,-20 2-25,-20 0-110</inkml:trace>
  <inkml:trace contextRef="#ctx0" brushRef="#br0" timeOffset="306.9298">7527 16223 470,'0'0'31,"0"0"44,0 0-75,0 0-25,0 0 25,0 0 3,178-63 15,-102 45-15,2 9-2,-8 0 3,-20 5 5,-19-3-17,-15 7 8,-11 0 0,-4 0 5,-1 0-2,0 0 5,0 0-8,0 0-18,0-3-7,3-5-56,3-7-220</inkml:trace>
  <inkml:trace contextRef="#ctx0" brushRef="#br0" timeOffset="1947.33">17499 16160 449,'0'0'50,"0"0"40,0 0-66,0 0 11,0 0 2,0 0 32,-30-24-43,30 21-11,0 3-15,0-5 5,15-3-1,16-2 5,6-4-1,9 2 1,4 3-6,2-8-3,8 7 0,4-2-9,7 5-14,0 7-42,-4 0-28,-9 0-9,-24 0-64,-26 0-167</inkml:trace>
  <inkml:trace contextRef="#ctx0" brushRef="#br0" timeOffset="2248.6">17373 16168 390,'0'0'108,"0"0"-80,0 0-28,0 0 0,0 0 1,132-23 14,-56 16-5,8-3-3,-1 2-3,-7 0-2,-12 2-2,-8-2 7,-16 2-7,-15 6 0,-12 0 0,-13 0 10,0 0-6,0 0-1,0 0-3,-2 0-7,-14 0-15,7 0-11,7 0-1,2-5 14,0-2-113,18-3-76</inkml:trace>
  <inkml:trace contextRef="#ctx0" brushRef="#br0" timeOffset="25427.98">13742 15240 154,'0'0'71,"0"0"-40,0 0-30,0 0 10,0 0 35,0 0-8,0 0 4,0 0-20,0-4-3,0 4 18,0 0-24,0 0 2,0 0 4,0 0-16,0 0-3,0 0 0,0 0 0,0 4-11,0 6 19,0 2-8,0-2 8,0-3-3,2-2-3,4-3-2,4-2 0,9 0 13,13 0 13,19-24 19,18-12-25,18-4-10,7-5-20,2 5-22,-16 5-109,-31 9-257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11:59.1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10385 9467 34,'0'0'70,"0"0"-43,0 0-27,0 0 0,0 0 6,0 0 4,0 0-10,0-2 0,0 2 3,0-3 10,0 3-1,0 0 17,0 0 25,0-2-42,0 2-3,0 0-9,9 0-4,8 0-2,8-2 10,6-1-8,3-2-13,4 1-49,0-3 4</inkml:trace>
  <inkml:trace contextRef="#ctx0" brushRef="#br0" timeOffset="436.57">10290 9529 7,'0'0'55,"0"0"5,121-2-31,-61-8-5,0-1-20,3-5 12,0 7-8,-4-1-8,-1-1 5,-8 8-14,-8-1-5,-11 1-15,-8 3-26,-12 0-46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13:14.0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3662 1074 724,'0'0'14,"0"0"-12,0 0 10,0 0-12,0 0 13,0 0 25,0 0-20,31-28-13,-44 70-5,-5 21 17,-7 12-15,3 16 18,0 4-17,6 1 1,5 9 3,11-8-2,0-6-5,2-13 0,23-18 4,6-16-9,7-16-13,3-18-5,7-10 15,8-19-4,2-32 12,3-19 0,-1-15 4,-5 3-8,-11 10 4,-15 20 0,-8 24 6,-11 18-5,-5 10 16,-5 0-17,0 3-7,2 20 7,2 12 0,6 8 1,5 3 4,7 0 1,7-3-6,9-10 0,5-10 5,8-7-6,2-15 1,-2-1 0,-6-15 9,-12-28-9,-12-8 6,-17-14-6,-4 2 2,-23 5-8,-27 5-6,-16 13 0,-5 13 9,5 16-12,10 11 15,18 0-3,22 8-4,16 18 5,4 4-30,39 0-3,22 0 19,22-4-20,15-6-15,14-10-30,5-8-27,-3-2-41,-9-7 5,-17-20 139,-24-4 5,-18 2 97,-20 5 14,-11 3 40,-15 7-28,-4 3 5,0 1-53,0 3-24,0 6 5,-13 1-51,-10 0 4,-4 6-9,-8 20-2,-3 8-1,3 4 4,6 4-1,13-2 0,14-2-18,2-6-10,4-9-6,23-11-5,4-12 29,2 0 3,1-24 7,-5-5 3,-7 3 6,-9 3-9,-5 12 28,-6 5 0,-2 6 0,2 0-28,2 26-14,7 28 11,5 22 4,1 17-1,0 7 0,-5-2 2,-12 2-8,0-1 6,-16-13 0,-20-10-6,-7-20 6,-1-20 0,1-18-2,5-16 5,5-2 8,6-26-11,10-23 0,9-26-12,8-20-29,16-19 8,33-11-51,18-12 7,9 10 30,2 18 33,-1 20 14,-5 35 11,-11 18-9,-17 16 8,-22 9 17,-11 6 18,-11 5 41,0 0-25,0 0-12,0 0-13,0 0-32,0 0-2,0 9-2,4 16-3,8 13 2,1 12 2,3 12 1,1 10 0,0 6 4,-4 2-12,-8-5-32,-5-11-105,0-20-77</inkml:trace>
  <inkml:trace contextRef="#ctx0" brushRef="#br0" timeOffset="152.56">5628 1219 772,'0'0'26,"0"0"-26,0 0-54,0 0-35,0 0-1,125 40-26,-90-3-147</inkml:trace>
  <inkml:trace contextRef="#ctx0" brushRef="#br0" timeOffset="420.4">6212 1480 603,'0'0'283,"0"0"-276,0 0 16,0 0-22,0 0 23,-161 46-15,87 8-7,-3 22 20,10 6-18,17 8-4,30-5 0,20-10-6,29-14 6,38-18-2,24-20 2,23-20-1,15-3 1,3-38-10,-9-11-2,-27-6-57,-36 9 1,-40 9-64,-20 16-17,-49 12-164</inkml:trace>
  <inkml:trace contextRef="#ctx0" brushRef="#br0" timeOffset="935.27">3493 2506 532,'0'0'98,"0"0"-98,0 0-15,0 0 15,0 0 40,160 0 78,-29-10-60,37-4-15,26 2-17,21-2-17,13 4-5,-1-1-4,-4 4 0,-4 5 4,-9-3-4,-16-2-2,-18 2-1,-35-2-41,-31 3 26,-34 2-19,-34-2-16,-33 0 18,-9 2 5,-42-2 25,-32 4-42,-28 0-67,-25 0-81</inkml:trace>
  <inkml:trace contextRef="#ctx0" brushRef="#br0" timeOffset="1228.1398">3506 2622 529,'0'0'103,"0"0"-96,0 0 3,276 5-10,-27-18 21,46-11-7,21 0 43,5 2-31,-11 3-21,-24 0 21,-30-1-3,-37 1 3,-48 7 11,-55-1-33,-53 9 23,-36-2-21,-23 6-5,-4 0 33,0 0-34,-36 0-18,-24 3-125,-27 10-186</inkml:trace>
  <inkml:trace contextRef="#ctx0" brushRef="#br0" timeOffset="7506.11">7962 1275 458,'0'0'55,"0"0"-15,0 0 35,0 0-17,0 0 27,0 0-30,0 0-12,-31-54-13,31 54-22,0 0-2,0 0-6,0 0-6,-2 8 2,-4 18-17,-2 17 21,-3 10 7,-2 8-7,1 4 0,-1 0-9,-2 1-36,8-1-12,2-5-47,5-4-29,0-12-29,0-13-137</inkml:trace>
  <inkml:trace contextRef="#ctx0" brushRef="#br0" timeOffset="7992.4">8473 1494 453,'0'0'32,"0"0"9,0 0-16,60-121 3,-56 92 17,-4 2-7,0 9 1,0 6 36,-3 4-55,-14 2-14,-10 6-6,-15 0-1,-13 0-4,-5 16 7,0 8-2,13 2 6,13 3-5,20-2-2,12-1-20,2 1-15,4-8 25,27-6-8,10-8 16,10-5-3,-2 0-1,-8-13 7,-7-8-2,-13 0 9,-10-2 2,-5 1 9,-6 6 16,0 5-4,0 4 3,0 7 11,0 0-30,0 0-14,0 0-2,0 18-10,0 15 12,0 11-3,2 4 4,4 1-1,2 2 0,-1 1 0,-5 0-1,1 1-36,-3-3-51,0-4 7,0-10-64,-5-16-47</inkml:trace>
  <inkml:trace contextRef="#ctx0" brushRef="#br0" timeOffset="8359.9499">8934 1400 458,'0'0'103,"0"0"-60,0 0 35,0 0-35,0 0 19,0 0-19,1-61-37,-12 61-5,-4 0 5,-3 0-6,5 8 2,2 6 4,4 5-9,7 4 3,0 5 0,0 4-2,0 4 3,9 3-1,9-3 0,0 3 7,-1-4-11,-4-1 4,-3 1 0,-6-8 2,-4 4 0,0-1-2,-9-4 0,-20 2-8,-15-4 8,-10-2-29,-1-6-40,7-10-8,19-6-15,21-10-89,8-26-217</inkml:trace>
  <inkml:trace contextRef="#ctx0" brushRef="#br0" timeOffset="8690.59">9370 1388 502,'0'0'146,"0"0"-120,0 0 8,0 0 5,0 0-33,0 0 5,-82 60-4,58-6 7,6 10 2,13 0-15,5-4-1,0 1 0,21-16 3,8-10-8,6-14 5,1-21 0,-1 0 16,1-26-14,-3-20 34,4-10 9,-9-14-29,-4-10-4,-8-2-12,-11 6-3,-5 14 1,-2 18-5,-25 15-12,-7 12-18,-5 16-44,-9 1-25,-11 1-75,6 16-188</inkml:trace>
  <inkml:trace contextRef="#ctx0" brushRef="#br0" timeOffset="22827.99">4031 3993 42,'0'0'395,"0"0"-326,0 0-69,0 0-7,0 0 7,-42 116 50,11-45-2,-1-1-11,6 1-27,4-13 2,4-5-13,3-15 1,10-11 0,0-7-2,5-12 4,0-8-2,0 0 15,0 0-12,0-28 26,10-21-1,12-25-25,5-16-6,0-7 3,4-3 0,6 12 0,0 21-8,2 21 8,-1 28 5,0 16 1,4 2-8,10 32 2,-3 28 0,-3 16-2,-10 17 12,-15 6-10,-13 3 0,-8 2-2,-9-4-3,-31 2-64,-13-10-34,-16-16-80,-5-23-113</inkml:trace>
  <inkml:trace contextRef="#ctx0" brushRef="#br0" timeOffset="22993.89">4026 4317 552,'0'0'76,"0"0"-74,146-60 4,-71 41-6,5 6 0,-3 3-1,-6 2-90,-13 0-87</inkml:trace>
  <inkml:trace contextRef="#ctx0" brushRef="#br0" timeOffset="23479.59">4616 4157 398,'0'0'103,"0"0"-85,0 0-15,0 0 10,163-79 8,-117 60 20,-8-2-31,-9 6-1,-12-8-18,-10-1-3,-7-6 5,0-2 1,0 6 12,-2 8-6,-7 8 30,5 6-16,2 2 28,0 2-42,0 0-7,-1 28 3,-2 14 0,1 10 4,0 2 0,1 0 5,3 1-10,-2-7 4,0-9-33,-1-10 2,2-13 7,-7-10 3,-5-6 16,-4 0 11,-10-18-13,-2-16-6,2-9 1,7 3 6,7 4 14,7 11 16,6 6 12,0 3-33,25 2 10,23 5-5,5 0 15,5 8 21,0 1-37,-15 0 6,-14 0-11,-17 10-1,-12 8-5,-17 14-16,-50 16 6,-29 13 12,-19 2-98,4-5-38,29-10-64</inkml:trace>
  <inkml:trace contextRef="#ctx0" brushRef="#br0" timeOffset="23924.95">7904 4052 531,'0'0'90,"0"0"-49,0 0 55,0 0-51,0 0-2,0 0-36,-9-14-4,9 47-6,0 14 0,0 12 3,0 5 3,0 2-3,-4 2-11,-1-2-14,-4 0-86,-2-9-15,2-17-89</inkml:trace>
  <inkml:trace contextRef="#ctx0" brushRef="#br0" timeOffset="24402.25">8614 4241 540,'0'0'12,"0"0"-12,0 0 4,80-114-4,-70 83 19,-6 1-18,-4 1 67,0 2-33,0 5-30,-29 6-7,-16 8 6,-15 8-4,-10 0 13,-4 28-13,7 12 19,11 11-16,14 0 6,13 4-9,13-6 0,14-10 0,2-5-3,2-12-13,21-8 16,10-10-10,12-4-22,7-2 32,5-26 6,-4-9 0,-3-9 10,-13 0-11,-5 3 17,-17 11 7,-6 10 14,-9 14 39,0 8-48,0 0-21,0 1-13,0 29-15,0 19 4,-2 13 11,-1 8 0,3-1 6,0 2-6,0-3-19,0-3-34,0-7-95,-7-17-29,-5-24-325</inkml:trace>
  <inkml:trace contextRef="#ctx0" brushRef="#br0" timeOffset="24770.02">9297 3962 833,'0'0'0,"0"0"24,0 0-24,0 0 0,0 0-9,0 0 25,-151 125-17,101-53 1,8 7 0,11-4-2,8-2 5,17-10-3,6-13 0,0-7 8,0-15-19,2-8 9,13-10-29,-1-4 30,6-6-38,2 0 39,9-24 8,7-15-4,-2 0-4,-6 5 0,-16 10 0,-11 8-9,-3 11 9,-23 5-19,-37 5-95,-20 23-18,-9 7 36,6 4-10,30-9-19</inkml:trace>
  <inkml:trace contextRef="#ctx0" brushRef="#br0" timeOffset="25113.8">9598 3960 731,'0'0'86,"0"0"-60,0 0-5,0 0-21,0 0-1,0 0-9,-12 44 9,-3 35 1,1 9 4,4 2 1,1-6-5,5-13 0,1-12 10,3-13-16,0-12 6,9-15 0,13-9-13,5-10 13,11 0 0,6-29 26,4-12-24,-6-2 20,-18 2-22,-15 11 0,-9 11-11,-11 15 2,-45 4-68,-24 12-2,-23 20-81,-8 6-44</inkml:trace>
  <inkml:trace contextRef="#ctx0" brushRef="#br0" timeOffset="25392.72">8087 4959 260,'0'0'444,"0"0"-444,114-20 3,1-5 6,26-5 5,16 1 52,16 2-42,7 6-16,3 1-5,-2 1 5,-9 5-16,-22 3 1,-22 10-34,-34 1 12,-41 0-59,-38 0-57,-15 12 45,-60 6-88,-36 6-45</inkml:trace>
  <inkml:trace contextRef="#ctx0" brushRef="#br0" timeOffset="25639.62">8619 5085 426,'0'0'37,"0"0"-37,0 0 0,170-24 19,-34-3 81,35-4 11,12 1-93,0-1 46,-17 3-44,-17 0 9,-27 7 19,-24 2-15,-26 7-6,-28 4-20,-22 5 6,-15 1-20,-7 2 7,0 0-20,-27 0-22,-24 15-152,-18 7 8,-3-3-137</inkml:trace>
  <inkml:trace contextRef="#ctx0" brushRef="#br0" timeOffset="31015.75">4264 2541 186,'0'0'259,"0"0"-250,0 0 6,0 0 16,0 0-29,0 0 22,0 0 13,106-7-17,-11 5 29,18 2-16,21 0-33,6 0 16,3 0-12,-8 0-4,-7 0 0,-13 0 1,-12 0-14,-20 0 13,-23 0-13,-22 0 4,-19 0-57,-16 10-38,-6 12 42,-54 9-81,-37-2 39</inkml:trace>
  <inkml:trace contextRef="#ctx0" brushRef="#br0" timeOffset="34383.6">1020 502 382,'0'0'112,"0"0"-10,0 0-28,0 0-55,0 0 41,0 0-44,0 0-16,-15-69 0,15 97-7,0 20 7,0 20 0,-3 12 6,-2 5-8,5-3 2,-3-14 0,3-12 1,0-18 9,0-11-10,0-12 0,-1-11 5,-1-4-2,0 0 8,-5-16 54,3-19-45,0-16-9,4-14-11,0-15 0,0-3 1,17-8-6,6 5 5,-2 5 0,-2 15-3,-4 21 14,-6 17-11,-3 21 0,5 7-17,5 4-1,7 29-21,6 10 39,-8 12-6,-2 2 2,-11-4 0,-8-9-7,0-4-17,0-8 23,-16-3-8,1-7 8,-2-8-7,-1-7 14,0-3-2,0 1 0,7-5 10,6 0-16,5 2 6,0 2 0,0 2-7,0 8 0,21 2 7,10 7 0,6-2 1,11 4-7,1 1 6,2-1 0,-6 1-9,-8 2-79,-13-3-19,-12-5-93</inkml:trace>
  <inkml:trace contextRef="#ctx0" brushRef="#br0" timeOffset="35605.89">1544 796 430,'0'0'86,"0"0"-54,0 0-32,0 0 11,0 0-14,0 0 3,107-61 0,-101 53 4,3-4 3,2-4-6,-6-3 1,-3-6 8,-2 5-13,0 3 9,-4 2 5,-16 7 12,-1 3-20,-2 5 2,0 0-5,0 0 6,-1 21-13,7 9 7,3 10 0,11 5-3,3 2 6,12-1-3,21-2 0,14-11-42,17-6 22,17-15-20,17-12-39,13 0-8,-3-23-50,-10-15 90,-25-8 47,-21 0 0,-23 2 35,-23 4 35,-6 9 21,-2 7 39,-27 11-58,-7 6-36,-3 7-18,-6 0-13,7 15 0,0 13-5,10 5 0,13 3-4,9 0 8,6-5-4,0-7 0,4-6 1,17-8-9,5-6 5,-2-4 3,3 0 8,2-12-4,-6-12-4,-3-2 0,-3-4 6,-5 6-10,-6 6 4,-4 6 0,-2 8 13,0 2-9,3 2 3,1 0-7,3 0-25,4 9 24,2 10-5,8 0 6,8-1-2,4-7 2,9-8-1,3-3-2,-3 0-8,-2-15 8,-11-13-3,-4-6 6,-5-5 5,-9 0 1,-5 4-6,0 7 0,-6 10 2,0 8 11,0 5-7,0 5 24,0 0-30,0 0-4,-3 14-8,-2 11 4,3 8 12,2 1-7,0 2 3,2-2 0,18 2 0,7-4 0,-1-2-6,0-7-7,-5 0-38,-8-7 22,-13-4-30,0 2 6,-28-4 37,-15 2 13,1-2-2,7-8 3,12-2 2,17 0 7,6-2 17,2-17-8,27-13-10,13-3-2,10-5 3,6-1 11,2 7-15,-5 6 14,-6 10-10,-15 10 6,-12 6 6,-12 2-18,-10 0-1,0 23 4,0 7 0,0-1 9,0 2-13,0-9 0,4-9 10,7-6-4,7-7 1,4 0 8,5-24-12,4-12 33,-4-4-36,-9-2 5,-16-1 16,-2 8-20,-20 3 11,-18 13-12,-12 12-10,-5 7 7,3 0 0,6 21-15,11 4 6,21 0-50,14-1 13,0-1-21,38-9-11,14-9-34,8-5-30</inkml:trace>
  <inkml:trace contextRef="#ctx0" brushRef="#br0" timeOffset="36101.98">3263 587 364,'0'0'134,"0"0"-40,0 0-12,0 0-22,0 0-42,0 0-7,22-30-11,-9 42-9,1 14 4,1 6 5,-4 5 0,-5-5-4,3-4 4,-4-6 0,-5-10 0,3-6 5,-3-6-10,0 0 10,0 0 0,0 0 41,0-12-42,0-13 1,0 0-5,16-6 4,3 5-13,12 4 8,-2 8 1,-1 6-7,-2 8 2,-8 0 1,-5 5 0,-2 16-20,-6 7 21,-5 5-12,0-4-4,0-2 7,0-10-62,0-7 5,0-10 7,0 0-55,2-3 52,13-25 18,4-6 5,-4-5 42,-1 5 22,-3 7 72,-3 4 15,0 9-30,-4 8 5,-4 6-20,6 0-52,5 0-12,3 4 1,3 19-1,-3 8 0,-5 7-16,-9 5 6,0 2-74,0-2-31,-23-14-54</inkml:trace>
  <inkml:trace contextRef="#ctx0" brushRef="#br0" timeOffset="36261.88">3610 378 324,'0'0'80,"0"0"-24,0 0-53,118-59-6,-87 64-4,-2 27-26,-8 8-19,-10 3-87,-6-5 4</inkml:trace>
  <inkml:trace contextRef="#ctx0" brushRef="#br0" timeOffset="36814.08">3825 549 19,'0'0'123,"0"0"-23,0 0-4,0 0 3,0 0-28,0 0-6,6 11 10,7-4-36,6 3-10,-4 3-22,-4-2 4,-2 6-11,-5 0 0,-4 1 3,3 0-9,-3-1 8,2-3-2,2-6 0,-2-3-37,0-3 22,6-2-21,7 0 19,10 0 4,4-18 13,2 0-11,-4 3 6,-7 4-12,-5 4 11,-6 2 6,0 2 0,-2 1 14,-3 2-11,7 0 24,1-5-3,9 2-18,14-8 3,9-2-9,9 1 8,-2-1-3,-8 6-4,-12 7-1,-6 0 0,-8 21-1,-6 29-1,-4 20-2,-7 17 4,0 9-6,-22 0 6,-12-9-16,1-17 14,6-20-31,5-22 28,4-19 5,0-9 0,1-7 62,3-25-21,8-14-9,6-17 12,8-11-43,35 0 13,15 2-14,15 10 3,19 10 6,19 8-9,19 9 0,5 13-4,-3 12-39,-18 10-33,-24 3-82,-31 25-142</inkml:trace>
  <inkml:trace contextRef="#ctx0" brushRef="#br0" timeOffset="37241.87">1462 1548 315,'0'0'89,"0"0"-30,0 0 33,0 0-36,0 0-22,48-113-9,71 80-11,53-6 56,44-1-40,42 1-22,21 2 10,-5 5-12,-13 8-1,-19 4-2,-9 6-3,-19 0-7,-17 6 4,-33 4-15,-48 4 17,-45 0-67,-46 0-16,-25 2 10,-54 8 33,-36 4 28,-34 2-59,-23-2-91,-9-2-55</inkml:trace>
  <inkml:trace contextRef="#ctx0" brushRef="#br0" timeOffset="37533.7898">1801 1287 206,'0'0'88,"0"0"-88,0 0 4,117-2 16,17-20 45,45-8 32,40-2-21,25-5-17,11 6 16,-12 0-50,-8 3-10,-7 5-6,-10-1 0,-10 3-13,-30 3 4,-42 6 0,-49 8-2,-47 2 2,-31 2-28,-9 0 3,-35 0-7,-34 11-9,-21 9-86,-17-1-96</inkml:trace>
  <inkml:trace contextRef="#ctx0" brushRef="#br0" timeOffset="39116.21">7895 2085 186,'0'0'118,"0"0"-70,0 0-9,0 0-8,0 0 9,0 0 17,-18 0-25,18 0-16,14 0-15,30 0 7,18-2 32,25-4-12,18-4-23,17 0 20,11-1-25,0-1 11,-4-1-9,-9 3 4,-8 1-11,-12 2 5,-17 3-2,-25 1-7,-27 3-8,-20 0-23,-11 0-39,-9 0 19,-38 9 54,-22 8-98,-18-2-105</inkml:trace>
  <inkml:trace contextRef="#ctx0" brushRef="#br0" timeOffset="39573.15">7545 2238 396,'0'0'85,"0"0"-85,0 0-53,0 0 53,114 1 5,-8-1 56,33 0-2,21 0-13,9-4-3,-1-1-23,-16-3-1,-11-1 8,-20 4-12,-21-2 9,-19 4-7,-23-4-3,-22 4 16,-21 0-27,-6 2 7,-9 1 25,0 0-2,0 0 17,0 0-39,0 0-1,0 0-7,0 0 3,0 0-6,0 0 0,0 0-1,0 0-9,0 0 6,0 0-24,0 0 11,16 0-45,13 0 52,6 0-23,4 0-37,-6 0-14,-8 0-26,-10 0 6,-9 0 30,-6 0-72,0 4 37,0 2 82,0-2-46</inkml:trace>
  <inkml:trace contextRef="#ctx0" brushRef="#br0" timeOffset="41096.05">2534 6180 362,'0'0'106,"0"0"-33,0 0-40,0 0 16,0 0-48,0 0-1,0 4-3,0 44 3,0 20 13,0 18-13,-2 13 17,-7 5-8,-7 1 2,3-10-10,-1-14-1,1-21 0,3-23 7,6-16-5,1-13-2,2-8 18,1 0-10,-2-8 102,2-32-65,0-25-26,0-25-28,0-16 12,0-10-3,0-1 0,12 5 4,7 12-4,-1 20 0,-5 29 0,-4 26 26,0 18-24,-2 7-4,6 0-4,10 5-81,12 19 72,3 6 12,-4 6-2,-17 4-3,-11 4-24,-6 5-14,-6 4 9,-25-2-59,-5 0 37,-1-6-62,1-13-80</inkml:trace>
  <inkml:trace contextRef="#ctx0" brushRef="#br0" timeOffset="41590.87">2727 6445 422,'0'0'107,"0"0"-55,0 0-38,0 0-21,116-8 7,-91 32 0,-7 8 0,-7 6 2,-11 4-2,0 4 0,0-2 9,-18-4-18,-4-5 5,4-14 3,7-9-15,6-12 27,5 0-11,0-1 28,0-34-14,12-11-14,23-7-5,15 0 5,12 9-4,7 10 4,-2 12 0,-7 11-4,-17 11-10,-12 0 8,-12 13 6,-7 13-13,-5 8 3,-4-4 16,-3-1-6,0-4 0,0-11 1,5-7-4,2-7 3,4 0-9,6-1 7,13-21 3,5-4-1,-4-2 9,-8 12 8,-9 4-17,-14 4 6,0 2-4,-5-5 8,-27 4-10,-10 1-23,-2 4 22,-1 2-24,12 0 24,10 0-12,14 0-67,9 0-56,7 0-84</inkml:trace>
  <inkml:trace contextRef="#ctx0" brushRef="#br0" timeOffset="41959.17">3773 6064 466,'0'0'128,"0"0"-32,0 0-70,0 0-26,0 0-2,0 0 2,-20 146 5,9-60 9,2 4-14,6-2 0,3-1 7,0-12-9,0-9 2,0-16 0,-6-20-1,2-14 9,1-14-8,1-2 0,2 0 2,0-22 42,0-21-43,0-8-1,30-4 0,10 7 9,10 13-9,-3 14 0,-4 9 2,-5 12-14,-9 0 12,-11 0 0,-12 26-7,-6 13-4,-11 12 5,-31 14 6,-16 0-72,-12-2-16,2-13-47,10-22-171</inkml:trace>
  <inkml:trace contextRef="#ctx0" brushRef="#br0" timeOffset="42119.07">4361 6573 435,'0'0'292,"0"0"-256,0 0-20,0 0-16,0 0-12,0 0 10,23-22-54,-10 17-43,12-9-124,12-11-48</inkml:trace>
  <inkml:trace contextRef="#ctx0" brushRef="#br0" timeOffset="42619.0899">5019 6191 699,'0'0'61,"0"0"3,0 0-51,0 0-11,0 0-2,0 0-11,0 70 2,3-9 14,1 6-5,-4-2 10,0 1 0,0-13-10,0-9 0,0-11 4,-4-12-13,-3-8 9,0-13 0,2 0 32,-5-13-6,-3-22 1,1-16-27,7-14 11,5-14-21,0-9 10,23-1 0,8 11-9,0 17 15,-4 22-6,-2 15 0,3 14-14,-3 10 12,2 0-21,-6 12-15,-5 14 26,-8 9-28,-8 11 12,-14 7 1,-26 3-10,-5-2 32,5-11-35,11-11 40,14-11-7,12-4 13,3-2-6,3 2 0,21 1 5,10 2-2,16 0 5,13 2 8,9 2 6,4-3-17,2 8-1,-15 3-4,-8 5-28,-17 3-44,-23-7-151,-15-8-98</inkml:trace>
  <inkml:trace contextRef="#ctx0" brushRef="#br0" timeOffset="43600.99">5514 6461 556,'0'0'66,"0"0"-64,0 0-2,0 0 17,136 0-8,-94 0 28,6 0-13,-5-2-19,0-16 4,-7-2-7,-12-6-2,-10-2 12,-12-5-9,-2 3-3,-4 4 0,-21 9 0,-2 8-4,-4 9 4,-2 0 0,-6 16 3,-2 20 8,1 9-5,17 2 1,12-1 5,11-5-20,2-4 8,34-11 0,15-6-4,22-15 14,19-5-20,19-12 5,14-27-45,2-9 27,-9-3 9,-26 0-27,-32 7 9,-31 9 31,-25 5 1,-4 9 30,-8 7 14,-17 10 17,-8 4-47,-5 0-12,-7 22 20,-4 9-21,4 3 15,10-1-16,10-1 9,14-7-11,11-3 2,0-8-3,0-4-6,0-5-6,11-5 13,5 0-7,15-1 18,11-23-5,8-6-4,-4 2 0,-13 6 2,-17 10 0,-11 7-2,-5 5 0,0 0 1,0 5-2,0 16-27,0 7 28,0 1 5,0-5 3,0-5-8,0-4 0,18-10-14,13-5 2,11-3 8,9-27 4,-1-11-3,-4-3 9,-14-3-6,-12 2 0,-17 10 8,-3 9 1,0 17 10,0 3 0,0 4 5,0 2-24,0 0-1,0 14-1,14 12-6,12 6 1,6 8 7,4-2 0,-5 0 7,-2 1-2,-11-7-5,-16-3 0,-2 4-8,-16-1 3,-26 0-1,-2-6 6,3-10 0,17-8-7,13-8 7,11 0 0,0-17-20,30-21 5,18-5-16,13-4 28,1 3-4,11 1 14,8 0 6,4 4-8,-3 4 6,-13 12-22,-23 6 8,-23 9-29,-17 8-56,-6 0-73,0 0-135</inkml:trace>
  <inkml:trace contextRef="#ctx0" brushRef="#br0" timeOffset="46185.07">9248 5985 11,'0'0'30,"0"0"30,0 0-20,0 0-38,0 0 62,0 0-28,0 0 0,0-30-4,0 30-32,0 0-29,0 0-43,0 0 34,0 3 34,8 0-57,6-1-14</inkml:trace>
  <inkml:trace contextRef="#ctx0" brushRef="#br0" timeOffset="46592.96">9544 5916 343,'0'0'117,"0"0"-69,0 0-5,0 0 0,0 0-36,-149-37 24,102 37-1,-4 16-25,2 10-1,-1 8-4,8 3 0,9-4 2,8 2-1,12-8-1,7-3 0,2-10 0,4-3-4,0-7-8,0-4 7,0 0 5,13 0 3,9-20 5,9-4 1,0-6 5,-7 5-12,-8 8 9,-7 9 18,-9 6 28,0 2-51,2 0 4,-2 2-10,3 25-37,2 14 35,-5 11 2,2 3 0,-2 6 9,0-3-9,0-3-23,0-4-16,0-5-64,0-11-1,0-21-145</inkml:trace>
  <inkml:trace contextRef="#ctx0" brushRef="#br0" timeOffset="46909.94">9667 6028 613,'0'0'37,"0"0"-27,0 0-10,0 0 0,-123 117 4,101-71 2,7 1-5,11-3-1,4-6 2,0-8-9,15-10 7,7-6-1,3-7-8,-1-7 18,5 0-7,-2-12 32,-1-17-10,-5-7 13,-8-6-23,-10-6-10,-3 4 8,0 6-12,-26 7-7,-9 17-29,-12 13-54,-6 1-8,11 5-8,13 5-51,19-1-74</inkml:trace>
  <inkml:trace contextRef="#ctx0" brushRef="#br0" timeOffset="47091.82">10009 6118 245,'0'0'291,"0"0"-255,0 0-21,0 0 49,0 0 18,0 0-46,63 0-27,-29-5-9,9 3-3,-6 2-20,-1 0-79,-9 0-65,-19 0-154</inkml:trace>
  <inkml:trace contextRef="#ctx0" brushRef="#br0" timeOffset="47779.82">10608 5934 455,'0'0'76,"0"0"-40,0 0-29,0 0-7,0 0 15,0 0-10,116 0 10,-89 21-15,-12 12-2,-15 7-4,0 7-7,-36 6 13,-12-1-2,-4-6-10,7-11 7,11-8 5,14-8 0,16-10-1,4-5 1,0-4 0,31 0-3,25-1 6,27-26 12,22-9-11,16-12-2,5-6-2,-8-1-16,-20 6-3,-26 10 3,-30 13 32,-24 8-14,-18 4 23,0 5 1,-27 6 6,-15 3-27,-12 0 13,-2 25 4,5 4-20,8 8 18,17-5-20,11 0 2,12-4-7,3-7 4,0-4 1,14-8-1,13-6 12,6-3-11,7 0 3,5-24 23,-3-6 16,-5-3-42,-11-1 11,-6 2-5,-14 6 5,-6 6-22,-2 8 8,-25 12-38,-11 0 11,-1 0-47,4 16 10,12-2-33,13-5-179</inkml:trace>
  <inkml:trace contextRef="#ctx0" brushRef="#br0" timeOffset="47983.86">11588 5749 585,'0'0'132,"0"0"-84,0 0 18,0 0-54,0 0 13,0 0-25,27 21 0,-9 16-9,4 13 12,-6 5-3,-3 0 0,-6 3-59,-7 3-6,0-5-72,0-12-102</inkml:trace>
  <inkml:trace contextRef="#ctx0" brushRef="#br0" timeOffset="48303.769">12124 5793 617,'0'0'53,"0"0"-49,0 0-8,0 0 8,0 0-4,0 0 3,-45 120 7,45-78-19,0-5 9,7-12 0,12-6-1,0-9 5,3-10-4,7 0 21,-1-7-14,7-23 11,0-9-4,-6-6-13,-7 1 29,-13 8-29,-9 10 13,0 10-14,-43 9-1,-21 7-33,-25 11-37,-14 19-28,3 4 33,9 0-92,13-7-96</inkml:trace>
  <inkml:trace contextRef="#ctx0" brushRef="#br0" timeOffset="48723.6599">9176 6895 336,'0'0'40,"0"0"-8,0 0 12,0 0-36,0 0 8,136-63 26,-13 36 7,45-11 18,43-4-23,32-6-8,25-5 14,23 7-42,16-1 14,13 6-22,-10 10 2,-30 4-13,-46 9 13,-46 7-2,-45 4 0,-47 6-16,-43 1-2,-41 0-32,-22 0-57,-64 4 105,-39 18-57,-43 2-119</inkml:trace>
  <inkml:trace contextRef="#ctx0" brushRef="#br0" timeOffset="49031.54">9771 6756 308,'135'-27'36,"52"-5"3,30-2 52,34-2-25,12 4 7,2 3-5,-10 6-57,-26 0 20,-29 8-24,-32-2 7,-33 1-12,-25 3 5,-35 3-7,-28 2 0,-26 2 7,-17 3-7,-4 3 0,0 0-14,-6 0 12,-25 0-133,-19 13-57,-14-5-65</inkml:trace>
  <inkml:trace contextRef="#ctx0" brushRef="#br0" timeOffset="53897.41">5133 7069 312,'0'0'102,"0"0"-51,0 0-14,0 0 0,0 0 33,0 0-31,0 0-9,9-29-12,-9 29-18,0 0-3,0 19-5,-12 14 8,-9 16 10,-4 5-10,-2-4 0,0-4 4,5-6-1,4-14-3,8-6 0,2-11-1,6-4-5,2-5 4,0 0 2,0 0 17,0-2-15,2-26 4,14-17-6,5-6 3,4-7-7,1 0 4,2 4 0,-6 13 8,-2 15-8,-4 16 0,-2 10 0,6 0-11,-4 14 8,-3 16-15,-3 11 12,-2 9 1,-8 4-12,0 4-32,0 0-18,-18-7-41,-5-8-50,4-13-1</inkml:trace>
  <inkml:trace contextRef="#ctx0" brushRef="#br0" timeOffset="54057.31">5106 7333 366,'0'0'54,"0"0"-54,129-72-16,-73 44-62,0 2-138</inkml:trace>
  <inkml:trace contextRef="#ctx0" brushRef="#br0" timeOffset="54273.17">5616 7078 583,'0'0'80,"0"0"-46,0 0-31,0 0 16,0 0-19,0 0 0,26-28 0,-26 30-9,0 24-31,0 9 40,0 2-1,-1 5-62,1-5 11,0 1-13,0-6-8,9-3-75</inkml:trace>
  <inkml:trace contextRef="#ctx0" brushRef="#br0" timeOffset="54456.27">5458 7458 495,'0'0'64,"0"0"-48,0 0 9,0 0-22,118-45 0,-57 29 5,7 0 1,9 0-18,-2-4-20,-13 0-109,-21-2-117</inkml:trace>
  <inkml:trace contextRef="#ctx0" brushRef="#br0" timeOffset="54643.27">5456 7113 456,'0'0'39,"0"0"-19,0 0-20,114-68 14,-43 43-2,14 5 7,4 4-19,2 6-15,-13 3-64,-22 4-187</inkml:trace>
  <inkml:trace contextRef="#ctx0" brushRef="#br0" timeOffset="55062.11">5090 7636 423,'0'0'78,"0"0"-65,0 0-8,0 0-4,168-50 8,-53 25 45,17-3-29,13 1 20,5-1-40,-2-3 6,-3 5-5,-18 4-6,-26 9 0,-34 4 2,-30 9-2,-22 0-41,-15 0-50,-23 9 14,-39 16 77,-28 3-174</inkml:trace>
  <inkml:trace contextRef="#ctx0" brushRef="#br0" timeOffset="55362.03">5099 7678 502,'0'0'64,"0"0"-64,0 0-44,0 0 44,197-53 39,-79 24-23,17-2 48,18-1-34,4 1-22,-4 3 32,-21 7-34,-29 7 1,-40 7-5,-32 4 10,-29 3-14,-2 0 2,0 0 0,-15 0-7,-21 15 16,-9 2-8,1 0-1,13-5-10,15-5 3,14-1-51,2-2-85,20-4 62,18 0-148</inkml:trace>
  <inkml:trace contextRef="#ctx0" brushRef="#br0" timeOffset="60676.47">13341 6094 17,'0'0'0,"0"0"-17</inkml:trace>
  <inkml:trace contextRef="#ctx0" brushRef="#br0" timeOffset="60882.6">13341 6094 0,'0'0'13,"-8"-115"-8,0 102 25,-3-2 27,0 8 10,-3-3 43,3 3-83,3 1 67,2 2-51,4 3 6,2 1 18,0-3-32,0 3-9,0 0 0,0-4-22,2 4 10,26-2-10,22-5 5,22 4 27,15-5-36,5 5 8,3 3-8,-10 0-45,-18 0-89,-29 3-62</inkml:trace>
  <inkml:trace contextRef="#ctx0" brushRef="#br0" timeOffset="61055.49">13087 6108 470,'0'0'32,"0"0"-32,0 0-39,142-2 39,-38-18 13,18 0 13,6 0-21,-3 2-5,-15-3-74,-30-1-184</inkml:trace>
  <inkml:trace contextRef="#ctx0" brushRef="#br0" timeOffset="61243.41">13808 5791 242,'0'0'101,"0"0"-15,0 0-16,0 0 3,0 0-34,0 0-11,-44-44-25,59 44 19,17 14-26,6 7 4,2 8 0,-7 5 7,-8 4-4,-14 8-4,-11 8 1,-15 9-61,-41 2 9,-13-5-104</inkml:trace>
  <inkml:trace contextRef="#ctx0" brushRef="#br0" timeOffset="62112.63">15490 5398 422,'0'0'96,"0"0"-83,0 0 58,0 0-20,0 0-15,0 0 8,-41-18-44,10 47 0,-15 15-9,-12 11 26,2 8-27,8-5 10,15-9-9,14-6-5,14-9-8,5-8-8,7-4-20,26-8-17,17-6 62,14-8 0,5 0-19,4-14 17,-3-16-35,-12-4 42,-8-1 0,-14 10 13,-16 6-9,-13 12 26,-7 7-2,0 0 17,0 0-45,-4 14 0,-12 8-6,0 7 17,1 2-13,7-1 2,8-4 0,0-4-6,4-3 6,17-10 0,4-3 1,6-6 11,1 0-12,-6-15 0,-5-11 4,-13-1 16,-8-4-19,0 6 5,-16 2-6,-21 8-28,-7 7-12,-7 8 10,10 0-83,14 0 75,19 4-80,8 2-28</inkml:trace>
  <inkml:trace contextRef="#ctx0" brushRef="#br0" timeOffset="62584.59">15862 5711 247,'0'0'135,"0"0"-52,0 0-13,0 0-31,0 0 38,0 0-69,10-16-1,-7 21-7,2 16-21,4 3 21,-3 1 0,1-2-37,-5-5 33,3-8-10,-3-6 14,-2-4-9,2 0 21,1 0-12,-1 0 7,2 0-1,2 0 5,11-12-11,-2 2-7,1 0 0,-9 6-13,-3 4 19,-2 0-2,0 0-11,0 0 3,0 0-5,0 0 6,-2 2 4,3 6-9,0-2 10,-1-2-10,2-2-3,0-2 14,3 0-11,1 0 15,9 0 8,5-6 3,0-10-11,-2 2 0,-5 4 1,-7 6 5,-4 4-6,0 0 0,1 0-8,-3 9-17,0 12 18,-2 1-10,5 2-51,0-4-28,3-6-12</inkml:trace>
  <inkml:trace contextRef="#ctx0" brushRef="#br0" timeOffset="62982.7">16406 5729 422,'0'0'184,"0"0"-133,0 0-49,0 0-4,0 0-10,0 0-4,0 41 9,-2-4 12,-3 1-5,-2-2 0,3-1 9,-1-7-16,-1-6 7,-1-5-12,5-5 8,-1-8-23,2-1 24,-2-3 1,-4 0 4,1-5 14,-1-17-16,7-9-3,0-6 1,0-5-6,7 0 8,10 3 0,1 12 7,1 8-1,-2 7-6,3 7 4,1 5-8,0 0 8,2 0-4,-3 0 0,-5 10-14,-5 6 1,-6 4-35,-4 2-7,0-2-18,-12-1-31,-17-2 30,0-8-61</inkml:trace>
  <inkml:trace contextRef="#ctx0" brushRef="#br0" timeOffset="63531.54">16700 5731 295,'0'0'86,"0"0"-85,0 0 6,0 0-5,0 0 4,0 0 12,20-9-18,-20 11 0,0 9 5,4-3 3,8-1-7,1 0-1,4-6 0,2 2 6,1-1-4,-2 0 6,-5-2 1,-7 0-4,-2 0 8,0 0 9,-4 0-13,4 0 8,5 0-17,-1 0 0,4 0 5,-1 0-1,1 0-4,3 5 0,-4 0 0,-2-1-7,0-1 7,-5-3 0,3 0 3,1 0 4,4-7-7,5-15 0,1-9 2,-1-2-7,-4-14 10,-3-3-5,1-1 42,-1-2-22,-4 9 42,-4 12 69,-2 15-122,2 10 49,-2 7-24,0 0-33,0 0-2,0 21-24,0 23-3,0 19 21,-4 12 14,-2 0-8,-1 2 1,-5-7-42,-5-4 3,-8-8-37,-8-12-22,-9-13 10,-5-20-163</inkml:trace>
  <inkml:trace contextRef="#ctx0" brushRef="#br0" timeOffset="63668.45">17037 5692 514,'0'0'13,"121"-24"-8,-53 17-5,-3 5 0,-5 2-47,-6 0-38,-11 0-151</inkml:trace>
  <inkml:trace contextRef="#ctx0" brushRef="#br0" timeOffset="64123.28">17540 5571 505,'0'0'118,"0"0"-75,0 0 21,0 0-42,0 0-17,0 0-5,-2 46-34,-2-4 32,-3 8 2,-5 2 0,2-2 5,1-7 1,0-11-1,2-11-5,5-8 8,-3-12-14,3-1 8,2 0-2,-2 0 40,0-8 19,2-19-6,0-17-53,0-9 8,2-12-9,21-6 1,6-6 0,2 9-11,-4 13 5,-1 14 6,-6 21-2,-6 11-20,-1 9 9,0 0-17,3 9 8,2 15 20,-1 6-27,-6 3-13,-6 2-8,-5-3-52,-11 0 58,-27-4-2,-6-2-16,-3-1-35,7-7-7,17-8 16,21-8 10</inkml:trace>
  <inkml:trace contextRef="#ctx0" brushRef="#br0" timeOffset="64409.11">17748 5653 344,'0'0'134,"0"0"-134,0 0-12,0 0 6,0 0 12,0 0 0,0 66 9,0-38-9,0 0 1,0-2-7,8-6 5,2-6-2,-2-7 3,-3-7-1,-1 0 23,3 0 29,3-3 42,6-17-46,5-8-52,-5-2 17,-3 4-12,-9 3-6,-4 10 0,0 6-10,0 4-4,-6 3-70,-26 0-68,-5 2 1,-4 10-14</inkml:trace>
  <inkml:trace contextRef="#ctx0" brushRef="#br0" timeOffset="65293.32">17951 5661 544,'0'0'125,"0"0"-80,0 0 29,0 0-64,0 0 8,0 0-18,0-8-3,2 8-13,0 1 6,2 9 4,1 1-6,6 1-1,2 0 10,-1-7-18,5 0-3,-6-3 24,-1-2-14,3 0 6,1 0 8,1 0 0,1-7 9,-8 3-9,-3 4 0,-5-1 13,0 1-6,0 0-7,2 0 0,0 0-5,2 0-5,0 8 10,6 4 0,-1-2 1,2 2 5,7-4-6,-2-4 0,-1-4 3,3 0-3,4 0 0,1-6 0,6-12 14,-3-7-8,-2-4-6,4-1 0,-6 2 8,-9 7-17,-2 11 3,-9 7 6,-2 3-6,0 0 1,0 0-17,0 0-26,0 9 21,7 9 18,0-1 9,8-2 0,4-4 3,2-7 3,11-4-6,4 0 0,2-8-9,4-12 4,-9-6 5,-8 1 0,-11 1 17,-6 2-14,-4 8 56,-4 4-49,0 6 7,0 4-34,0 0 15,0 0-69,0 10 40,-17 14 21,-3 9 10,-3 4 0,4 1 17,2-2-28,13-1 11,4-9 0,0-6-6,21-10 13,10-10-7,13 0 11,14-10-2,11-20 12,0-12-17,-5-3-4,-10 2 53,-9 0-41,-11 8 10,-12 16 51,-11 9-65,-5 10 13,1 0-21,2 3-14,7 20 4,0 7-4,-1 13-4,1 1-26,-3 4-41,-9 3 25,-4-2-53,0-8-97</inkml:trace>
  <inkml:trace contextRef="#ctx0" brushRef="#br0" timeOffset="65645.17">16033 6064 473,'0'0'25,"201"-7"-15,-38-12 21,24-5-1,19 0 16,2 4 26,1 1-60,-3 5 20,-20 6-32,-8 2 7,-23 4-16,-25 2 9,-34 0-26,-45 0-21,-47 2-85,-30 12-140,-77 0 31</inkml:trace>
  <inkml:trace contextRef="#ctx0" brushRef="#br0" timeOffset="65855.06">16441 6200 572,'0'0'0,"0"0"-21,123-4-8,-2-18 29,36-4 55,17 2-44,5 1 28,-7 8-39,-24-1 9,-18 1-9,-26 6 2,-25 1-4,-30 4-6,-27-1-33,-22 5 0,-6 0-38,-36 0-151</inkml:trace>
  <inkml:trace contextRef="#ctx0" brushRef="#br0" timeOffset="67933.25">15401 6386 129,'0'0'316,"0"0"-239,0 0-11,0 0 21,0 0-16,0 0-17,0 0 11,-25-41-59,25 41-6,0 0-14,0 13-42,-4 18 48,-1 15 1,-4 9 4,-4 16-1,-3 4-76,-3-6 25,-1-10-35,-2-16-2,3-18-12,0-13-3,5-12 50,-2 0 26,5-24-121</inkml:trace>
  <inkml:trace contextRef="#ctx0" brushRef="#br0" timeOffset="68217.2099">15284 6310 237,'0'0'147,"0"0"-75,0 0-29,0 0-39,0 0 5,0 0 10,71 26-2,-37 3 20,2-2-30,4 9-5,-4-3 21,-3 3-23,-4-1 1,-9-1 3,-5 4 4,-10-3-16,-5-4-28,-5 1 1,-30-5 26,-13 0-7,-17-4-4,-3 0-23,4-8-50,4 0 61,16-5-2,17 2 24,15-1 3,12-1-88,7-3-59</inkml:trace>
  <inkml:trace contextRef="#ctx0" brushRef="#br0" timeOffset="68825.15">16016 6733 31,'0'0'480,"0"0"-464,0 0-16,0 0 14,0 0 4,0 0-18,-117-62 0,82 66 2,-1 18-12,7 2 20,7 4-8,5 1 3,5-4 1,8-3-12,4-5-6,0-3-17,0-5 27,7-4-31,14-5 20,4 0-7,4 0 20,0-10 3,-1-8-3,-2-7 0,-4-3 3,-4-2-1,-7 2 1,-5 6 19,-3 8-20,-3 10 51,0 4-53,0 0-12,0 0-7,0 18-12,2 4 31,3 3 2,1-6 7,7-3-12,5-7 3,9-7 0,11-2 5,8-2 0,8-23-5,2-10 0,-7-16-11,-9-9 5,-9-8-10,-11-3 16,-6 8-3,-10 1 6,-4 9 26,0 16 52,0 12-29,-8 13 43,3 10-45,0 2-49,1 2-1,-5 30-59,0 8 59,-2 15-12,3 3 24,-2 7-24,-3 13 8,-7 3-97,-9 1 46,-9-8-57,-7-17-57,-1-19-92</inkml:trace>
  <inkml:trace contextRef="#ctx0" brushRef="#br0" timeOffset="69274.9099">16256 6490 368,'0'0'20,"0"0"-10,190 0-19,-105 0 9,2 0-13,-5 0 3,-11-7 8,-16-2 2,-20 2 0,-20 2 10,-13 4-7,-2-1 73,-7 2-35,-24 0-41,-11 3 4,-7 20-4,-2 7 13,10 1 1,12 1-24,16-3 10,9-5-9,4-2 4,0-10-13,9-6 15,26-6-5,15 0 6,11-18 2,11-14 0,-4-8 5,-8 4 8,-20 11-7,-21 8 39,-11 14 30,-8 3-33,0 0-28,0 8-14,0 25-50,0 18 45,0 12 10,-4 3-4,4-1-1,0-11-90,0-11 22,0-10-57,0-19-35</inkml:trace>
  <inkml:trace contextRef="#ctx0" brushRef="#br0" timeOffset="69711.84">15002 6184 220,'0'0'292,"0"0"-290,0 0 13,0 0-15,0 0 0,0 0 23,133-39 8,-23 30 0,25 3-10,16 1-12,12 4-8,7 1-1,8 0 3,-3 0-2,-13 0-1,-27 0-13,-45 0-5,-41 0-58,-49 0-10,-25 0-26,-66 9 76,-47 6-24,-27 1-150</inkml:trace>
  <inkml:trace contextRef="#ctx0" brushRef="#br0" timeOffset="69878.7399">15309 6224 142,'0'0'169,"0"0"-90,0 0-55,0 0-24,0 0-19,0 0 19,227-10 52,-84-1-26,6 2 28,5 1-45,-9 2-1,-20 0-8,-31 3-4,-45-4-41,-40 0-72,-18 0-24</inkml:trace>
  <inkml:trace contextRef="#ctx0" brushRef="#br0" timeOffset="70317.5399">15197 5354 273,'0'0'111,"0"0"-73,0 0-38,0 0 28,0 0 4,0 0-16,29-30-16,-58 92-3,-8 26-3,-3 19 12,1 19-6,2 4 12,1 11-5,1 3-7,-4 4 0,3 7-6,1 1-15,0-12-161,1-20 47</inkml:trace>
  <inkml:trace contextRef="#ctx0" brushRef="#br0" timeOffset="70603.36">14629 7074 441,'0'0'225,"0"0"-225,0 0-36,0 0 20,0 0 16,153 0 3,-56 0 24,32 0-7,29 0 1,19 0-12,11 0-1,-2 0-8,1 0 10,1-2-11,-9-6 1,-9-4-7,-18 2-3,-39-1-78,-37 2-35,-43 1-37,-33 5-4,-23 0 21</inkml:trace>
  <inkml:trace contextRef="#ctx0" brushRef="#br0" timeOffset="71284.9899">15548 5225 193,'0'0'11,"0"0"-4,196-14 0,-87 12-2,35 2 34,42-1 17,43-1-14,41-1 7,20 1-35,0 2 6,-14 0 4,-17 0-19,-28 0 15,-18-2-19,-7-10 4,-23-4 15,-23-5-2,-26 2-3,-40-1-15,-27 6 10,-24 2-15,-19 5 5,-15 4 0,-7 3 0,-2 0 0,0 0-3,0 0-63,0 0-77,0 3 70,0 11 38,0-5-21,0 1-93</inkml:trace>
  <inkml:trace contextRef="#ctx0" brushRef="#br0" timeOffset="71576.9899">19163 5124 28,'0'0'131,"0"0"-124,0 0 1,0 0 25,140 0 18,-68 0-15,8-3 0,0-3-32,-1 0 4,-12 4-6,-19 2 5,-17 0 0,-19 0-5,-8 0 2,-4 0 29,0 0-15,0 0-17,0 24-2,-2 15 2,-2 11 7,-4 16-8,0 11 6,-8 20-9,-6 16 3,-7 9 0,-9 6 1,-9 4 0,-3-1-2,-6-5-7,0-4-107,0-9 24,4-11-22,12-12 34</inkml:trace>
  <inkml:trace contextRef="#ctx0" brushRef="#br0" timeOffset="71678.9299">19261 6892 35,'0'0'45,"0"0"-32,0 0-13,0 0 12,0 0-12,52 107-54</inkml:trace>
  <inkml:trace contextRef="#ctx0" brushRef="#br0" timeOffset="71786.86">19208 7100 73,'0'0'124,"-163"24"-22,32-12-39,-50 6-24,-49-1-21,-48 4-18,-32-2-70,-18-6-43,7-2-26</inkml:trace>
  <inkml:trace contextRef="#ctx0" brushRef="#br0" timeOffset="76281.42">14502 5624 162,'0'0'70,"0"0"15,0 0-7,0 0-36,0 0 29,0 0 20,-54-104-23,54 102 14,0 2-37,0 0-41,-2 0-8,0 0 4,2 0-19,-2 20 2,-3 11-11,-3 8 28,-2 3 0,1 0 6,7-8-13,2-11 7,0-5 0,0-8-11,8-5 8,18-3 3,14-2 1,23 0 9,19-26 13,21-11-7,10-7-1,-4-2 15,-15 10-27,-20 7 6,-28 11-4,-17 8 4,-10 9-12,-13 1 3,0 0 0,-3 0-12,1 0-11,0 5-17,-2 12-22,-2 5-58,0 1 26,-4 4-22,-21-8-52</inkml:trace>
  <inkml:trace contextRef="#ctx0" brushRef="#br0" timeOffset="76775.2899">14184 6350 327,'0'0'128,"0"0"-115,0 0-9,0 0-4,0 0 0,0 0-4,6 6 5,-4 17-1,0 1 18,3 3-10,-3-4 4,2-4-12,4-6 0,0-3 27,10-6-27,14-4 32,20 0 33,31-14-45,27-26 43,19-9-40,4 2-23,-8 8 25,-20 13-20,-27 14-5,-27 4 0,-26 5 13,-16 3-26,-9 0-15,0 0-76,-11 0-5,-27 0-123</inkml:trace>
  <inkml:trace contextRef="#ctx0" brushRef="#br0" timeOffset="77750.69">15764 4557 112,'0'0'132,"0"0"-50,0 0 31,0 0-70,0 0 42,0 0 20,15-36-69,-15 36 5,0 0-41,0 0-13,-2 0 7,-13 25-21,-8 7 27,-4 6-2,3 0 22,2-12-17,6-6-3,12-10 5,-1-8-11,5 0 10,0-2-4,0 0 34,0 0-28,0-14 47,0-18-33,13-14 1,10-9-29,2-6 8,8-2 0,2 6-5,1 8 14,-7 19-9,-2 16 0,-7 12-5,7 2-8,1 14 2,-1 26-6,-2 15 15,-9 19-58,-14 7 13,-2 6-4,-12 1-74,-23-4 64,-5-2-51,-8-11 1,-4-15-17</inkml:trace>
  <inkml:trace contextRef="#ctx0" brushRef="#br0" timeOffset="78094.78">15575 4778 403,'0'0'64,"0"0"-64,137-14-19,-77 6 14,-6 1-4,-5-6-47,-4-6 42,-3-4-71,-1-12 23,-11-8 59,-2-9 6,-7-3 18,-9 5 36,-6 8 44,-3 13 37,-3 6-65,0 12-5,4 2-17,-2 6-5,-2 3-8,0 0-38,0 3-21,2 19-4,-2 14 8,0 10 9,0 9 7,0 7-65,0 2 0,-8 0-14,-8-4-45,7-12-28,9-16 15</inkml:trace>
  <inkml:trace contextRef="#ctx0" brushRef="#br0" timeOffset="78710.9899">16535 4632 456,'0'0'123,"0"0"-79,0 0 18,0 0-17,0 0-17,0 0-28,-25-80 0,-8 80-8,-9 3-45,-9 16 21,10 5 26,10-2-18,11-4 24,9-4 0,7-10-13,4-1 7,0-3-10,0 0 16,6 0 4,21-5 8,11-11 20,4 2-25,-11 3-4,-9 6 8,-10 5-11,-7 0 0,-3 28-28,-2 18 4,0 15 21,-7 12-9,-13 7 6,-9 0 4,0-10-26,2-12 11,4-23-14,13-17 5,3-9 26,5-9 4,2 0 27,0-16 32,0-27-63,33-21-32,16-12-8,16-10 18,11 3 15,4 15 3,-7 16 4,-15 22 7,-18 18-5,-17 10-2,-9 2 0,-12 12-20,-2 13 20,0 10-7,0 1 7,0-3 13,0-8-11,0-9 16,2-8-6,4-8-12,5 0 43,15-14 36,20-21-1,7-8-52,3-7-23,-11 6-6,-18 4-3,-14 9-31,-13 16 34,0 13-57,-16 2-91,-20 0-243</inkml:trace>
  <inkml:trace contextRef="#ctx0" brushRef="#br0" timeOffset="78868.89">17376 4726 34,'0'0'0</inkml:trace>
  <inkml:trace contextRef="#ctx0" brushRef="#br0" timeOffset="91594.8">5516 8906 16,'0'0'6,"0"0"0,0 0-5,0 0-1,0 0 3,0 0 2,0 0-5,62-43 1,-59 40 4,-3 3 2,0-3 7,0 1 6,0 0 10,0-2-19,0-2 17,-7-4 6,3 0 56,-5-2-16,-3 2-27,2 2 36,-1-3-5,-3 8-55,-11 1 4,-12 2-20,-19 8 8,-15 30-18,-10 11 3,1 9 0,9 2 3,12-9 7,18-2-10,16-8 0,14-4-3,11-9-12,0-6 15,6-5 0,21-10-8,15-7 25,12 0-19,10 0 4,5-22 0,3-7 15,-7 2-10,-11 3 2,-15 6 25,-16 10-27,-14 5 14,-8 3-20,-1 0 10,0 4-21,-1 23 11,-20 7-1,2 5 2,1 2-2,9-4-1,2-6-39,7-4-29,0-10 26,24-4 2,15-12-39,5-1-25,3-5-36,2-21-28</inkml:trace>
  <inkml:trace contextRef="#ctx0" brushRef="#br0" timeOffset="92952.4399">5737 9156 100,'0'0'117,"0"0"-6,0 0-12,0 0-26,0 0-29,0 0 5,-22-87-49,22 87 0,0 9-7,0 12 7,0 4 0,0-1 0,0-4 8,4-2-19,9-1 11,1-8 0,-3-3-2,-2-4 2,0-2 0,2 0 9,0-10-4,3-11 20,-4-4-21,-3-1 1,-4-6-2,-3 1 4,0 6-7,0 4 0,0 11-9,0 4 6,-3 6-38,-2 0 13,1 4-3,4 15 10,0-2 4,0-2-3,23-3-10,10-10 7,7-2-28,5 0 26,-1-7 25,-4-11 0,-8-1 37,-12 5 19,-11 1-29,-7 8 42,-2 5-3,0 0-8,0 0-26,0 0-32,-11 7 0,-11 18 8,-5 2 0,4 4-9,13-3 1,5-4 0,5-4-5,0-6 4,9-2 1,17-6-2,11-6-12,4 0 9,9-2 4,-6-19 1,-3 1 3,-14-6 4,-8 1-4,-15-3-3,-4 0-4,-2 3-2,-22 10-3,-2 7-19,-9 8 15,4 0 2,4 0 11,6 11 0,4 5-10,15-2 6,2 3-16,5-4 16,26-4-2,12-9-13,15 0 10,6-2-1,5-17-13,-6-3 15,-10-2-4,-15-1-4,-15 4 10,-19 5 6,-4 7 0,-4 9 24,-25 0-23,-7 0 15,-5 13-16,8 13 10,8 4 19,10 7-27,13 7 11,2 0-13,2 2 7,21 0-13,-1 0 10,2-3-4,-7 1 2,-11-1 3,-6-1-5,-19-1 0,-23-10-18,-7-7 8,-2-7-25,2-14 22,11-3 11,11 0-13,17-21 10,10-16 5,15-11-53,34-16-13,20-11 37,14-9 29,6-7 16,4 0 49,-3 7-11,-18 16 27,-22 18-24,-20 14-9,-18 14-26,-12 8 4,0 5 32,0 9-37,-12 0-8,-8 0-13,-4 17 11,0 19-9,2 6-2,2 8 0,9 4-6,7 1-1,4-6-1,0-3-18,0-8-15,2-6 13,6-7-13,1-4 3,3-9-1,-1-5-10,4-7 36,7 0 2,9 0-4,4-14 11,4-11 2,2-4 2,2-5 14,0-4-8,-3 4 24,-5 2 2,-10 1-23,-14 13 18,-11 4 1,0 7-10,-4 5 7,-20 2-16,-10 0-7,-6 17-2,0 14 10,5 1-12,12 2 2,17-2 0,6-2-8,9-6 4,38-2 4,12-10-3,26-7-56,16-5 13,14-3-53,5-27-175</inkml:trace>
  <inkml:trace contextRef="#ctx0" brushRef="#br0" timeOffset="93140.37">8026 8744 556,'0'0'66,"0"0"-21,0 0 14,0 0-59,-126 26 7,109 13-7,9 5 0,6 2 0,2 2 4,0-3-4,0-3 0,-5-3-59,-13-4-34,-11-7 1,-4-8-93,8-16 64</inkml:trace>
  <inkml:trace contextRef="#ctx0" brushRef="#br0" timeOffset="93379.23">7926 8797 258,'0'0'194,"0"0"-76,0 0-53,0 0-4,0 0-47,0 0-7,94-41 20,-48 55-24,8 13 2,-8 7-5,-7 2 11,-22 4-21,-17 4 10,-4 4-24,-52 3-10,-31-2-46,-17-3 6,-8-9-31,16-16-54,25-9 98,33-9 36,34-3-11,13-6-82</inkml:trace>
  <inkml:trace contextRef="#ctx0" brushRef="#br0" timeOffset="93675.2">8265 9002 229,'0'0'86,"0"0"-32,0 0 0,0 0 1,0 0-39,0 0 42,65-10-13,-65 10-28,3 0 4,9 0-14,6-11 9,7-3 13,-4 0-20,-3 2-12,-9 3 3,-9 7 0,0 2 11,0 0-5,-9 0-7,-20 2 1,-6 15 0,-5 5 14,9 0-14,12 0 2,13-1 4,6 0-6,0-3-1,25 1-4,16-9-48,16-6-31,6-4-15,1 0-76</inkml:trace>
  <inkml:trace contextRef="#ctx0" brushRef="#br0" timeOffset="94355.2">8590 8993 353,'0'0'94,"0"0"-45,0 0-29,0 0-2,0 0-18,0 0 0,4 0 22,28-10 11,4-4-18,-9-4-5,-8-1 3,-15 6-16,-4 1 3,0 4 0,-13 4 26,-13 4-25,-6 0-1,-3 16 7,-1 8 7,7 5-15,11-1 1,12 2 0,6-2-8,0-7 8,20-5 0,16-9-4,10-7-4,12 0-1,4-16-27,4-12 2,-7-7-24,-5-4 20,-11-5 38,-14 9 22,-16 7-15,-13 6 44,0 12 21,0 6-28,-7 4 14,-11 10-51,-9 24-7,-4 10 8,2 8-1,9 0-7,7 3 0,6-2 0,5-2-8,2-5 11,0-8-3,0-6 1,0-8 8,-7-12-10,5-6 1,2-4 0,-2-2 4,-2 0-3,1-12 9,3-18-10,0-8 17,0-6-25,14-7 8,16-3 0,10 3-8,4 4 8,-7 15 0,-8 14-3,-9 12 11,-2 6-8,2 0 0,2 12-6,-2 12-5,-4 4 11,-11 0 0,-5-1-7,0-3-27,-16-2 27,-13-6-25,-7-2-28,3-2 27,-1-11-125,10-1-110</inkml:trace>
  <inkml:trace contextRef="#ctx0" brushRef="#br0" timeOffset="94894.52">9580 8811 665,'0'0'73,"0"0"-73,0 0-2,0 0 2,0 0 0,16 107 5,-16-84-5,0 1 0,0-10 0,0-5-1,0-5 9,0-4-8,0 0 0,0 0 12,4-4-10,9-17-2,6-2-13,5-6 2,2 7-13,0 3 9,0 8-4,-6 8 13,-3 3-3,-3 0 9,-1 12 0,-8 7-15,0 8 21,-5-1-6,0-1 0,0-2-10,0-9 6,0-7-11,0-3 15,0-4 0,0 0 11,0 0 11,4-10-8,7-12 2,9-4-12,9-1-3,8-6 0,8 6-1,0 4 11,-7 11-11,-11 10 0,-9 2-1,-7 0-8,-7 16 1,0 7 8,-4 10-10,0 1 10,0 1-34,0-5-18,0-7-41,0-9 7,0-11-55,9-3 12</inkml:trace>
  <inkml:trace contextRef="#ctx0" brushRef="#br0" timeOffset="95058.42">10238 8925 323,'0'0'180,"0"0"-125,0 0-25,0 0-30,0 0 0,0 0 26,0 94-23,0-60 1,0-2-4,0-2-26,-18-5-49,-3-11-55,2-12-56</inkml:trace>
  <inkml:trace contextRef="#ctx0" brushRef="#br0" timeOffset="95503.19">10334 8703 309,'0'0'50,"0"0"-33,0 0-17,0 0-61,0 0 16,0 0-12,71 46-5,-67-32 4,-4-4-16,0-6 55,0-2 19,0-2 163,2 0 4,-2 2-82,0-1-61,8 10-7,2 1 7,9 8 42,0 2 10,1 0-54,1-2 5,-10 0-26,-5-2-1,-6-1 0,0 3-2,-6-3 1,-19-1-33,0-3 1,4-10 32,4-1 1,11-2 2,4 0 20,2-9-19,0-12-6,8 1 2,19-1 1,6 2 0,3 7 6,0 5 2,0 4 19,-3 3-21,3 0-5,2 8-1,-2 11-8,0 2-19,-8 1-38,-2-2-62,-3-3-114</inkml:trace>
  <inkml:trace contextRef="#ctx0" brushRef="#br0" timeOffset="95907.36">11316 8794 448,'0'0'98,"0"0"-17,0 0-36,0 0 23,0 0-64,0 0 8,-120-27-11,40 51 7,-3 6 6,15 2-14,14-2 0,21-2 5,14-2-5,15-2 0,4-6-1,0-5-7,25-12 4,23-1 2,16-5 2,9-26 4,2-11-4,-7-13 0,-2-8-2,-10-10 7,-14-11-19,-19-1 14,-23 0 0,0 5 18,-18 19-17,-9 21 37,5 21 17,6 19-41,7 13 4,3 37-18,4 24 0,2 13-5,13 3 10,23 4-5,8 1 0,-7-3-25,-14-6-78,-16-15-166</inkml:trace>
  <inkml:trace contextRef="#ctx0" brushRef="#br0" timeOffset="97048.33">12242 8603 271,'0'0'95,"0"0"-29,0 0 0,0 0 16,0 0-27,0 0 2,82-109 1,-37 109-56,-5 0 15,-10 8-17,-7 22 0,-23 7-14,0 12 20,-37 11-9,-21 6 3,-10-1-54,-3-7 29,9-12 4,20-15 19,19-10-18,21-7 14,2-8-3,29-6 2,31 0 7,27-20 0,29-13 0,20-10 1,7-7-6,-3-2 5,-22 4 0,-35 16-7,-34 11 21,-36 11-8,-13 9 1,-15 1 16,-30 0-2,-13 11-13,-2 24-8,1 5 12,15 0 4,18-1-27,13-5 11,13-2 0,0-11-4,15-4 9,16-10-5,9-7 0,9 0 10,1-16-10,-2-13 14,-5-12-13,-12-3 29,-12-2-28,-11 2 5,-8 3-7,-8 12 9,-25 10-19,-23 13-12,-8 6-26,-7 2 26,2 19-41,19 2 13,21 0 16,25-4-71,4-7-38,37-8-113</inkml:trace>
  <inkml:trace contextRef="#ctx0" brushRef="#br0" timeOffset="97259.2">13445 8476 514,'0'0'81,"0"0"-1,0 0-18,0 0 26,0 0-39,0 0-45,0-20-4,0 54 4,0 14-4,0 4 2,0 7 15,0 4-34,0 0 14,0 2-74,-9-6 2,-13-14-100,-10-13-124</inkml:trace>
  <inkml:trace contextRef="#ctx0" brushRef="#br0" timeOffset="97569.16">13947 8436 747,'0'0'24,"0"0"6,0 0-3,0 0-20,0 0-7,0 0 0,-87 44 0,56 12-7,8 4 12,10 5-5,9-2 0,4-5 5,0-12-15,11-14 10,7-11-7,-7-13-9,0-8 12,-2 0 4,0-17 33,2-10-20,-5 3-16,-3 4 3,-3 10-33,-16 10 30,-32 0-110,-22 11-40,-19 10-83</inkml:trace>
  <inkml:trace contextRef="#ctx0" brushRef="#br0" timeOffset="97843.01">12324 9358 532,'0'0'75,"0"0"-71,0 0 8,0 0 44,209-62-25,-62 34 54,28 7-32,14 0-50,-1 5 8,-6 6-11,-25 4-9,-30 1-13,-38 5-41,-34 0-3,-33 0-107,-22 0-47,-40 0 59</inkml:trace>
  <inkml:trace contextRef="#ctx0" brushRef="#br0" timeOffset="98067.87">12759 9402 493,'0'0'2,"0"0"30,147-16-32,-15-10 1,26-2 67,14 1-22,-4 3 18,-18 1-22,-25 7-28,-29 0 12,-29 5-16,-32 4 0,-20 2 0,-15 2-10,0-3 0,0 1 0,-17 2-74,-7-1-95,1-2-82</inkml:trace>
  <inkml:trace contextRef="#ctx0" brushRef="#br0" timeOffset="99439.73">15792 8511 55,'0'0'96,"0"0"-52,0 0 6,0 0-10,0 0 7,0 0 10,49-37-20,-49 37 7,0 0 8,0 0-35,0 0 2,0 0-19,0 20 7,0 14 21,-6 12-17,3 11 24,2 7-25,-2 4-1,3 4-8,-2 2-1,-6-2-23,-4-2-53,-5-7-86,-4-15-76</inkml:trace>
  <inkml:trace contextRef="#ctx0" brushRef="#br0" timeOffset="99926.48">16518 8724 526,'0'0'33,"0"0"-20,0 0-2,35-111-7,-35 92 45,0 3-8,-20 8-10,-9 8-29,-15 0 2,-17 2 6,-11 22-1,-1 4-9,3 5 0,16 5 0,16 0-4,15 2-2,15-2 6,8-6-8,0-3 2,19-12-3,22-7-1,7-10-56,10 0 55,-2-20-2,-6-12 13,-9-6-1,-11-1 8,-15 4-4,-9 7 17,-6 10-14,0 11 69,0 6-53,0 1-16,0 4-8,-4 30 11,-11 14-9,1 10 0,5 3 2,5 4-3,4-5 1,0-2-14,0-5-4,0-9-100,0-10-2,0-22-125</inkml:trace>
  <inkml:trace contextRef="#ctx0" brushRef="#br0" timeOffset="100131.36">16926 8661 726,'0'0'13,"0"0"-13,0 0-12,0 0 12,0 0 0,141 124 9,-104-90-9,-4 2 0,-4 4-65,-9-5-66,-7-6-102</inkml:trace>
  <inkml:trace contextRef="#ctx0" brushRef="#br0" timeOffset="100309.2399">17237 8686 74,'0'0'484,"0"0"-468,0 0-10,-121 108 3,51-51-1,1-1-8,8-6 0,11-1-53,20-12-28,9-11-103</inkml:trace>
  <inkml:trace contextRef="#ctx0" brushRef="#br0" timeOffset="100559.4099">17563 8638 636,'0'0'116,"0"0"-104,0 0-8,0 0-4,0 0 0,0 0-5,16 137 6,-16-69-1,0 7 0,-12-8-28,-11-2-57,-2-14-44,2-14-98</inkml:trace>
  <inkml:trace contextRef="#ctx0" brushRef="#br0" timeOffset="101014.65">18158 8707 435,'0'0'43,"0"0"-40,0 0 7,0 0 2,0 0-8,-25-106 50,9 94-40,-1 9-7,-8 3 0,-9 0 0,2 6-7,-9 17 0,3 11 5,3 3-16,4 8 11,7-3 0,16-4-4,8-6 3,0-12-3,3-6-3,21-12-39,7-2 40,9-5 6,0-22 4,3-9 10,-5-2-2,-8 1-4,-7 9 31,-14 9-2,-5 12 68,-4 6-51,0 1-52,0 8-2,0 25-14,-13 18 14,-3 9 0,1 2 12,1-2-28,4-2 16,1-6-87,-3-7-37,1-17-184</inkml:trace>
  <inkml:trace contextRef="#ctx0" brushRef="#br0" timeOffset="101339.47">18778 8462 593,'0'0'70,"0"0"-66,0 0 7,0 0-19,0 0 13,-16 136-5,7-66 10,-4 5 0,-5-3-10,0-10 0,-3-7-3,4-18-4,2-11-46,1-14-5,5-12 13,9 0 15,0-31-27,0-18-167,23-18 38</inkml:trace>
  <inkml:trace contextRef="#ctx0" brushRef="#br0" timeOffset="101675.42">18831 8444 116,'0'0'129,"0"0"48,0 0-88,71-102-10,-55 102-38,8 0-38,-2 7 2,3 18-5,-6 5 0,-7-2-5,-1 5 15,-9-1-22,-2-5 16,0-3-4,0-6 0,0-2-15,0-4 11,0-2-2,0 1-16,6-4 13,5 2-11,1 2 16,1 1-4,-1 2 14,-2 3-9,-8 3 3,-2 1 0,0 9 1,0-1 2,-2 1 7,-14 0 10,-3-1-13,-4-2-2,-8-3-5,2-5 4,-3-6-9,5-6-5,5-2-24,-2-5-37,6 0-158</inkml:trace>
  <inkml:trace contextRef="#ctx0" brushRef="#br0" timeOffset="102034.2399">19221 8751 520,'0'0'157,"0"0"-120,0 0-22,0 0-15,0 0-27,0 0 26,0 54 2,0-14 5,0-2 3,0-3 0,5-9-9,-1-6 0,0-8 0,3-9-7,-3-3 9,6 0-2,7-6 26,10-16-12,4-8 0,2-8-14,-8-5 9,-4-3-20,-14 5 5,-7 9-16,0 7 17,-30 15-8,-14 6-5,-6 4-3,9 0-16,9 3-18,14 12-13,18 0-13,0-4-90,29-4-93</inkml:trace>
  <inkml:trace contextRef="#ctx0" brushRef="#br0" timeOffset="102670.9299">19633 8631 519,'0'0'84,"0"0"-18,0 0 14,0 0-57,0 0 8,0 0-31,-19-25 0,7 37-2,-3 12 2,-5 2 0,-3 4 5,6 1-3,3-7-2,7-4 0,3-6-4,4-7 3,0 1-14,0-8-19,2 0 7,13 0 27,6-11 11,-1-10-3,-4-2-5,8-7-6,-7 2 1,-5 3-1,-4 13-9,-5 9 21,-3 3-9,0 0 0,0 0-8,0 5 7,0 14 1,5 3 0,2-5 8,-2 0-8,5-6 0,6-7 0,13-4 3,11 0-6,5 0 6,3-18 7,-5-8 2,-7-1-11,-12-6 12,-9 1-13,-10 0 2,-5 4-9,0 6 4,-11 7 3,-5 8 7,7 5-6,3 2-1,6 0 0,0 0-9,0 0 4,15 12-1,2 0 6,2-2 6,-6 2-1,0 4-5,1-2 0,-7 4 8,-3 4-18,-2 5 10,-2 1 0,0 6-1,0-2 1,-4-1-8,4 0-23,0-7-85,4-6 18,21-12-131</inkml:trace>
  <inkml:trace contextRef="#ctx0" brushRef="#br0" timeOffset="103205.1">20584 8584 179,'0'0'0,"0"0"0,0 0 18,0 0-4,0 0 67,0 0 42,39-90-82,-63 81 9,-7 2-34,-6 7 18,-5 0-4,0 0-27,0 19 17,4 6-15,4 8-4,7 1 15,8-3-9,7 1-4,6-2-3,6-5 8,0-6-19,0-2 11,8-11 0,23-6-2,11 0 7,17-14 29,6-16-30,-5-11-4,-6-5-1,-14-8-29,-17-11 17,-6-10 9,-15-12-10,-2-5 14,0 8 45,-19 12-34,-2 20 54,8 23-10,3 20 7,8 9-12,2 8-50,0 30 0,0 24-6,0 14 19,0 11-20,5 1 7,4-5 0,3-2 1,3 1-1,0 3-28,-8-4-71,-7-12-145,0-13-290</inkml:trace>
  <inkml:trace contextRef="#ctx0" brushRef="#br0" timeOffset="104014.2899">15940 9631 392,'0'0'0,"0"0"11,113-24 6,1 6-4,33 0 17,36-4 13,29-2-24,29-4 4,15 5-23,-3 6 10,-4 4 1,-18 8-8,-21 2-3,-25 3 0,-38 0 10,-40 0-22,-40 0 12,-36 0 0,-31 0-2,-3 0-30,-40 0 32,-27 4 0,-18 9-58,-18 1-64,-16-5-80</inkml:trace>
  <inkml:trace contextRef="#ctx0" brushRef="#br0" timeOffset="104255.23">16520 9597 419,'0'0'50,"0"0"-50,0 0 9,193-31-1,-30 12 30,40 3 35,25 3-8,9 3-58,6 3 9,-13 0-14,-22 3-2,-39 0 0,-53 3-10,-52 1-23,-50 0-37,-22 0-63,-64 0 61,-35 8-185</inkml:trace>
  <inkml:trace contextRef="#ctx0" brushRef="#br0" timeOffset="111432.59">20574 9324 206,'0'0'18,"0"0"-1,0 0-10,0 0 2,0 0-9,0 0-6,0 0 3,0 10-10,0-4-49,0-2-92</inkml:trace>
  <inkml:trace contextRef="#ctx0" brushRef="#br0" timeOffset="111846.97">19462 9390 398,'0'0'30,"0"0"-30,0 0 22,0 0-22,121-13 10,-37 3 17,19-3 30,13 1-43,6-4 13,-6-3-20,-5 5 7,-11-1-21,-8 7 7,-14 4-10,-18 4 7,-18 0-38,-23 0-21,-19 8-121,-19 0 19</inkml:trace>
  <inkml:trace contextRef="#ctx0" brushRef="#br0" timeOffset="112078.82">19535 9367 389,'0'0'39,"0"0"-27,0 0 14,172 0-26,-47 0 36,11-7 20,2 0 15,-9 2-38,-17 1 34,-25 4-32,-27-2-31,-26 2 23,-22 0-27,-12 0 0,0 0-14,0 0-41,-33-2-67,-16-14-142</inkml:trace>
  <inkml:trace contextRef="#ctx0" brushRef="#br0" timeOffset="115150.57">8314 9671 32,'0'0'0,"0"0"-4,0 0 4,0 0 66,0 0-6,0 0-20,113 0 3,-87 0-20,7 0 10,-5 0-18,4 0-8,3 0 6,1 0-13,5-3 0,5 0 5,8-1 0,6 0-10,9-2-3,5 0-21,-9 0-1,-3 0-36,-18 2-75</inkml:trace>
  <inkml:trace contextRef="#ctx0" brushRef="#br0" timeOffset="115468.4399">8276 9694 0,'0'0'79,"0"0"-77,0 0 22,0 0 37,0 0-23,149 0 37,-78-7-10,12 2-11,17-6-2,18 8-40,19-6 9,10 1-21,9 2 4,2-3-8,-11 2 0,-9 0-5,-20 7-2,-29 0-46,-24 0-9,-32 0-6,-25 0-97</inkml:trace>
  <inkml:trace contextRef="#ctx0" brushRef="#br0" timeOffset="115792.39">8953 9665 13,'0'0'42,"128"0"44,-48 0-45,7 0 5,4 0 1,3 0 5,4-4-5,-1 0-33,-2 0 5,-10 2-5,-18 2-3,-19 0-20,-22 0 9,-13 0-13,-13 0 7,0 0-27,0 0 33,-13 0 0,-3 0-13,-5 0-33,1 6-38,3 0-30</inkml:trace>
  <inkml:trace contextRef="#ctx0" brushRef="#br0" timeOffset="135812.17">15561 9691 378,'0'0'46,"0"0"-37,0 0-9,0 0 0,0 0 30,0 0-6,138 0 7,-71-2-5,11-5-11,15 0-11,19-3-4,10-2 7,11 0-12,0 0 5,-6-2 0,-9 4-2,-8 0-36,-17 4 8,-26 2-3,-18 2-32,-24 2 46,-14 0-39,-11 0-46,-8 0 61</inkml:trace>
  <inkml:trace contextRef="#ctx0" brushRef="#br0" timeOffset="136072.19">15739 9649 275,'0'0'74,"0"0"-66,0 0-6,0 0-2,0 0 13,0 0-10,9-4 16,34-5-15,10 2 22,9 0-26,3 2 4,-3 3-8,-12 2-49,-22-2-148</inkml:trace>
  <inkml:trace contextRef="#ctx0" brushRef="#br0" timeOffset="136723.43">13058 9423 376,'0'0'8,"118"-5"21,-30-4 3,18 0 15,2 3-32,4 0-10,2 0-4,-7 1-1,-6-2-17,-22 5-16,-23 2-8,-29 0-51,-27 0-21,-20 6-60</inkml:trace>
  <inkml:trace contextRef="#ctx0" brushRef="#br0" timeOffset="136963.29">13073 9520 35,'0'0'247,"0"0"-177,0 0-14,0 0-29,0 0-25,114-39 39,19 15 3,12 2 24,3 1-10,-7 4-46,-17 1 17,-17 2-26,-22 5 19,-32 7-14,-21 2-6,-22 0-4,-10 0-9,0 0-27,-6 9 32,-27 11-34,-13 4-17,-2-2-44,-1-7-114</inkml:trace>
  <inkml:trace contextRef="#ctx0" brushRef="#br0" timeOffset="149882.9199">2146 11267 143,'0'0'65,"0"0"-2,0 0-38,0 0 34,0 0 10,0 0-26,0 0 12,0-52-28,0 51 5,0-2 14,0 1-23,-5-2 6,3 4-4,2-2-22,0 0 20,0 2-7,0 0-16,-2 0 30,2 0-30,0 0 0,0 0-7,-2 25-1,-2 10 8,-6 15 0,1 4 0,3 11 7,-1 2-7,2 4 0,5-1-4,-4-12 17,4-10-13,0-12 0,-2-15 0,2-10-12,0-9 18,0-2-6,0 0 8,0 0-4,0-17-4,0-15 0,0-12 10,0-13-14,0-13 4,0-6 0,0-5 8,4 5 1,6 7-10,2 3 1,2 8 0,8 5 0,5 9 5,4 5-3,12 8 5,5 1 8,10 7-15,9 7 0,-5 5 4,-3 7-15,-10 4 11,-18 0-17,-10 9-9,-16 18-71,-5 10-17,-13 12 59,-31 1-73,-12 0-105</inkml:trace>
  <inkml:trace contextRef="#ctx0" brushRef="#br0" timeOffset="150174.73">2001 11350 258,'0'0'87,"0"0"-31,-159 8-15,124-5 13,12 0-3,16 1-10,7-4-20,0 0-21,7 4-16,22-4 16,16 0 2,11 0 46,8 0-11,8-8-35,-1-2 22,1-1-24,-12 3 6,-11 5-12,-14 3 6,-17 0-44,-11 0 2,-7 0-30,0 3-30,0 12 51,-9-1-114</inkml:trace>
  <inkml:trace contextRef="#ctx0" brushRef="#br0" timeOffset="150594.75">2492 11405 211,'0'0'112,"0"0"-32,0 0-13,0 0 25,0 0-54,0 0 3,-47-27-15,28 27-24,0 8-2,-2 18 6,-3 12 3,9 9-4,1 6-4,7-2 2,7-4 5,0-6-2,14-9-3,20-6-3,2-6-8,11-12 5,5-8 6,-5 0 1,-7-12 4,-9-12-4,-12-7 17,-14-6-2,-5-6-17,0-5 11,-24 2-13,-13 4 0,-13 8 0,-1 12 0,4 8 7,12 8-7,17 4 1,11 2-7,7 0-9,0 0-117,4 2 100,20 8-13,11-2-26,2-5-28,-4-3-89</inkml:trace>
  <inkml:trace contextRef="#ctx0" brushRef="#br0" timeOffset="151411.97">2681 11405 254,'0'0'143,"0"0"-77,0 0-2,0 0 4,0 0 7,0 0-50,42-9-2,-19 14-20,8 16 1,2 5 10,0 4-8,-5 2-4,-4-2-2,-11-1 2,-3 0-9,-10-3 6,0-3 1,0-6 13,0-5-11,-10-2 3,-7-2-5,1-4 0,0-2-1,0-2-3,8-2 4,3-23 0,5-13-22,0-13 13,9 1 5,14 1-2,1 12 6,8 12 4,-1 3 0,4 9 11,-1 3-13,-5 1 11,-3 8 1,-7 1-10,-4 0 1,-4 5-5,-3 18 0,-1 3-3,2 6 6,0-1 5,-3 4 1,0-7-8,-2-1 8,-2-6-9,0-9 0,-2-2-2,0-10 4,0 0-2,5 0 7,-1 0-3,-2 0 11,6-10 6,-2-20-7,5-10 0,3-4-14,3 4 0,-3 8 0,-1 11-14,-5 13 9,-3 8 2,4 0-11,-4 5 14,3 16-25,-3 11 25,-3 2-6,0 3 13,1-4-14,-1-8 7,0-11 0,-2-4-2,0-6 6,3-4-4,-1 0 0,2 0-1,2 0-3,7-24 1,6-12 3,8-8 13,6-4-5,2 2-8,4 12 0,-12 9 0,-7 13-7,-5 12 6,-6 0-4,0 4-4,-1 21-6,6 8 15,-3 5-1,3 5-4,-1-3-20,-1 2-25,3-5-36,1-8 0,-1-5-120</inkml:trace>
  <inkml:trace contextRef="#ctx0" brushRef="#br0" timeOffset="152026.49">4232 11369 480,'0'0'58,"0"0"-21,0 0 29,0 0 0,0 0-26,0 0-29,-102-80-4,49 105 13,-3 4-18,6 6 4,13 1-4,14-2 14,10-4-32,13-4 14,0-7-3,0-6 2,13-6-28,10-7 31,12 0 7,3-11 1,0-10 1,-4 0-9,-15 3 0,-11 8 11,-6 6-4,-2 4 11,0 0-18,0 0-22,0 18 19,0 10-2,0 6 10,0 0-3,2-2 2,13-1-4,10-14 0,2-5-22,12-12 21,9 0 2,7-31-1,6-20 21,-5-9-19,-4-12-2,-9-6 0,-12-9 12,-9-9-15,-12-4 3,-10-3 0,0 11 12,-23 16-11,-8 19 17,-1 26 25,8 15-24,7 16 28,3 0-47,5 33 4,3 16-1,6 19 1,0 8-4,10 5 0,26 3 7,-3-2-7,1 0 0,-5 3-22,-5 0-9,-5-1-102,-11-11-77,-8-17-154</inkml:trace>
  <inkml:trace contextRef="#ctx0" brushRef="#br0" timeOffset="153526.97">5711 11017 462,'0'0'97,"0"0"-41,0 0 26,0 0-37,0 0-38,-126 40 4,95 2-7,2 6 3,1-1 6,5 2 0,3-3-12,8-5-1,9-3 4,3-6-18,0-6 13,0-6-25,21-8-12,16-6-16,11-6 5,9-8 32,13-22-13,4-6 25,-7 1-1,-13 10 6,-23 9 15,-18 12-10,-13 4 29,0 0-12,0 15-15,-20 20 27,0 5-13,4 4-7,7-3-3,9-4-6,0-4-2,7-6-3,19-8 0,8-14 0,9-5 0,1 0 4,3-24 19,-1-10-23,-10-8 8,-7-2-4,-9-4 5,-15-1-6,-5 9-3,0 7 0,-25 10-1,-11 11-2,-3 10 0,-4 2 1,5 0-10,9 17 6,12 3-7,11 2-4,6-1-2,6-1-25,27-6 18,11-5 2,10-9 12,8 0 3,-1 0 9,-3-13 0,-9-2-4,-11 2 10,-14 4-4,-9 2 8,-10 4 1,-5 0 55,0 3-17,0 0-27,0 0 8,-2 0-26,-7 0 16,3 0-20,3 0 2,3 6-8,0 10 6,0 2 0,13 8-8,12 9 14,4 11-6,1 12 3,0 2 3,-5 0 7,-12 0-13,-11-2 2,-2 3 1,-4-8 3,-25-7-6,-2-9 0,-3-11 6,5-11-2,7-10-4,4-5 0,9 0 2,9-13-2,0-22-14,15-20-8,25-12-11,14-20 21,3-7-34,2 6-3,-8 11 42,-12 24 7,-12 17 31,-12 18-2,-9 8-2,-6 7 21,0 2-10,0 1-19,0 0-19,0 4-4,0 18 1,2 6 3,6 2 4,-4-4 2,0-3-6,2-6 0,-1-9 3,-3-7 0,3-1-3,-2 0 0,2 0 4,5-17 25,6-7-22,1-4-6,4 6 1,-5 8-1,-1 8-1,-2 6 0,1 0 1,-1 0-7,3 4 6,-3 12 0,-3 6-11,4 4 0,-5 0-2,-3-2-26,-2-4-39,-4-4-43,0-6 15,0-4-46,-12-6-54</inkml:trace>
  <inkml:trace contextRef="#ctx0" brushRef="#br0" timeOffset="153709.8499">6957 11522 161,'0'0'106,"0"0"-17,66-104-9,-39 82-20,-5 9 33,-10 9-27,-6 4-34,-2 0-1,0 19-31,1 15 0,0 8 24,-3 4-24,1-2 6,1-7-6,2-14-39,1-11 0,2-12-46,4 0-6,1-23-38</inkml:trace>
  <inkml:trace contextRef="#ctx0" brushRef="#br0" timeOffset="154027.93">7144 11110 270,'0'0'92,"0"0"42,0 0-38,0 0-56,0 0-40,0 0-4,11-75-2,20 87 5,1 2-67,5-4-30,-5-3-26,-4-2 16,-6-3 78,-10-2 24,-5 0 6,-5 0 159,-2 0 4,0 0-40,0 0-29,0 0-56,0 0 14,0 2-35,1 12-13,9 12 10,3 12 9,4 8-3,2 8-20,-4 2 7,-3 9-17,-4 3 0,-8 1-53,0-2-46,-20-13-33,-14-16-9,-6-12-53</inkml:trace>
  <inkml:trace contextRef="#ctx0" brushRef="#br0" timeOffset="154218.81">7375 11472 187,'0'0'56,"0"0"57,135-122-21,-102 109-13,-9 11 7,-6 2-35,-3 7-29,1 20 2,-2 5-18,-6 9 12,1-5-18,-6 0 0,-3 0-8,0-10-19,0-6-87,0-12 14,0-8-130</inkml:trace>
  <inkml:trace contextRef="#ctx0" brushRef="#br0" timeOffset="154336.74">7663 11180 331,'0'0'112,"0"0"-34,0 0-77,0 0-1,0 0-28,120 0-172</inkml:trace>
  <inkml:trace contextRef="#ctx0" brushRef="#br0" timeOffset="154831.8">7915 11269 547,'0'0'153,"0"0"-151,0 0 42,0 0 20,0 0-1,0 0-20,43 136-40,-24-102 18,1 3-21,-4-9 5,-3-6-10,-4-8 5,-3-11 0,-3 0-1,0-3 18,1 0-15,3-26-2,3-12-28,4-10 23,4 0-8,-2 5 4,-1 11 7,-1 10-19,-4 12 18,-1 10 3,3 0-6,1 0-1,3 8 7,1 10 0,6-4-3,1-1 8,3-6-9,0-7 4,0 0-17,-1-2 14,-9-17 6,-5-3-2,-5-1 18,-7 5-11,0 3 8,0 8-16,-14 7 18,-8 0-17,-7 10 2,-9 20-3,2 7 0,6 3 14,7-2-17,12-3 3,11 0-2,0-5-13,17-1 15,24-10-31,17-12 5,20-7-77,9-5-68,-3-29-172</inkml:trace>
  <inkml:trace contextRef="#ctx0" brushRef="#br0" timeOffset="155049.66">9059 10990 270,'0'0'509,"0"0"-402,0 0-71,0 0 11,0 0-47,0 0-3,-25 57-1,41-5 4,-1 6 0,-6 4 5,-4 4 0,-5 3-10,0 0-6,-31 5-40,-8-9 7,-5-9-83,3-12-39,8-22-98</inkml:trace>
  <inkml:trace contextRef="#ctx0" brushRef="#br0" timeOffset="155798.3499">8893 11275 534,'0'0'43,"0"0"2,0 0-35,0 0-3,114-22 0,-33 22 5,6 0-24,-2 0 10,-4-4-56,-5-5 32,-13 2 20,-19-3 6,-21-2 13,-22 1 3,-1 0 102,0 2-36,-12 2-2,-9 5-36,-1 2-32,-7 0 2,0 9-4,-11 14 0,-2 9-7,-5 2-3,3 2 6,5 1-16,12-3 10,10-6 0,10-5-5,7-6 4,0-11-2,7-5-7,20-1 10,10-9 4,11-19-3,2-3 0,0 3 6,-14 6 1,-8 8-8,-9 6 0,-13 7 7,-6 1-16,0 0 2,0 0-14,0 18 21,0 1 0,0 3 9,2-8-9,9-1-5,4-9 2,8-4-15,6 0 16,11-17-3,7-11 10,2-4-5,-9-6 0,-11-1 3,-11-4-3,-12 3 1,-6 4-1,0 6 4,0 11-2,-4 12 7,0 3 14,2 4-21,2 0-4,0 4-8,0 14 10,0 3-4,0 8 11,13 0-7,4-3 2,6 6 6,6-1-8,-1-1 0,4-2 4,-7 0-1,-7-6 3,-13 1-12,-5 1 3,-28 1-22,-36 3 24,-28-1-48,-11-2-61,3-10 21,21-9 32,29-6 10,34 0-31,16-38-71</inkml:trace>
  <inkml:trace contextRef="#ctx0" brushRef="#br0" timeOffset="156032.2">9968 10892 671,'0'0'101,"0"0"-2,0 0-20,0 0-61,0 0-8,0 0-5,25 56-5,-6 4 25,2 15-23,-4 5 3,-5 3-5,-10 4 10,-2 3-22,0 1 12,-5-4-45,-13-12-14,1-16-90,2-18-64,14-19-99</inkml:trace>
  <inkml:trace contextRef="#ctx0" brushRef="#br0" timeOffset="156308.1">10327 11193 378,'0'0'121,"0"0"-32,0 0-8,0 0-35,0 0-46,0 0 0,-22-22 0,-24 44 9,-13 2 5,-2 2-11,12 0 2,12 5 4,21-1-3,16 0 6,20 0 3,53 2 3,35-6 76,23-3-70,19-4-8,22-1-16,8 8-15,12 12 6,1 5-155,-24 6-40,-29-1-219</inkml:trace>
  <inkml:trace contextRef="#ctx0" brushRef="#br0" timeOffset="157957.9799">3950 12406 566,'0'0'16,"0"0"6,0 0-19,-121-9 5,47 36 13,-15 13-14,-7 14 23,3 9-10,9 3-17,24 1 16,17-6-16,20-3-3,17-8 0,6-6 4,8-7-4,25-11 0,15-8 5,12-12-7,9-6 2,9-10 0,2-20 9,-6-3 9,-16 5-7,-16 11-11,-22 7 10,-13 5-20,-7 5 10,0 0-5,0 10-3,-3 22 16,-10 16-8,2 5 0,5 5 6,6 2-12,0 1-35,12-10-49,15-14-1,9-19-152</inkml:trace>
  <inkml:trace contextRef="#ctx0" brushRef="#br0" timeOffset="158483.97">4287 12962 579,'0'0'39,"0"0"-39,0 0-23,0 0 14,0 0 9,0 0-6,120-4 22,-87-6-12,-8-4-4,-10-4 0,-9-7 6,-6 1-5,0-4-1,-4 8 0,-21 2 6,-5 8 2,-4 10 2,-2 0-5,1 0 14,0 16-17,12 7 3,6 2 3,9 3-4,6-2-4,2 1 0,0-5 4,0-6-9,6-5 5,6-2-2,-3-7-2,-3-2 0,1 0 4,0-2 19,2-14-1,-1-3 3,4 1-17,-3 4 9,-5 5 18,-3 3-21,-1 6 12,0 0-22,0 0-10,0 11 10,0 16 3,0 1-2,5 3 8,4 3-8,3-5-2,2-3-24,6-6-74,4-10 16,1-10-56,-2 0-81</inkml:trace>
  <inkml:trace contextRef="#ctx0" brushRef="#br0" timeOffset="158972.389">4594 12876 207,'0'0'94,"0"0"13,0 0 0,0 0-18,0 0-80,0 0 17,13-2-21,-13 36 21,0-1-23,0-3 14,1-4-14,7-6 0,-1-3-3,1-8 6,-1-6-6,-1-3 0,2 0 0,0-3 6,3-14 12,5-3-8,-3-4-10,-1 4-11,-3 2 9,-5 8-12,0 6-10,-2 4 18,0 0-59,2 9 40,0 10 23,2 3-3,-1-2 0,-1-4 5,-1-3 0,0-10 4,-3-3 0,3 0-4,-3 0 31,0-8 15,4-10-37,1-8-8,2-3 4,3 1-10,4-2 3,4 4 2,4 5 0,1 8 0,-1 12-1,-4 1-5,-4 7-8,-6 21 11,-4 9-2,-1 7 5,-3 4 1,0 4 0,0 4-2,-13-1-55,-6-4-68,-3-8-101</inkml:trace>
  <inkml:trace contextRef="#ctx0" brushRef="#br0" timeOffset="159295.24">5119 13094 319,'0'0'34,"0"0"-32,0 0-2,114-70 14,-89 50-5,-6-2 29,-2-2-15,-5-4-10,0-5 8,-5 8-18,-5 3-3,-2 5 0,0 16 17,-16 1 8,-10 3-25,-11 27 2,-7 10 18,-3 6-11,5 0 16,13 0 14,16-5-36,13-7 11,0-2-14,26-6 0,23-11-12,26-13 9,20-2-47,14-19-63</inkml:trace>
  <inkml:trace contextRef="#ctx0" brushRef="#br0" timeOffset="159469.14">5795 12978 392,'0'0'221,"0"0"-212,0 0-9,0 0-11,0 0 11,161-28 0,-86 10-50,10-5-121</inkml:trace>
  <inkml:trace contextRef="#ctx0" brushRef="#br0" timeOffset="159752.06">6872 12641 487,'0'0'58,"0"0"-14,0 0 5,0 0 16,0 0-50,0 0-14,-147 54 14,97-6-3,11 0-12,16 0 0,16-9 9,7-4-18,9-4 9,27-11-5,17-6-20,9-12-19,9-2-13,4-9-40,-3-23-71,-8-2-29</inkml:trace>
  <inkml:trace contextRef="#ctx0" brushRef="#br0" timeOffset="160074.9799">7171 12641 156,'0'0'140,"0"0"38,0 0-65,0 0-35,0 0-49,0 0-27,-21-7-2,21 53 20,0 0-11,0 5 16,0-5-20,8-5-5,7-9 3,-2-8 7,0-10-10,-10-7 0,-1-7 10,0 0-4,-2 0-5,4 0 14,4-5 27,5-13-42,4-9 0,8 0 0,4 2 3,4 9-14,-4 9 12,-2 5-1,-8 2 0,0 0-6,-5 14-2,-1 12-10,-5 6-27,0 4 20,-2 1-69,-2-4 3,1-8-132</inkml:trace>
  <inkml:trace contextRef="#ctx0" brushRef="#br0" timeOffset="160944.3199">7686 12839 18,'0'0'496,"0"0"-474,0 0 4,137-92-14,-99 71 25,-8-2 7,-6 3-20,-8 0 28,-10 2-50,-6 6 2,0-2-4,-6 8 11,-19 3-4,-6 3-7,-5 0 9,-3 17-12,4 10 6,8 4-3,10 5 7,13-4 1,4-1-3,4-8-5,26-5 4,9-6-1,10-7-3,9-5 0,7 0 25,4-19-25,2-8 14,-7-10-14,-10-1-5,-11-6-6,-13 0 10,-12 0 1,-8 7 0,-10 14-2,0 9 1,0 10-3,-14 4 4,-3 0 8,-1 5-8,-2 14 0,6 1 5,0 1-5,6 2 0,6-1 1,2-1 8,0 2-14,0-3 5,6 0 0,4-2 2,-4-2 0,1-2-2,-5-4 0,-2 0-11,0-4 4,0-1-18,0 0 3,0-3 21,4-2-32,6 0 25,4 0-13,18-4 18,8-11-2,8-10 7,7-5-2,-1-4 6,-8-4-6,-4-4-3,-6-2-1,-9 6 0,-7 7 4,-14 9 1,-6 11 2,0 2 52,0 7-42,0 2 15,-11 0-26,5 0 8,-6 7-17,6 8 7,1 4 0,0 2-5,5 1 7,0 0-2,0 2 0,5-1 1,16 0-1,6 6 3,4-3 5,-2 0 16,-1-3-15,-4-2 1,-12-5-10,-10-4 9,-2 2-16,-11 6 7,-27 13 0,-20 3-3,-14 6-11,-3 4-62,-5 0-99,6 0-301</inkml:trace>
  <inkml:trace contextRef="#ctx0" brushRef="#br0" timeOffset="161806.24">6685 13525 508,'0'0'69,"0"0"-63,0 0 39,-137 0-11,89 16 3,1 9 19,5 6-34,6 5-3,16 4-13,8-1 4,12-4-14,0-3 4,25-3 0,18-12-13,17-5-17,11-12 3,11 0-23,2-17-44,-3-13 1,-13-6 0,-11-9-4,-16-2 66,-20 2 31,-11 6 19,-10 10 69,0 14 28,0 6 19,-2 7-61,-5 2-47,7 0-17,-1 6-6,1 19-4,-2 3 3,2 2 14,0 1-25,0-1 8,0-7 0,0-7 4,2-7-4,-1-4 0,2-5 3,1 0 13,2 0-16,7-8 4,10-10 12,9-9 1,13 0-14,7 0-3,-3 8 0,-3 4 10,-1 10-19,-7 5 9,-9 0-4,-9 9-5,-9 17-13,-11 9-9,0 2 25,-4 2-55,-19-7-38,1-8-63,5-10-69</inkml:trace>
  <inkml:trace contextRef="#ctx0" brushRef="#br0" timeOffset="162106.16">7545 13680 340,'0'0'113,"0"0"-83,0 0 12,129-98 8,-96 71-35,-10 3 54,-7 1-43,-11 8-10,-2 3 12,-3 7-25,0 2 1,-22 3-3,-14 0 11,-10 20-8,-4 10 4,0 8-8,7 2 18,8 2-12,16 1-3,17-8-3,2-9-3,25-7-6,19-9-19,14-10-8,13 0-5,5-10-43,7-21-17,-3-4-99,-8-3-17</inkml:trace>
  <inkml:trace contextRef="#ctx0" brushRef="#br0" timeOffset="162288.05">8073 13561 66,'0'0'194,"0"0"-21,0 0-18,0 0-61,0 0-57,0 0 28,-109-48-38,91 55 1,9 7-16,7 3-8,2 1-4,0 2 0,2-2 4,12-6-20,6 0 16,-2-3-42,3-9-2,6 0-56,2 0 18,0-23-54,2-5-115</inkml:trace>
  <inkml:trace contextRef="#ctx0" brushRef="#br0" timeOffset="162457.94">8273 13272 273,'0'0'188,"0"0"-11,0 0-17,0 0-81,0 0-51,0 0-16,-12 12-12,3 41 3,9 2 9,0 0-9,9-5-3,6-4-6,-1-4 2,-8 0-109,-6-6-63,0-10-43</inkml:trace>
  <inkml:trace contextRef="#ctx0" brushRef="#br0" timeOffset="162694.8">8467 13421 512,'0'0'132,"0"0"-67,0 0-48,0 0-16,0 0 1,0 0 1,-129 87 13,118-61-11,3-1-8,8-2 3,0-8-35,0-3-15,11-6 7,11-4 0,12-2 26,3 0-65,3-5-105</inkml:trace>
  <inkml:trace contextRef="#ctx0" brushRef="#br0" timeOffset="163283.52">8702 13479 475,'0'0'120,"0"0"-86,0 0-28,0 0-6,0 0 7,0 0-6,22 0-1,-9 4 0,3-2-2,1-2 2,0 0 0,-2-6 26,-2-11-21,-4-2 2,-4 1-7,-3 4 10,-2 7-10,-2 2 3,-20 5 24,-10 0-23,-4 19 9,-1 4-10,3 5 30,7 2-28,12-2 18,13 0-21,2-5 1,0-4-3,24-7 0,9-7 0,10-5 15,8 0-6,5-22-2,4-6-6,-4-2-1,-5-5 0,-11 3-3,-11 0 3,-8 4 0,-15 4 5,-2 8-14,-4 6 6,0 4 3,0 4 20,0-1-5,0 3-2,0 0 8,0 0-20,0 0 0,0 0-1,12 0 0,3 9-6,1 7 11,4 2-5,-5 0 0,-1 0 8,2-2-13,-1 2 5,5-6 0,9-4-3,13-6-13,19-2 16,19 0 0,7-10-54,5-11-20,-3-4-44,-1-3-14,-1-9-86,-6-4 199</inkml:trace>
  <inkml:trace contextRef="#ctx0" brushRef="#br0" timeOffset="168188.17">2889 15003 671,'0'0'44,"0"0"-44,0 0-13,0 0 13,0 0 6,-21 116 0,10-76-4,0 1 6,0-1-7,2-14-1,2-6 5,2-12-1,2-4-2,3-4 9,0 0 3,0 0 13,0 0 1,0-14 1,0-12-17,0-20-5,0-7-7,17-5 0,10 4 9,7 2-19,1 14 7,0 18 3,-5 13 6,-1 7-4,-5 3-4,-4 26-2,-4 8-2,-10 7 2,-4-4 4,-2 1-8,0-6 4,-2-8-8,-6-9 11,3-9 0,3-1 2,2-8 1,0 0-1,0 0-1,0-9 0,13-17-14,14-10 12,11-7-9,1 5-11,2 12-3,-10 10 6,-11 16 16,-8 0-15,-9 24-68,0 14 86,-3 9-5,0 3 2,0-3-24,0-1-50,0-5-9,0-11-50,0-10-75</inkml:trace>
  <inkml:trace contextRef="#ctx0" brushRef="#br0" timeOffset="168803.3499">3755 15163 111,'0'0'392,"0"0"-350,0 0-21,0 0 0,0 0 61,0 0 27,52-76-69,-68 76-15,-8 0-18,-10 4 0,-11 18 1,-4 6-7,3 4-1,10-1 0,12-5 11,10-2-19,9-8 8,5-7 0,0-4-10,0-3-5,12-2-12,10 0 23,11-2 4,6-24 3,3-6-3,-7 0 5,-12 3-4,-13 9 7,-10 11-4,0 6-4,0 3 6,0 0-15,-2 8 9,-2 16 0,0 6 0,4 3 0,0-3 0,5-9-2,19-2-5,5-13-4,4-6-11,5 0 22,2-20 12,5-20-10,-4-4 9,2-5-4,-5-7 3,-9-2-10,-8-3 0,-9-2 4,-12 5 16,0 15-20,0 15 13,0 19 26,0 9-35,-2 0 9,-4 15-13,-6 25 0,-1 17 2,0 6 1,-1 4-3,6-1 4,1-4 1,5-2-10,0 1-27,-1-2-53,1-14-8,-6-7-90,3-16-27,-9-11-59</inkml:trace>
  <inkml:trace contextRef="#ctx0" brushRef="#br0" timeOffset="169260.06">3871 15095 486,'0'0'72,"0"0"-72,0 0-12,0 0 12,127 0 1,-82 0 10,-3-2-4,-1-12 25,-6-4-19,-11-6 16,-3-5 20,-3-4-38,-5-3 13,-3 1-14,-2 3 1,-6 13 28,0 9-21,-2 8 12,0 2-30,0 0-12,0 28 10,0 18-1,0 10 6,-2 7 15,0-4-18,2-7 0,0-11-1,0-9 9,6-6-8,3-12 0,0-9 1,-1-5-14,0 0 13,7 0 0,5-5 14,11-13-10,5-4 9,-3 4-13,-2 8 2,-8 6-6,-3 4 4,-6 4-14,-1 19 8,-2 11-28,-2 3-33,0 4-36,2-9-26,2-11-73</inkml:trace>
  <inkml:trace contextRef="#ctx0" brushRef="#br0" timeOffset="169412.97">4785 15320 493,'0'0'180,"0"0"-84,0 0-34,0 0-60,0 0 13,0 0-15,42-18 5,-20 14-18,1 4-6,0 0-85,-9 4-50,-7 5-140</inkml:trace>
  <inkml:trace contextRef="#ctx0" brushRef="#br0" timeOffset="169682.87">3865 15703 357,'0'0'71,"0"0"-24,0 0-3,0 0-44,0 0 29,178-65 26,-76 38-2,19-1-19,6 2-29,-2-1 0,-7 9-5,-17 0-14,-26 8-36,-21 10-27,-33 0-92,-21 0-53</inkml:trace>
  <inkml:trace contextRef="#ctx0" brushRef="#br0" timeOffset="169916.81">4116 15691 544,'0'0'79,"0"0"-79,0 0-2,0 0 2,174-46 28,-74 24-4,8 2-3,-4 4-8,-12 4-10,-24-1 1,-25 12-4,-23-3 3,-13 4-1,-7 0 0,0 0 8,0 0 5,0 0-15,0 0-65,0 0-36,0 0-133</inkml:trace>
  <inkml:trace contextRef="#ctx0" brushRef="#br0" timeOffset="170860.53">6787 14807 260,'0'0'243,"0"0"-192,0 0-8,0 0-16,0 0 4,0 0 26,-30-7-57,47 4 9,14-1 25,15-1-34,12 1 16,10 3-16,10 1-33,-3 0-57,-7 0-98,-18 0-208</inkml:trace>
  <inkml:trace contextRef="#ctx0" brushRef="#br0" timeOffset="172126.66">7890 14458 409,'0'0'110,"0"0"-69,0 0 20,0 0-36,0 0 1,0 0 4,-102 90-11,102-31 15,0 6-14,0 3-10,2-1 19,7-13-27,0-11 2,-2-11-4,-3-13 9,0-7-17,-2-10 8,3 0-4,0-2-2,6 0-20,11 0 26,14-12-23,11-14 37,12-8-17,-1-7 3,-4 4 0,-14 9 4,-11 11 0,-17 11-4,-8 6 0,-4 2-17,0 23 17,4 8 5,3 6-5,1-7 15,6-3-14,1-6-1,3-9 0,1-6-1,-2-8 1,-1 0-5,6-8 14,0-20 14,2-10-22,2-12 8,-7-3-8,0-3 7,-7 8-8,-8 8 0,-4 12-10,-4 18 7,-19 8-8,-14 2 11,0 4 0,-3 16-8,9 0 8,10 1 0,17-4-5,4-1 0,14 2-27,21-6 5,18-5 23,10-7-13,6 0 17,0 0 0,-4-10-14,-7-9 12,-9-1-9,-16 2 11,-10 0 6,-15 4-4,-3-3 27,-5 0 10,0 5-39,0 2 16,0 8-14,-5 2-2,-1 0 31,-6 0-29,2 18-2,-9 12 0,2 9 8,3 4-15,6 1 7,5-3 0,3-2 5,0-2 5,11 3-8,12-1-2,-3-4 8,-1-3-9,-7-6 1,-8-3 0,-4-6-7,-10 1 19,-31 1-17,-19-1 5,-5-5-50,-1-3 19,12-6 18,21-4 13,20 0 13,13-14-13,8-24 4,32-12-10,13-14 16,12-2-6,2 0 0,5 12-3,-3 4 33,-9 15-28,-18 13 14,-16 7 2,-17 10-19,-9 5 42,0 0-19,0 0-18,0 0-8,0 0-1,0 22 1,0 10 1,10 11 8,7 1-11,8 4 2,-2-6 0,-3-2-3,-5-1-5,-8-13-49,-7 1-3,0-13-18,-3-6 23,-12-8-47,-5 0-12,5-22-98</inkml:trace>
  <inkml:trace contextRef="#ctx0" brushRef="#br0" timeOffset="172257.57">9071 14497 332,'0'0'150,"0"0"-106,0 0-41,119-43-3,-84 43-1,-4 17-32,1 6-36,-4 0-59,9 1-45</inkml:trace>
  <inkml:trace contextRef="#ctx0" brushRef="#br0" timeOffset="172515.4199">9622 14554 241,'0'0'173,"0"0"-53,0 0-11,0 0-37,0 0 7,0 0-59,-4-18-10,-28 43 25,-7 12-33,-3 10 6,4 8 4,18-3-4,12-7 2,8-9-10,16-8-6,36-8 6,25-14 4,26-6 24,15 0-14,5-22-12,-14-9-2,-22-1 0,-25 6-4,-28 8-13,-24 12-52,-10 6 5,-25 0-120,-36 20-214</inkml:trace>
  <inkml:trace contextRef="#ctx0" brushRef="#br0" timeOffset="173549.9799">8020 15516 460,'0'0'119,"0"0"-67,0 0-27,-161 36 57,90-1-17,-2 3-37,3 2 10,17-2-23,19-4 3,16-4-14,18 0 2,0-2-10,7-2 4,24-3-46,16-6 37,16-9-51,12-1 20,13-7-21,11 0-68,2-7-10,-5-18-173</inkml:trace>
  <inkml:trace contextRef="#ctx0" brushRef="#br0" timeOffset="174083.97">8446 15723 454,'0'0'116,"0"0"-49,0 0 32,0 0-70,0 0-7,-135 15-3,97 5-14,1-3 9,2-2-11,6-1 6,6-2-3,9-7-6,10-1 0,4-4-1,0 0-25,0 0-14,11 0 12,13 0 28,13 0 21,5-4-15,3-1-5,-5-4 2,-7 9 4,-10 0-7,-13 0 0,-3 0-24,-5 0 20,-2 4-12,2 1 16,6 0 8,-2 3-3,6-4-6,7-1 1,2-3 0,2 0-4,0-7 10,2-11-6,-1-3 9,1-11-1,-1-3-6,-4-5-2,-4-5 2,-7 3-1,-5 3-1,-4 6 0,0 13 32,0 10-2,0 10 9,0 0-29,0 0-8,-8 5 7,-2 12-3,-4 10-6,4 5 4,5-2 1,5 2-5,0 0 0,5-1-2,12 4-3,6-3-2,0 3-40,2-4-39,2-9-68,7-12-81</inkml:trace>
  <inkml:trace contextRef="#ctx0" brushRef="#br0" timeOffset="174870.14">8940 15661 505,'0'0'111,"0"0"-19,0 0-11,0 0-16,0 0-39,0 0-23,-15-20-3,3 42 0,-3 6 18,1 4-16,1-2 3,9-4 0,4-1 1,0-4-12,0-7-7,11-2-48,14-8-7,10-4-23,7 0 20,8-22-30,-5-7-12,-1 0 6,-11-5 71,-13 5 36,-7 8 31,-8 7 77,-3 10 4,-2 4 23,0 0-27,0 0-34,0 0-20,0 0-45,0 0-6,0 0 1,0 0-4,0 13 9,0 1-5,0 3-8,10-7-3,2-6-38,9 0 4,-2-4 2,4 0 25,2-4 7,-1-15-13,3 2-2,2-5 8,-9 3-3,-5 7 16,-8 7 1,-7 5 0,0 0-3,0 0-13,0 4 16,0 9 0,0 6 16,0-6 18,7 1-31,1-5 1,8-1-4,3-2 4,0-2-4,8-4 0,0 0-2,4-4 0,4-14-26,3-4-12,-4-7 26,-3-2 8,-9-8 0,-2-7-10,-7-5 16,-5-6 3,-6 5-2,-2 4 3,0 20 63,0 10 13,-2 13-29,-6 5-20,0 0-23,-1 29-2,1 13 6,0 8-5,8 0-2,0-1 2,0-5-7,14-7 0,2-2 0,8-8-8,-4-4 0,5-5-50,1-6-10,7-12-37,-1 0 31,-1 0-123</inkml:trace>
  <inkml:trace contextRef="#ctx0" brushRef="#br0" timeOffset="175349.84">10030 15530 522,'0'0'128,"0"0"-33,0 0-54,0 0-27,0 0-4,0 0-9,-6 49 8,6-32-8,0-2 3,6-6-8,5-1-4,-2-3-1,-2-1 6,0-4-9,-2 0 12,8 0-5,4-4 1,6-10-8,2-7-27,1 2 19,-4 2 7,-7 7-11,-5 6 24,-10 4 0,0 0-7,0 0-1,0 13 1,0-4 7,0 5 9,0-5-4,0-4-10,0-5-11,0 0-14,14 0 21,7-11-2,4-11 20,2 2-12,-7 1 3,-3 9 0,-5 6 29,-3 4-29,2 0 14,3 0-14,5 0 4,10 8 25,2 6 12,8 0-5,-2 4-20,-1 4-7,-5 5 1,-8-1-10,-19 6-18,-4 4 10,-14 4-45,-21-5-54,-7-3-145</inkml:trace>
  <inkml:trace contextRef="#ctx0" brushRef="#br0" timeOffset="178944.53">6575 15758 250,'0'0'48,"0"0"5,0 0 3,0 0-17,0 0-7,0 0-11,0 0-17,-29 0 14,29 0-18,0 0 10,11 0-10,14 0 39,9 0-13,14 0-5,8 0-21,1 0-14,3 0-107,-6-9-139</inkml:trace>
  <inkml:trace contextRef="#ctx0" brushRef="#br0" timeOffset="179335.29">6841 16441 319,'0'0'121,"0"0"-60,0 0 7,0 0 18,0 0-52,0 0-34,2-10 8,27-2-8,16-3 0,18-2-56,15-9-78,12-6-123</inkml:trace>
  <inkml:trace contextRef="#ctx0" brushRef="#br0" timeOffset="181461.7">7921 16262 491,'0'0'111,"0"0"-14,0 0-18,0 0-9,0 0-43,0 0-20,0 0-14,-30-4-4,30 41 11,0 14-4,0 12 8,0 5-4,0-5 0,-3 2-36,-4-7-12,3-7-43,0-7-33,-1-16-1,1-12-55</inkml:trace>
  <inkml:trace contextRef="#ctx0" brushRef="#br0" timeOffset="181653.13">7553 16284 502,'0'0'65,"0"0"-42,0 0-3,121-54-19,-49 54 13,7 0-14,9 0-10,-4 19-31,-8 4-94,-17 7-169</inkml:trace>
  <inkml:trace contextRef="#ctx0" brushRef="#br0" timeOffset="181803.04">8287 16547 549,'0'0'76,"0"0"-4,0 0-15,0 0-53,0 0-4,0 0 0,53-4-56,-24-4-88,-2 0-115</inkml:trace>
  <inkml:trace contextRef="#ctx0" brushRef="#br0" timeOffset="182257.75">8697 16339 662,'0'0'98,"0"0"-74,0 0-6,0 0-18,0 0-4,-20 134 4,20-67 0,0-9 7,0-11-10,0-6 3,0-9-4,0-10-2,-3-13 3,-1-5 1,4-4 4,-2 0 4,-2 0 27,2 0-18,-5-9-15,2-17 0,1-10-10,4-13 8,0-9 1,0-14-12,4-8 10,12 0 3,2 7 0,2 21-1,0 20 4,1 18-2,-2 10-1,6 4-1,-1 0-5,3 23 2,-5 12 4,-4 5-3,-7 6-8,-4 7 3,-7-3-40,0 2-3,-24-6 4,-10-5-43,3-9-83,6-6-23</inkml:trace>
  <inkml:trace contextRef="#ctx0" brushRef="#br0" timeOffset="182409.66">9052 16624 440,'0'0'174,"0"0"-62,0 0-65,0 0-15,0 0-32,0 0 0,19 0-36,-2 0-48,-4 0-112</inkml:trace>
  <inkml:trace contextRef="#ctx0" brushRef="#br0" timeOffset="187468.52">14366 10940 43,'0'0'399,"-161"0"-372,88 0-15,2 15 35,6 6-16,10 2 26,12 1-15,16-6-31,16-2 4,11 0-15,0-4 0,4-1-7,19-4 9,4-3-2,2-4 15,0 0-8,-5 0-7,-6 0 0,-12 0 0,-6 0-8,0 6 9,-17 12-1,-19 10 12,-16 6-6,-3 8-10,-3 0 4,10-1 0,13-4 14,18 0-10,15-7-1,2-4-3,17-9-13,24-6 6,15-11-12,8 0-5,7-26-15,0-2-13,-3-2-17,-8-1-21,-9 2-38,-11-2 45,-18 3-11,-12 4 94,-10 4 9,0 6 137,0 2-3,-6 3-45,6 8-31,0-1 14,0 2-27,0 0-39,0 0-9,0 0 12,21 14-18,14 4 37,6-2-36,7 2 23,6-2-24,2-2 0,2 3-5,-2-10-7,-10 1-43,-10-6-40,-16-2-9,-11 0 14,-9-6 73,0-12 1,-17-2 13,-13 0 6,-3 9-2,-1 5 51,3 6-2,5 0-8,3 0-36,7 20-1,8 4-2,1 6-2,4 3-1,0 6 0,-5 1-42,-3-2-45,-9-5-142</inkml:trace>
  <inkml:trace contextRef="#ctx0" brushRef="#br0" timeOffset="187734.59">15008 11189 663,'0'0'104,"0"0"-29,0 0-40,0 0-19,0 0 1,0 0-17,-29 122 0,27-64 6,2 9-12,0 5 6,-2 2 0,-2-4 0,-8-8-66,-1-9-2,-3-9-36,5-15-5,4-12-8,7-17-84</inkml:trace>
  <inkml:trace contextRef="#ctx0" brushRef="#br0" timeOffset="187947.46">15009 11243 304,'0'0'113,"0"0"-47,0 0-13,0 0-37,0 0 6,0 0-14,90-32 12,-69 47 7,-4 5-22,-1-3 19,-5-1-24,-4 2 6,-7 0-13,0 4 0,-29 6 1,-20-1-3,-7 0-87,0-4-40,17-14-54</inkml:trace>
  <inkml:trace contextRef="#ctx0" brushRef="#br0" timeOffset="188631.57">15360 11269 206,'0'0'41,"0"0"14,0 0 47,0 0-11,0 0-57,0 0-1,99-16-2,-78-2-21,-7-2-5,-7 6 9,-7 2-12,0 3 54,0 9-25,-21 0-28,-3 0 4,-7 9 3,-4 13-5,8 2-5,2 2 8,9-2-10,12-2 2,4-1-1,0-7-2,31-6-21,14-8 24,10 0 16,13-4-15,1-17 7,-7 0-7,-8 2-1,-19 1 0,-12 2 2,-15 5-2,-8 4 13,0 3-12,0 1 8,0 3-9,0 0-10,0 0-6,0 7 16,0 6 5,2-2-5,7 1-2,3 0 0,1 0 1,3 0 1,3-2-8,2-6 11,-1-4-3,-3 0 0,-1 0 7,-3-18-1,3-8-6,0-10 0,2-6 5,-1-7-3,3-3-2,-5-7 0,2 7 9,-9 11-3,-6 18 9,-2 12 46,0 11 1,0 0-60,0 15 2,-6 18-2,-3 13 8,5 5-9,4 1-1,0 2 0,6 0 0,13-2 0,-9 0-11,-8 1-35,-2-3-81,-15-4-21,-19-10-94</inkml:trace>
  <inkml:trace contextRef="#ctx0" brushRef="#br0" timeOffset="188808.46">15962 11168 368,'0'0'53,"0"0"-19,156-43 6,-84 28-9,5-5-30,8 3 3,4-5-4,5-2-115,-4-2-200</inkml:trace>
  <inkml:trace contextRef="#ctx0" brushRef="#br0" timeOffset="189172.44">17039 10805 505,'0'0'111,"0"0"31,0 0-57,0 0-6,0 0-47,0 0-20,-10-49-3,0 49-9,-11 16 0,-2 14 3,-7 0 10,8 2-20,5 1 7,11-4 0,4 0-12,2-3 12,0-4 0,14-4-5,10-2-24,3-2 28,4-1-4,-4 1 5,-5 1-10,-7-1 10,-7 1-2,-8 2 0,0 7-24,-27 6 24,-18 3 2,-13 2-26,-2-4 4,7-5-15,8-2 12,18-8-43,12-2-62,8-8-22,7-6-190</inkml:trace>
  <inkml:trace contextRef="#ctx0" brushRef="#br0" timeOffset="189534.359">16912 10805 563,'0'0'143,"0"0"-35,0 0-20,0 0-38,0 0-43,0 0-7,-12 46-16,15 21 16,0 9 3,-3 6 7,0 1-10,0-3 0,-10-4-28,-10-1-26,-10-7-64,-3-12-42,0-15-131</inkml:trace>
  <inkml:trace contextRef="#ctx0" brushRef="#br0" timeOffset="190303.2">16742 11182 638,'0'0'118,"0"0"-50,0 0-27,0 0-28,0 0-13,181-75 0,-103 57 1,6 2-1,6 0-32,-7 0-12,-1 0-4,-15 4 31,-15-4-3,-13 4 14,-14 2 1,-12-3 10,-11 8 20,-2-2 36,0 7 3,-9 0-35,-22 0-24,-12 21-2,-10 9 5,-2 10-3,1 2-5,5 4 0,11-2 4,9-6-9,14-9 5,10-6 0,5-7-3,0-8 2,5-8 0,17 0-9,9 0 10,9-18 16,2-5-16,-3-6 0,-8 1 14,-12 7-14,-9 10 0,-7 9 4,-3 2 7,0 0-22,0 0 9,3 10-11,2 12 7,3 0 12,4-2-3,-3-2-3,2-10-1,0-3-1,2-5-11,10 0 13,4-9 5,8-19-3,5-6-1,3-7-1,-1-2-7,-2-3 2,-9 0-5,-11 8 10,-15 7-15,-5 12 24,0 6-9,-13 11 1,-6 2 4,1 0-3,3 20-2,6 5 0,6-4 3,3 6 2,3-3-5,19-2 0,9-2-4,6-2 4,2-2 9,-3 0-5,-5-2 13,-13-2-17,-13 2 0,-5 4 0,-16 6-2,-33 4-12,-13 4 4,-8-1-90,10-8-19,18-8-51,18-12-284</inkml:trace>
  <inkml:trace contextRef="#ctx0" brushRef="#br0" timeOffset="190555.11">18196 10575 769,'0'0'112,"0"0"-44,0 0-57,0 0-9,0 0-4,0 0 0,-2 165 2,17-93 2,-2 1 5,-1-3-7,-5 0 0,-4-5 10,-3-2-21,0-1 5,-10-10-39,-8-8-14,2-8-90,12-18 0,4-14-63</inkml:trace>
  <inkml:trace contextRef="#ctx0" brushRef="#br0" timeOffset="190798.06">18456 11025 414,'0'0'62,"0"0"30,0 0-31,0 0 9,0 0-43,0 0-27,18-28 0,-36 37 3,-1 3-3,-2 0 36,10 1-23,11 1 0,0 0-13,23 0 12,25-2-12,27-4 33,16-6-32,15-2 4,15 0-5,-1 6-51,-10 3-36,-26 4-370</inkml:trace>
  <inkml:trace contextRef="#ctx0" brushRef="#br0" timeOffset="193918.16">14415 12296 370,'0'0'14,"0"0"18,-125 4-1,77 10 9,-4 4 27,10 4-47,3 4 20,13 3-11,6 1-26,6-1 23,6 2-24,2-1-1,6-4 5,0-2 5,0-7-22,10-4 4,6-5-18,1-4 24,-1-4-15,-7 0-1,-7 0 12,-2 0 5,0 4 15,-11 8-15,-18 12 0,-12 10 17,-5 4-17,6 2 0,4-4 11,17-3-7,9-3-1,10-5-3,0-4-5,20-9-7,18-10-11,14-2 10,12-12-15,17-22-22,6-9-13,0-7-40,-8-4 80,-23 2 23,-20 10 5,-20 7 8,-14 16 57,-2 9-24,0 8 33,0 2 10,0 0-59,0 5-24,-9 21-6,4 11 16,5 3 0,0 2-14,2-4 3,21 0-5,-1-8 8,1-7-17,-6-9 7,-5-8-8,-6-6-4,1 0 8,-1-11 6,2-17 0,0-10 2,3-2-8,-2-6 10,5 2-4,3 6 0,1 10-11,0 12 9,-5 14-3,-2 2 2,1 0-2,1 22-10,-2 10 15,3 7 0,0 2 5,3-4-5,5-8 0,10-7-27,7-8-5,11-12-28,6-2-13,4-11-6,-2-19 0,-3-11 18,-8-7 37,-11 0 24,-14-3 16,-18 7 12,-4 7 10,-8 11 52,-21 12 3,-8 11-26,-5 3-19,-4 11-35,1 21 8,7 5-13,11 7-8,19 5 13,8-5-12,0 2 5,27-2-6,10 0-6,4 0 6,8 2 4,-10-3 2,-10 3 6,-18-5-12,-11 6-11,-19-1 8,-35-3-15,-15-4 1,-11-10-22,2-11-20,13-8 34,23-10 9,23 0 16,19-10 0,19-29-46,39-13-20,27-18 13,17-12 53,13-4-18,9 4-46,-11 9 64,-15 18 1,-22 9 66,-29 17-2,-20 11-37,-19 2 31,-8 4 50,0 3-30,-11-4-12,-5 3-22,-1 1-22,1 4 4,3-2-5,4 7-19,-6 0 2,-6 0-3,-8 23-2,-6 5 0,-1 2 13,5 0-25,7-2 12,12-5-13,3-8 11,9-5-24,0-6 21,0-4-4,1 0-30,19-2 39,15-16 9,5-5-8,2 0 1,-8 5-1,-9 8-1,-15 6 0,-8 4-1,-2 2-2,0 28-24,0 14 27,0 10 17,0 3-9,0 1-4,0-2-2,0 0 12,0 2-14,0-2 0,0-6 0,-15-6-10,-12-10 17,-2-7-7,3-11 4,1-8 8,8-8-9,1 0 25,7-11-14,6-20-5,3-15-9,7-11-26,31-9 2,16 6-103,7 12-1,4 11 30,-4 11-26,-14 10 23,-14 7 101,-10-1 12,-11 4 74,-5-2 37,0-1 18,-4 1-2,-3-2-90,2 3 40,2-4-50,9-1-21,11-2-18,10-2-21,11-3-74,0-6-117</inkml:trace>
  <inkml:trace contextRef="#ctx0" brushRef="#br0" timeOffset="195774.12">16392 12747 465,'0'0'129,"0"0"-68,0 0-23,0 0-19,0 0 6,0 0 5,0 0-30,101-14 14,-30 10-14,7-2-33,4 2-71,0-8-93,-1-8-161</inkml:trace>
  <inkml:trace contextRef="#ctx0" brushRef="#br0" timeOffset="195998.99">17476 12460 414,'0'0'236,"0"0"-123,0 0-8,0 0-77,0 0-9,0 0-19,0 0-6,0 30 2,0 6 8,6 7-4,4-2 0,-4 0-32,1-3-49,-5-6-52,-2-10-42,0-12-65</inkml:trace>
  <inkml:trace contextRef="#ctx0" brushRef="#br0" timeOffset="196282.8199">17402 12328 527,'0'0'91,"0"0"-91,0 0 3,0 0 36,0 0-3,150 78 2,-88-40-3,5 1-26,1 0 7,2 1-14,-17-1 2,-17-1-8,-20 3 3,-16-2 1,-36 5 1,-22-2-1,-16-4-2,1-7-39,6-12-12,10-7 39,19-5-43,13-7-9,16 0-70</inkml:trace>
  <inkml:trace contextRef="#ctx0" brushRef="#br0" timeOffset="197083.75">18071 12625 526,'0'0'106,"0"0"-73,0 0-33,0 0 15,0 0-2,0 0 15,0 0-18,151-6 13,-110-10-19,-6-4-4,-4-4 0,-4 0-2,-11-3-1,-7 4 3,-8 5 0,-1 1-16,0 10 16,-22 5 0,-7 2-8,-4 0 13,-7 19-12,4 8 7,8 1 0,9-2 11,17-1-10,2-7-1,7-3 0,31-7-3,13-8 3,19 0 2,9-8 9,4-16 3,-10-3-12,-12 0-2,-14-4 3,-16-4 8,-14-2-11,-7 7 0,-10 8 2,0 7 4,0 8-4,-12 5-2,-12 2 8,-7 0 1,2 18-9,2 2 0,11 4 6,10-2-15,6-2 9,0 2 0,2-3-5,18-3-1,7-3 6,0-3 0,-3 2 8,-6-3-8,-9-1 3,-8-2-3,-1 2 0,0 2-20,-14 2 16,-15 4 4,-3-4-48,7-2 23,13-5-17,9-5 1,3 0 4,3 0-43,23-17 52,11-11 15,12-9-2,10-2 15,-3-3-23,-3 3 23,-11 9 0,-15 13 42,-13 10 37,-14 7-28,0 0-35,0 0-2,0 20-2,0 11 47,0 0-12,0 6-42,0-4 5,0-1-10,11-5-10,0-6-11,-2-6-39,-4-9-25,-1-6 25,-4 0-13,1-9 73,4-20-206</inkml:trace>
  <inkml:trace contextRef="#ctx0" brushRef="#br0" timeOffset="197226.66">19020 12305 131,'0'0'92,"0"0"-92,0 0-10,0 0 8,0 0-5,0 0-2,54 111-67</inkml:trace>
  <inkml:trace contextRef="#ctx0" brushRef="#br0" timeOffset="197834.05">19268 12464 82,'0'0'111,"0"0"20,0 0-14,0 0-2,0 0-29,0 0-38,12-64-19,-24 64-7,-1 0-17,-5 4-5,-4 16 8,-3 6-15,-2 3 10,5 3-3,7 2 6,4 0 2,11-3-7,0 4-1,0 0-5,28 0 1,3 3 4,7-4 0,-2 0 11,-9-4-11,-7 0 0,-20-3 0,-5-1-56,-40-1 37,-17-4-10,-9-5-32,0-6 21,5-10 7,20 0 33,21-6 9,25-23-9,0-8-2,43-11-2,15-8 8,11-9-5,7-5 6,2 2-5,-3 10 9,-12 11 15,-14 15 26,-11 14-11,-15 10-9,-8 4 3,-9 4-19,1 0-6,5 15 7,3 9-12,0-2 11,3 0-14,-1-4 0,-1-6 6,-1-4 1,-4-5-4,-3-3 2,6 0 0,3-3 24,6-17-13,4-8-15,6-6 14,7-7-12,5-3-3,-3 8 1,-9 9 1,-4 16-4,-10 11-3,-2 8-8,-1 36 6,-5 14-5,0 14 5,0 5-19,2-3-32,3-4-53,-6-6-44,-1-4-123</inkml:trace>
  <inkml:trace contextRef="#ctx0" brushRef="#br0" timeOffset="198802.329">16609 13626 480,'0'0'54,"0"0"-52,0 0-2,0 0 47,152-19-15,-75 8 4,6-3-3,-3 3-29,-14 1 11,-17 6 9,-18 2-11,-14 2 5,-14 0-15,-3 0 13,0 0 41,0 0-36,0 0-4,0 0-8,0 0-8,0 0-1,0 0-29,0 0-13,8 4 32,1 1-64,6 0-2,6-5 28,7 0-46,10 0-129</inkml:trace>
  <inkml:trace contextRef="#ctx0" brushRef="#br0" timeOffset="199797.359">18216 13476 271,'0'0'142,"0"0"-36,0 0-51,0 0 89,0 0-67,0 0-10,0-33-21,0 33-46,-3 19 0,-6 12-5,-1 13 18,1 8-12,2 5-1,7-2 7,0-4-5,0-12-2,0-10 0,0-12 1,0-10 7,0-5-8,0-2 0,0 0 7,0-2 37,0-17-28,0-16-12,0-9-8,0-11 6,0-5-4,0-10-4,18-6-20,11-8 22,11-6-24,13-3 7,11 13 16,1 20-47,-2 25 34,-10 30-29,-15 5-60,-9 20 5,-17 23-38,-12 10-127</inkml:trace>
  <inkml:trace contextRef="#ctx0" brushRef="#br0" timeOffset="200346.53">18022 13517 520,'0'0'60,"0"0"-40,0 0-4,0 0-15,0 0-1,0 0 18,145 0-11,-56 0-3,9-2-4,9-10-10,2-2 8,-5-4-43,-9 4 33,-24 0 2,-20 4 3,-27 4 7,-15 4 2,-9 0 44,0 2 80,0 0-69,-9 0 9,-12 0-57,-11 4-6,-3 14 11,-6 2-9,6 4 7,1 0-5,7 0 2,5 0-9,7-2 0,8-1-1,7-3-6,0-7 5,0-3-6,11-2 1,12-6 6,8 0 1,4 0 8,5-18-4,1-6 2,-6-1-6,-3-1 0,-8 1 4,-6 7 4,-7 8-7,-9 6 5,-2 4-5,0 0-1,0 0-7,0 8-14,0 12 20,0 4 2,0 2-2,3 0-5,5-1-63,6-5 6,1-8-71,4-11-15,2-1-192</inkml:trace>
  <inkml:trace contextRef="#ctx0" brushRef="#br0" timeOffset="200698.34">19143 13481 307,'0'0'132,"0"0"-24,0 0 26,0 0-50,0 0-33,0 0-51,4-28-4,-4 51 3,0 4 2,3-3 14,1-2-9,3-5-1,2-5-10,0-5-10,4-5-25,7-2 34,5 0-1,6-12 4,2-9 3,-2-2-16,-4 0 14,-4 0 2,-9 7 0,-4 6 5,-5 6 0,-5 4 16,0 0-21,0 7-17,0 19 15,0 11 2,0 4 4,0-3 11,0-1-11,11-6-8,9-7-7,7-11-53,6-13-9,3 0-39,-1-15-120</inkml:trace>
  <inkml:trace contextRef="#ctx0" brushRef="#br0" timeOffset="200888.19">19720 13271 175,'0'0'123,"0"0"53,0 0-7,0 0-29,0 0-107,0 0-33,-4-32 2,-5 84 26,2 3 4,4-2-29,3-2-3,0-2 2,0-1-2,10 1-19,6-5-57,-1-9-75,1-16-56</inkml:trace>
  <inkml:trace contextRef="#ctx0" brushRef="#br0" timeOffset="201089.07">20082 13142 634,'0'0'145,"0"0"-100,0 0-25,0 0-12,-5 123 0,3-59 0,2-1 5,0-2-15,0-1 2,0-4-53,0-6 8,0-1-100,0-12 8,-17-9-100</inkml:trace>
  <inkml:trace contextRef="#ctx0" brushRef="#br0" timeOffset="201523.9">20711 13409 263,'0'0'220,"0"0"-72,0 0-52,0 0-70,0 0 1,0 0-4,0 70-2,0-41 5,0 6-24,0-5 10,0-3-12,0-8 10,0-11-13,0-4 5,0-4-2,0 0 48,0 0-1,0-22-9,0-14-38,0-10-4,0-12-8,15-12 7,10-15 5,10-12-3,8-7-13,5 3 11,2 21-11,-5 27-27,1 28 15,-8 22-32,-3 3-64,-8 39 40,-12 10-41,-10 16-167</inkml:trace>
  <inkml:trace contextRef="#ctx0" brushRef="#br0" timeOffset="201771.75">20837 13465 512,'0'0'92,"0"0"-6,0 0-46,0 0-13,119-86-7,-59 64-13,-4 8 12,-12 10-10,-11 4 5,-9 0 6,-7 18-18,-8 2 11,-3 7-12,1 6 6,-3-3-5,-4-1-2,0-10-29,0-3-28,0-8-62,-3-8-6,-1 0-164</inkml:trace>
  <inkml:trace contextRef="#ctx0" brushRef="#br0" timeOffset="202213.67">21230 13226 213,'0'0'96,"33"-104"-18,-15 76 56,-3 18-68,8 8-51,2 2-9,-2 0-6,4 12-31,-7 10-43,-1 4-102,-6 0 72,-9-1-3,-4-6 44,0-5 63,0-1 94,-8-3 15,1-1 20,0 4-15,2 3-27,5 4-36,0 2 6,0 4 9,0 0-5,0 0-20,7 0-14,0-2-20,-5-5 0,1-2-7,-3-9 3,0-6-7,0-2 14,0 0-5,0 0 3,2 0-1,8 0-8,10-18 1,6-5 0,9-9 1,1 9 13,-1 5-14,1 10 0,-7 8 3,-5 0-14,-1 0 9,-6 16 2,3 5-16,-1 6 8,-2-5-24,6-1-23,-1-10-103,3-9-10,-1-2-190</inkml:trace>
  <inkml:trace contextRef="#ctx0" brushRef="#br0" timeOffset="202626.01">22339 12854 583,'0'0'165,"0"0"-58,0 0-107,0 0 19,0 0-19,19 112 14,-13-54 0,1 0-4,-2-4 3,-1-6-17,-2-6 4,0-7 0,1-8-1,-2-4 1,-1-11-3,0-6-7,0-4-51,0-2 52,0 0 9,0 0 1,-6-8 3,-10-15-4,-3 3 0,-10 5-11,-8 3-9,-5 10 19,-4 2 2,-1 0 4,3 15 39,8 10-31,17 0-2,16 5-2,3-5-5,17-1-4,26-4 0,10-10 2,12-5 9,1-5-11,-1 0-27,-16 0-11,-23-9-142,-26-1-39</inkml:trace>
  <inkml:trace contextRef="#ctx0" brushRef="#br0" timeOffset="203257.16">20015 13469 469,'0'0'232,"0"0"-201,0 0-23,143-19-2,-66 12-6,-4 3-59,-7 4-51,-24 0-129</inkml:trace>
  <inkml:trace contextRef="#ctx0" brushRef="#br0" timeOffset="204037.9799">16945 14797 599,'0'0'59,"0"0"-45,0 0-6,0 0 24,0 0 31,150-53-50,-81 41 13,-5 6-23,-6 0 7,-16 4-6,-17 2-4,-11 0 0,-12 0 4,-2 0 15,0 0-18,0 0 10,0 0 0,2 0-22,5 0-4,6 0-27,11 0 41,9 0-76,11 0-71,-2 0-118</inkml:trace>
  <inkml:trace contextRef="#ctx0" brushRef="#br0" timeOffset="206622.9799">18682 14425 498,'0'0'94,"0"0"-7,0 0-19,0 0-2,0 0-66,0 0 5,-34 25-4,26 19-1,-6 0 11,-4 5-4,-4 2 3,-3 2-6,3-12-4,-3-7 0,8-10 5,2-12 3,9-7-8,6-5 17,0 0-12,0 0 28,0-28-33,0-9 11,0-7-22,17-4 11,9-8 0,10 3 0,4 9-8,-3 15 6,-3 15-9,-7 14 9,-7 0-4,-3 22-14,-5 18 13,-6 8 3,-6 6 7,0 0-5,0-8 2,0-12 0,-2-11-7,-2-10 7,2-11 0,0-2-1,2 0 14,0 0-12,0-14-1,0-13-15,10-14 10,15-5 4,4 0 1,5-4 0,1 10-5,1 8 0,-5 16 5,-7 14-5,-3 2-4,-6 2-2,-3 24 10,-4 16-5,-6 12-34,-2 14 23,0-4-60,3-1-53,3-12-44,6-14-38</inkml:trace>
  <inkml:trace contextRef="#ctx0" brushRef="#br0" timeOffset="207005.74">19564 14575 545,'0'0'69,"0"0"-13,0 0 21,0 0-16,0 0-43,0 0 1,-122-14-19,76 45 8,6 5 5,8-2-10,11-5 0,10-6 4,5-7-5,6-6-2,0-1 0,0-9-19,0 0 16,17 0 6,8 0 0,10-19 18,2 1-13,-2-3-4,-3-2-4,-8 5 8,-9 4-15,-2 6 8,-3 8-1,-6 0 0,1 5-10,-1 18 4,2 7-6,3 4-14,1 0 16,-1-4-55,12-3-31,5-13-18,5-14-110</inkml:trace>
  <inkml:trace contextRef="#ctx0" brushRef="#br0" timeOffset="207379.52">19805 14587 222,'0'0'108,"0"0"16,0 0 8,0 0-43,0 0-31,0 0-41,2-12-7,1 33-10,-1 5 26,0 2-24,1-6 14,0-3-12,1-10-4,-2-1 4,2-8 5,-2 0-8,2 0 7,-4 0-5,2 0 17,7-5 2,5-18-14,11-7-2,4-6 1,-1 9-9,1 2 2,-6 9-14,-7 11 12,-6 5-4,-5 0-3,-1 2 1,0 19-10,4 7 8,-2-2 3,1 1-22,1-4 1,2-9-39,-1-2-4,1-10 33,9-2-31,1 0 12,9-22-129</inkml:trace>
  <inkml:trace contextRef="#ctx0" brushRef="#br0" timeOffset="207688.329">20302 14494 257,'0'0'108,"0"0"-5,0 0-8,0 0-79,0 0 11,0 0 54,-17 23-60,17-2-8,0-1-13,0-3 0,8-5-2,15-3-11,4-9-8,8 0 21,3-4-34,0-18 3,-5-2 20,-10 4-13,-7 6 8,-11 6 16,-5 8 20,0 0 8,0 0-28,0 0-4,0 20 4,0 2 9,0 7 1,0-8-10,5-1-9,20-3 3,8-14-38,12-3 20,6-3-85,1-20-125</inkml:trace>
  <inkml:trace contextRef="#ctx0" brushRef="#br0" timeOffset="207996.61">20895 14423 307,'0'0'126,"0"0"-38,0 0-34,0 0-48,0 0 79,-6 111-33,4-53-16,2-5-7,0 6-27,0-6 17,0-12-19,0-10 6,0-21 24,0-6-24,0-4 16,0 0 49,0-4-25,0-28 7,-5-18-53,2-16 0,3-15-11,0-9 11,23-10-17,10-4 13,12-7-50,4 11 30,2 20-13,-7 30 11,-3 30 24,-12 20-88,-2 12-14,-3 32 62,-15 9-73,-9 8-210</inkml:trace>
  <inkml:trace contextRef="#ctx0" brushRef="#br0" timeOffset="208159.51">20927 14512 592,'0'0'65,"0"0"-52,0 0-26,158-54 13,-98 50-113,-11 0-131</inkml:trace>
  <inkml:trace contextRef="#ctx0" brushRef="#br0" timeOffset="-213167.9499">13987 15857 440,'0'0'74,"0"0"-12,0 0 12,0 0 7,0 0-52,0 0-9,0 0-19,-69 56 12,53-28-12,5 2-1,5-7 2,1-5-4,3-4 10,2-6-8,0-8 0,0 0 6,0 0-6,0 0 8,0-8 4,0-20-1,7-16-4,8-9-7,7-5 0,5-6-14,4 6 12,4 10-4,1 13 5,1 20-11,-6 15 12,-2 0 0,-2 18 0,-6 20-9,-7 6 6,-11 3-1,-3-1 4,0-3 9,0-11-9,-8-10 0,4-8-10,2-5 10,2-9-6,0 0 6,0 0 0,0-13-2,9-15 2,15-8-3,7-7-8,8-3 17,3 11-12,-5 9 5,-5 17 1,-8 9-14,-8 17-12,-5 24-6,-8 20 31,-3 11-14,0 5 9,0-1-56,-1-7-13,-1 0-10,0-11-76,2-17-134</inkml:trace>
  <inkml:trace contextRef="#ctx0" brushRef="#br0" timeOffset="-212440.99">14763 15945 486,'0'0'22,"0"0"-10,0 0 4,0 0-10,116-39-6,-80 32 0,-3 3 4,-2-4-12,-6-2 8,-10-2 0,-9-2-4,-6-1 6,0-5-4,0 8 0,-13 1-12,-10 8 12,-7 3 4,-8 0 0,-9 12 18,-4 11-15,2 11 8,5 2-4,12-4-9,16-2 10,16-1-8,0-3-2,26-4 0,29-8-6,20-14-5,24 0-13,16 0-29,10-26-29,1-1-35,-9-5 22,-14-8-34,-20 4 129,-28 4 20,-28 6 10,-24 8 69,-3 9 74,-12 4-90,-23 5-25,-13 0 0,-12 19-35,-9 13 7,0-1 1,7 5-9,16-1 12,20-12-30,17-1-1,9-5-3,5-3-8,25-11-2,14-3 10,9 0 6,9-16 8,-2-11-14,-4-5-5,-13-7 3,-16-2-5,-16-4 7,-9-9 0,-2-2 6,0-2-9,-7 8 3,-11 9 0,5 14 9,-1 14-8,8 12 26,-3 1-9,-5 28-3,1 18-20,-3 16 10,9 4-4,7 2 0,0-2-1,5-8-9,13 0-36,3-5-65,2-12 28,6-6-65,3-17-6,0-18 41</inkml:trace>
  <inkml:trace contextRef="#ctx0" brushRef="#br0" timeOffset="-212272.09">15964 15793 369,'0'0'125,"0"0"-64,0 0-48,0 0 1,-94 130-13,65-59 2,8-9 0,5-5 1,11-2-8,5-15-6,0-11-63,3-17-39,15-12-24</inkml:trace>
  <inkml:trace contextRef="#ctx0" brushRef="#br0" timeOffset="-212107.2">15931 15615 435,'0'0'0,"0"0"-20,0 0 6,0 0-63,0 0 28,0 0-172</inkml:trace>
  <inkml:trace contextRef="#ctx0" brushRef="#br0" timeOffset="-211871.3499">16475 15767 524,'0'0'64,"0"0"-16,-169 14 20,106 7-62,8 6 30,3 3-28,14 6-1,16-4-7,15 0 3,7-1-3,0-9 0,27 0-40,13-8 15,12-8-28,10-4 10,5-2 2,-3 0-71,-2-8 4,0-11 23,1-7-94</inkml:trace>
  <inkml:trace contextRef="#ctx0" brushRef="#br0" timeOffset="-211338.329">16751 15859 68,'0'0'150,"0"0"-11,0 0 15,0 0-91,0 0 35,0 0-85,-66-38-10,34 54 21,4 2-22,12-4 3,6 0-5,8-2 6,2-6-17,0-1-4,0-2-34,7-3 35,13 0-8,7 0 22,-2-12 0,-3 2-35,-9 0 5,-11 7 28,-2 3 4,0 0-10,0 0 8,-10 13 0,-4 15-2,1 2 9,8 1-7,5-4 0,0-1 0,5-7-8,12-5 8,3-6 0,1-8 11,3 0 5,2-4 20,9-28-12,4-7-21,8-11 7,4-8-6,3-13-4,-8-4 0,-7-7-11,-15 2 11,-15 0 6,-9 10-1,-7 24 46,-33 14 6,-12 25-24,-5 7 28,-1 22-58,2 21 13,11 16-6,16 7-1,19 3 0,10 1-9,18-2 0,24 2-2,14-6 6,8 2-4,3 1 0,-1-5-7,0 6-19,-12 2-67,-10-8-78,-19-12-149</inkml:trace>
  <inkml:trace contextRef="#ctx0" brushRef="#br0" timeOffset="-210889.31">15060 16387 609,'0'0'0,"137"-48"1,-10 20 4,27-2-3,16 3 15,8 10 15,7 6-31,-2 3 6,-9 2-6,-17 5-1,-27 1 0,-34 0-26,-36 0-37,-37 0-16,-23 1-92,-23 10 57,-33 1 86,-17 2-99</inkml:trace>
  <inkml:trace contextRef="#ctx0" brushRef="#br0" timeOffset="-210716.4199">15951 16343 374,'0'0'106,"0"0"-106,0 0-11,116-23 11,-16-2 26,23 0-19,8-5-7,5 1-26,-8-3-136,-10-2-152</inkml:trace>
  <inkml:trace contextRef="#ctx0" brushRef="#br0" timeOffset="-204221.57">17681 16034 390,'0'0'78,"0"0"-17,0 0-22,0 0 2,0 0-6,0 0-21,0 0 1,-42-18-14,42 18 4,0 0 5,0 0-6,0 0 19,0 0-21,0 0 9,0 0-15,0 0 4,0 0 0,17 0-2,21 0 9,16 0 13,20 0 7,14-3-24,2-7 18,-4-3-17,-21 3-1,-24 6-3,-26 4-17,-15 0 12,-7 0-12,-35 5-15,-22 9-109,-8-1-247</inkml:trace>
  <inkml:trace contextRef="#ctx0" brushRef="#br0" timeOffset="-202121.26">18862 16075 136,'0'0'82,"0"0"-1,0 0-8,0 0-13,78-130 22,-60 94-43,-1 1 3,-1-3 37,-2-1-22,-7 9 17,-5 12-18,-2 6-20,0 10 6,0 2-28,0 0-14,0 0-1,-9 32-8,-7 12 9,1 7 3,1 2-3,3 0-7,4-4-46,3 9-3,2-9-28,-1-5-58,3-4 6,0-18-102</inkml:trace>
  <inkml:trace contextRef="#ctx0" brushRef="#br0" timeOffset="-201829.44">18782 15783 455,'0'0'67,"0"0"6,0 0-5,0 0-39,0 0-24,0 0-3,0 0 20,176-6 19,-97 31-35,-8 2 12,-14 9-18,-17 0 2,-17 8-4,-23-3 1,-2 2 1,-41 3 12,-22 3-9,-14-1-3,-11-8-16,5 0-14,9-8-5,21-9-11,21-10 8,23-8-9,11-5-85,25-14-48</inkml:trace>
  <inkml:trace contextRef="#ctx0" brushRef="#br0" timeOffset="-201641.55">19356 15990 566,'0'0'52,"0"0"-38,0 0-2,0 0 11,0 0-2,-28 130-19,26-85 4,2-6-6,0-3-1,0 0 1,0-14-65,0-8-39,0-14-137</inkml:trace>
  <inkml:trace contextRef="#ctx0" brushRef="#br0" timeOffset="-201468.66">19363 15770 436,'0'0'30,"0"0"-29,0 0 0,0 0 3,113 69-8,-78-39-11,8 0-46,0-2-38,7 0 19,3-5-11</inkml:trace>
  <inkml:trace contextRef="#ctx0" brushRef="#br0" timeOffset="-200666.3499">19921 16008 116,'0'0'144,"0"0"2,0 0 7,0 0-74,0 0 6,0 0-6,-20-30-50,-13 30-18,-7 0 3,-14 0-9,3 16-5,2 3 4,8 6 5,12-1-11,8 1 2,9 0 0,10-4-9,2-4 9,0-2-1,14-6 1,9-6-41,8-3 41,8 0-8,2-9-9,2-9 15,-8-4-21,-14-4 23,-7-1 0,-12 6 2,-2 7-11,0 8 8,0 1 1,0 5-7,0 0 7,0 0-8,0 7-2,0 9 17,0 2-13,11-1 6,4-2-13,8-7 11,11-8-47,6 0 38,2-4 3,-5-18-46,-10 0 27,-13-6 15,-10 6-7,-4-4 15,0 8-2,0 5 6,0 12 20,-6 1-1,4 0-10,0 9-9,2 18 0,0 5 5,0 8 1,8 4 0,14 2 15,-4 6-12,2 10 10,-11-3-18,-9-6 5,-7-2 5,-30-11-11,-12-6-2,-1-12 1,8-12-21,11-10 20,18 0 2,13-6-12,0-24-47,32-14-57,16-24 58,4-12 14,12-13-8,0 7 4,1 12 31,-11 18 17,-15 26 168,-14 12-93,-13 9-49,-6 9 11,-1 0-30,1 4 0,3 19 25,0-1-29,0 0 10,2-5-13,1 2 6,-2-5-6,1-6 3,3-8-9,-3 0 6,3 0 0,-1 0 11,1-12-11,-6-2-28,-2-1-44,-6-2-101,0 3 3</inkml:trace>
  <inkml:trace contextRef="#ctx0" brushRef="#br0" timeOffset="-200067.6">20489 15978 233,'0'0'127,"0"0"-54,0 0-5,0 0 0,0 0-48,0 0-2,0 0 48,-17 34-35,17-20 2,0-6-16,0 6-16,0-8 7,0 2-6,0-4 2,0-4-4,0 0 7,0 0-7,0 0 8,0 0-3,0-4 0,0-14-5,0 3-23,0 3 15,0 7 8,0 5-6,0 0 1,0 0-54,0 0 2,0 0 29,0 1 16,0 8-28,0-9-9,0 0 49,0 0 0,0 0 1,0 0 50,0 0-13,0 0-5,0 4-21,0 4-8,0 2-4,0 4 26,0 3-17,0-5 9,0 3-17,0-4 8,0 0-4,0-7-2,0 1 5,0-5-8,0 0 5,0 0 9,0 0 17,0 0 8,4-13-18,5-5-18,7 0-5,-1 4 6,5-2-8,-6 10 2,-1 6-1,-2 0 3,1 0-2,1 0-15,0 4 14,3 6-2,0-2-34,-3 0 6,1 1-29,1-4-11,0-5-28,1 0-96,-2 0 47</inkml:trace>
  <inkml:trace contextRef="#ctx0" brushRef="#br0" timeOffset="-199787.77">20786 16034 254,'0'0'160,"0"0"-54,0 0-50,0 0-55,0 0 26,0 0 6,5 53-10,4-30-4,-3-9-19,3-2 3,-3-6 2,4-3 1,-1-3-6,1 0 6,4-17 51,-1-9-13,2-6-33,-3 0 9,-5-3-5,0 3-15,-7 11-2,0 3 2,0 13-6,0 5-5,-14 0-8,-6 0-28,-2 14-3,8 4-40,12-6-9,2-3-86,4-8 41</inkml:trace>
  <inkml:trace contextRef="#ctx0" brushRef="#br0" timeOffset="-199239.79">21122 15897 241,'0'0'101,"0"0"35,0 0-12,0 0 19,0 0-44,0 0-61,14-72-9,-38 72-29,-3 4 1,-2 15 3,5 7 0,10-1-4,8 8 0,6-10 1,0 0-5,0-7 0,12-2-12,15-5 13,9 0-16,-1-1 19,-6 2 7,-8-2 3,-13-4-20,-8 6-6,0-1-42,-4 3 52,-23 3-4,-4-5-17,8 2-9,6-8-27,12-4 45,5 0-7,0 0 16,7 0 6,20-22 3,11-9 2,4 0 3,3-5 4,1 1-7,-3 7 3,-5 15 31,-7 4 5,-15 6-40,-8 3 10,-3 0-11,-5 12-9,0 6 9,0 5 0,0-1-6,0-5 1,-6-3-39,-1-11-7,2-3 17,0 0 15,-1-7 11,2-12-51,-1-11 59,5-2 7,0 0 7,0 2-9,11 6-5,5 2-7,6 14 5,5-1-15,4 9-37,8 0-95</inkml:trace>
  <inkml:trace contextRef="#ctx0" brushRef="#br0" timeOffset="-198965.96">21899 15821 194,'0'0'221,"0"0"-133,0 0 3,0 0-5,0 0-48,0 0 15,6-5-52,-6 5 2,0 0-1,-4 3 12,-3 11-14,7 1 0,0-6 7,5 3-14,32 2 3,32 0 4,36 2 61,24-2-7,6 4 8,-22-4-53,-37 3 2,-43 1-22,-33 0-14,-35 10-8,-52 7 27,-32 2-143,-19-4-179</inkml:trace>
  <inkml:trace contextRef="#ctx0" brushRef="#br0" timeOffset="-188001.41">1421 10732 427,'0'0'87,"0"0"-62,0 0-5,0 0 0,-35 145 22,35-79 29,0 9-32,0 14-5,0 5-1,6 10-27,1 9 4,-4-1-10,-3 0 0,0-10 3,-10-15-3,-3-11-32,-1-16-30,6-12-59,5-22-27,3-26-161</inkml:trace>
  <inkml:trace contextRef="#ctx0" brushRef="#br0" timeOffset="-185931.47">1444 10878 336,'0'0'22,"0"0"-12,0 0-3,0 0-3,91-104 14,-46 84 32,8 4-23,17 4 1,16 1-11,28 2-9,10-1-6,15 3-2,8-2 0,3 1 0,8-2 0,6 2 0,8-1 0,9 4 17,8-2-16,21 3 24,12 1-25,13-1 9,3-4-8,-3-2-1,-11-4 0,-12-1 11,-16 1-17,-6-4 6,-5 0 0,-4 0 2,-5 4-2,-11 0 0,-10 6-3,-5 1 12,-5 2-9,-9 3 0,-4 0 2,-14 2-9,-7-2 13,-8-2-6,-7-1 0,-1-4 5,-1 1-5,-3-1 0,1 4 0,3-1-7,6 0 7,12 4 0,5 2-4,7-2 11,4 2-7,1-2 0,4 0-5,0-2-1,6-2 6,11 2 0,7-8-1,6 0-7,3-3 7,-4 0 0,-7 4 1,-11 4-9,-14 5 9,-9 2 0,-3 0 0,-13 0 1,-12 9-1,-16-2 0,-24-3 6,-16-3-17,-20 1 12,-13-2-1,-1 3 13,-2-1-9,4 0 3,3 2-7,7 0 0,4 0-2,0 4 2,2-3-12,1-2 9,-6-1-14,1-2 6,-7 0 8,-1 0-4,-4 0 6,7 0 1,14 0 0,11 0 7,9 0-5,2 0 0,-2 7-2,-12-2 3,-14 1-12,-9 0 9,-12-2 0,0 8 19,0 4-12,0 10 13,0 10-6,3 6-13,2 6 20,-1 3-5,1 2 8,-1 5 8,-2 5-30,0 4 13,0 4-8,-2 1 1,0 3-6,0 3-2,0 1 0,-15 6 7,-1 2-5,5-2 1,9-7-3,2-11-14,0-11 13,7-7-46,-1-13 7,-4-10 23,0-9 4,-2-3 13,0-5 0,0-3 2,0-4-2,-2-2 0,0 3 0,-2-3-4,2 0 10,-9 3-6,-5 1 0,-5 1-13,-13 0 7,-3 3-6,-7 4 2,-15-2-15,-4 1-15,-9 1-14,1-3-18,0-4 15,-1 1 4,5-6 41,5 0 12,-2 0 40,3 0-27,1 0 10,-7-6-3,-7-1 12,-16 0-5,-18 2-27,-25 1 1,-7-2 3,-2 0-2,9 1 36,6-2 28,17 3-34,21 2 4,18 0-18,22 0-7,13-2 13,9 2-10,7 0 11,-3 0-6,0 0-14,-11-1-3,-16 3-2,-11-3-17,-14-3 2,-11 3-23,-15-4 22,-7 0-1,-6-5-25,-7 1 40,7-3-3,6-1 5,5 0 0,9 1 2,4 0-2,11 2 3,-2 2 6,3 3-9,5 3 0,3 3 0,7 1 6,5 0-6,0 0 1,0 0-1,-3 8-44,3 0-15,5 2 9,6-2 50,1-1 5,1 2 1,-2-3-6,-2 1 0,-1 2 7,-7 3-5,-6-1-2,-3 0-22,-2-1-9,-1 0-15,-4 0 15,-1 0-14,2-1 25,6 0 20,2-3 3,-1 2 5,-2-2 2,0 2-7,-6-2 9,-1 2-7,-2 2 0,-4 4-9,-7 3 4,-5 0-9,-3 5-10,-8 0-18,-4-1-11,-7-1 42,1-4 12,0-2 4,8-2 36,2 3 7,3 2-1,4-2-47,7 3 3,-5-2-5,5 3 4,-7 1-7,-5-1 0,-5 4-41,-17 0-24,-5-6-25,-9 1-14,-4-6 104,5-1 20,0-6 48,-2-3-19,4-2-22,1 0 5,8 0-14,6 0 3,8-12-21,9 0-47,6 0-25,11 2-55,-3 6 102,2 1 25,-1 3 94,5 0-8,10 0-45,14 0-22,20 0-19,20 0-8,18-19-248</inkml:trace>
  <inkml:trace contextRef="#ctx0" brushRef="#br0" timeOffset="-185165.59">13307 10906 570,'0'0'23,"0"0"15,0 0-14,0 0 31,0 0-55,0 0 7,0 0 0,-116 146-4,116-53 11,0 9 16,1 12-29,9 3 10,-8-5-8,-2-13 5,-4-17-16,-20-16-24,-8-14-48,6-18-11,4-18-36,7-16-55</inkml:trace>
  <inkml:trace contextRef="#ctx0" brushRef="#br0" timeOffset="-184011.51">13382 10812 489,'0'0'25,"0"0"21,0 0-10,0 0-32,191-98 5,-70 78-9,30 0 25,28-4 23,45-4-31,38-4-2,42-3-8,19 4 1,-4 4-13,-13 3 5,-15 8 0,-3 3-1,-1 4 9,-1 4-8,-16 5 0,-23 0 1,-19 0-9,-15 0 8,-26 0 0,-17 0 1,-31 0 6,-33 0-7,-27 0 0,-29 0 2,-23 0-9,-13 0 7,-10 0 0,1 0 2,8-7 5,11 2-7,16-4 0,20 1-39,10 0 4,8 1-30,-2 4 4,-7 3 24,-15 0 4,-19 0 33,-15 0-3,-11 0 13,-9 0 29,0 0 45,7 0-46,6 0-27,14 0-5,13 0-6,9 0 0,0 3 6,0 2-8,-9 5 2,-13 0 0,-6 4 0,-11 2 5,-3 10-2,-1 10 19,2 9-21,0 4 15,6 6-16,1 5 0,-4 0 8,-7 4-8,-4 2 0,0 3 7,0 1 7,-2 2-12,-11-3-2,-3 6 5,5-2-3,3-2 6,-2-1-8,4-9 0,-5-7-1,-2-7 0,-3-4-1,-8-5 2,-4-5-13,-9-4 21,-15-4-8,-17-9 0,-24-7 5,-36-9-16,-39 0-15,-39-9-35,-39-10 22,-26 1 22,-15 1 17,-3 7 18,12 0-8,25 7 47,28 3-13,32 0-34,19 0 21,7 4-30,-3 5 5,-13-6-6,-12-3-20,-17 0-13,-18 0-63,-5-9 18,0-5-7,1-1 30,24 5 44,25 2 11,40 2 19,45 5 72,31 1-10,24 0-58,14 0 2,6 3-19,8 6-6,-1 0 0,5 2 7,-3 3-12,-3 1 5,-2 4 0,-10-1-12,-12-2 12,-9 0 0,-9-5-4,-11-2-7,-8-3 11,-3-6 0,9 0 1,10-3 0,13-17 5,15 6 6,12-1 9,8 3-16,11 3 12,5 6-8,0 1-5,17 2-8,16 0-46,7 0-1,0 12-48,-11 2-221</inkml:trace>
  <inkml:trace contextRef="#ctx0" brushRef="#br0" timeOffset="-134716.14">17840 17103 244,'0'0'281,"0"0"-190,0 0-63,0 0 9,0 0-3,0 0-23,0 0 13,-10 0-9,10 0-3,0 0 15,0 0-18,0 0 4,0 0-3,0 0-6,0 0-8,9 0-1,9 0 1,4 0 3,16 0-12,9 0 13,11 0 18,4-7-18,-8 4-13,-14 3-20,-17 0-58,-6 0-40,-17 0-41,0 0-34</inkml:trace>
  <inkml:trace contextRef="#ctx0" brushRef="#br0" timeOffset="-134476.29">17862 17177 22,'0'0'421,"0"0"-370,0 0-1,0 0-20,0 0-5,145-40-16,-83 27 1,5 4 0,-7 0-10,-2 9 1,-11-3 8,-11 3-6,-17 0-2,-13 0-1,-6 0 0,0 0-8,0 0-12,-10 3-12,-11 6-76,4-9-129</inkml:trace>
  <inkml:trace contextRef="#ctx0" brushRef="#br0" timeOffset="-132616.4">19816 16762 62,'0'0'378,"0"0"-302,0 0 26,0 0-32,0 0-24,0 0 9,0 0-9,10-41-30,-20 41-14,-9 0 7,-8 7-8,-7 9 2,1 7 0,4-4-3,9 3 0,6-5 4,9-5-8,5 3 1,0-1 3,0-2-4,0 2 4,8 0 0,11 4-3,8-1 9,0 0-14,4 1 8,0-4 0,-4 4 2,-4 0-1,-13-4-1,-5 3 0,-5 0-4,0 5 4,-31 6 8,-11-5-8,-8 3 8,-1-4-8,9-8-16,4 0-13,13-6-61,15-8-39,10 0-19,0-12-232</inkml:trace>
  <inkml:trace contextRef="#ctx0" brushRef="#br0" timeOffset="-132393.54">20196 16798 156,'0'0'566,"0"0"-519,0 0-22,0 0 8,0 0-33,0 0 0,2 62 6,-2-16-5,0 6 8,0-2-9,0-1-4,-9-3-5,-5-7-81,-3-2-43,-8-11-4,0-12-146</inkml:trace>
  <inkml:trace contextRef="#ctx0" brushRef="#br0" timeOffset="-131910.75">20053 16941 561,'0'0'68,"0"0"-54,0 0-8,0 0 1,0 0-5,153-17 9,-92 17-8,1-4-2,-6 4-1,-5-2 5,-9 2-8,-8-3 3,-12-2 0,-11 5 10,-7 0-9,-4-4 13,0 4 23,0 0-32,0 0-3,0 4-2,0 18 0,-4 10 1,-5 3 3,3-3-4,4-1 0,2-4 3,0-5-2,0-5-1,19-3 0,8-5-4,4-6 5,12-3-1,0 0 12,6-16-5,-5-3-5,-13-11-2,-11-1 1,-13 4 13,-7-5-13,-7 1 12,-24 9 14,-7 5-27,-7 6 6,-1 11-6,1 0 0,5 0-5,11 2-19,13 14-36,14-2-61,2-6-63,22-5-44</inkml:trace>
  <inkml:trace contextRef="#ctx0" brushRef="#br0" timeOffset="-131655.91">21085 16830 519,'0'0'162,"0"0"-66,0 0-9,0 0-35,0 0-19,0 0-29,-42-8-4,17 30 1,2 12-1,6-2 0,5 4-3,8-2 1,4-2 2,0 1-2,10-12-5,22-7 5,13-5-14,11-9 12,6 0-44,1 0-39,-7-19-38,-19-13-91</inkml:trace>
  <inkml:trace contextRef="#ctx0" brushRef="#br0" timeOffset="-131435.05">21350 16547 384,'0'0'167,"0"0"-38,0 0-15,0 0-54,0 0-60,0 0 5,-8 36-5,8 14 23,8 8 0,3 4-6,1-4-13,-4 5 0,1-5-4,-3-3 0,-1-4-13,-2-9-39,-3-7-71,0-13-77,-8-21-299</inkml:trace>
  <inkml:trace contextRef="#ctx0" brushRef="#br0" timeOffset="-131176.21">21602 16892 538,'0'0'121,"0"0"-92,0 0 56,0 0-37,0 0-27,0 0-21,-63-18-28,34 18 20,9 0-26,7 0 34,9 9 4,2 0-1,2-1-4,0 7 1,0 2-1,17 1-3,12 0 4,6 1 0,13-7-1,14 1 1,21-3-61,23-6-21,24 1-179</inkml:trace>
  <inkml:trace contextRef="#ctx0" brushRef="#br0" timeOffset="-130327.88">22518 16790 270,'0'0'173,"0"0"-68,0 0 11,0 0-59,0 0-21,0 0-33,0 8-2,-5 19 29,0 4-15,0 1 7,-2-2-10,-1-2 0,2-1-2,0-10-4,-2-8-1,7 0 0,-1-9-2,2 0 10,0 0-9,0 0 5,0-14 5,0-12-10,3-10-4,13-4 0,5-4-3,8 0 2,4 2-12,1 16-2,-1 8 11,-2 18-5,-4 0 2,0 10 6,-2 20-11,-6 6 12,-1 4-3,-5-5 7,-3 2-6,-6-11 2,-4-8 0,0 0-2,0-10 2,-12-4-2,-5-4 0,-3 0-17,5-12 11,3-10-6,12-9 13,0-10 0,12-3-5,19-7 2,4 8 2,-5 6 2,0 20 5,-10 12-2,-4 5 1,4 6-4,-2 29-16,2 5 15,-2 10 2,-5 4 0,-2 2 9,-9-1-10,-2-6-13,0-5-54,-15-4-84,-5-8-119</inkml:trace>
  <inkml:trace contextRef="#ctx0" brushRef="#br0" timeOffset="-129951.9399">23715 16784 741,'0'0'72,"0"0"-40,-174-8 17,94 30-41,0 10 15,4 12-17,16 2 0,13 7-12,16-6 6,15-10 0,12-5 2,4-10-2,0-9-4,20-4 1,13-9 6,8 0-7,8-9 4,1-19 0,-2-10 4,-9 0-1,-3-6-2,-11 9 1,-9 14 3,-10 11-9,-6 6 4,0 4 0,0 0-8,0 0 0,-9 12-4,-4 16 12,6-1-42,7-6-36,0-3-74,16-10-109</inkml:trace>
  <inkml:trace contextRef="#ctx0" brushRef="#br0" timeOffset="-129646.53">23766 16852 639,'0'0'118,"0"0"-58,0 0 36,0 0-52,0 0-35,0 0-9,-31 22 0,22 14-6,-2 0 15,2 0-15,2-6 6,3-4 0,2-12-4,2-8 3,0-2-4,0-4 4,0 0 2,0 0-2,0-24 1,13-6-12,7-5 10,5-2-4,7 1-18,8 2-13,4 5-15,0 12 28,-1 1-22,-5 10-92,-9 2-91</inkml:trace>
  <inkml:trace contextRef="#ctx0" brushRef="#br0" timeOffset="-129409.67">24071 16633 435,'0'0'81,"0"0"31,0 0-11,0 0-19,0 0-50,0 0-32,19 8 0,-17 37 18,-2 9 10,0 4-6,-9 0-18,-7 1 1,5-6 5,7-1-10,4-10-6,0-8-20,9-10-64,9-16-67,-1-3-3,1-5-90</inkml:trace>
  <inkml:trace contextRef="#ctx0" brushRef="#br0" timeOffset="-129157.72">24143 16976 276,'0'0'137,"0"0"10,0 0-47,22-102 13,-10 90-59,1 2-24,-4 6-4,-7 4-25,-2 0 7,0 0-8,0 0 2,-16 0-2,-15 8 2,-8 10 2,9-4 5,8-2-7,11-6-2,7-2 0,4 4-1,0-2-7,0 2 7,23 6 1,16-6-4,9 2-9,17-6-55,11-4-52,3 0-11,-8 0 13,-23-4-197</inkml:trace>
  <inkml:trace contextRef="#ctx0" brushRef="#br0" timeOffset="-128430.75">24382 16936 331,'0'0'78,"0"0"-18,0 0-3,0 0-13,0 0-12,0 0-25,0 0 25,94-7-23,-55-4-4,-5-1-10,-7 1 28,-11-1-18,-8 3 4,-8-3-7,0 2 48,-18 2-24,-11 1-4,-2 7 9,-5 0-31,5 0 16,-4 0-11,3 11-1,3 10 7,3 5-11,5 8 0,13-5-4,8 3 6,0 0-3,8-9 1,21-2-9,12-8 9,10-8 0,2-5 2,5 0 6,-5-10-6,-8-16-2,-11-6 11,-13-11-7,-4-6 7,-10-6-11,-7 2 1,0 9 8,0 12-8,0 13 30,0 12 17,0 7-34,0 0-14,0 7-10,0 21-1,-2 13 9,-5 3 4,1 0 1,2-4-3,4 0 0,0-8 1,0-6-1,4-4 0,15-8-5,1-4 4,2-10 1,5 0-3,6-22 2,6-10-6,-2-12-19,-3-5 23,-13-10-3,-2-7 8,-10-10-2,-4-1 0,-5 6 4,0 18 4,-19 13 25,-1 22-6,5 13-6,-1 5-21,3 35 0,2 20-6,-1 12-4,10 9 10,2-1 0,0-3 0,12-7-3,3 1 5,1-5-2,-5 1 0,-7-4-11,-4-5-43,-4-17-119,-23-23-89</inkml:trace>
  <inkml:trace contextRef="#ctx0" brushRef="#br0" timeOffset="-128243.86">24958 16794 166,'0'0'575,"0"0"-522,0 0-33,155-63 3,-97 63-20,7 0-6,6 5 3,-7 26-16,-8 0-210,-18-4-96</inkml:trace>
  <inkml:trace contextRef="#ctx0" brushRef="#br0" timeOffset="-127319.33">22727 17594 461,'0'0'83,"0"0"-69,0 0-6,0 0 11,0 0 25,22 120 2,-15-72-5,0 2-30,-5-6 10,-2 1-13,0-1-4,0-12 5,0-4-9,0-13 3,0-8 11,0-3-3,0-4 18,0 0 14,-2 0-13,-2-4 7,-3-18-10,-4-6-24,4-20-3,5-3 5,2-11-5,0-5 0,20 0-3,9 1 2,2 11 2,1 16-1,-8 12 0,1 10-7,-8 10 7,1 3-2,-6 4 3,5 0-3,-6 0-5,3 6 7,-3 15-6,-7 2 10,-4 4-4,0 4 0,-8 0-8,-21 1-4,-9 0-20,-5-6-60,-1 4-29,3-2-50,8-6-36,11-3 12</inkml:trace>
  <inkml:trace contextRef="#ctx0" brushRef="#br0" timeOffset="-127070.49">22788 17812 237,'0'0'125,"0"0"-26,0 0 10,142-63-21,-102 54-34,-2 5-16,1 4-15,-6 0-23,-4 13 0,-8 7-1,-6 1 4,-9 1-5,-6 5 4,0-5-2,0-9 4,-11 0 6,1-8-10,2-5 8,6 0-7,0 0 21,2 0-16,0 0-4,0-14-2,8-3-40,21-5-59,10-5-23,5 10-90</inkml:trace>
  <inkml:trace contextRef="#ctx0" brushRef="#br0" timeOffset="-126239.84">23432 17781 132,'0'0'110,"0"0"-64,0 0 100,0 0-51,0 0-37,0 0 1,74-9-40,-55-1-4,-2 2-6,-5 3-3,-6-4 2,-6 5 5,0-2-12,-19 2-2,-16 1 2,-8 3-1,-6 0 0,4 0 4,10 9 2,10 3-4,16 6 2,5-4-3,4 8-1,2 0 0,27-3 0,15-2-9,14-7-6,7-2-10,7-4-37,1-4 35,-4 0-22,-6 0 40,-14-13 5,-12-6 4,-12 0 14,-13-1 33,-12 1-4,0 3 57,-8 6-20,-18-3-21,-8 13-10,-3 0-47,-3 0 9,-3 0-11,3 13 2,0 13-4,7-2 5,8 6-3,9 2 0,12-5-1,4 1-1,0-7 2,14-2-8,13-11 3,12-8-2,5 0 1,6-10 3,-1-21-25,-7-4 17,-8-5 3,-12-9-1,-13-5 7,-9 0 2,0-5 0,-5 8 1,-15 9 9,3 12-3,3 16 20,5 5-5,3 9 15,6 0-37,-4 9-6,0 19 5,2 8-6,2 4 7,0 0 0,0-1 1,12 2-8,5-4 1,6-8-23,-1 3-3,1-9-33,1-10-23,-4-9-22,3-4 28,0 0 43,2-14 6,0-8 33,2-4 23,-5 2 22,-7 9 34,-1 4-14,-11 7 18,-3 4-14,0 0-54,0 0-15,0 8-9,0 20 9,0 11 5,-7-2 3,-3 1-8,6-1-52,2-5-96,2-18 26,0-14-198</inkml:trace>
  <inkml:trace contextRef="#ctx0" brushRef="#br0" timeOffset="-126050.9399">24110 17594 496,'0'0'48,"0"0"5,0 0 53,0 0-64,0 0-42,0 0-79,13-54-20,12 80-73</inkml:trace>
  <inkml:trace contextRef="#ctx0" brushRef="#br0" timeOffset="-125855.54">24505 17744 458,'0'0'144,"0"0"-16,0 0-42,0 0-24,0 0-34,-149-21-19,94 24-9,2 15 5,10 10-5,17-2 0,15 5-3,11-4 3,0 4-9,24-3 8,14-10 1,13-4-11,7-6-17,7-8-55,0 0-61,-3-22-4,-5-7-113</inkml:trace>
  <inkml:trace contextRef="#ctx0" brushRef="#br0" timeOffset="-125658.64">24705 17566 342,'0'0'92,"0"0"29,0 0 46,0 0-43,0 0-69,0 0-49,-3-63-6,1 96-4,2 11 4,0 4 7,0 6-5,0 0 2,2 5-3,-2-1-1,0 0-34,-17 0-65,-14-14-70,-8-12-32</inkml:trace>
  <inkml:trace contextRef="#ctx0" brushRef="#br0" timeOffset="-125470.74">24606 17781 541,'0'0'69,"0"0"-64,0 0 26,0 0 29,0 0-26,0 0-29,134 97 10,-107-64-14,-5-3-1,-3-4-34,-6-8-123,-3-16-136</inkml:trace>
  <inkml:trace contextRef="#ctx0" brushRef="#br0" timeOffset="-125288.84">24870 17711 274,'0'0'200,"0"0"-156,0 0-6,0 0-6,0 0-32,0 0-11,58-11-86,-45 25-163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17:26.4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3115 735 562,'0'0'124,"0"0"-62,0 0-32,0 0 23,0 0-29,0 0 19,0 0-43,-24-11 1,24 39-1,0 22 11,0 22-2,0 10 1,0 13-7,0 0 4,0-8-4,0-5-2,0-14-1,0-17 9,0-13-9,0-18 0,0-13 2,0-4 5,0-3-5,0-8 16,-5-30 32,-1-20-48,-3-21-2,4-14 0,5-14-4,0-7-3,0-3-2,5 17 5,4 29 1,-3 25 6,-3 28-3,0 14 0,7 4-13,0 0 0,7 0-10,1 8 11,0 11 10,-3 1-11,-5 4 10,-10 2-8,-4 10-17,-33 10 25,-21 10-19,-11 7-17,-2-5-67,9-7-48,23-12-15,26-15-199</inkml:trace>
  <inkml:trace contextRef="#ctx0" brushRef="#br0" timeOffset="500.76">3381 1252 671,'0'0'38,"0"0"-36,0 0 17,0 0 19,131-39 6,-84 6-25,0-8-3,0 1 2,-9 1-17,-16 13 4,-13 10-1,-9 8 3,0 8 23,0 0-16,-23 0-10,-12 8-8,-3 18 5,-3 13-1,13 2 0,8 3 8,17-1-15,3-7 7,5-2 0,26-5-4,9-9 6,9-11-2,5-9 1,0 0 3,-8-14-5,-8-12 1,-11-4 0,-7-6 2,-11-6-2,-3-4 0,-4-4-2,-2 3 8,6 9-12,-1 9 8,5 15-2,6 5 0,1 9-6,14 0 2,8 0 1,1 21 2,4 5-5,-9 3 6,-4 8 0,-8 1-6,-9-1 6,-10 2-10,-4-5-27,0-1-62,0-10-44,-4-9-76</inkml:trace>
  <inkml:trace contextRef="#ctx0" brushRef="#br0" timeOffset="921.7">4640 928 769,'0'0'75,"0"0"-42,0 0-11,0 0-1,0 0 11,0 0-21,-123 56-4,114-20-7,8 8 4,1 5-4,0-7 0,15-3-8,7-14 1,1-6-30,-1-10 11,5-9-10,-1 0-28,5-16 28,5-21 3,4-6-4,-4-6 14,-5 2-1,-8 8 24,-15 16 21,-6 11-4,-2 10 57,0 2-1,0 0-47,0 19-20,-15 17 0,2 3 9,4 1 2,9-5-7,0-3-12,0-9 2,18-7 0,6-4-10,14-8 10,7-4-17,6 0-10,-5 0-96,-17-14-52,-19-8-182</inkml:trace>
  <inkml:trace contextRef="#ctx0" brushRef="#br0" timeOffset="1120.58">4876 918 616,'0'0'86,"0"0"-21,0 0-32,0 0-32,0 0 52,0 0-18,69-76-21,-46 76 0,-5 0-14,-5 9 0,-9 17-1,-4 13-41,-4 5 8,-25 4-60,-4-8-69,5-12-106</inkml:trace>
  <inkml:trace contextRef="#ctx0" brushRef="#br0" timeOffset="1357.43">5196 974 763,'0'0'83,"0"0"-57,0 0-23,0 0 0,0 0 16,0 0-15,23 155 31,-15-85-23,-2 4-11,-4 0 20,-2 2-18,0-5-3,-4 4 0,-16-6-20,-7-9-37,0-14-120,-2-17-66,7-25-190</inkml:trace>
  <inkml:trace contextRef="#ctx0" brushRef="#br0" timeOffset="1589.59">5190 1135 445,'0'0'97,"50"-122"55,-30 92-73,-3 9-16,2 7-19,3 10-35,5 2 12,9 2-21,3 0 0,-3 13 3,-3 11 5,-10 7-9,-10 5 1,-13 6 0,0 6-7,-28-1 7,-17-1-19,-9-4-10,1-12-63,9-10-1,8-10-40,12-10-153</inkml:trace>
  <inkml:trace contextRef="#ctx0" brushRef="#br0" timeOffset="1816.74">5582 543 812,'0'0'96,"0"0"-79,0 0-9,0 0-16,0 0 7,0 0 1,59 141 12,-30-61-10,-4 7 8,-13 6-7,-6-5 3,-6-5-12,0-9-23,-6-11-41,-13-10-38,-7-14-80,-2-15-30</inkml:trace>
  <inkml:trace contextRef="#ctx0" brushRef="#br0" timeOffset="2810.89">5568 1074 518,'0'0'44,"0"0"-25,0 0 0,147-88 52,-105 67-10,1-4-25,-1 6 9,-7 4-23,-10 7-14,-12 4 10,-9 4-17,-4 0 10,0 15-11,0 16 10,0 12 1,0 4 2,-2 1-5,2 1-1,0-8-1,0-6-4,0-7-2,12-7 3,2-9-5,10-3 2,0-9-3,3 0 0,-1-21 6,4-14 2,-8-5-2,-6-6 2,-6 5-4,-8 11 0,-2 11 4,0 8 26,0 9-23,0 2-1,0 0-7,3 14-20,-1 15 17,4 6 5,6 2-2,3 0 0,10-4 0,6-7-3,6-8-5,7-11-27,3-7 4,8 0-26,9-19-15,7-17-42,-1-10-18,-7-11-44,-15-3 57,-16 2 78,-24 8 41,-8 12 161,-3 10 80,-24 7-70,0 8-86,-4 9-15,-2 4-32,-1 0-25,1 20 5,0 18-18,10 8 3,4 2-5,11-2 6,8-7-4,0-8 0,0-9-3,18-7 2,3-11-15,4-4 0,4-2 7,3-20 7,-3-9-13,-5 3 15,-12 0-9,-3 9 5,-7 4 3,0 11 1,0 4 29,-2 0-26,0 0-3,7 21-4,-1 8 1,7 3 3,3 1 0,5-7 0,2-6 1,7-11-1,10-9-5,12-7 3,10-31-3,-2-18-2,-16-14-5,-15-17 11,-17-14-5,-12-20 12,0-29-2,-12-10 11,-21 14-14,-5 31 34,1 50 19,12 37 4,13 18 18,8 10-66,4 24-10,0 40-4,6 36-7,29 29 5,13 9 6,6-2 0,-5-10 3,-11-11-3,-15-10-4,-13-8-27,-5-8-34,-5-9 11,0-18-84,0-20-252</inkml:trace>
  <inkml:trace contextRef="#ctx0" brushRef="#br0" timeOffset="3323.89">8319 185 248,'0'0'454,"0"0"-392,0 0-12,0 0-26,0 0-19,0 0-4,8 48 5,10 25 12,6 22 13,0 9-24,4-1 2,-8-9-9,-9-8-12,-11-4-16,0-12-98,-16-9-62,-22-21-125</inkml:trace>
  <inkml:trace contextRef="#ctx0" brushRef="#br0" timeOffset="4056.95">8172 717 621,'0'0'52,"0"0"-38,0 0-5,0 0-2,181-46 7,-90 34 29,6-2-41,8 4 13,-4-4-14,-15 4-1,-19-2 0,-27 3 5,-21 0-5,-15 2 4,-4 7 40,0 0 30,-23 11-70,-17 19-2,-13 10 5,-1 4 1,8-1 3,9 0-7,14 2 5,9-3-11,9-2 2,5-8 0,0-4-7,9-7 9,18-9-2,3-12 0,6 0-8,3-15 0,1-17 8,-7-5 0,-4-2 1,-6 5 6,-12 12-7,-5 8 3,-6 10 1,0 4 15,0 0-19,0 0-2,0 0-4,8 2 4,2 14 2,11 4 0,10-1 5,7-2-9,6-9 4,3-8 0,1 0-3,2-6 6,-5-18-3,-11-5 0,-6-6 0,-8-3-5,-2-3 5,-7 4 0,-5 5-1,-6 7 7,0 8-6,0 6 21,0 8-19,0 3-4,0 0 1,0 17-4,0 12-3,0 6 10,3-2-2,17 5 0,4-2 6,1-2-11,1 0 5,-3-2 0,-7-2-1,-8-5 7,-8 0-6,0-1 0,-24 0 2,-16 2-7,-10 3 5,-7-5-25,6-6-49,6-14-154,13-4-198</inkml:trace>
  <inkml:trace contextRef="#ctx0" brushRef="#br0" timeOffset="4283.8">9698 277 730,'0'0'199,"0"0"-172,0 0-27,0 0-10,0 0 10,21 144 28,-2-63-13,4 7-6,1-1 7,-6-6-14,-7-1-2,-6-6 0,-5-5-6,0-6-31,-16-8-57,-6-18-77,4-10-109</inkml:trace>
  <inkml:trace contextRef="#ctx0" brushRef="#br0" timeOffset="4537.78">10055 734 555,'0'0'44,"0"0"-40,0 0 1,0 0-3,0 0-1,0 0 32,-138 46-4,53-7-23,5 7 11,22-8 3,29 3 12,29-2-17,15-7-11,57-5-3,32-10 66,27-12-32,26-5-13,8 0-22,5-4 0,1-1-47,-19 2-170,-21 3-145</inkml:trace>
  <inkml:trace contextRef="#ctx0" brushRef="#br0" timeOffset="8933.24">7794 1806 589,'0'0'86,"0"0"-80,0 0-6,0 0-3,0 0 3,29 131 16,-8-55-6,10 10 7,0 4-9,2-8-3,-1-5 5,-6-7-10,-1-7-13,-8-7-48,-5-12-62,-3-19-61,-5-12-175</inkml:trace>
  <inkml:trace contextRef="#ctx0" brushRef="#br0" timeOffset="9181.17">8243 1847 487,'0'0'92,"0"0"-9,0 0-56,0 0 10,0 0-1,0 0-33,0 16-5,-10 44 2,-5 26 0,-5 12 8,-4 5-4,-5-8-8,-5-6-9,-2-7-66,2-7-6,9-16-50,11-18-82</inkml:trace>
  <inkml:trace contextRef="#ctx0" brushRef="#br0" timeOffset="9392.18">8433 2288 655,'0'0'60,"0"0"-45,0 0-9,0 0-4,0 0-2,0 0 1,-21 136 6,18-90-9,3 0 2,0-6-38,0-8-31,0-7-34,0-16-78,-2-9-135</inkml:trace>
  <inkml:trace contextRef="#ctx0" brushRef="#br0" timeOffset="9522.17">8381 2023 556,'0'0'0,"0"0"-40,0 0-15,0 0-64,0 0-67</inkml:trace>
  <inkml:trace contextRef="#ctx0" brushRef="#br0" timeOffset="10093.11">8764 2213 629,'0'0'87,"0"0"-82,0 0 19,0 0 27,0 0-31,0 0 8,-42 0-27,19 18 1,-3 5-4,-1 3 13,5-1-13,4 0 2,11-4 0,7-4-9,0 1 11,3-2-2,19-2 0,9 0-12,8-2 6,4 1 6,2-4-23,-5 1 21,-11 0-16,-13 2 0,-12 5 7,-4 4-28,-13 5 37,-23 4-2,-6-3-49,1-5 44,10-8-11,14-7 20,10-4-8,7-3 3,0 0-5,24-24-11,9-14 21,15-8 2,3-7 2,5 3 7,-5 4 13,-4 6-9,-15 12 52,-8 12-26,-13 10-30,-7 6 6,-4 0-17,0 0 0,0 14-2,4 12 17,1-2-15,2 2 0,2-4 7,2-6-18,0-2 10,2-5-22,-2-2 0,-1-5-62,-6-2-2,-2 0 17,0-9-64,-2-8-44,0-9 27</inkml:trace>
  <inkml:trace contextRef="#ctx0" brushRef="#br0" timeOffset="10231.21">9154 2191 78,'0'0'139,"0"0"7,0-111-61,0 91-7,0 6-44,0 14 26,0 0-38,0 0-22,0 0-62,0 5-39,5 11 44,2 0-135</inkml:trace>
  <inkml:trace contextRef="#ctx0" brushRef="#br0" timeOffset="10941.5">9154 2191 410,'89'87'99,"-89"-81"-82,0 6-17,0 8 47,0 6 7,7 6-24,5 10 24,7 2-44,4 0-1,4-2 1,4-3-4,0-11-3,2-9-3,-6-10 6,-2-9-8,-4 0 4,-2-22 3,-1-14 22,-1-10-26,-3-9 7,-7-1-3,-7-4 0,0-1 10,-17 10-14,-13 9 4,-4 15-5,-2 18-3,3 9-5,4 0-5,9 15-33,7 9 18,11-1-30,2 0 2,7-6 0,25-7-47,10-5 44,1-5 20,4 0 6,2-9 33,-4-9 0,-5 1 12,-7 2 39,-6 1 22,-4 6 14,-6 4-15,-1 4-28,-3 0 8,2 0-26,3 5-8,4 16 10,1 9-23,-1-1 19,-4 6-11,-2-5-10,-3-6 15,0-2-16,-1-5-2,-1-8 4,-5-1 1,-2-4-5,2-4 7,2 0-6,5-7 34,12-19-14,8-7-14,10-7-2,4 0-4,0 8-1,-3 10 0,-7 14 10,0 8-21,-10 8 10,-1 23 1,-1 6-7,-1-1 5,-2 0-6,4-4-26,-5-8-73,6-6-36,-4-14 1,-5-4-92</inkml:trace>
  <inkml:trace contextRef="#ctx0" brushRef="#br0" timeOffset="12118.49">5882 1810 603,'0'0'72,"0"0"-66,0 0 14,0 0-18,0 0 14,0 0-17,0 0 1,-163 104 0,110-33 28,6 7-25,9 7 3,16-7-5,12-4 10,10-11-15,12-14 4,24-5-15,15-12 9,12-10-37,16-7-29,13-15-23,5 0-190</inkml:trace>
  <inkml:trace contextRef="#ctx0" brushRef="#br0" timeOffset="12254.41">6346 2404 585,'0'0'108,"0"0"-52,0 0-27,0 0-19,0 0-10,0 0-107,36-20-9,-5 12-194</inkml:trace>
  <inkml:trace contextRef="#ctx0" brushRef="#br0" timeOffset="13078.3594">6546 3217 389,'0'0'145,"0"0"-103,0 0-11,0 0 39,0 0-47,0 0-1,-129-3-11,73 33 3,-4 6 16,4 0-22,10-2-5,17-7 1,15-1 4,14-2-8,0 0 0,31 0-4,16-2-5,13-2 9,9-6 0,2 1 0,-5-6 0,-16 2-1,-18 0-1,-19 4-21,-13 2 18,-4 7-9,-34 10 14,-21 7-4,-14-2-5,-2-1-26,-1-7 10,11-9-12,16-10 27,22-8-29,20-4-45,7-6 8,5-22-150</inkml:trace>
  <inkml:trace contextRef="#ctx0" brushRef="#br0" timeOffset="15389.28">7057 3479 82,'0'0'254,"0"0"-150,0 0-37,0 0 6,0 0-19,0 0 29,-21-20-5,21 20-69,0 3 1,0 23-10,0 20 0,0 21 10,0 5-9,0 11-1,0-1 11,0-11-2,0-4-9,0-13 0,0-6 9,-6-9-16,-6-7 7,3-13 0,3-7-2,1-5-3,5-7 5,0 0 0,0-7 5,0-24-13,-1-12 8,1-15 0,0-11-4,4-21 6,16-11-2,5-7 0,6 3 0,7 18-9,2 17 10,-1 29-1,-2 16 4,-9 15-4,0 10 0,-6 0-1,0 13-10,-7 19 8,-5 11-8,-10 2 4,0 7 5,-27-2-11,-7-2 13,-3-7-3,6-11-23,2-6 18,4-9-36,7-7-23,5-4-9,1-4-128,8-9-23</inkml:trace>
  <inkml:trace contextRef="#ctx0" brushRef="#br0" timeOffset="15749.06">7346 3575 128,'0'0'380,"0"0"-374,0 0 14,128 0 15,-80-8-1,6-6-3,4-5-12,0-2 31,0-1-43,-12 2 0,-12-2 0,-14 0-1,-16 0 1,-4-4 1,0-1 0,-13 1 17,-13 9-23,-10 9-2,-3 8 7,-5 0-2,-3 30-3,1 13-2,1 13 8,11 5-4,15-1-2,12-2-2,7-12 2,11-3 4,20-11-6,16-15 0,6-15 8,14-2-16,12-11-4,-1-21-34,-1-3-53,-10-3-82,-20-3-273</inkml:trace>
  <inkml:trace contextRef="#ctx0" brushRef="#br0" timeOffset="16078.91">8185 3409 491,'0'0'88,"0"0"-78,0 0-7,0 0 6,0 0 24,0 0 6,100-6-2,-74-5-37,-5 1 2,-10 0 5,-7-2-3,-4 2 4,0-3-8,0-1 8,-2 7-3,-11 4 15,0 3-3,-8 0 2,-5 11-17,-8 21-2,-6 4 2,0 7 7,4-2-10,14-3 1,13-1 0,9-8-3,0-10 3,38-6-14,15-12-18,17-1-57,16-16-47,1-18-191</inkml:trace>
  <inkml:trace contextRef="#ctx0" brushRef="#br0" timeOffset="16595.6">8845 3242 583,'0'0'95,"0"0"-55,0 0 22,-135 6-40,104 24 9,5 6-13,10 5-16,7 2 10,9 1-8,0-1-4,6-1 0,18-3 11,5-10-14,4-7 3,5-10-17,3-12 7,7-4-35,-2-29-2,1-10-5,-5-7-29,-5-8 51,-8-4-6,-8-7 31,-7-7 5,-3-4 1,-9 0 30,0 10 7,-2 19 4,0 19 30,0 23 11,0 9-23,0 0-52,0 27-1,0 22-7,5 18 0,-1 3 11,1-1-13,-1-3 2,5-12 0,-4-9 2,4-13-1,-2-10-1,-3-10 0,0-7 4,-4-5-7,5 0 3,2 0 0,15 0 10,11-20-3,10 1-7,3 7 0,-6 5 6,-4 7-12,-2 0 6,1 15 0,9 12-13,5 8-29,-1 1-114,-6-4-184</inkml:trace>
  <inkml:trace contextRef="#ctx0" brushRef="#br0" timeOffset="18973.26">3820 5366 404,'0'0'95,"0"0"-54,0 0-39,0 0-2,0 0 2,0 0-2,-32 140 33,26-73-27,-3 1 26,0 2 8,-2-6-33,-2-6 12,-3-10-8,1-9-9,3-13 16,3-13-15,6-9 5,3-1 0,0-3 0,0 0 26,0-29-4,0-17-25,6-17-10,14-12-2,-1-3 7,4 11 0,-9 23 8,-3 22-11,-5 18 3,8 4-4,5 8-1,13 29-7,8 11 12,5 8 0,2 4 11,1-8-19,6-6 8,2-10 0,0-12 0,-6-12 6,-11-8-6,-13-4 0,-14 0 17,-10-5-14,-2-22 45,0-11-27,-7-17 0,-13-8-17,-3-11-1,6-2-2,5 7 8,6 17-18,4 22 7,2 16-12,0 14 4,0 0-109,0 30-46,0 12 144,0 5-127,2-10-156</inkml:trace>
  <inkml:trace contextRef="#ctx0" brushRef="#br0" timeOffset="19258.38">4548 5418 699,'0'0'106,"0"0"-76,0 0-25,0 0 11,0 0-16,0 0 0,0 49-10,0 2 20,0 7-10,0 0 0,0-5 5,0-7-1,3-9 1,6-8-5,2-9 0,5-4 9,5-9-15,7-2 6,11-5-16,11 0 1,4-19-70,-1-13-68,-9-7-81</inkml:trace>
  <inkml:trace contextRef="#ctx0" brushRef="#br0" timeOffset="19684.28">4980 5538 422,'0'0'137,"0"0"-32,0 0-48,0 0-49,0 0 5,0 0-13,17 21 7,-9 15 36,2 10-43,-6 4 19,-4 6-14,0-7 8,0-3-3,0-11-10,0-7 0,0-8-1,0-11 10,0-6-9,0-3 1,0 0 5,0-5 51,0-27-26,0-14-30,0-19 5,0-9 1,0-9-11,5-7 4,-1 1-10,7 10 4,-2 17 6,3 21 0,8 19-4,-3 11 4,5 6-1,5 5-1,4 0-3,-2 0-8,0 14 13,-3 0 0,-5 4-8,-3 3-24,-12 1 25,-6 7-21,0 6-21,-17 5 46,-16 6-45,-10 7-60,-6 0-26,-5 1-159</inkml:trace>
  <inkml:trace contextRef="#ctx0" brushRef="#br0" timeOffset="20009.1298">4054 6296 518,'0'0'33,"0"0"-22,0 0-10,0 0 4,0 0 0,0 0-5,71-21 0,-32 21 17,13 0-14,11 0 4,9 0-7,9 0 8,12-7-7,7-3-1,2-4 0,5-1-1,-7-2-25,-17 8-56,-27 4-86,-34 5-121</inkml:trace>
  <inkml:trace contextRef="#ctx0" brushRef="#br0" timeOffset="20592.78">4079 6459 420,'0'0'80,"0"0"-46,-116 22 0,111-18-25,5-4-9,27 0 0,33 0 0,25-9 52,22-8-10,15-7-26,9 0 8,-3-1-18,-13 6 6,-14 2-10,-21 8 4,-22 4-12,-22 3 4,-16 2-23,-11 0 15,-9 0-19,0 0 7,0 0 18,0 4 8,-11 3-10,4-2-7,3-2-22,4-2 16,0 1-81,0 0-5,0 0 38,11 1 42,2-1 19,1 0 7,-4-1-1,-2 1 27,-4 0-24,-2-2 17,-2 0 21,0 0 13,0 2 13,0-2-21,0 3-19,0-1 13,-4-2-15,-1 0 24,5 0-10,0 0-38,0 0 1,0 0-2,-2 0 0,2 0 1,0 0 6,0 0-7,0 0 0,0 0-1,0 0-6,0 0-3,0 0-45,0 0-14,0 0-52,0 0-58</inkml:trace>
  <inkml:trace contextRef="#ctx0" brushRef="#br0" timeOffset="22130.88">7462 5444 674,'0'0'72,"0"0"-72,0 0 1,0 0-2,0 104 2,-3-46 24,0 11 15,-4 1-35,-2-2 13,2-4-18,1-9 10,1-13-3,2-12-6,0-9-1,-3-12 8,5-4 3,1-5-11,-3 0 10,1 0 2,-4 0 41,-3-14-39,0-14-14,-2-11 6,6-14 4,5-10-10,0-16 0,7-6-8,21-2-3,10 2 6,5 17 5,7 18-2,-2 22-2,2 17-1,-8 11 2,-7 14-16,-4 21 11,-13 3 8,-11-2 0,-7 3-3,0-5 4,-27 2-1,-13 3 0,-11 0 5,-10 1-22,-3-6 11,4-6-11,12-7 11,16-7-4,16-9 10,13-3 0,3-2-4,0 2-3,0 9-1,14 1 8,17 9-1,12 4 7,10 1 4,3 3-10,6 0 8,0-2-11,-2-3 4,-4-4-2,-6 1 1,-13-5-92,-7-4-51,-12-4 23,-10-8-130</inkml:trace>
  <inkml:trace contextRef="#ctx0" brushRef="#br0" timeOffset="22496.97">8151 5659 568,'0'0'92,"0"0"-53,0 0-28,0 0 13,0 0-20,0 0 20,-71 96 16,64-55-33,5-6 1,2-1-8,0-6 7,13-5-12,10-7 5,-1-7 0,4-4 3,-1-5 5,0 0-8,-4-12 0,-2-15 12,-5-6-7,-6-6-5,-8-7 0,0-5-3,-2 4 3,-23 2-6,-8 14-3,-5 15-14,-7 16 20,1 0-12,3 9-15,10 15 9,15-2-24,16-1-15,3-11-19,37-10-35,12 0-84</inkml:trace>
  <inkml:trace contextRef="#ctx0" brushRef="#br0" timeOffset="22918.79">8566 5340 492,'0'0'108,"0"0"-23,0 0-1,0 0-8,0 0-67,0 0-9,7 32 10,-7 17-5,0 9 10,0 4-7,1-3-4,-1-5-3,0-1 5,0-13-7,0-8 1,0-10 0,0-7 1,0-8 3,0-7-4,0 0 3,0 0 3,0 0 3,3-6-9,19-12 1,7-4 0,1 3 4,-1 8-5,-6 5 0,0 6 0,-3 0-7,-5 0 7,-1 6 0,-3 8-4,-5 0 7,-6 0-3,0 2 0,-2 2-13,-31 4 12,-16 2-25,-16-2-29,1 0-27,3-6 4,17-6 4,24-8-13,20-2-30,2-9-80</inkml:trace>
  <inkml:trace contextRef="#ctx0" brushRef="#br0" timeOffset="23284.43">8990 5668 416,'0'0'129,"0"0"-98,0 0 25,0 0 4,0 0-10,0 0 0,31-22-50,-31 47 6,0 8 6,2 6-10,7 0 2,-1-2-3,4-5 9,1-6-19,3-8 9,4-1 0,4-8 10,3-7-2,6-2-7,1 0 9,-1-20-7,-2-8 0,-7-5-2,-5-6-1,-12-6 9,-7-1-9,-6 0 0,-24 9-1,-11 8-8,-7 15 4,-10 14-6,-2 0-13,-5 9 8,9 13-37,19 2 2,18-4-11,19-8-53,19-8-57,27-4-50</inkml:trace>
  <inkml:trace contextRef="#ctx0" brushRef="#br0" timeOffset="23521.29">9872 5150 692,'0'0'133,"0"0"-79,0 0-15,0 0-11,0 0-28,0 0 0,47 106-4,-25-33 16,3 7-13,-12 1 1,-11 5 0,-2 2 4,-6-3-4,-23-1-14,-8-12-36,0-11-93,-7-20-99</inkml:trace>
  <inkml:trace contextRef="#ctx0" brushRef="#br0" timeOffset="23708.1698">9716 5592 786,'0'0'53,"0"0"-50,0 0 10,0 0-11,116-67-2,-52 53 24,12-5-22,14 6-1,5-6-1,13 3-51,-8 4-30,-15-2-229</inkml:trace>
  <inkml:trace contextRef="#ctx0" brushRef="#br0" timeOffset="24388.75">11347 5046 397,'0'0'237,"0"0"-174,0 0 17,0 0-15,0 0-62,0 0 7,-139 121-8,81-39 9,4 5 27,12-9-35,15 0 1,9-6-4,11-9 5,7-13-7,0-10 2,15-12-26,11-10 24,9-11-48,3-7 23,4 0 27,8-29-66,2-8 37,0-4-2,-5-2 13,-9 7 18,-13 12 2,-10 10 10,-11 10 38,-4 4-42,0 0 15,0 0-23,0 22 3,0 10 5,0 4-4,0-5 3,5-7-5,14-4 7,11-6-9,7-9 0,15-5 3,10 0 25,5-2-28,-5-18 5,-14-4-2,-15-3 14,-20-6-17,-13-4 0,-4 2 4,-36 1-15,-16 6 5,-9 9-10,-1 8 14,8 8-21,16 3 4,17 0-45,23 7-54,2 3-15,13-1-59</inkml:trace>
  <inkml:trace contextRef="#ctx0" brushRef="#br0" timeOffset="24755.71">11838 5395 281,'0'0'320,"0"0"-242,0 0-67,0 0 2,0 0 49,0 0-30,96 9-19,-70 13 7,1 5-8,-4-4-10,-7 0-2,-8-8 6,-1-1-11,-5-5 5,0-5 0,-2-3 0,0-1 14,2 0-14,-2 0 2,3 0 6,5 0 9,4-14-13,10-1-3,3-2-2,-1 7 4,-4 3-3,-4 7 0,-1 0-4,-1 0-5,-3 17 4,0 1 5,-1 5-3,-4 2 3,-4 1-8,-2-1-39,0-6-56,0-10-5,0-9-59,0 0-180</inkml:trace>
  <inkml:trace contextRef="#ctx0" brushRef="#br0" timeOffset="24982.6498">12565 4993 868,'0'0'56,"0"0"-56,0 0 0,0 0 5,0 0-4,0 136 35,2-62-31,20 5 8,-4-5-10,-2 2-3,-14 3-5,-2-4 3,-18-2-57,-24-8-19,-5-14-66,0-19-73,3-18-210</inkml:trace>
  <inkml:trace contextRef="#ctx0" brushRef="#br0" timeOffset="25534.62">12458 5412 505,'0'0'57,"0"0"-50,0 0-4,0 0 4,123-26 0,-85 22 27,9 2 32,-6-3-5,-3 5-24,-9 0-11,-6 0-17,-7 13 1,-8 15-13,-3 12 3,-5 6 0,0 4 5,-2-2 0,-9-6-5,3-7 0,3-13-9,5-9-2,0-6-10,0-7 21,0 0-1,0-12 1,15-18 0,9-11 0,12-3 0,8-2-6,4 6 6,6 8 0,4 11-8,-4 9 8,-2 9 0,-15 3 0,-8 15-17,-4 11 16,-2 11 1,-6-3 0,-1-3 11,-7-9-9,-5-10-2,-2-9 1,0-1 7,3-2-6,2 0 3,6-5 7,10-24 5,6-7-11,0-6-6,-6-2 8,-8 1-3,-5 10-1,-10 11-1,0 10 3,-20 12-6,-24 0-16,-19 9-18,-1 16 1,6-1-21,14 0-41,19-4-26,18-12-123</inkml:trace>
  <inkml:trace contextRef="#ctx0" brushRef="#br0" timeOffset="25747.6298">13702 4981 250,'0'0'458,"0"0"-335,0 0-51,0 0-8,0 0-46,0 0-11,15 30-7,1 42 2,9 20 12,-1 11-13,0 2 3,-3 6-8,-14 1-32,-7-7-106,0-15-384</inkml:trace>
  <inkml:trace contextRef="#ctx0" brushRef="#br0" timeOffset="85203.55">1755 8395 488,'0'0'8,"0"0"15,0 0 19,0 0-37,0 0 15,0 0 9,0 0-27,0 0 58,-106 157-25,56-55-15,-1 11 13,-2-3-27,-1-4 4,7-11 1,3-16 2,4-8-14,9-17 1,9-17 0,8-12 1,9-13 5,5-12-6,0 0 55,0-24-20,19-27-26,16-27-9,14-17 0,4-18-2,5-8 2,2-2 0,1 0 0,-1 6 2,-4 20-12,-9 23 10,-14 27 0,-4 33-4,-4 14 4,3 27 0,3 32-5,4 24 20,-6 9-15,-3 4 0,-2 1 5,-3-7-5,-4 2 0,-10-1 0,-7-5 0,0-2-40,-29-4-31,-11 3-57,-11-6-29,1-14-82,4-22 49</inkml:trace>
  <inkml:trace contextRef="#ctx0" brushRef="#br0" timeOffset="85408.4599">1386 9060 434,'0'0'45,"0"0"10,0 0-17,0 0-2,64-107-33,-2 86 43,17 2-29,12 3-11,16 2-12,2 3 2,-4 6-83,-11 1-36,-18 1-158</inkml:trace>
  <inkml:trace contextRef="#ctx0" brushRef="#br0" timeOffset="86014.51">2737 9027 437,'0'0'69,"0"0"-20,0 0-25,0 0 41,0 0-34,0 0-13,98-70 20,-94 48-32,-4-2 17,0-4 3,-7 5-18,-19 2-13,-9 10 5,-4 8 0,-14 3 7,-7 6-3,-1 20-4,8 10 4,11 3 12,15 0-19,9 3 3,9-4-1,9-4-13,0-8 14,0-6-16,11-11 5,7-5-20,-1-4 31,2 0-3,-1-13 7,-1-14 7,-3-9-10,1-5-1,-4 2 4,1 6 8,-4 13-12,-1 12 0,-3 8 6,3 8-17,2 36 6,4 27 5,3 21 45,5 15-37,-2 11 28,1 1-29,-1 10 0,-15 12-2,-4 5-5,-23-5-3,-28-18-10,-18-31-53,-14-34 62,-8-25 3,-3-17 1,3-16-8,10-5 12,17-39-4,26-19 0,23-24-3,15-27-21,42-19-2,39-7-22,34 2 42,32 10-33,18 15-15,2 18-23,-21 14-66,-35 21-216</inkml:trace>
  <inkml:trace contextRef="#ctx0" brushRef="#br0" timeOffset="86944.4599">2828 9208 305,'0'0'47,"113"-46"-3,-39 20-37,2-4 19,-15-1-25,-11-1 6,-19 2 2,-21 2 0,-10 0-6,0 3 27,-18 0-26,-17 4 46,-8 9-18,-4 10 2,-4 2 17,1 0-36,3 17 19,6 13-1,16 6-33,7 11 22,14 4-21,4 4-1,0-6 8,19 0-4,16-6-4,4-10 0,8-8 3,8-13-3,4-12 0,3-3 0,-4-27-8,-9-9 9,-15-5-1,-11-2 0,-14 0 6,-4 3-3,-5 7-3,0 11 0,0 13 32,0 9-15,0 3-14,0 1-3,0 21-4,0 9-4,11-2 9,5 0-1,5-2 0,-6-2 8,-2-1-8,1-4 0,-6-6 4,2-2-12,-6-8 8,-2-4 0,0 0 9,1 0 3,3 0-7,10-22-3,11-9 8,11-4-20,6-6 10,7 8 0,-3 6-3,-2 11-2,-11 13 5,-8 3 0,-4 5-9,-6 24-1,-1 2 8,2 6 2,2-5-1,-3-4 10,7-9-9,-3-12 0,6-7 6,14-7-5,9-34 2,13-20 1,7-13 4,-8-16-2,-9-19-6,-17-11 0,-16-19 5,-20-16-14,0 2 6,-26 16 3,-17 26 7,-9 37 0,4 30 17,9 23 25,6 21-44,6 30-5,5 37 10,2 31-10,9 22 16,11 13-5,0 3-9,14 7-2,10-4 9,1 0-17,-4-7 8,4-10 0,-7-13-1,-5-15-32,-7-12-1,-6-17-76,-11-19-31,-29-23-32,-11-23-159</inkml:trace>
  <inkml:trace contextRef="#ctx0" brushRef="#br0" timeOffset="87110.36">3966 8883 746,'0'0'49,"0"0"-17,0 0-32,157-92 0,-85 76 6,0 2-6,7 4-15,-3 2-94,-14-6-174</inkml:trace>
  <inkml:trace contextRef="#ctx0" brushRef="#br0" timeOffset="87300.2399">4901 8596 810,'0'0'68,"0"0"-43,0 0-8,0 0-17,0 0 0,0 0-8,40-14-16,1 33-106,-8-2-94</inkml:trace>
  <inkml:trace contextRef="#ctx0" brushRef="#br0" timeOffset="87471.18">4696 9268 575,'0'0'99,"0"0"-87,0 0 2,0 0 15,0 0 10,158-19-39,-80-4 0,-2-14-147,-11-4-252</inkml:trace>
  <inkml:trace contextRef="#ctx0" brushRef="#br0" timeOffset="87662.07">5204 8935 693,'0'0'31,"0"0"-18,0 0-11,0 0-2,0 0 54,0 0 6,187-26-24,-91 14-17,-2 4-15,-7 2-8,-15 6-3,-12 0-61,-17 3-128,-22 14-104</inkml:trace>
  <inkml:trace contextRef="#ctx0" brushRef="#br0" timeOffset="88383.75">1038 9781 264,'0'0'43,"0"0"-6,0 0 9,0 0 60,0 0-43,0 0-43,51-21 19,58 13 8,34 1 0,42 4-7,36 1-31,35 0 13,23 2-19,4 0 4,-13 0-4,-21-7 1,-12-5-4,-8-2 2,-12-4 7,-15-1-18,-26-2 2,-42 3-2,-43 4 8,-39 6-47,-38 6 17,-14 2-9,-37 0-33,-35 0-6,-25 0-107</inkml:trace>
  <inkml:trace contextRef="#ctx0" brushRef="#br0" timeOffset="88779.5">1368 9743 508,'0'0'34,"-157"-3"-6,128 1-24,29-1 7,6 1-10,54 2 30,36-4-19,43-2-5,48-2 26,41-2-1,36-1-29,12 4 29,-4 2-26,-23-4-4,-35 1 17,-26-1-19,-21-6 6,-15 3 1,-12-2 5,-22 2-8,-17-1-4,-24 4 0,-16-1 4,-20 3-2,-16 4-2,-9-1 0,-3 2 11,-3 2-14,5 0 3,7 0 0,10 0-12,12 0-3,9-11-86,1-13-196</inkml:trace>
  <inkml:trace contextRef="#ctx0" brushRef="#br0" timeOffset="90260.2399">4903 8710 249,'0'0'6,"0"0"-1,0 0 5,0 0-5,0 0 5,0 0 30,0 0-26,-89-17-14,89 20 4,0 18-4,0 9 22,4 2-18,8 0 8,-3-4-5,1-7 2,-5-9-10,0-5 1,-5-5 0,0-2 37,0 0 38,0-7-44,0-16-26,7-5 7,1-8-24,5 0 12,-1 7 0,-3 5-6,-3 12 10,-6 8-4,0 4 0,0 0-16,-19 23 11,-17 15-4,-14 1-81,-7-5-184</inkml:trace>
  <inkml:trace contextRef="#ctx0" brushRef="#br0" timeOffset="90816.9">4932 9394 184,'0'0'48,"0"0"-20,0 0 23,0 0 8,0 0-15,-127-108 18,116 104-6,2 4-30,5 0-4,-1 0-22,-3 8 0,-1 12 2,4 2 10,5-1-13,0-2 1,0-3 0,0-4 0,5-3 0,5-4 0,2-1 4,1-4 8,2 0-8,6 0-4,1-9 2,0-15 4,-1-3-6,-8 1-1,-12 4-3,-1 5-18,-4 8 16,-20 6-13,-12 3-32,0 0-11,1 0-86,8 1-37</inkml:trace>
  <inkml:trace contextRef="#ctx0" brushRef="#br0" timeOffset="91136.7">5164 8988 421,'0'0'47,"0"0"-27,0 0 31,0 0-51,0 0 22,0 0-9,37 0-6,35-3 18,15-4-7,9-2-8,-3 4-12,-8 0 2,-18-1 0,-15 4-1,-23 2 1,-19 0-14,-10 0-21,0 0-89,-4 0-22</inkml:trace>
  <inkml:trace contextRef="#ctx0" brushRef="#br0" timeOffset="120387.26">6698 8833 289,'0'0'100,"0"0"-55,0 0 8,0 0-5,0 0-15,0 0 5,0 0-35,0 0 24,-116 122 14,103-74-41,1 2 26,-5-4-26,0 0 9,-2-5-2,-3-5-4,-1-6-3,4-10 2,0-6 11,9-10-14,4-4 1,6 0 0,0 0 65,0-14-33,0-20-23,10-14-6,17-18 11,10-16-16,5-9 2,3-7-5,0 4-4,-2 7 13,-4 15-4,-3 25 0,-9 18 3,0 23-9,-1 6 6,2 33-11,5 22 11,-4 21 0,-5 13 0,-6 5 3,-8 1 8,-4-6-11,-6-4 0,0-5-38,-12-5 32,-19-10-64,-18-10-38,-11-11 10,-9-12-99,-1-15 41</inkml:trace>
  <inkml:trace contextRef="#ctx0" brushRef="#br0" timeOffset="121475.57">6463 9232 93,'0'0'102,"39"-136"-40,-10 78 51,2 8-46,5 11-19,1 11 2,8 10-45,4 10 11,-1 6-16,2 2 0,-1 0-8,-5 6-4,-1 6-39,-8-2-20,-7-1-19,-16-4 53,-4-1 14,-4-2 19,-4 1 4,5-3 38,-2 0 38,0 0 0,3 0-51,5 7 16,3 7-15,2 11-3,-1 4 37,-1 5-36,-1 5 4,-2-3-12,1-4-3,-8-6-13,0-6 0,-1-11 3,-3-4-5,0-3 9,0-2-7,0 0 39,0-8-37,4-17 15,7-8-17,11-12 4,12-1-19,6 3 15,2 9 0,1 7-8,-5 17 2,-9 10 1,-2 0 5,-8 18-10,-5 10-5,-3 7 8,-7-3 3,1 0 4,-2-6-44,1-8 11,5-8-14,-2-8-39,6-2 51,2 0 1,1-19-15,0-8-2,6-10 18,-5-3 33,-1 4-5,-7 4 12,-5 15 16,-2 10 20,-2 7 14,0 0-57,0 20 1,0 4 3,0 2 12,0-1-11,0-9 15,0-4-17,10-8 4,7-4 23,12 0-10,10-21 17,3-3-20,2 0-13,-4 7 10,-8 8-14,-14 9 0,-1 4-2,-6 34 7,-1 19-5,-2 11 14,1 6-14,-7 2 22,-2 3-20,0-4-2,-8-4 0,-19-9 3,-9-13-3,-13-8 0,-9-7 10,-2-10-23,-1-14 13,12-10 0,14-5 5,13-27-5,11-13-1,11-9-9,4-12-27,36-6 31,18-7-6,21 6 12,9 0 4,11 3 8,-4 7-12,-10 2 0,-16 1 4,-26 3 1,-15 1-5,-21 2 0,-7 1 56,-2 12-39,-20 6 26,-3 12 17,3 9-41,9 5 17,5 9-24,2 0 5,4 25-17,0 22 7,2 18-7,0 9 0,0 4 10,7 3-16,4 0 6,-11-2-4,0-3-25,-14-6-119,-20-10 44,-10-16-94</inkml:trace>
  <inkml:trace contextRef="#ctx0" brushRef="#br0" timeOffset="122113.71">8073 9069 436,'0'0'49,"0"0"-23,0 0-11,136-50-9,-112 38 32,-6-3-1,-2-1 6,-5-11 1,1-3-42,-4-3 25,-3-4-5,-1 3-7,-2 10 22,0 6-36,-2 8 12,0 8 16,3 2-26,-1 0-6,5 21 2,0 20 0,-4 10 0,0 0 1,-3 0 0,0-5 8,0-7-1,0-6-7,0-12 0,0-8 3,0-8-8,0-2 5,0-3 0,0 0 20,0-3-18,11-15 6,3-1-8,3 1 6,1 4-14,3 6 8,-2 5 0,4 3-8,-1 0 8,1 15 0,-8 9-1,-4 2-7,-4 4-2,-3-2-27,-4-6-25,0-2 2,0-8-38,3-7-9,1-5-25,1 0 63,6-13 26,-2-9 23,-1-6 20,1-2 34,-2 6 23,2 3 51,-3 9 1,1 7-54,-2 3 16,-3 2-39,6 0-24,4 0 5,4 16-7,-1 5 7,-3 2-13,-8 5-11,-4-3 5,0 2-98,-19-5-26,-5-13-46</inkml:trace>
  <inkml:trace contextRef="#ctx0" brushRef="#br0" timeOffset="122258.62">8724 8721 409,'0'0'0,"0"0"-35,0 0 31,0 0-55,21 110 0,-19-76-31</inkml:trace>
  <inkml:trace contextRef="#ctx0" brushRef="#br0" timeOffset="122809.4399">8773 8944 351,'0'0'134,"0"0"-68,0 0-41,0 0 16,0 0 24,0 0-40,72 53-5,-62-25-5,-3 7-10,-5-1-3,-2-2 3,0-6-5,0-6 7,0-8-4,0-2-6,0-6 0,0-4-22,0 0 21,0 0 4,18-21 0,18-8-3,7-8-29,7-1 18,-2 1 13,-9 4-5,-3 11 4,-11 8 4,-5 14-2,-7 0 13,-1 2-10,-6 19 2,0 4 15,-6-1-18,3 1 20,-1-7-22,0-3 0,6-2 0,-2-5 6,7 0-6,4-3 0,1-5 10,1 5-15,-4 3 5,1 8 0,-5 18-4,-2 19 7,-2 14-3,-7 13 0,0 5 4,0 0-14,-14-10 6,-10-11-10,-5-14 13,0-19-12,2-19 12,4-12 1,5-15 43,10-31 14,8-14-49,6-16-6,41-15-2,24-3-22,30 8-18,24 12-16,9 20-69,0 22-201</inkml:trace>
  <inkml:trace contextRef="#ctx0" brushRef="#br0" timeOffset="126739.41">10300 8751 435,'71'-133'68,"-71"123"-9,0 0-10,0 4-12,0 0 41,0 4-42,0 2 11,0 0-44,0 0-3,-4 19 0,-7 20-11,-5 22 22,3 11 1,-1 13-12,2 4 4,5-2 4,2-1-1,5-5-14,-3-6-7,3-5-100,-4-7-11,-2-17-153</inkml:trace>
  <inkml:trace contextRef="#ctx0" brushRef="#br0" timeOffset="127789.09">10228 8961 600,'0'0'60,"0"0"-30,0 0-23,0 0-7,0 0 2,0 0 13,122 31-23,-76-31 8,-8 0-11,-5 0 11,-9-19-28,-3-10 28,-6-6 0,-1-5 12,-4-1-7,-5 2 6,0 11 19,-5 10 42,0 10-57,0 8 26,2 0-41,5 23-5,0 21 1,1 14 7,-2 3-3,0-1 6,-2-7-2,1-9-4,1-8 0,-2-10 14,-1-10-24,-1-10 10,2-6 0,6 0 0,9-12 13,9-23-13,10-9 0,8-8 6,3 4-13,0 9 9,-2 18-2,-12 16 0,-6 5-10,-6 9 9,-8 23-7,-4 13-17,-6 4 22,-1 0-22,1-1-17,9-10 6,7-8-69,13-14 40,3-14 4,15-2-27,4-18-26,4-19-18,5-8 34,-7-6 98,-8 0 114,-11 0-3,-12 12 19,-13 13-56,-8 11 29,-6 10-24,0 5-15,-33 0-40,-17 13-13,-8 13 2,-2 2 10,13-2-17,16-3 19,13-3-25,16-6 0,2-4-8,0-5 5,23-5 3,14 0 0,10-1 7,2-17-11,-5 1 4,-13 5 0,-15 4 2,-7 8 2,-9 0-4,0 0 0,0 7-10,0 16 10,0 9-8,0 5 8,2-5 2,10 2 11,7-5-13,13-8 0,11-5 4,5-12-13,6-4 9,-5-12 0,-5-26 4,-1-16-2,-10-15-2,-8-12 0,-10-21 0,-8-7-8,-7-7 10,0 3-2,0 23 40,-11 27-27,2 29 46,2 27-15,0 7-38,1 41-12,-3 29 2,0 22 4,7 15 6,2 6 2,0 3-8,7-5 0,2-9 11,-5-12-25,-4-16-1,0-13-56,0-13-6,0-16-25,-7-15-182</inkml:trace>
  <inkml:trace contextRef="#ctx0" brushRef="#br0" timeOffset="127980.03">11865 8877 665,'0'0'82,"0"0"-62,0 0-6,0 0-3,161-63-6,-99 43-2,3 3 1,-5-2-4,-12 0-130,-13 1-193</inkml:trace>
  <inkml:trace contextRef="#ctx0" brushRef="#br0" timeOffset="128568.99">13242 8638 302,'0'0'111,"0"0"-23,0 0-14,0 0 22,0 0-19,0 0-67,-161-48 42,95 89-49,-1 14 18,3 10 5,10 3-26,14-1 10,18-9-10,20-3-2,2-8-7,33-13-16,25-13-13,25-12-13,21-9-94,12-9-128</inkml:trace>
  <inkml:trace contextRef="#ctx0" brushRef="#br0" timeOffset="128886.06">13733 8743 516,'0'0'73,"0"0"4,-150-3-29,95 26-7,0 8 13,14 3-36,8 5-5,10 0-13,15-8 5,8-3-12,0-8 7,2-8-16,21-7 12,14-5-1,3 0 5,3-23 0,-4-5-3,-5-2-3,-7 2 11,-7 4-5,-5 6 0,-6 10 8,-2 5-8,-7 3 0,2 0-14,1 23 9,-1 7 1,0 9 4,-1-4-1,7-3 1,4-2-57,7-11-68,2-17-146</inkml:trace>
  <inkml:trace contextRef="#ctx0" brushRef="#br0" timeOffset="129215.97">13912 8785 637,'0'0'119,"0"0"-78,0 0-16,0 0-25,0 0 7,0 0 4,8 62 13,7-23-15,1-4-1,-7-5 3,1-8-9,-6-7-2,0-11 9,-4-4-9,0 0 2,0 0 3,0-11 6,7-13-7,4-8-4,7-7 0,3 0 1,5 6-9,-4 6 8,0 15 0,1 12-6,1 0 3,-1 22 3,1 14 0,-4 14-7,-5 4 1,-1-1-84,-1-5-81,1-17-72</inkml:trace>
  <inkml:trace contextRef="#ctx0" brushRef="#br0" timeOffset="129665.02">14988 8548 697,'0'0'155,"0"0"-74,0 0-65,0 0-16,0 0 11,0 0 0,21 145-4,-9-57 1,-4 5 7,-8-2-9,0-5-6,-8-6 0,-14-13-12,-4-13-8,5-13-23,6-22 12,6-12 26,6-7 5,1-19 2,2-27-2,0-19-6,7-16 0,15-17 6,5-13 0,6-1 8,1 11-5,-3 21 3,-4 22 17,-2 24-11,-4 14 9,6 14-21,6 6 0,7 2-2,0 22 4,0 10-2,-7 7 0,-16 1 4,-13 2-15,-4 0 11,-21 2-7,-35-2-11,-22-4-28,-14-3-44,1-14-86,13-7-57</inkml:trace>
  <inkml:trace contextRef="#ctx0" brushRef="#br0" timeOffset="130227.81">15498 8802 568,'0'0'80,"0"0"-64,0 0-2,0 0 30,0 0-18,0 0-1,132-32-6,-103 6-14,-2-1 2,-1-4-7,-7-1 7,-11 6-7,-8 8 0,0 6 0,0 12 1,-22 0 15,-7 5-13,-9 23 2,-4 9 18,3 12 0,6 1-17,14-1-3,7-5-3,10-5 8,2-8-8,7-12 0,31-7 2,10-12-6,12 0 4,7-17 0,1-16-1,-8-9 1,-7-11 0,-12-5-3,-10-4 4,-14 4-12,-7 10 10,-10 15 1,0 14 12,0 13-6,0 6 11,0 0-15,0 0 1,0 6-6,0 14-1,15 2 4,3 4 2,4 0-1,0-1-1,-2 0 0,-4 5 9,1 5-18,-5 5 9,-8-2 0,3 0 6,-2-4-6,1-6-3,11-9-11,6-4-50,20-10-21,11-5-92,10-15-226</inkml:trace>
  <inkml:trace contextRef="#ctx0" brushRef="#br0" timeOffset="130595.68">16836 8465 709,'0'0'91,"0"0"-9,0 0-47,-133-47 14,99 47-21,5 6-25,4 23 4,7 17-7,3 5 0,9 3-2,2 3 9,4-6-15,0-5-2,4-7-28,15-15 13,10-12-49,11-12 11,14 0-1,6-31-100,6-8 81,-4-9 27,-7-6 56,-9-1 31,-7 6 20,-13 6 24,-11 19 21,-7 12-4,-6 12 4,-2 0-75,2 10-18,-2 20-6,0 12 3,0 6 0,0 5 0,-20-2-2,-3 0-38,-7-12-89,5-13-7,-1-23-162</inkml:trace>
  <inkml:trace contextRef="#ctx0" brushRef="#br0" timeOffset="130757.61">17095 8113 618,'0'0'75,"0"0"-75,0 0-40,0 0 33,0 0-3,91 134-84,-65-90-154</inkml:trace>
  <inkml:trace contextRef="#ctx0" brushRef="#br0" timeOffset="131547.3499">17220 8532 454,'0'0'39,"0"0"13,0 0-24,0 0 43,128-4-11,-63-13-58,-5 3 15,-14-3-15,-16 5 2,-21 4 21,-9 1 12,0 0 43,-24 2-70,-16 5 5,-16 0-8,-2 3-1,0 21-5,8 7 16,13 4-12,14 5-5,15-1 0,8 0-2,0-1-6,22-4 1,16-7-37,11-11 7,9-13-42,0-3 49,-3-12-47,-8-20 9,-11-5 55,-7-5 0,-9-4 13,-5 0 12,-3 2-8,-6 9 32,-3 15 43,-1 12-22,-2 8 9,0 0-65,0 0 6,0 14-14,2 12 8,0 4-1,3 2 1,4-2 14,0-4-22,-3-4 7,1-8 0,-2-6 3,-1-4 8,-1-4-11,3 0 30,3-14 13,7-13-17,1-8-26,6 0 0,3-4-3,8 5 3,3 12 0,-5 6 0,1 11-35,-2 5 19,-4 0-46,0 12-16,-2 2-23,-3 7-22,1-3-46,3-4 94,3-4 54,0-10 16,4 0 4,-4 0 1,2-19 25,-1-6 6,-4-3 45,-8-6 28,-7 2-35,-9 1-1,-2 4 19,0 8-19,-19 9-1,-12 8-44,-4 2-11,-4 25 12,-3 15-15,8 10 3,7 4-12,21-1 0,6-7-2,8-9 5,30-7-3,13-9 0,21-17 10,28-4-22,22-2-30,17-28-166</inkml:trace>
  <inkml:trace contextRef="#ctx0" brushRef="#br0" timeOffset="136535.93">19174 8322 394,'0'0'62,"0"0"-35,0 0 4,0 0 21,123-87-3,-101 75-26,-7 6 16,-5 6-22,-8 0-14,-2 0 2,0 11 2,0 18-7,0 15 29,-2 9-11,-12-1 10,3 0-28,1-8 2,4-1 0,6-8-2,0-7-39,0-14-90,8-14-19,5-5-158</inkml:trace>
  <inkml:trace contextRef="#ctx0" brushRef="#br0" timeOffset="136657.8499">19366 7914 452,'0'0'42,"0"0"-23,0 0-19,0 0-86,0 0-121</inkml:trace>
  <inkml:trace contextRef="#ctx0" brushRef="#br0" timeOffset="136872.72">19768 7788 631,'0'0'77,"0"0"1,0 0-38,0 0-40,0 0 2,0 0-2,-19 139 8,15-53-1,-3 14-4,-8 2 11,-11 6-18,-2-5 4,-12-13-78,0-16-71,5-26-48,-3-22-223</inkml:trace>
  <inkml:trace contextRef="#ctx0" brushRef="#br0" timeOffset="137247.57">19676 8238 388,'0'0'68,"0"0"-54,0 0 10,134-53 26,-83 45-35,5-4 3,6 4-18,1-6 0,-1-2 16,-4-1-16,-9-3 1,-14 8 0,-17 3 7,-15 5-8,-3 4 21,-13 0-15,-28 16 14,-5 14-17,-2 15 8,8 2-1,9 6-3,13-2 8,7-7-15,11-3 0,0-6-3,7-6 10,16-5-7,10-5 11,-2-4-6,-7-7 17,-12-4-22,-6 1 3,-6 4-7,-31 11-18,-26 9-62,-24 0-69,2-2-124</inkml:trace>
  <inkml:trace contextRef="#ctx0" brushRef="#br0" timeOffset="137629.4199">20688 8460 715,'0'0'14,"0"0"-11,0 0 6,0 0-3,158-38 4,-98 28 10,0-4-16,-6-3-4,-14-8 5,-8-3 5,-12-7-4,-12 2-2,-8 4 3,0 5 13,-11 11-7,-18 2 24,-4 11-34,-8 0-1,1 4 11,3 26-12,8 6 13,8 7-14,11-2 4,10 3-11,0-7 7,3-5 0,25-6 2,12-8-2,12-10-3,14-8-8,6 0-74,1-5-19,-9-20-50,-10-7-127</inkml:trace>
  <inkml:trace contextRef="#ctx0" brushRef="#br0" timeOffset="137959.21">21419 8175 37,'0'0'430,"0"0"-297,0 0-24,0 0-96,0 0-6,0 0 32,-6 81-21,-1-31 14,-3-2-29,4-7-2,2-10 12,-3-11-6,5-6-3,2-10-4,0-4 13,0 0-10,0 0 19,0-11-7,7-16-1,17-11-9,10-6-5,5-7 0,11 0 3,-7 6-8,-4 13 5,-10 16 0,-11 14-11,-7 2 11,3 16 0,-1 22 0,-9 14-5,-4 6-1,0 7 6,-2-5-34,-7-8-40,5-8-87,4-12 39,0-16-70</inkml:trace>
  <inkml:trace contextRef="#ctx0" brushRef="#br0" timeOffset="138201.22">21974 8131 527,'0'0'110,"0"0"-43,0 0 15,0 0 3,0 0-82,0 0-3,27-9-3,-22 52 3,8 7 4,0 0 0,5-1-4,-3-5 0,-1-7 0,-3-8-10,-5-12-68,0-5-54,-2-12-12,2 0-1,7-23 120,12-19-320</inkml:trace>
  <inkml:trace contextRef="#ctx0" brushRef="#br0" timeOffset="138350.13">22304 8078 282,'0'0'177,"0"0"-39,0 0-13,0 0-62,0 0-23,0 0-40,29-51-4,-50 99 4,0 10 9,-3 4 1,3-1-5,-1-6-5,-5-1-39,3-13-152,1-14-157</inkml:trace>
  <inkml:trace contextRef="#ctx0" brushRef="#br0" timeOffset="138511.03">22681 8296 754,'0'0'88,"0"0"-53,0 0 30,0 0-26,0 0-26,0 0-12,102-91-1,-102 112-41,-27 5-130,-21-3-206</inkml:trace>
  <inkml:trace contextRef="#ctx0" brushRef="#br0" timeOffset="139737.11">7050 10050 11,'0'0'83,"0"0"-16,0 0-41,0 0 28,0 0 18,0 0-9,40-92 6,-40 78-9,0 4-29,0 6 33,0 4-33,2 0-3,0 2-28,-2 26 7,0 16-7,0 12 4,0 6 3,0 5 5,-6-2-8,-4 2-4,2-2 9,-4 2-9,-3-1-20,0-10-68,2-9-61,3-19-48</inkml:trace>
  <inkml:trace contextRef="#ctx0" brushRef="#br0" timeOffset="140097.94">6932 10357 492,'0'0'55,"0"0"-6,0 0-49,0 0 0,0 0 8,0 0-1,152-4-3,-78 4-4,1 0 2,-10-4 2,-19-8-4,-17-2 0,-11-8 7,-11-6 7,-6-6-8,-1-5 28,0 3-26,0 8 42,0 9-27,0 6 16,0 10 25,0 3-62,0 0-2,0 27-13,0 18 13,0 11-3,10 8 4,3 6-1,-4-1 1,-3 2 0,-3-3-2,-3-6-104,0-11-48,-9-15-93</inkml:trace>
  <inkml:trace contextRef="#ctx0" brushRef="#br0" timeOffset="140404.78">7618 10328 568,'0'0'53,"0"0"-52,0 0 21,0 0-16,122 55 7,-97-11 16,-4 0-21,-8-2-7,-2-7-1,-4-12 8,-3-7-9,-2-9 1,0-7 0,-2 0 23,0 0-18,0-4 14,0-17-19,0-6 5,0-5-10,0-2 5,21-5 0,10 5-7,11 3 7,12 6-1,4 11-17,3 9-69,-6 5-19,-15 0-248</inkml:trace>
  <inkml:trace contextRef="#ctx0" brushRef="#br0" timeOffset="140751.56">8259 10343 298,'0'0'330,"0"0"-276,0 0 4,0 0-43,0 0-8,0 0-1,-70 42 7,53 0-13,5 2 0,4-2 5,7-2-6,1-6 1,0-7 0,7-8-1,13-7 8,3-7-7,0-5 0,5 0 5,0-19 3,-5-15-8,-5-3 0,-3-10 8,-6-2-1,-4-2-14,-5 7 1,0 14-36,-17 14 41,-9 14-39,-3 2-51,0 7 44,2 18-35,8-1-24,14 0-11,5-7 17</inkml:trace>
  <inkml:trace contextRef="#ctx0" brushRef="#br0" timeOffset="140827.51">8259 10343 263</inkml:trace>
  <inkml:trace contextRef="#ctx0" brushRef="#br0" timeOffset="141666.46">8259 10343 263,'122'2'103,"-107"-21"32,1 7-53,-7 5-28,0 5 28,-7 2-49,-2 0-13,0 0-20,1 9 9,2 20-9,2 5 12,2 2 5,-2 2-5,3-6-5,0-4-7,9-4 0,-1-4 13,5-7-21,0-10 8,-1-3 0,4 0 18,0-21-15,1-7-3,0-4 0,-3 3-4,-4 0-4,-2 8 0,-8 7 8,-3 6-1,-3 5 1,-1 3-1,-1 0-1,3 7-13,-1 13 10,-2-1 5,6 0 0,-2-6-5,0-6 16,5-2-11,2-5 0,7 0-3,6 0-8,3-17 11,2-10-9,-2 4 1,-10 0 1,-7 9 7,-3 9 0,-7 5 6,0 0-18,0 5 3,0 32 0,0 15 6,0 14 6,3 8-2,9-1 3,0-3 3,-2-4-2,-8-5-5,-2-7 0,0-11 4,-24-8 6,-8-13-10,8-10 0,0-12 6,8 0-5,12-19 0,4-16-1,0-18 4,31-12 4,13-14-8,14-11 0,7-10-12,0-1 6,-9 9 4,-6 12 2,-14 18 2,-9 18 5,-11 17-4,-9 18 24,-7 9 11,0 0 7,0 0-45,0 26 0,0 14-6,0 12 12,0 4 2,0-2-8,0-4 9,5-2-14,4-12 5,1-11 0,-1-8 1,-1-10 4,-3-5-5,2-2 0,5-4 9,14-25-3,7-10-6,8-7 0,0 5 6,-2 9 3,-4 12-9,3 11 0,-2 9-11,4 0 5,-2 23 0,-7 10 6,-4 10-1,-3-1 5,-3 0-8,-2-3-13,4-9-92,-3-18-60,0-12-170</inkml:trace>
  <inkml:trace contextRef="#ctx0" brushRef="#br0" timeOffset="142151.28">10674 10293 690,'0'0'4,"0"0"-3,135 0-1,-56-11 1,-2-8-1,-19-5-3,-21 2 3,-17-1 7,-17 5-1,-3 6 9,-8 2 13,-24 6 6,-9 4 1,-8 0-35,3 16 7,-2 4 4,17 4-9,9 2-3,8 5 1,10-1 0,4 1-4,0 1 10,7-1-6,13-4 0,-3-1 5,-3-1-15,-7-5 10,-7-2 0,0 0 6,-10 3-4,-24-2-4,-16 6-7,-7-7-75,3-4-29,12-10-25,13-4-142</inkml:trace>
  <inkml:trace contextRef="#ctx0" brushRef="#br0" timeOffset="143007.4199">11176 10421 415,'0'0'48,"0"0"-35,156-100 31,-114 66 1,-17 0-11,-16-4 27,-9-4-24,0 4-15,-11 4-5,-21 7-13,-8 15 6,-2 10-3,3 2-6,7 14 8,4 22 0,7 8-4,2 5-5,9 1 7,7-2-15,3-4 9,9-4-1,20-7 3,8-14-2,4-12-1,11-7 0,4 0 8,3-23-16,-1-12 8,-8-2-5,-11-5 3,-2 0-4,-13 1 6,-4 10-3,-5 9 17,-6 11-9,-6 7 10,-3 4 22,0 0-15,0 0-22,2 4-14,0 21 13,3 7 2,-1 4 1,3 2-2,0-6 0,1-4 0,-1-10 4,-3-6-4,1-8 0,-2-4 12,3 0-9,5-13 6,5-16-8,6-5 2,0 2 6,7 2-9,-4 4 0,0 8-1,-3 5-5,-3 9-1,2 4 7,-6 0-2,-1 7 0,-5 15 2,-3 2 0,0 2 0,4-2-5,-1-6 5,2-6 0,2-8-4,8-4 13,5 0-9,11-22 0,8-6-25,-2-6 4,-7-2-6,-9-1 16,-14 6 1,-9 2 12,-4 12-2,0 6 6,-23 11-6,-5 0-1,-4 8-5,1 16 12,10 2 8,9 6-8,12 0 0,0 3-6,5 0 4,17-3-9,0 1 5,-2-5 0,-4-5 7,-8-2-6,-8-5-1,0 2 0,-15-2-3,-25 3-9,-7-7-66,7-5-73,17-7 16,22 0-42</inkml:trace>
  <inkml:trace contextRef="#ctx0" brushRef="#br0" timeOffset="143531.329">12473 10098 511,'0'0'69,"0"0"-24,0 0-45,0 0 9,0 0 39,0 0 0,14 119-18,-14-71-1,0-4-16,0-8-14,0-7 2,12-6-1,8-13 4,4-8 6,3-2-10,1-2 12,-3-24-3,-8-6-2,-10-3-7,-7-11 0,-2 4-6,-31-2-3,-7 9-18,-5 6 2,3 12-3,15 12 21,11 5 2,12 0 4,4 0-17,1 0 25,31 0-7,13 0 12,13-10-4,7-2 9,-1 4-10,-7 6-7,-4 2 7,-13 0-7,-5 25 0,-8 4-7,-4 5 14,-13 0-14,-5-3 7,-5-4 0,0-4 2,0-11 0,0-4-2,0-8 4,0 0 6,0 0 9,4-14 20,16-16-37,9-10 2,13-9-2,8-4-2,8 0 0,2 11-29,-4 14-20,-10 18-62,-8 10-103</inkml:trace>
  <inkml:trace contextRef="#ctx0" brushRef="#br0" timeOffset="144068.34">13478 10314 506,'0'0'123,"0"0"-19,0 0-77,0 0 6,0 0-33,0 0 4,-6 21-6,6 7 10,0 0-8,0 4 0,-15 0-10,-9-8-66,10-10-130</inkml:trace>
  <inkml:trace contextRef="#ctx0" brushRef="#br0" timeOffset="144671.97">13811 10190 617,'0'0'52,"0"0"-24,0 0-23,127-24-3,-85 12 6,-2-2 10,-6-6-17,-13-2-1,-6-2 0,-15 5 0,0-2 0,-20 9 0,-20 12-2,-12 0 7,-11 16-5,-1 20 0,2 7 2,13-1 22,15-1-24,22-1 0,12-5 0,10-3 7,34-8-17,19-8 10,19-10-7,10-6-10,1-2-89,1-23-21,-14-2-18,-11-9-5,-17-6 17,-21-4 133,-22 2 109,-9 7 14,0 12 52,-20 11-46,2 9-18,-1 5-80,7 5-6,-1 24-25,-3 9 0,7 4 1,3 1-1,2-1 0,4-2 0,0-6 15,0-10-20,4-11 5,-2-8 0,-2-5 8,0 0-8,0 0 65,0-18-5,0-15-42,0-11-23,2-7 5,10-12 0,16-4-11,9-11 11,11-6-5,-2 17 2,-5 14-79,-6 30 14,-6 18-75,-6 5-119</inkml:trace>
  <inkml:trace contextRef="#ctx0" brushRef="#br0" timeOffset="145017.859">14670 9985 646,'0'0'23,"0"0"-23,0 0-6,0 0 6,0 0 32,0 0-11,12 119-11,-5-74 11,0-4-6,-5-2-15,-2-14 0,0-6 5,0-11-3,0-7 2,0-1-4,0 0 69,0-3-1,0-18 6,0-8-74,0-10 9,0-7-15,3-8 9,10-5-3,7-16 0,11 0 3,11-3-14,9 4 11,6 18-36,-9 14 6,-5 24-23,-18 18-39,-19 2-41,-6 34-69,-31 7-11</inkml:trace>
  <inkml:trace contextRef="#ctx0" brushRef="#br0" timeOffset="145827.71">14315 10138 483,'0'0'83,"0"0"-81,0 0 0,124-6-2,-61 2 10,2 0-10,4 0 1,-4 2-1,-5 1 1,0-6 9,-4 1-10,-3-6 0,-2 0 2,-3-4-9,-6 0 8,-9-1-1,-8 0 5,-6 0 1,-9 2-6,-4-2 9,-6 3 13,0 2 56,0-5-45,-6 2 17,-13 1 3,-3 7-44,-6 7 10,-12 0-19,-5 12 9,-7 16-16,9 8 7,11-1 0,9 4-3,12-1 5,8-6-2,3 0 0,14-8-8,26-1-1,23-12-30,5-7-34,11-4-18,1 0-44,-9-4-20,-4-17 8,-9-5 67,-7-5 80,-8 3 25,-16 4 37,-9 4 66,-16 8 9,-2 4-15,0 6-42,-23 2-41,-4 0-11,-6 2-27,-2 15-1,4 4 22,4 1-14,6 2 0,11 1-8,6-6 0,4 0-3,0-6 3,16-6 0,13-6 1,10-1 6,10-4-11,6-22 4,3-7-40,-2-12 6,-5-7 10,-4-12 24,-9-8 0,-7-7 4,-8 0-4,-7 7 0,-12 14 6,-4 17 22,0 16 15,0 16 7,0 9-10,0 4-40,0 28 0,-4 16-9,1 13 17,3 8-16,0 7 8,11 3 0,2-3 0,-1-10 5,-12-11-10,0-9-46,-2-12-116,-23-17-27,0-10-143</inkml:trace>
  <inkml:trace contextRef="#ctx0" brushRef="#br0" timeOffset="146680.66">15772 9900 462,'0'0'67,"0"0"-60,0 0 3,141-39-1,-99 34-1,-6 3 6,-7-3 5,-9 5-15,-9 0 7,-4 0-11,-4 0-1,-3 2-1,0 16 2,0 11 0,2 0-1,0 2 8,4-4-7,3-6 0,7 1 3,4-7-9,4-6 11,5-6-5,-4-3 6,-10 0 3,-7-17 2,-8-7 3,0-5-6,-17-3-7,-10-2-1,-8 7 0,4 0-9,2 11-4,12 7-8,5 6-1,5 3-33,7 0 9,0 0 9,0 0 30,11 0 2,9 0-16,3 0 7,-3 0 7,-4-5 7,-1 1 16,5-1-1,11 1 9,11 4-2,8 0-18,3 0 2,-6 21-6,-4 8 3,-11 4-9,-6 4 6,-13-4 0,-13-6-1,0 0 8,-32-10-6,-9 0 20,-7-8-17,4-6 10,15-3-11,11 0 5,18 0 30,0-12-17,29-12-15,18-4-6,10-6-4,9-10 0,3-5 4,-1-2 0,-7 0-2,-14 7 8,-18 8-1,-14 5-2,-11 10 10,-3 10 46,4-1-34,-5 10 33,0 2-55,0 0-3,0 11 0,-8 17-7,0 2 16,0 5-16,5 0 7,3 0 0,0 2 1,0-2-1,2-5 0,11-6-1,5 0 7,1-8-2,4 2-2,0-1 2,-3-10 7,-11 0-5,-9-2-5,-16-1 5,-53 4-4,-30 4-2,-22 3-61,4-10-105,23-3-106</inkml:trace>
  <inkml:trace contextRef="#ctx0" brushRef="#br0" timeOffset="146848.55">17039 10011 538,'0'0'231,"0"0"-139,0 0-52,0 0-35,0 0 6,0 0-11,28-61-18,-12 52-97,-4-5-342</inkml:trace>
  <inkml:trace contextRef="#ctx0" brushRef="#br0" timeOffset="202860.59">1645 13008 54,'0'0'75,"0"0"-48,0 0-9,0 0 15,0 0-14,0 0 0,0 0 0,0 0-16,0 0 11,0 0 16,-19-16 8,17 14-2,2-3-1,0 4-6,-2-1 9,2 0-25,-2 0 9,2 2 1,-3-2-15,3 2 8,-1 0-8,1 0 5,-3 0 13,3 0-25,0 0 9,0 0-10,-2 0 9,-1 0-11,-1 0 2,-1 0-7,2 0-2,0 0 16,-3 14-7,-5 4 0,3 6 4,2-1-3,-1 6 0,0 1-1,0 1 3,2-2 2,2 0-5,1-6 0,0-2 7,2-5-14,0-8 7,0 0 0,0-3-1,0-1 9,0 5-8,0 1 0,0 6 4,0 4-3,-5 2-1,3 4 7,-4 1-3,2-2 1,0-1-2,2-2 1,-2-3 1,1-4-6,3-4 3,0-2-2,0-1 0,0-4 8,0 0-7,0 1-1,0 0 1,0-5-3,0 4 2,0 3 0,0-5 1,0-1 3,0 3-3,0-2-1,0-2 5,0 3-12,0-3 8,0 1-1,0-1 2,0 0-2,0 0 0,0 0-9,0 0-28,0 0 1,0-13-132</inkml:trace>
  <inkml:trace contextRef="#ctx0" brushRef="#br0" timeOffset="207630.72">1680 13284 41,'0'0'28,"0"0"-8,0 0 44,0 0-26,0 0-4,0 0 16,0 0-7,-27-52 3,25 42-25,-2 2 2,-4 2 22,4 3-43,0-4 23,4 2-24,-2-2 1,2 0 16,-3 0-13,3-1-4,0-2 5,0-2 5,0-4-13,0-4 4,0 1-2,0-4 27,0 2-26,0 2 28,0 3 7,0 4-25,0 6 32,0 1-14,0 4-4,0 1 5,-2 0-30,0 0 0,0 0-1,-7 28-9,-3 22 10,-7 18 0,-4 10 5,-1 5 0,-1-3 6,3-10-9,6-6-1,8-10 11,6-12-13,2-5 1,0-7-8,4-16 6,18-2 2,8-10 0,9-2 6,10-7 10,9-23-15,4-5-1,5-9 0,5-9-3,-12 2 14,-6-2-11,-21 11 3,-16 7 14,-7 14-12,-10 8-5,0 3 0,0 8 22,0 2-15,0-2 5,0 2-12,0 0-12,0 25 12,0 9-4,0 1 9,2 3-15,13-6 12,6-6-2,3-3 0,5-7 12,7-9-17,-1-2 5,1-5 0,-3 0-9,-2-12 19,-6-12-10,-7-3 13,-11-6-2,-7-6-11,0 0 0,-12-3-7,-21 3-6,-7 11 5,0 11 8,1 8 0,11 9-4,10 0 1,7 2 3,8 13-13,3 3-1,0-4-5,34 0-1,15-7 10,16-5-24,11-2 26,1 0-17,4-14-7,-5-6 23,-5-4 9,-2-3 0,-9-1 19,-11-2-17,-11 11 25,-16 3 10,-10 6-21,-10 4 39,-2-1-12,0 2-6,-11 3-22,-16 2 0,-11 0-15,-11 10 0,-7 19 0,0 9 0,10-1 0,10-1 0,12-5-4,10-11 10,10-3-6,4-6 0,0-5-6,9-2-6,20-4 12,7 0 0,12-17 7,4-6 7,-5-4-15,-9 10 1,-12 5 0,-10 9-2,-11 3 2,3 13-10,-1 27 3,-3 19 14,1 16-5,-5 9-2,0 7 5,0 4-8,0-2 8,-13-9-5,-8-11 2,-6-12 6,-2-20-8,0-11 0,2-16 1,9-10-1,7-4 4,7-11-3,4-24-1,0-20-8,21-21 1,18-20-11,16-14-18,13-5 16,10 10-5,3 8 9,-7 20 8,-6 16 16,-19 15-4,-20 19-4,-16 11 2,-11 11 22,-2 5 30,0 0-27,0 0 6,0 0-26,0 0-7,0 5 0,0 5-14,0 10 10,0 8 4,0 3 0,0 9-3,0 1 12,0 4-9,0 6 0,0-2-61,-4-3-47,-22-7-44,-4-16-71</inkml:trace>
  <inkml:trace contextRef="#ctx0" brushRef="#br0" timeOffset="208089.55">3231 12897 475,'0'0'70,"0"0"-66,0 0-4,119-47 0,-84 47-23,-1 19 23,1 8-2,5 4-34,-1 0-18,-2-4-23,-6-3 48,1-4 27,-10-1-4,1-7 6,-2 0 7,-5-9 3,3 2 47,0-3 19,-5-2 1,-1 2-10,-8 1-25,-5-3-8,0 2 2,0-2 2,0 9 16,-5 11-53,-22 16 8,-13 8 36,-7 5-43,7-1 20,8-4-9,17-4-6,13-4-7,2-8 0,4-2 0,32-6-5,17-8 18,15-8-13,14-4 0,7-2 8,4-20-2,-1-2-6,-9 0-20,-13 0 11,-18 6-109,-21 8 19,-22 8-46,-9 2-61</inkml:trace>
  <inkml:trace contextRef="#ctx0" brushRef="#br0" timeOffset="208441.78">2146 14101 539,'0'0'47,"0"0"-29,0 0-13,0 0-3,0 0 66,163-90-15,-59 59-1,25-1-19,16-4-28,11 0 19,2 4-17,-4 0-6,-2 8 13,-7 2-12,-6 2-2,-17 6 0,-22 3-5,-21 4-13,-29 5-8,-21 2-30,-19 0-23,-10 0-19,-12 14-8,-34 4 12</inkml:trace>
  <inkml:trace contextRef="#ctx0" brushRef="#br0" timeOffset="208770.87">2128 14108 486,'0'0'58,"0"0"-58,0 0-6,0 0 6,203-28 55,-71 5 12,26-8 5,18-3-3,13-1-44,-4-4 10,-3 4-15,-11 0-7,-23 5 0,-13 5-10,-35 4-3,-28 5 0,-30 7 2,-24 4 4,-14 5-4,-4 0 10,0 0 35,0 0-40,0 0-4,0 0-3,-4 0-26,-9 0-29,1 4-129,-4-4-66</inkml:trace>
  <inkml:trace contextRef="#ctx0" brushRef="#br0" timeOffset="-192052.6">4250 13930 313,'0'0'63,"0"0"-37,0 0-22,0 0 19,0 0-11,0 0 16,0 0-15,125-74-9,-92 62 1,-1 2-5,-1 1-5,-2 4-5,-2-1-64,-6 2-73,-2-4-108</inkml:trace>
  <inkml:trace contextRef="#ctx0" brushRef="#br0" timeOffset="-191836.69">4250 13979 370,'0'0'40,"0"0"-40,0 0-3,0 0 0,0 0 3,0 0 24,82-21-15,-30 4 12,8-2-6,-2-3-10,-2 2-5,-7 4 0,-16 0-17,-15 5-125</inkml:trace>
  <inkml:trace contextRef="#ctx0" brushRef="#br0" timeOffset="-191608.3499">4432 13968 145,'0'0'151,"0"0"-128,0 0-22,0 0 6,0 0-4,126-59 9,-90 45-3,-2 2-2,0 5-3,-5 5-4,-6 2-13,-12 0-73,-11 0-161</inkml:trace>
  <inkml:trace contextRef="#ctx0" brushRef="#br0" timeOffset="-173070.37">1580 14915 296,'0'0'225,"0"0"-181,0 0-33,-4 105-11,4-42 23,4 8 24,3 5 18,-5 5-29,-2-9-23,0-1 11,0-9-23,-16-8 5,-2-9 0,2-13-1,1-10 1,3-12 0,6-9-2,-1-1 13,4 0 4,-2-26 16,3-23-11,2-22-21,0-22-4,4-16-1,15-10-17,4-3 16,4 6-10,2 10 9,0 21-1,-2 27 6,0 23-4,-1 28 1,3 7-9,5 30 7,-1 26-5,1 13 7,-13 8 0,-7 6 7,-14-3-7,0 0 0,-33-3-7,-15-5-6,-7-6-28,0-16-8,3-12 8,14-20-9,11-14 34,14-4 14,13-8 4,0-24 18,9-4-15,25-3 0,5 4 4,11 12-4,6 10 9,6 13 4,2 0-9,1 10 10,-5 19-19,-6 12 0,-8-1 10,-4 6-10,-5 2-3,-6-3-51,-5-9-52,-4-9-42,1-10-159</inkml:trace>
  <inkml:trace contextRef="#ctx0" brushRef="#br0" timeOffset="-172426.329">2710 15093 547,'0'0'40,"0"0"10,0 0-16,-127-27-17,73 27 25,-6 21-1,-2 11-34,10 8 9,12 5-15,16-4 0,13 0 4,11-2-2,0-7-3,0-11 0,19-4 6,6-8-12,1-7 6,6-2 0,-1-2 1,1-19 10,-10-11-11,-7 6 1,-5-13 3,-8 5-1,-2 3-3,0 1 0,0 11 5,0 10-1,0 5-2,0 4-2,2 4-4,11 23 3,5 9-8,4 5 9,7 0 0,3-3 3,6-6-1,-3-10-2,3-14 1,-1-8-4,-4 0 3,-3-25 0,-5-21 7,-5-15-5,-7-15 4,-9-11-6,-4-9 0,0-12 4,-4-11-4,-9 9 0,2 24-3,2 32 7,2 31-2,5 22 20,2 1 19,0 20-25,0 31-16,0 34 0,4 9-9,6 9 17,3-1-8,-6-4 0,1-2 5,-1-3-13,-4-14 8,-1-16-16,-2-15-34,0-16-37,0-22-40,0-10 2,0-10-86</inkml:trace>
  <inkml:trace contextRef="#ctx0" brushRef="#br0" timeOffset="-172205.46">2862 14929 542,'0'0'93,"0"0"-62,0 0-22,0 0-3,0 0 3,113 28 39,-76 3-11,2 10-16,-8 9 0,-6 7-21,-12 2 13,-7 4-13,-6-5 1,0-8-5,0-10-50,0-20-89,0-17-47,0-3-139</inkml:trace>
  <inkml:trace contextRef="#ctx0" brushRef="#br0" timeOffset="-172079.54">3176 14686 299,'0'0'149,"0"0"-121,0 0-28,0 0 0,0 0-43,0 0-48,51 40-23</inkml:trace>
  <inkml:trace contextRef="#ctx0" brushRef="#br0" timeOffset="-171390.81">3269 14979 487,'0'0'86,"0"0"-72,0 0 5,-2 116 38,20-82 13,4 0-16,2 3-29,8-9-21,-2-6 11,0-6-15,1-10 0,-4-6 4,0 0-1,-5-14 1,-2-23 2,-2-2 2,-5-16-3,-13-3-5,0 0 0,-13 2 1,-29 10 0,-12 14-1,-8 24 0,-5 8-15,5 10 11,6 24-13,11-2 14,20-1-5,19 1-2,6-11 8,14-1-34,21-8-38,5-7-9,0-5 31,3 0 9,-6-15 28,-3-5 6,-5-3 9,4 0 3,3-9 26,7 2 22,9-6-5,8 2-18,4 0 9,-4 8-22,-9 13 8,-8 13-8,-12 8-8,-14 34 11,-7 9-14,-10 7 6,0-2 21,0-4-13,0-10 2,-6-7-15,4-14-2,2-11 1,0-6-3,0-4 1,0 0 7,0-18-8,16-22 44,11-12-36,3-4-2,9-1-10,-4 4 3,6 13 0,-5 16-1,-3 12 1,0 12 0,-4 0 0,3 30-8,-1 12 7,-2 6-3,2-2 4,1 6-3,3-8 3,0-1-6,4-10-46,1-10-84,-5-18 0,2-5-126</inkml:trace>
  <inkml:trace contextRef="#ctx0" brushRef="#br0" timeOffset="-170790">4816 14694 419,'0'0'102,"0"0"-31,0 0 9,0 0 25,0 0-62,-131 81-28,69-13 1,1 2-11,12-12 19,18-9-10,16-3-14,13-21 6,2-4-6,8-9 0,19-12 0,13 0 8,9-19-8,6-17 0,1-8 5,-9 4-8,-13 5 4,-14 18-1,-16 11 1,-4 6 6,0 0-5,0 0-2,0 6 0,0 14-4,3 3 4,5 4 0,6-10 0,1 3 0,6-9 0,3-7 0,2-4 4,5 0-7,6-26 3,1-12 0,-5-14-2,-6-12 10,-10-14-8,-6-7 0,-11-3 3,0 5-9,0 13 6,-13 19 0,-4 17-2,0 15 10,9 14 15,1 5 1,3 15-9,-3 26-15,0 21 0,3 10 0,4 4 0,0 4 8,0-4-8,13-3 0,7-14 1,1-8-5,-6-10 4,3-9-20,-3-11 4,-1-9-60,-1-12-19,1 0-37,1-22 3,-1-18-63,3-9-49</inkml:trace>
  <inkml:trace contextRef="#ctx0" brushRef="#br0" timeOffset="-169836.07">6107 14212 507,'0'0'70,"0"0"48,0 0-57,0 0 12,0 0-54,0 0-5,7 111-11,22-48 28,0 6-25,-2 5 11,-10 7-12,-8 0-3,-6-2-2,-3-6-36,0-15-27,-16-14-69,-12-22-70,-2-18-124</inkml:trace>
  <inkml:trace contextRef="#ctx0" brushRef="#br0" timeOffset="-169335.9499">6043 14587 398,'0'0'47,"0"0"-46,0 0 34,0 0 4,0 0-3,0 0 18,119 7-26,-88-26-2,-4-4-15,-6-7-5,-7 2 5,-6-7-11,-1-1 7,-2 1 6,1-2-4,3 9 0,-2 10 8,-3 10-8,2 8 30,4 0-20,1 2-12,4 27-4,1 10 8,0 7-10,-1 3 7,-4 1-4,1-10 11,-6-5-14,0-8 0,-1-8-1,-1-12 8,2-2-8,-4-5 0,2 0 0,7-12 13,7-17 12,9 0 2,-4-6-25,2 12 6,-6 8-8,-6 8 0,0 7 1,5 0-9,2 11 10,1 17-2,0-1 0,-5 4 5,-3 3-12,-3 2 6,-10 0-40,0-4 1,0-10-100,-12-13-25,-3-9-148</inkml:trace>
  <inkml:trace contextRef="#ctx0" brushRef="#br0" timeOffset="-169151.9499">6795 14488 404,'0'0'65,"0"0"-56,0 0 49,0 0-29,0 0-4,114 34 5,-109 2-30,-5-2 17,0-2-17,0-6-10,0-14-28,-13-10-50,-1-2-77,-1-12-39</inkml:trace>
  <inkml:trace contextRef="#ctx0" brushRef="#br0" timeOffset="-169036.02">6812 14226 128,'0'0'22,"0"0"69,0 0-4,0 0-79,0 0-8,0 0-84,125 49-29</inkml:trace>
  <inkml:trace contextRef="#ctx0" brushRef="#br0" timeOffset="-168704.16">7007 14427 233,'0'0'158,"0"0"-66,0 0-8,0 0-6,0 0-16,25 109 27,-14-84-63,3-4-1,-6-2-17,2-2 6,-7-2-17,0-10 3,0-1 0,-1-1-1,-2-3 4,0 0-3,2 0 0,0-12 9,6-14-18,7-1 9,2 1-13,3 6 4,1 12 5,0 8 4,5 0 0,2 8-2,3 16-1,-4 12 3,-7 6 0,-5 2-10,-3-2 9,-5-6-13,-3-6-26,-2-11-53,-2-14 11,0-5-47,0-12-132</inkml:trace>
  <inkml:trace contextRef="#ctx0" brushRef="#br0" timeOffset="-168484.26">7456 14089 695,'0'0'94,"0"0"-90,0 0 21,37 150-9,-16-88 25,3 2-4,-3 7-33,2-10 15,-6 12-19,-6-5 2,-3 2-13,-1-3-7,-4-13-45,1-18-98,-4-20-96</inkml:trace>
  <inkml:trace contextRef="#ctx0" brushRef="#br0" timeOffset="-168052.5">7850 14364 660,'0'0'87,"0"0"-76,0 0 3,0 0-10,0 0-4,0 0 0,-77 66 22,44-42-17,2-2-5,0-3 0,2 6 11,10-4-11,7 0 0,12-8-1,0 4-2,12-11 3,25-4 0,24-2-2,15-4 10,6-22-15,0-1 7,-9 0-26,-14 1 15,-14 7-17,-18 3 28,-17 5 0,-7 4 13,-3 6 7,0-3 25,0 4-7,0 0 14,0 0-35,0 0-8,0 9-9,0 12 7,6 7-11,8-1 4,-1 8 0,2-3 1,1-2-1,-4-2-17,-6-11-39,-1-8-67,-5-9-54,0-10-119</inkml:trace>
  <inkml:trace contextRef="#ctx0" brushRef="#br0" timeOffset="-167924.61">8151 14209 419,'0'0'86,"0"0"-32,0 0-19,0 0-35,0 0-15,0 0-35,56 26-63,-31 0-135</inkml:trace>
  <inkml:trace contextRef="#ctx0" brushRef="#br0" timeOffset="-167092.13">8343 14357 60,'0'0'474,"0"0"-394,0 0-41,0 0 12,0 0 5,0 0-19,103 63 6,-80-37-20,-2 4-20,-9-4 9,-12 1-11,0-2-1,0-4 0,-21-4 5,5-9-10,3-1 5,5-7-7,5 0 4,3-7 6,0-18-1,0-9-2,22-5-14,7 3 10,6 6 4,2 7 0,-4 11-5,1 8 6,-3 4-1,-2 0 0,2 7-1,-4 9-3,-1 3 4,-2-3 0,3 0-8,5-5 8,6-5-10,6-6-30,8 0-30,1-8 1,-2-14-1,-1-6 6,-11-7 13,-5-1 19,-7-2 32,-9 1 14,-7 6 30,-11 7 32,0 7 2,-9 14 2,-31 3 5,-7 3-68,-20 28-11,-5 10 4,10 0-5,8 1 15,21-5-11,17-9-3,15-10 0,1-9-6,6-6 0,23-3 0,13 0 12,7-18-11,5-3-1,-5 6 0,-4 4-1,-8 9 1,-6 2 0,-1 9 0,-4 28 7,1 16-9,-2 23 2,1 13 0,-3 14 11,-7 5-9,-14-2 5,-2-7-7,-36-9 6,-20-8-9,-10-13 3,-8-22-13,5-18 10,11-21 3,14-8 0,17-10 14,13-32 4,14-22 12,14-26-28,46-25 2,26-23 0,21-13 0,14 11-4,1 24 0,-1 26-3,-14 37 2,-13 19 1,-24 20 0,-23 14-6,-22 0-4,-21 16-22,-4 13-25,-8 3-74,-24-6-39,-4-1-268</inkml:trace>
  <inkml:trace contextRef="#ctx0" brushRef="#br0" timeOffset="-158439.07">10473 14187 509,'0'0'90,"0"0"-57,0 0 31,0 0-33,0 0-26,0 0 16,0 0-18,0 0 9,-42 71 13,42-48-22,0 12 23,0 4-13,0 1-9,0 1 3,0-1-7,0-4-2,0-8-40,5-7-107,0-18-35,2-3-148</inkml:trace>
  <inkml:trace contextRef="#ctx0" brushRef="#br0" timeOffset="-158297.16">10434 14008 479,'0'0'59,"0"0"-16,0 0-9,0 0-34,0 0-55,0 0 21,76-6-161</inkml:trace>
  <inkml:trace contextRef="#ctx0" brushRef="#br0" timeOffset="-157916.09">10893 14149 279,'0'0'223,"0"0"-146,0 0-18,0 0-7,0 0-2,0 0-29,40-41 16,-40 41-10,0 0-17,-11 0 3,-16 12-9,-4 9-4,-5 1 5,5 2 2,6 1-14,8-4 7,13-3 0,4-4 0,0-4 0,11-1 0,18-2-2,6-1 9,12-4-12,0 0 5,2 4 0,-7 3 4,-10-4-4,-8 11 0,-13-2-1,-11 9 2,0 3-1,-18 1 0,-25 4-24,-5-4-19,-6 0-29,-2-15-29,10-7-37,11-5-71</inkml:trace>
  <inkml:trace contextRef="#ctx0" brushRef="#br0" timeOffset="-157653.12">11588 13941 678,'0'0'146,"0"0"-45,0 0-54,0 0-13,0 0-33,0 0 6,23 48-7,-10 1 0,1 9 1,-6-3 1,-1 3 0,-3-4-4,-1-1-18,-3-10-49,0-5-22,0-12-116,-9-12-131</inkml:trace>
  <inkml:trace contextRef="#ctx0" brushRef="#br0" timeOffset="-157189.04">11495 14212 250,'0'0'50,"0"0"26,0 0-20,147-35-40,-114 19-1,-6-3 13,-6-3 8,-8-2 36,-5-3-7,-2 1-3,-4-2-1,-2 7-11,0 9 1,0 6 3,0 6-26,0 0-9,0 0-19,0 11-6,4 15 2,0 8 4,7 2 0,1 0 3,3-6 0,1-2-3,-4-10 0,0-4 1,-5-6-5,-5-8 11,1 0-5,1 0 10,0 0-8,7-17 14,3-3-18,1 5 0,1 4-1,2 8 2,2 3-1,0 0 0,5 0-5,-5 20 3,0 9 1,-7 0-1,-13 5-4,0 4-31,-11-2-27,-14-4-59,0-6-122,3-16-102</inkml:trace>
  <inkml:trace contextRef="#ctx0" brushRef="#br0" timeOffset="-156912.11">12195 14217 306,'0'0'78,"0"0"-21,0 0-3,140-86-11,-116 63-11,-8 8 16,-9 1-3,-7 6 11,0 1 23,-11 7-55,-12 0-4,2 0-20,-4 11 3,7 7 0,7 4-3,7 0 0,4 2-2,0 0 8,13-2-13,18 0 4,14-4-11,10-4-23,13-10-105,5-4-103</inkml:trace>
  <inkml:trace contextRef="#ctx0" brushRef="#br0" timeOffset="-156558.29">13305 13922 733,'0'0'58,"0"0"-11,0 0 1,-127 7-24,78 12 22,11 5-32,7 3-14,9-1 9,9-4-9,5-5 0,6-2 0,2-7 2,0-6-8,2-2 6,19 0 0,10-6 4,4-15-1,-1-3-1,-8 7-2,-10-2 5,-7 7-5,-7 9 3,-2 0-2,0 3 1,1 0-2,3 6-1,0 15-7,6 2 11,2 0-7,7-4-27,2 1-34,-3-11-66,-2-9-153</inkml:trace>
  <inkml:trace contextRef="#ctx0" brushRef="#br0" timeOffset="-156189.3499">13390 13742 472,'0'0'174,"0"0"-51,0 0-17,0 0-70,0 0-22,0 0-4,24 58-6,-17-16 10,2-4-10,-3-4-3,3-7 3,1-6 0,-4-11-4,-2-6 0,1-4 2,1 0-2,6 0 1,3-18 2,8-1-3,-3 2 3,2-1-3,-4 9 0,-7 2 3,-2 7-7,-2 0 4,-3 0 0,-2 8-4,-2 14 6,0 1-2,-6 0 0,-10-3-1,-4-2 1,4-5-36,1-3-33,2-6-29,10-4-62,3 0-72</inkml:trace>
  <inkml:trace contextRef="#ctx0" brushRef="#br0" timeOffset="-156002.46">13714 13837 536,'0'0'176,"0"0"-70,0 0-53,0 0-8,0 0-39,0 0 7,59 27-5,-43-3-5,-7 2-1,-9 1-2,0 3-2,-7-2-20,-15-5-84,-5-2-115,-1-17-190</inkml:trace>
  <inkml:trace contextRef="#ctx0" brushRef="#br0" timeOffset="-155862.55">13657 13569 554,'0'0'57,"0"0"-48,0 0-9,0 0-12,0 0-36,0 0-244</inkml:trace>
  <inkml:trace contextRef="#ctx0" brushRef="#br0" timeOffset="-155671.67">13915 13585 692,'0'0'159,"0"0"-83,0 0-55,0 0-3,0 0-18,0 0 28,23 119-8,-10-73-20,-2 2 3,-9 0-3,-2-2-16,0-4-50,0-9-138,-6-18-313</inkml:trace>
  <inkml:trace contextRef="#ctx0" brushRef="#br0" timeOffset="-155491.78">14121 13742 862,'0'0'120,"0"0"-119,0 0 3,0 0 6,0 0-10,9 118 11,-7-80-11,-2-2-3,2-6-50,-2-7-112,0-13-188</inkml:trace>
  <inkml:trace contextRef="#ctx0" brushRef="#br0" timeOffset="-155344.87">14159 13433 506,'0'0'16,"0"0"-9,0 0-7,0 0-29,0 0-154</inkml:trace>
  <inkml:trace contextRef="#ctx0" brushRef="#br0" timeOffset="-155153.79">14388 13489 703,'0'0'89,"0"0"-21,0 0-21,0 0-1,0 0-3,0 0-31,18 128 5,-8-75-17,-2 3 2,-8 2 3,0 2-5,0-4-42,-29-6-66,-4-11-178</inkml:trace>
  <inkml:trace contextRef="#ctx0" brushRef="#br0" timeOffset="-154645.8799">14342 13790 498,'0'0'124,"0"0"-58,0 0-31,0 0 6,0 0-16,129-20-8,-107 29-7,-1 3-8,-4 2 4,-1-9-6,-1-1-5,-1-2-4,-5-2-20,3 0 24,5 0-3,0-14-18,3-4-6,-1 0 21,2-6 8,-4 3 2,5 0 2,-7 7 35,-2 5 17,1 9-18,-6 0-3,6 14-19,0 23-5,3 14 25,1 10-6,0 3-10,-7-1 3,0 0-19,-6-4 1,-5-6-2,0-6 5,-21-11-10,-12-3-5,-5-21-5,-5-3 7,4-9 5,1-9 3,9-18 4,13-16 0,12-15-7,4-8 3,22-4 0,18 10 0,5 10 5,3 18-4,2 8-1,1 12 4,-4 2-9,-6 4-26,-18-1-98,-15 0-204</inkml:trace>
  <inkml:trace contextRef="#ctx0" brushRef="#br0" timeOffset="-152775.3499">15556 13541 532,'0'0'85,"0"0"2,0 0-31,0 0-31,0 0-25,0 0 0,-16 39 2,16 5 4,4 7-5,-4 4-1,0 1 7,0 0-11,0-3 4,0-7-60,0-8-85,0-15-107</inkml:trace>
  <inkml:trace contextRef="#ctx0" brushRef="#br0" timeOffset="-152322.52">15427 13701 512,'0'0'49,"0"0"-34,0 0 1,0 0-15,0 0 57,0 0-24,148-1-15,-79 1-16,-1 0 7,-5-4-12,-14-3 2,-15-2-7,-14 2 5,-11 2 4,-9 0 13,0 1 47,0 3-17,0 1 5,0 0-42,-17 17 4,-4 16-13,-4 5 4,5 2-3,8 2 0,7-2 6,5-4-13,0-6 7,4-6 0,17-7 1,13-10-1,9-7 5,8 0 1,6-14-1,-3-13-3,-7-5-2,-12-3 4,-14-2 3,-14 5-3,-7 6-2,-12 1 1,-26 6-3,-8 10-9,-6 4-34,3 5-85,3 0-40,6 0-183</inkml:trace>
  <inkml:trace contextRef="#ctx0" brushRef="#br0" timeOffset="-151734.49">15394 13704 208,'0'0'33,"0"0"24,0 0-2,0 0-1,0 0-24,0 0 3,-10 0-10,16 0-20,11 0 33,3-4-15,2-2 1,3 1-14,4 3-2,-2 1-12,-3-1-42,-1 0-246</inkml:trace>
  <inkml:trace contextRef="#ctx0" brushRef="#br0" timeOffset="-142722.87">16998 13615 417,'0'0'39,"0"0"-34,0 0 16,0 0 3,0 0 4,-133 23 7,104 1-19,4 3 1,-1 10 3,10-7-19,5 0 19,8 0-10,3-9-4,0 0 5,14-5-7,11-7-4,10-6 6,12-3-4,11-3 4,9-16-6,-1-11-23,0 1-24,-15-4 9,-13 1 23,-19 1 12,-9 9 6,-10 7 2,0 6 29,0 9 5,-10 0 3,-9 5-40,-6 14-2,7 8 5,5-3 2,5 4-10,8-6 3,0-2 0,6-3 1,18-10 3,0-5-4,11-2 6,-2 0-3,-5-14 4,-6-6-7,-10-4 2,-10-2 8,-2-3-7,0 4 11,-16 1-14,-13 7 0,-4 5-6,-3 10-22,5 2 16,13 0 9,9 0-20,9 0-22,0 5 11,5 0 16,13-1 16,2-4 0,0 0 2,2 0 8,1 0 10,-2-1 1,0-7 11,-3 5-4,0 1 6,2 2-13,-5 0-15,5 10 15,-2 14-7,-1 6 7,0 0 2,-6 1-20,-3-6 10,0-4-7,-4-8-3,-2-1 3,-1-9 0,-1-3-3,0 0 8,0 0-8,3 0 16,2-10-14,-1-15 0,8-1 1,-1-3-1,3 0-3,1 6 2,-2 9-2,0 5 0,-4 7-3,3 2-2,3 0 1,0 9 4,1 9 0,0 0-4,-1-3-5,4-2-8,-2-7-20,5-6 4,5 0 31,4-5-5,1-16 2,1-14-11,2-2 2,2-5 12,1-1-5,-17 8 7,-5 6 4,-14 9-2,-2 11 43,0 6 19,-13 3-40,-10 0-11,-5 0-13,3 18 2,3 2 0,6 0-2,14 4 0,2-1-2,2 0 0,30 2 2,10-5 0,7-3 4,5 0-3,-12-6 1,-10-2-2,-10-4 0,-16 2-2,-6-1-1,-2 8 1,-34 6-3,-20 4-15,-10-2-83,-3-2-30,19-8-42,17-10-213</inkml:trace>
  <inkml:trace contextRef="#ctx0" brushRef="#br0" timeOffset="-142524.9799">18171 13612 507,'0'0'174,"0"0"-79,0 0-37,0 0-35,0 0-20,0 0 3,63 29-6,-53 0 0,0-1-2,-1-5-15,-3 0-36,1-11-20,-2-9-60,-1-3 7,5-9-12</inkml:trace>
  <inkml:trace contextRef="#ctx0" brushRef="#br0" timeOffset="-142385.55">18316 13229 346,'0'0'63,"0"0"-42,0 0-19,0 0 1,0 0 1,0 0-4,94 100-26,-32-72-94,5-2-14</inkml:trace>
  <inkml:trace contextRef="#ctx0" brushRef="#br0" timeOffset="-141972.55">18844 13462 68,'0'0'149,"0"0"-20,0 0 19,0 0 28,0 0-55,0 0-35,12 3-41,-35-3-31,-3 0-9,-10 0-4,-5 16-1,1 6 0,1 4 9,7 4-9,10 3 0,8-6 0,14 0-5,0-5 7,12-8-3,21-9 1,13-5 0,6 0 2,0-17-2,-7-13 0,-12-9 5,-15-1-2,-5-6-3,-9-7 1,-4 0 2,0-7-3,0-1 0,-4 3 0,-10 17 2,5 16 3,3 13-2,-1 12 0,-2 16-3,-4 23 0,1 17 0,6 6 0,6 0-2,0 1 4,6-2-2,13-3 0,-4-1-12,-2-10-37,-3-8-59,3-13-77,-4-17-92</inkml:trace>
  <inkml:trace contextRef="#ctx0" brushRef="#br0" timeOffset="-141530.8499">19083 13587 126,'0'0'111,"0"0"-34,0 0 13,114-82-8,-92 60-29,-11 1-5,-4-2-17,-7 2 25,0 4 14,0 3-23,-18 6-14,2 8-17,-2 0-9,1 0-2,1 20-3,5 6-2,2-1 0,7 6 2,2-4-1,0-4-1,0-3 0,7-2-2,10-5 2,-1-6 0,4-4 5,4-3 0,3 0-4,7-10-1,4-11 0,-3-1 3,-1 0 0,-5-4-3,-5 6 6,-4 6-6,-6 7 19,-8 7-10,1 0-7,4 7 1,0 17-1,4 3 0,-1-1 0,-3-1 0,2-4 0,1-4-2,4-5-25,2-7-21,8-5-35,4 0-64,2-21-229</inkml:trace>
  <inkml:trace contextRef="#ctx0" brushRef="#br0" timeOffset="-139988.29">20124 13247 643,'0'0'117,"0"0"-86,0 0-14,0 0-15,0 0 7,2 142-9,5-94 2,2 3-7,-5-2-34,-4-3-83,0-10-63</inkml:trace>
  <inkml:trace contextRef="#ctx0" brushRef="#br0" timeOffset="-139491.23">19977 13459 489,'0'0'53,"0"0"-42,0 0 11,0 0 30,131-29 8,-72 14-37,-4-8-14,-4 0 4,-10-7-13,-12-7 13,-14 0 21,-6-7-13,-4 3 21,-5 8-18,0 8 11,0 13 7,0 8-17,0 4-8,0 7-17,0 25-4,-5 17 3,5 8 1,0-1 0,0-5 0,0-5 4,7-7-4,8-9 0,3-10 3,-3-10-8,3-10 6,2 0-1,5-6 8,6-20-4,2-6-4,4-3 0,-2 0 3,-1 0-3,-5 10 0,-10 11 4,-5 10-10,-10 4 5,1 9-1,-1 22 2,1 13-2,-5 8-4,0 2-10,0 2-27,0-4-31,-7-8-83,0-15-14,7-16-153</inkml:trace>
  <inkml:trace contextRef="#ctx0" brushRef="#br0" timeOffset="-139235.3499">20949 13473 113,'0'0'157,"0"0"-35,0 0-15,113-108-32,-97 82-14,-7 1 13,-7 6-22,-2 4 1,0 6-16,-25 9 1,-12 0-19,-5 5-16,-1 19 2,12 5 14,18 2-17,13 0 2,14-1-4,43-8 1,21-15 4,22-7-2,23-7-6,21-29-9,7-13-76,-5-12-88</inkml:trace>
  <inkml:trace contextRef="#ctx0" brushRef="#br0" timeOffset="-137697.01">2823 16356 516,'0'0'166,"0"0"-102,0 0-12,0 0-4,0 0 17,0 0-20,-38-5-32,54-12-4,13-6-5,9-16-3,4-1 11,-3-1-5,-6 0-7,-14 4 0,-5 8 6,-9 1-7,-5 8 1,0 6 0,-2 4 0,-12 10 0,-1 0 0,4 0-2,-1 0-6,5 10 4,5-3 3,2 8-6,0-1 5,21-2-8,5 2 10,10-6-1,0-2 3,-5 2-5,-5-1 4,-8 4-1,-6 1 0,-6 6-5,-4 2 4,5 6 1,-3-3-26,6-6-3,-2-7-21,3-6-30,7-4 20,3 0 2,5-17 44,3-9 1,2-6 6,-2 3 5,-2-1 4,-7 4 4,-3 7 39,-5-2-8,-10 5 7,-2 4 0,0-1-7,0 8 1,0 0-11,0 5-2,0 0-16,-4 0-9,2 5 0,-2 13-2,0 4 1,4 0 0,0 0 2,4-4 0,17-4-1,8-5-3,9-4 3,3-5 1,0 0-1,-5-5-5,-9-18-5,-5-3-5,-7-6 11,-7-4-26,-4 0 22,-4-4 3,0-3 2,0 3-1,-2 8 5,-8 9-1,0 11 32,10 12-18,-2 0 12,2 0-25,0 0-1,-3 7 0,3 21 0,0 2 1,0 2-2,7 4 4,7-5-3,2 1 0,4-1 3,4 0-3,0-4 0,0-8 0,1-3-1,-4-2-30,-2-10-11,-5-4-7,-8 0-34,1 0 28,-3 0 41,1 0-6,2 0-91,-3 0-59,3-4 51</inkml:trace>
  <inkml:trace contextRef="#ctx0" brushRef="#br0" timeOffset="-137096.76">3996 16084 154,'0'0'91,"0"0"11,0 0 14,0 0-19,0 0-36,0 0-25,33-68-18,-19 47-16,-7-1 5,1 3-7,-3-3 0,-5 5 4,0 8 2,-5 2 6,-19 7 29,-3 0-26,-5 0 25,2 24-29,6-2 5,5 6 9,13 7-24,6-5 3,0 2-4,15-4 4,16-6-6,6-9 2,7-8-2,14-5 2,13-5-23,3-22-12,-3-4-20,-15 0 1,-19-1 6,-16 1 5,-15 4 42,-6 9 1,0 0 2,0 9 39,0 1 26,-2 6-2,0 2-22,2 0-39,0 7-2,0 14-1,0 7 2,9 3-1,15-5-2,8 0-1,3-6-1,0-3 4,-5-8 2,-6-9-4,-8 0 5,-3-9 1,-2-22-4,-1-10 4,-2-5-5,-1 2-1,-3 0-6,-2 4-3,0 13-21,2 9 8,0 13-7,4 5-51,3 0-52,10 18 41,5 6-7,8 3 25,10-6 16,8-3-46</inkml:trace>
  <inkml:trace contextRef="#ctx0" brushRef="#br0" timeOffset="-136761.14">5173 15857 270,'0'0'145,"0"0"-24,0 0-14,-116-41-46,64 41 13,4 0-39,3 13-5,9 6-4,9-2-20,15 9 8,12-2-12,0 6-2,0-4 1,15-3 0,9-9-1,1-6 0,4-8 6,-2 0-9,-2 0 3,-2-21 0,-6 2 1,-7-2 3,0 2-3,-6 1-1,3 1 0,-3 7-1,-2 0 1,5 8 0,2 2-4,4 0-4,3 0-11,2 2-3,0 16-35,2-2-26,4 1-60,-4-8-133</inkml:trace>
  <inkml:trace contextRef="#ctx0" brushRef="#br0" timeOffset="-136639.21">5173 15857 370</inkml:trace>
  <inkml:trace contextRef="#ctx0" brushRef="#br0" timeOffset="-136213.4">5173 15857 370,'71'-2'118,"-71"-10"-31,0 6 13,0 6-36,0 0-26,2 0-34,10 14 0,1 9 17,-4 2-21,2 3 6,-8-10-6,-3 0 4,0-10 5,0-6-9,0 1 2,2-3-2,0 0 10,1 0-8,2 0 3,5-8-3,3-15 2,3 5-4,6-3 0,2 2 0,3 11 6,-3 6-14,2 2 8,-3 0-2,0 20-2,4 6 4,-2 1 0,-1-6-2,0-6 5,-8-7-6,-4-8-8,3 0-2,-2-23 7,-1-12-6,1-14-26,-3-9-6,-2-1-3,-2-2 34,-6-6 13,0 4 2,0-8 37,-8 13 16,-8 14-4,7 21 26,-1 14-8,6 9-6,2 0-63,-2 28 7,4 24-10,0 14 6,0 7-2,29-1-1,6-2 4,6 2-4,3-5 0,-4-5-16,-7-8-14,-15-10-62,-13-16-123,-5-15-338</inkml:trace>
  <inkml:trace contextRef="#ctx0" brushRef="#br0" timeOffset="-136036.5">5719 15738 696,'0'0'69,"0"0"-46,0 0-16,164-38 24,-97 24-29,5 5-2,2-3-6,-8-2-128,0-4-166</inkml:trace>
  <inkml:trace contextRef="#ctx0" brushRef="#br0" timeOffset="-134135.3">6817 15628 334,'0'0'228,"0"0"-119,0 0 31,0 0-76,0 0-36,0 0-28,-17 33 14,31-7-14,8 6 3,5-2 3,-3-4 7,1-2-13,-5-7 3,-7 0-3,-3-13 7,-7-2-13,0-2 6,-3 0 0,0 0 13,0 0-10,0 0 2,0-14 10,2-14-12,7-11-3,-1-2 0,6-3 0,1 4-4,2 12-3,0 10 0,1 14-10,-1 4-62,6 1-10,-3 26-2,-2-5-49,-2 4-228</inkml:trace>
  <inkml:trace contextRef="#ctx0" brushRef="#br0" timeOffset="-133466.65">7516 15637 664,'0'0'96,"0"0"-81,0 0 16,0 0 0,0 0-30,0 0 13,-114-49-14,83 54 0,-7 17 1,-4 5-1,1 4 3,9 1 11,8-6-9,16-4-1,6-8-4,2-2 0,0-1 7,20-8-5,9-3-2,7 0 2,1-9 6,6-12-12,-5 2 6,-3-4-2,-4 5 1,-10 6-1,-8 0-3,-9 10 2,0 2-2,-1 0 2,4 0-10,-2 0 7,3 14 0,-2-5 4,4 8 0,3-7 0,-1-2 5,5-6-8,-1-2 3,-3 0 0,3 0 1,-3-16 6,0-5-6,-1-6-1,-1-8-3,-7 2-5,-2 3-14,-2 7 12,0 5 7,0 10 6,0 8 12,0 0 11,0 0-26,0 0-4,0 17 3,0 1 1,0 4 9,0-4-6,14 1-3,3-2 0,8-7 5,6 2-7,5-8 2,0 6 0,-5-6 0,-7 2 1,-6 2-1,-9 1 0,-5 0-6,-4 1-19,0 6-25,-2-6-32,-9-2-94,9-8-134</inkml:trace>
  <inkml:trace contextRef="#ctx0" brushRef="#br0" timeOffset="-133312.63">8055 15603 184,'0'0'310,"0"0"-182,0 0-11,0 0-83,0 0-30,0 0 10,52 48-11,-41-22-6,-3-3-2,-5-2-124,-3-11-102</inkml:trace>
  <inkml:trace contextRef="#ctx0" brushRef="#br0" timeOffset="-133160.73">8191 15325 142,'0'0'7,"0"0"0,0 0-7,130 99-108</inkml:trace>
  <inkml:trace contextRef="#ctx0" brushRef="#br0" timeOffset="-132793.79">8612 15484 522,'0'0'155,"0"0"-88,0 0-7,0 0-12,-143 16-34,107 4 14,-4 5-22,3 9 9,4 2-8,8-6 1,9 2 7,7-9-14,9 0-1,0-9 0,7-6-4,20-8 3,4 0-3,9-8 4,3-17 0,-1-7-5,-12 3-5,-4-3 8,-12 9 2,-8 6 4,-4 4-1,-2 9 6,0 4 16,0 0-25,0 0-9,5 17 8,1 2 1,6 2 0,-2 1 0,6 0-20,-4-2-22,-2-3-66,-1-8-90,-4-9-112</inkml:trace>
  <inkml:trace contextRef="#ctx0" brushRef="#br0" timeOffset="-132447.84">8702 15374 469,'0'0'177,"0"0"-36,0 0-59,0 0-52,0 0-23,0 0 14,2 116-1,-2-66-16,0-7-1,0-7-1,0-10 4,0-12-12,2-8 0,4-6-18,6 0 16,1 0 5,1-11 6,5-6-2,2 0-1,1 4 0,5 4 0,0 7 2,4 2-4,-4 0 1,1 7 1,-10 9-1,-11 6-3,-7 0 4,-7 2 0,-29 1-3,-8-2-24,-5 0-36,2-6-60,10-11-52,8-6-118</inkml:trace>
  <inkml:trace contextRef="#ctx0" brushRef="#br0" timeOffset="-132250.96">8963 15342 696,'0'0'163,"0"0"-151,0 0-8,0 0 26,48 99-13,-27-56 3,1 2-20,-7-4 0,-3 0 0,-8-5-58,-4 0-100,0-10-105</inkml:trace>
  <inkml:trace contextRef="#ctx0" brushRef="#br0" timeOffset="-131743.04">9216 15619 465,'0'0'101,"0"0"-32,0 0-8,146-54-10,-115 37-29,-4-5-3,-8-2-10,-5 2 6,-7-4 8,-5 2-13,-2 9 9,0 2 10,-9 6-21,-11 7 18,-7 0-26,-2 11 0,-2 15 4,7 8-3,6 0 7,11 0-8,7-6 3,0-3-5,7-9 4,13-4-2,9-8 0,13-4 7,14 0-7,8-23 0,5-8-4,-8 0-16,-19-4-10,-18-2 14,-14 1 15,-10 5-1,0 5 2,-8 8 17,-2 9-1,-1 4 4,4 5-17,2 0-1,5 14-2,0 9 0,0 3 2,7-2-2,11 2 2,2 0-2,-3-8 2,2 4 6,-12-4-7,-7 5 6,-1-1-7,-34 2 0,-15 0-7,2-6-65,10-9-112,13-9-193</inkml:trace>
  <inkml:trace contextRef="#ctx0" brushRef="#br0" timeOffset="-131053.36">10207 15332 742,'0'0'147,"0"0"-91,0 0-17,0 0 1,0 0-8,0 0-31,-14-2 7,9 32-11,-1 2 3,4-2 0,2-6 0,0-4 0,0-6-4,0-7-8,8-6-8,3-1 12,8 0 4,5-15-7,3-14-5,-2 0-13,-6-3-1,-9-1-17,-8 8 26,-2 2 9,0 7-1,0 9 8,0 7-1,-10 0 1,0 0 5,3 5-2,-1 5 2,7-2-5,1-2 5,0-3-1,0-3-6,16 0-1,10-13 6,1-9-4,0-9-7,-7-1 13,-4 5 1,-8 4 24,-3 5 20,-5 6 20,0 6-16,0 4 1,0 2-27,0 0-23,2 4-1,3 26 0,5 15-1,-1 5 4,2 12-1,-1 0-1,-6 1 3,-4-2-4,0 3 1,-6-5 0,-13-7-2,4-12-27,-3-13 9,0-10 14,-1-11-5,-4-6 11,3 0 1,4-26-1,8-12 5,8-11-2,0-4 1,13-3-4,18-1 0,3 5-5,5 4 5,-2 8 0,-2 4-1,-5 3-55,2 4-117,4 5-277</inkml:trace>
  <inkml:trace contextRef="#ctx0" brushRef="#br0" timeOffset="-130579.23">11114 14973 94,'0'0'162,"0"0"14,0 0-38,0 0-18,0 0-12,0 0-82,0 2-23,0 36 50,0 10-21,0 0-9,0 6-8,0-4-14,9 3 7,-1-3-8,-3-4-6,-3-6-32,0-13-93,-2-15-141</inkml:trace>
  <inkml:trace contextRef="#ctx0" brushRef="#br0" timeOffset="-130115.27">11015 15305 436,'0'0'83,"0"0"-77,0 0 3,0 0-5,114-39-4,-74 20-2,-9-2 0,-4-1 2,-11-7 4,-7 1 18,-3 0 19,-4-4 21,2 6-39,-3 2-1,2 7 18,-3 10 0,2 5-14,0 2-10,5 0-16,3 4 0,4 15 1,-3 8 5,0 5 4,-4 4-10,0 0 6,-3-1 3,0-9-7,1-7 2,0-2-4,-1-12 5,0-2-5,1-3 0,-1 0 2,5 0 9,1-12-4,7-10 1,1-5-1,5 4-5,0 0 10,-2 11-6,-1 8-5,-3 4-1,-1 0-2,5 25 2,-2 8 0,-3 7-6,-11 6-19,-5 0-74,-7-5-119,-20-11-252</inkml:trace>
  <inkml:trace contextRef="#ctx0" brushRef="#br0" timeOffset="-129815.45">11775 15262 362,'0'0'9,"0"0"-6,0 0 0,0 0 1,121-89-2,-112 66 0,-7 0 2,-2 3 59,0 4 26,-4 8-33,-14 3 27,-7 5-30,-10 0-17,-7 17-10,-8 13 1,8 8 3,11 3-9,17-1-21,14-5 9,7-6-9,34-5-2,21-10 2,23-10-29,17-4-78,0-8-124</inkml:trace>
  <inkml:trace contextRef="#ctx0" brushRef="#br0" timeOffset="-129463.35">12496 15020 738,'0'0'40,"0"0"38,0 0-7,0 0-49,0 0-2,0 0-11,-112 31-3,105-16-8,3 2 2,2 1 0,2 0 0,0 0 2,0-1-2,0-1 0,18 0 5,6-2-10,9-5 11,10 3-6,-1-7 3,-6 1 1,-12-5-4,-15 2 0,-9 1 6,0 3-5,-24 8-1,-19 2 0,-9 6 0,-6 0 0,10-4-9,13-3-20,12-13-46,14-3-49,9 0-68,0-26-257</inkml:trace>
  <inkml:trace contextRef="#ctx0" brushRef="#br0" timeOffset="-129281.4">12619 15073 118,'0'0'640,"0"0"-514,0 0-94,0 0-11,0 0-19,0 0 17,51 81 1,-34-48-20,-5 6 3,-8-7-3,-4 1-2,0-4-20,0-12-101,-16-10-184</inkml:trace>
  <inkml:trace contextRef="#ctx0" brushRef="#br0" timeOffset="-129118.5">12558 14776 675,'0'0'79,"0"0"-14,0 0-53,0 0-3,0 0-18,118 7-4,-58 3-192</inkml:trace>
  <inkml:trace contextRef="#ctx0" brushRef="#br0" timeOffset="-128914.63">12913 14720 670,'0'0'158,"0"0"-75,0 0-15,0 0-66,0 0 7,0 0 11,-9 131-4,22-78-7,-2 5-6,-4 0 3,-7-7-6,0 2-13,0-7-37,-11-11-91,-5-10-143,7-15-267</inkml:trace>
  <inkml:trace contextRef="#ctx0" brushRef="#br0" timeOffset="-128480.48">12895 15031 549,'0'0'157,"0"0"-59,0 0-77,0 0-11,0 0 15,0 0-22,140-43 8,-106 37-11,-11-3 7,-2 3-5,-7-2-1,-8 6 8,-4 2 20,-2 0 0,0 0-12,0 5-17,0 12 2,0 7-5,0-2 3,0 2 0,0 0 1,0-6 5,0-4-6,0-10 0,0-4 3,3 0-6,8 0 6,7 0-1,2-18 1,5-4 1,-5-4-4,2 3 0,-4 2 6,-8 7-12,-1 5 6,-8 8 0,3 1 0,-4 0-2,7 10 2,2 13-1,-1-4 4,4 3-6,3-5-11,1 0-40,1-9-15,2-4-97,1-4-59</inkml:trace>
  <inkml:trace contextRef="#ctx0" brushRef="#br0" timeOffset="-128153.57">13544 14927 545,'0'0'152,"0"0"-19,0 0-23,0 0-46,0 0-31,0 0-30,-74 0 0,49 18-3,3 4 1,2-1-2,4-1 1,7-3 0,5-8-1,4 0-4,0-5-5,0-4-3,2 0 5,14 0 4,2 0 4,0 0 0,-7-7 0,-3 4 4,-3 3-4,2 0 0,-1 0-5,5 0-2,-1 6 6,1 5 1,-1 1 0,0-3-27,1-1-31,3-4-33,-4-4-97,-1 0-143</inkml:trace>
  <inkml:trace contextRef="#ctx0" brushRef="#br0" timeOffset="-127933.71">13648 14600 479,'0'0'184,"0"0"23,0 0-91,0 0-35,0 0-19,0 0-55,-20-18-4,15 69 13,5 10-14,0 6 2,3-3-4,8-6 5,0-2-15,-2-7-4,-4-6-35,-5-5-7,0-6-43,-3-14-58,-12-8-105</inkml:trace>
  <inkml:trace contextRef="#ctx0" brushRef="#br0" timeOffset="-127703.85">13597 14967 384,'0'0'147,"0"0"-58,0 0 5,0 0 6,0 0-49,122-70-11,-95 68-14,0 2-15,-6 0 0,0 16-11,-5 12 0,-5 6 0,-4-4 5,-5-2-10,1-5 4,-3-8-42,0-5-1,0-6-36,0-4-31,0 0 34,0-5-104</inkml:trace>
  <inkml:trace contextRef="#ctx0" brushRef="#br0" timeOffset="-127555.9399">13854 14825 60,'0'0'188,"0"0"-91,0 0 12,0 0-32,0 0-25,0 0-52,39-93-1,-23 115-15,-1 0-104</inkml:trace>
  <inkml:trace contextRef="#ctx0" brushRef="#br0" timeOffset="-127243.13">13854 14825 130,'118'21'451,"-120"-21"-321,2 0-41,0 0-43,0 15-13,0 5 17,15 10-10,3 0-15,1-2-17,2 0 9,-5-5-17,-3-3 1,-5-9 0,4-1 2,-1-10-3,0 0 2,5 0 4,2-18-6,-5-12 0,-2-1 0,-2-6-5,-9-4-12,0 6 4,0-4 5,-14 7-21,-8 13 21,-4 10-5,-5 9 5,-6 0 6,1 10-8,4 17 9,4-1-2,14 2-30,14-2-55,0-9-99,8-10-159</inkml:trace>
  <inkml:trace contextRef="#ctx0" brushRef="#br0" timeOffset="-126928.98">14219 14807 596,'0'0'137,"0"0"-92,0 0 28,0 0-28,0 0-16,0 0-4,100 39-23,-86-24 7,-3-4-9,-5 0 6,0-6-9,-2-1 6,-2-4-3,0 0 6,-2 0 1,7 0 0,3-13 9,11-11-6,8-2-14,4-3 4,0 8 0,-3 3 0,-8 9 0,-7 9 0,1 5-1,-1 28 0,-2 14-3,-4 8 4,-9 3-2,0-5-40,0-7-161</inkml:trace>
  <inkml:trace contextRef="#ctx0" brushRef="#br0" timeOffset="-124580.96">15694 14833 270,'0'0'289,"0"0"-265,0 0-7,0 0 8,0 0 29,0 0 5,0 0-17,18 18 8,-22-8-21,-23 4-18,-15 6 22,-14 0-24,-4 2-2,2-6-6,16-2 7,15-8-7,15-6-1,12 0-4,0 0 4,19-4 3,21-24 0,20-12 1,8-15 1,0-11-6,-8-2 1,-13 1 0,-18 14-4,-15 7 4,-14 16 0,0 2 15,-17 11-7,-11 1-3,-6 15-5,-1 1 5,-1 0-13,7 14 10,9 18-2,11 9 0,9 10-1,0 7-3,9 0 4,20-5 0,6-3-1,5-10 1,1-8-35,5-6-52,-1-20-138,-1-6-171</inkml:trace>
  <inkml:trace contextRef="#ctx0" brushRef="#br0" timeOffset="-124353.07">16402 14391 784,'0'0'121,"0"0"-36,0 0-28,0 0-45,0 0-9,0 0-3,10 48 0,11 8 4,-6 10 2,2 6-6,-1-1 0,-4 0-29,0-7-13,-5-12-44,-7-13-88,0-14-69</inkml:trace>
  <inkml:trace contextRef="#ctx0" brushRef="#br0" timeOffset="-123964.14">16219 14679 502,'0'0'100,"0"0"-60,0 0-36,0 0 19,178-34-6,-105 29 9,4-2-23,-11 0 5,-10-1-5,-19 4 1,-18 4-4,-10 0 24,-9 0 1,0 0 20,0 14-25,-5 16-4,-9 8 21,5 5-32,9-3-1,0-3 3,0-2-1,19-11-6,11-2 0,5-10 3,4-8 2,6-4-3,2 0 1,1-22 4,-3-11-3,-5 0-4,-13-13 0,-13-1 4,-14 6-14,-16 0 10,-38 15-24,-17 16-28,-9 6-32,4 4-9,16 0-16,25 4-145</inkml:trace>
  <inkml:trace contextRef="#ctx0" brushRef="#br0" timeOffset="-123298.52">17877 14522 114,'0'0'98,"0"0"-22,0 0 36,0 0 1,0 0-34,0 0 4,109-85-14,-105 75-7,-1 3-16,-1 0-9,-2-2 13,0 2-28,0 1-11,-9 3 11,-13 3-22,-16 0 9,-8 7-20,-6 18 17,-2 9-6,5 2 0,9 8 7,13-3-7,12 2 0,8-7 0,7-8-10,0-6 10,7-12 0,13-10-1,6 0 3,4-10-5,0-18 3,4-3 0,-5-4-7,-4-5 7,2 8 0,-5 6 0,0 9 3,-4 10-3,0 4 0,-5 3-5,5 0-1,-3 12 5,-1 11 1,2 9-5,0 3 0,5 6-9,8-1-50,0-10-89,5-16-110</inkml:trace>
  <inkml:trace contextRef="#ctx0" brushRef="#br0" timeOffset="-123079.65">18362 14377 623,'0'0'174,"0"0"-92,0 0-40,0 0-20,0 0-6,0 0-14,-81 87 7,69-49-9,12 0 1,0 0-8,2-2 7,27-14-36,12-8-37,7-14-104,5 0-95</inkml:trace>
  <inkml:trace contextRef="#ctx0" brushRef="#br0" timeOffset="-122879.14">18728 14311 473,'0'0'231,"0"0"-163,0 0-1,0 0-9,0 0-20,-60 133-33,58-95 0,2-4-1,0-2-3,5-5-1,12-2 0,8-9-42,0-8-30,8-8-38,3-2-42,3-26-128</inkml:trace>
  <inkml:trace contextRef="#ctx0" brushRef="#br0" timeOffset="-122709.24">19039 14343 512,'0'0'222,"0"0"-156,0 0-10,0 0-53,0 0 9,0 0-12,-58 135 6,58-93-14,8-1 8,15-4-30,2-2-26,-4-16-86,-4-12-27,-5-7-62</inkml:trace>
  <inkml:trace contextRef="#ctx0" brushRef="#br0" timeOffset="-122511.84">18989 14350 402,'0'0'74,"0"0"-30,0 0 87,0 0-26,0 0-26,0 0-49,56-49-27,-41 64 25,-3 6-27,-3 1 8,-9 2-9,0 1-1,0-6-30,0 0-42,0-3-57,0-10-43,4-6-325</inkml:trace>
  <inkml:trace contextRef="#ctx0" brushRef="#br0" timeOffset="-122166.05">19428 14316 560,'0'0'171,"0"0"-72,0 0-36,0 0-15,0 0-21,0 0-11,83-41 20,-83 41-32,0 0-1,-15 0-3,-8 12 0,-2-2 1,10 4-1,6 3 0,9-3-1,0 3 1,0 1-2,0-5 2,14 2 0,1 2-6,1 0 7,-3 2-1,-7-1 0,-1-4 5,-5 2-9,0-2 4,0 0-26,0 0 17,-17-4-26,-6 2-10,-6-7-27,5-2-92,8-3 47,16 0-22,0-14-116</inkml:trace>
  <inkml:trace contextRef="#ctx0" brushRef="#br0" timeOffset="-121881.48">19801 14221 417,'0'0'145,"0"0"15,0 0-17,0 0-70,0 0-28,0 0-45,2-34 7,-14 34-14,-1 13 8,5 4-1,6 7 0,2 0 3,0-2-4,8 0 1,14-2 0,4-2-7,2-1 8,-2-2-1,-1 1 2,-4-3 1,-7 2-3,-3 1 0,-3 3 1,-8 3-1,0-2 1,-38 4-1,-13 4 0,-19-5-87,1 0-138</inkml:trace>
  <inkml:trace contextRef="#ctx0" brushRef="#br0" timeOffset="-119335.92">20401 14628 660,'0'0'35,"0"0"-18,0 0 7,0 0-18,0 0 0,0 0-4,0 0 4,-21 116-6,1-72-6,-2-7-30,0-7-60,-1-6-19,10-15-181</inkml:trace>
  <inkml:trace contextRef="#ctx0" brushRef="#br0" timeOffset="-117883.69">20846 14239 725,'0'0'119,"0"0"-67,0 0-9,0 0-39,0 0 3,0 0-4,-67 90-3,60-52 7,7 0-5,0-6-3,0-1 1,9-5 0,10-8 0,0-8 0,4-6 0,-3-4 3,-3 0 8,-1-9-11,0-14 0,-3-5 0,-2-2-2,-9-9 7,-2 6-5,0-2 0,-17 7-16,-14 8-13,-10 9-36,1 11-17,3 0 33,6 0-46,14 9 36,13 1-17,4-2-27,4-6-7,21-2 29,4 0 74,-2 0 7,0-12 51,0 0 77,-3 2-51,0 3-1,2 7-18,2 0-31,1 7-13,2 19 20,-4 6-20,-4 4 3,-6 0-1,-5-4-13,-8-4 5,-4-7-8,0-7 0,-4-9 2,-12-3 3,-3-2-4,4 0 6,7-7-4,8-7 4,0-8-7,4-7-7,27 1 5,9-2-7,11 5-8,5 6 6,9 12-18,6 0 0,7 7-24,-1 0 8,-2 0-6,-20 0-15,-17 0 63,-18 0 3,-13-5 14,-7-2 136,0-6-46,0-1-9,0 2-35,-14 1-8,-1 3-27,-12 0 4,-11 8-20,-12 0-9,-2 4 0,-4 24 0,7 6-3,8 1 6,16 2-3,11-2 0,9-7-6,5-5 1,0-7 5,19-7-32,6-9 25,14 0-8,3-9 3,2-16-7,1-6-28,-14 2 15,-6-2 23,-12 9 9,-6 8 2,-2 11 7,-3 3 3,0 0-12,3 3-5,-1 33 5,2 13 2,-1 13 2,4 10 19,0 10-8,-1 6 1,-3-8-10,-5 1 1,-8-23-14,-26-10-8,-16-15-23,-2-16 14,-3-15-20,9-2 44,10-7 0,17-25 6,9-11-13,10-14 0,0-10-22,38-14-4,25-1-26,21 8 33,12 12 24,9 16-2,-3 7 4,-1 7 21,-7 1-21,-12-4 4,-24 1-4,-18-1 0,-25 4 15,-15-1 44,0 4 18,-15 3 3,-14 5-33,-6 8-11,-6 9-24,1 3-2,0 0 1,4 12-9,7 16-4,7 4 0,11 3 2,6 2-6,5-1 8,0-6-2,0-4 0,16-7 0,6-14-3,7-5-2,4 0 5,6-5-3,-1-22 7,-3-4-4,-6-1 0,-6 6 5,-10 7-7,-9 5 2,-4 8 0,0 6 12,0 0-12,0 0-2,0 22-19,0 12 17,0 0-2,0 4 6,0 1-37,0-3-34,3-4-109,-1-15-124</inkml:trace>
  <inkml:trace contextRef="#ctx0" brushRef="#br0" timeOffset="-117522.64">22347 14247 632,'0'0'139,"0"0"-54,0 0-28,0 0-34,0 0-13,0 0-6,48 69-4,-35-35 2,1-5 5,-8-7-4,-3-5-3,-1-10 0,-2-2 0,0-5-3,3 0 2,-1 0 1,0-8 11,1-13-8,2-3-3,5-3 0,6-2 3,1 1-6,5 5 3,3 2 0,0 11-8,0 10 8,-2 0 0,-2 4-2,-4 23-13,-5 7-2,-6 4-14,-6-3-28,0-3-18,0-9-79,-4-11-132</inkml:trace>
  <inkml:trace contextRef="#ctx0" brushRef="#br0" timeOffset="-117332.59">22886 14191 516,'0'0'230,"0"0"-165,0 0-12,0 0-29,0 0-15,9 108 6,-2-62-14,-5 0 2,0-1-6,-2-3-7,0-8-108,0-20-139</inkml:trace>
  <inkml:trace contextRef="#ctx0" brushRef="#br0" timeOffset="-117176.68">22692 14011 576,'0'0'84,"0"0"-45,0 0-39,0 0-35,0 0-42,125 22-70,-90 0-164</inkml:trace>
  <inkml:trace contextRef="#ctx0" brushRef="#br0" timeOffset="-116870.7">22966 14122 606,'0'0'138,"0"0"-3,0 0-63,0 0-18,0 0-43,0 0-10,74-15 2,-33 13 2,2 2-5,-4 0 0,-11 0-4,-10 15 3,-11 10-16,-7 7 4,0 3 10,-27 4 5,-5-1-2,1-2 0,10-6 4,5-6-7,8-6 3,8-2 0,0-6-6,0-3 5,22-1 1,15-5-1,19-1 12,22 0-11,17-12 0,8-8-25,-3-3-60,-17-9-217</inkml:trace>
  <inkml:trace contextRef="#ctx0" brushRef="#br0" timeOffset="-116554.89">23548 14195 536,'0'0'74,"0"0"-46,0 0-16,0 0 86,0 0-24,0 0-26,149-2-22,-99-14-21,-14-7-7,-12 3 2,-18 5 0,-6-1 3,-6 9 0,-25 4-3,-8 3 0,-1 0-4,0 22 3,3 10 2,6 6 0,10 3 18,16 0-15,5-3-2,14-4 14,21-6-6,10-7 11,1-12-18,8-2 0,4-7 9,7 0-12,-1-9-21,-4-12-125</inkml:trace>
  <inkml:trace contextRef="#ctx0" brushRef="#br0" timeOffset="-114059.48">3798 16900 26,'0'0'85,"0"0"-5,0 0 41,0 0-7,0 0-29,0 0-11,0 0-25,67-8-19,-67 8-5,0 3-14,-5 17 27,-15 1-8,-5 4-22,-6-6 4,-2 0-9,2-10 7,2 3-10,8-6 2,8-6 7,9 5-9,4-5 0,0 0 6,0 0-3,0-23-3,19-5 0,6-11 0,3 0-2,-4-3-8,-4-7-20,-9 5 9,-9-2 9,-2 8 3,0 6 9,-2 10 0,-11 12 2,-1 6 30,1 4-17,-7 0-8,3 0-2,-2 14 5,3 8-8,7 9 1,5 5 6,4 4-9,0 4 0,27 2 0,8-6 2,7 1-2,16-2 0,5-3-29,7-2-8,5-6-44,8-14-47,4-10-141</inkml:trace>
  <inkml:trace contextRef="#ctx0" brushRef="#br0" timeOffset="-113609.46">5182 16753 524,'0'0'112,"0"0"-64,0 0-39,0 0 23,0 0-1,0 0-20,-78-62 2,60 54 5,-5 7-6,-3 1 13,-11 0-17,-3 13 10,-2 10-4,0 4 0,7 4 10,6 1-18,11-3-3,9 0-3,9-7 3,0-4-9,2-6 2,16-6-3,9-6 2,4 0 5,7-9 8,4-18-8,-5 1-9,-8-2 8,-6-2-4,-9 10 5,-5-2 5,-7 9-5,-2 8 2,0 5-2,0 0-2,0 0 0,2 1-28,2 21 20,6 1 2,-1 3 3,6-5-52,3 2-75,-3-9-77</inkml:trace>
  <inkml:trace contextRef="#ctx0" brushRef="#br0" timeOffset="-113469.54">5182 16753 505</inkml:trace>
  <inkml:trace contextRef="#ctx0" brushRef="#br0" timeOffset="-113248.68">5182 16753 505,'19'-90'129,"-19"90"-46,5 0-53,4 0-14,1 28 5,0 7-2,-1 6 6,-3-4-22,0-7 3,-6-8-1,0-9 1,0-4-6,0-4 0,0-5 0,2 0 18,-2 0-12,9-14 15,1-7-17,7-11-1,7-8-3,7 0 0,1-1 0,1 9-6,-5 10 8,-2 10-4,-7 10 2,-1 2-16,0 6 0,-7 20 5,0 10-6,-4 5-25,-2-5-57,4-4-21,3-11-78,9-9-82</inkml:trace>
  <inkml:trace contextRef="#ctx0" brushRef="#br0" timeOffset="-112821.6">6009 16659 347,'0'0'126,"0"0"-60,0 0 1,0 0 75,0 0-1,0 0-113,-22-76 15,-11 76-22,-6 0-11,-5 3-5,-1 18-3,2 9 4,6-2-7,8 6 1,11-2 0,11-5 1,7-6-1,0-2 0,10-9-1,16-10-22,5 0 15,5 0-1,2-24-3,-2-7 9,-5-1-17,-9 6 20,-9-4-3,-6 6 8,-7 7-4,0 5 7,0 7 3,0 5 3,0 0-14,0 0-3,1 0-2,6 8-6,5 10 11,5 0 0,2 4-5,5-4 2,3 0-22,2-9-10,0-9-79,-1 0-67,-3-9-74</inkml:trace>
  <inkml:trace contextRef="#ctx0" brushRef="#br0" timeOffset="-112616.73">6232 16179 417,'0'0'186,"0"0"11,0 0-50,0 0-112,0 0-33,0 0 1,-70 119-3,70-42 0,0-5-1,27-6 4,4-4-3,0-13 0,2-3-8,2-7-23,-6-12-58,-3-14-117,-8-13-135</inkml:trace>
  <inkml:trace contextRef="#ctx0" brushRef="#br0" timeOffset="-112161.41">6535 16433 570,'0'0'203,"0"0"-173,0 0 3,0 102-12,0-66-9,1-9-11,18-6 2,2-7-6,5-10-11,-2-4-31,4 0-5,-6-4-5,-3-17 13,-2-8-18,-12 3 41,-2 4 19,-3 0 23,0 8-1,0 6 38,0 6-10,0 2-30,2 0-20,3 28-3,-3 16 3,2 14 18,-1 5 3,4 8 9,-3 6 16,-2-7-21,-2-6-12,0-12-12,-14-16 4,-5-14-2,1-12-3,5-10 13,1 0 0,5-5 8,3-26-21,4-5 11,0-12-21,9-10 12,15-4-2,10-3 0,6 7-30,3 14-48,-8 8-38,-6 7-35,-14 6-230</inkml:trace>
  <inkml:trace contextRef="#ctx0" brushRef="#br0" timeOffset="-111882.58">6926 16423 300,'0'0'252,"0"0"-131,0 0-48,0 0-9,0 0-30,0 0-25,41-36 2,-36 46-9,-1 16 13,-3 6-7,2 0-3,1 1-1,-2 1-3,4-13 2,0 2 0,3-9 0,-1-7-3,3-2 0,6-5 4,5 0-7,11-5 3,13-13-29,9-12-75,5-6-72,-1-4-97</inkml:trace>
  <inkml:trace contextRef="#ctx0" brushRef="#br0" timeOffset="-111321.45">7139 16503 313,'0'0'183,"0"0"-140,0 0-41,0 0 45,0 0-1,138-26-41,-96 8 5,-10 4-4,-10-2 3,-8 6 38,-6 2-20,-1 1-1,-3 4 5,-1 3-24,-3 0 7,0 0-6,0 0-1,0 0 13,0 8-17,0 16 2,0 10 20,0-6-13,0 2 7,5-8-16,3-8-2,7-4 7,1-2-6,9-8-1,4 0 2,0 0 1,5-13 0,-5-6-4,-3-8-12,-8-6-38,-11-4-32,0-2-27,-5 6 38,-2 1-33,0 15 56,0 8 46,-2 1 2,-12 8 62,-1 0-22,-8 0 19,0 8 27,-3 4-3,0 2-23,3 1-8,9-7-9,8 1-23,6-4-20,0 4 0,0 8-2,18 3 8,7 10-5,1 0-1,10 1 2,2 3 1,12-13-3,20-9-3,12-10-6,19-2-78,3-35-218</inkml:trace>
  <inkml:trace contextRef="#ctx0" brushRef="#br0" timeOffset="-108591.64">8343 16598 649,'0'0'181,"0"0"-138,0 0-33,0 0 10,0 0-16,0 0-4,0 0 19,136-90-8,-92 55-10,-10 3 3,-17 0 1,-10-2 6,-7 5-6,0 3 1,0 4 5,-8 8-9,-1 2 11,4 10-13,3 2 2,2 0-6,0 0 2,0 0-3,0 6 3,0 16 1,11-4 1,7-2 0,10 0-2,4 1 2,1 1 0,3-4 1,-10 4 1,-5 3 0,-10 5-2,-9-1 0,-2 5-1,-7 0-1,-20-2-34,-4-2-45,5-8-93,6-13-121</inkml:trace>
  <inkml:trace contextRef="#ctx0" brushRef="#br0" timeOffset="-108096.59">8874 16477 424,'0'0'114,"0"0"-62,0 0 6,0 0-13,126-94-6,-92 67-17,-3 3-15,-6 3 1,-10-2-8,-6 1 4,-9 5-1,0 8-2,0-1 41,-13 3-32,-7 7 39,-5 0-28,-1 0-18,-1 0 6,4 26-9,8 1 4,9 8 1,6 0-5,0-3 0,8-1 0,19-9 1,4-4-3,5-5 2,8-8 0,5-5 5,5-8-4,-6-20-1,-9-6 0,-8-7-8,-16-3 7,-8-2-5,-7-6 6,0 3 3,0 4 2,-5 5-4,-5 12 11,1 10 18,1 13 0,4 5 7,-1 0-27,4 0-10,-1 27-6,0 11 6,2 13 0,0 12 3,0-5-4,17 1 1,7-6-4,3-4-16,2 1-49,-4-14-66,-5-9-180</inkml:trace>
  <inkml:trace contextRef="#ctx0" brushRef="#br0" timeOffset="-107767.72">9600 16419 689,'0'0'48,"0"0"-48,113-76 1,-72 44 0,-10 5-1,-13 5 0,-12 4 11,-6-3 3,0 2 15,-15-3 30,-5 12-37,-5 3 22,-1 2-17,-1 5-16,-2 8-5,2 24-4,5 5 1,7 2-3,10 1 2,5-8-4,0-2 2,20-4 0,9-1-1,6-9-25,8-6-24,6-6-4,2-4-53,3 0-40,-12-18-63,-11-8 5</inkml:trace>
  <inkml:trace contextRef="#ctx0" brushRef="#br0" timeOffset="-106513.2">9975 16320 18,'0'0'361,"0"0"-205,0 0-20,0 0-12,0 0-53,0 0-21,0-66-33,0 66-15,0 4 8,12 14-6,7 4 1,-1-4-1,1 0-2,-3-4 0,-3-1-1,-3-5-1,-6-8-12,-4 0 8,0 0 4,0-16 7,0-17-3,0-6-4,7-5-6,1-2 2,9 11-15,2 7-20,1 10-6,3 10-50,-4 8 41,0 4 2,1 14 24,5 3 19,1 2 6,5-5-8,-2-4-30,0-6-52,-2-8-33,-5 0 32,-4 0 75,-5-17 19,-6-2 30,-3 1 19,-4 0 98,0 2-98,0 2 22,-6 0-16,-9 2 13,-6 7 5,-1 0-31,-1 5 1,-1 0 1,4 0-34,5 22-4,1 2 3,6 5-7,8 3 6,0-1-8,0-7 2,0 6-4,6-11 2,7-2-5,3-8 2,-2-5-35,7-4 12,2 0 15,-1-13-29,-2-13 17,-5 3-17,-3-3 21,-4 3-2,-2 2 11,-6 7 10,0 1 4,0 6-3,0 7 43,0 0 8,0 0-22,0 0 1,0 0-17,0 0-2,0 5 1,0 13 3,0 0 16,0 4-23,0 2-6,0-4 0,0-2-3,4-4 0,5-3-3,-1-8-36,2 1 0,-6-4-18,3 0-17,-5-14 39,-2-12-31,2 1-39,-2 0 44,0 7 61,0 10 12,0 1 19,2 2-7,-2 5 30,4 0-33,6 0 10,-1 0 42,1 0-27,0 0 3,-4 12-20,5 6-19,1 1-1,-1-2-4,2 1-1,-4 0-4,-2-10-1,-2-4-46,3-2-24,1-2-30,4 0 43,-3-14 39,0-10 3,-1 2 16,-2 0 13,-3-4 29,6 9 0,-4-3 28,3 11-13,5 6-31,1 3-2,1 0-24,4 0 5,4 9-5,1 14 1,6 3 6,0-9-1,-1 1-6,-2-9 0,-11-4 4,-5-5 0,-5 0 0,-1-22 6,-2-14 5,2-4-14,0-10-1,1-2-9,0 2 0,4-4-9,-7-1 16,1 15-1,-3 15 3,2 16 20,-4 9 17,2 0-35,2 9-2,5 26 0,5 9 18,0 6 3,1 3-16,2-3 2,6-6-4,-6-3-6,-3 3-30,-12-7-54,-2-2-108,-16-14-176</inkml:trace>
  <inkml:trace contextRef="#ctx0" brushRef="#br0" timeOffset="-106355.3">11105 16048 394,'0'0'79,"0"0"-70,151-36-9,-79 18-49,-3 0-274</inkml:trace>
  <inkml:trace contextRef="#ctx0" brushRef="#br0" timeOffset="-106179.4099">11686 15877 526,'0'0'368,"0"0"-304,0 0-42,0 0-15,0 0-7,0 0 5,14 82-4,-3-47 2,-7 0-3,-4 2-49,0-9-59,-6-9-131,-7-8-153</inkml:trace>
  <inkml:trace contextRef="#ctx0" brushRef="#br0" timeOffset="-106019.51">11785 15784 498,'0'0'37,"0"0"-37,0 0-65,0 0-54,0 0-90</inkml:trace>
  <inkml:trace contextRef="#ctx0" brushRef="#br0" timeOffset="-105749.68">11785 15784 532,'129'125'169,"-123"-121"-133,1 1-5,9 4 40,1 1-17,4 7-10,-3 0-27,-7 2-13,-5 3 2,-6-5-4,0 6-1,0-5 4,-11-10-3,3 1-1,6-9-1,2 0 2,0 0-4,0 0 0,0-17 2,10-5-1,13 0 1,2 8 0,-2 5 0,2 4-1,-2 5-2,-1 0 3,0 0 0,-2 5-5,0 8-2,-4 0-52,0-8-106,-1-5-88</inkml:trace>
  <inkml:trace contextRef="#ctx0" brushRef="#br0" timeOffset="-105411.7099">12373 15865 595,'0'0'170,"0"0"-99,0 0-35,0 0 4,0 0-4,0 0-10,91 115-20,-77-69-1,-5-2 5,-7-2-10,0-9 3,-2-4 2,0-12-3,0-12 3,0-5 0,0 0 20,-6-10 20,-8-22-34,1-10-10,4-8 4,4-18-1,5-3-8,0-15 3,0-2-7,0-7 0,2 16-15,14 12-2,7 25-18,4 24 1,8 18-26,5 10-58,3 20 4,-1 8-20,-15 1-277</inkml:trace>
  <inkml:trace contextRef="#ctx0" brushRef="#br0" timeOffset="-104999.26">12387 15881 657,'0'0'98,"0"0"-89,0 0 13,0 0-5,138-38 6,-93 34-16,-8 4-5,-8 0-2,-9 0 1,-4 0-1,-5 12 6,1 6 7,-2-4 3,3 0-12,-1-2-2,-2-6 10,5 6-8,-2-3 1,5-8-3,-1 7-1,6-3-1,-3-5 1,2 0-1,0 0 18,-4 0-1,-2-5 0,-8-13 6,0 4-2,-8-8 6,0 5-20,0-9-5,-27 7-4,-7 6 0,-6 4-19,1 9 2,5 0-12,11 12-26,10 8-37,9 0-59,4-5-82</inkml:trace>
  <inkml:trace contextRef="#ctx0" brushRef="#br0" timeOffset="-104698.4399">13704 15575 700,'0'0'42,"0"0"11,0 0 36,0 0-33,-122 58-28,108-14-7,-2 14-7,8 6 10,0 11 1,4-4-12,4 0 0,0-3-11,25-16 0,20-9-2,19-18-20,20-15 1,20-10-29,9-3-48,3-26-179</inkml:trace>
  <inkml:trace contextRef="#ctx0" brushRef="#br0" timeOffset="-101271.36">14335 15770 185,'0'0'497,"0"0"-468,0 0-28,-49 109 10,49-70-10,0-2 13,4 2-5,10-11-7,-5-2 6,-3-8-5,-2-9 6,-4-6 13,0-3-2,0 0 32,0 0 1,0 0-7,0-3-2,0-18-29,0-11-3,0-17-12,0-9 0,8-9 0,3-6 0,3-2-7,6 2 3,6 16-22,1 16 1,0 19 7,-1 14-35,2 8-11,7 0-31,-2 21 3,-6 7-12,-8 7-265</inkml:trace>
  <inkml:trace contextRef="#ctx0" brushRef="#br0" timeOffset="-100751.14">14096 15950 400,'0'0'345,"0"0"-328,0 0-17,0 0-9,0 0 9,0 0 15,163-18-7,-66-1-3,7 5 5,-4 2-10,-13 0-13,-12 2-12,-11 0-27,-22 3 11,-13-2 16,-16 6 25,-11 0 22,-2-1 54,0 4-9,0-4-23,0 0-10,0-1 4,-5 5-23,-4 0 4,-3 0-12,-4 0-7,-6 0 0,2 13-1,-1 9 5,2 1-7,9-2 3,2 2 0,3-5 3,5 0-3,0-9 0,0-1 0,0-3-8,11-1 8,1-4-4,1 0 3,0 0 1,1 0 1,1-4 2,-1-4 0,3-3 0,-2 8-6,1 3 2,-2 0 0,-1 0-5,-2 3-27,3 13 1,1 1-30,1-4-73,4-4 2,4-8-111</inkml:trace>
  <inkml:trace contextRef="#ctx0" brushRef="#br0" timeOffset="-100521.2899">15250 15758 606,'0'0'157,"0"0"-75,0 0-18,0 0-30,0 0-26,-113 44 1,93-10-8,12-1 0,8-3-1,0-2-2,11-5 0,15-5 0,3-8-46,12-7-3,3-3-2,5-1-27,2-22-21,-6-7-33,-7-10-104</inkml:trace>
  <inkml:trace contextRef="#ctx0" brushRef="#br0" timeOffset="-100337.4">15510 15538 327,'0'0'185,"0"0"-23,0 0-5,0 0-71,0 0-63,0 0-10,0 23-12,0 27 15,7 2-4,3 2-8,3-1-3,3-4 3,-3 6-4,-1-11-34,-10 1-45,-2-5-122,-2-14-91</inkml:trace>
  <inkml:trace contextRef="#ctx0" brushRef="#br0" timeOffset="-100175.4899">15483 15749 420,'0'0'147,"0"0"-110,0 0-30,161-49-4,-103 35-3,-9 5-29,-9-3-154</inkml:trace>
  <inkml:trace contextRef="#ctx0" brushRef="#br0" timeOffset="-99550.42">16018 15913 448,'0'0'155,"0"0"-33,0 0-38,0 0-13,0 0-34,0 0-30,0 7-7,0 13-3,0 8 3,0-1 0,0 4-22,0-3-73,-9-7-149</inkml:trace>
  <inkml:trace contextRef="#ctx0" brushRef="#br0" timeOffset="-99028.7399">16431 15611 330,'0'0'159,"0"0"-100,0 0-33,0 0 11,0 0 31,0 0-9,-25-87 5,21 87-4,-3 0-29,-7 5-27,-3 27-2,-6 3 1,5 6 0,9-1 7,7 0-10,2-8 0,2-6 3,19-2-2,5-7-1,5-8 0,8-9 1,0 0-2,1 0 4,-9-9-3,-8-8 0,-15-3 5,-4-6-4,-4 0 0,0-6 2,-6-4-3,-9 2-4,-7 5-17,1 3-16,2 8 20,-2 11-12,4 7-33,3 0 14,4 0-9,4 12 3,6 6-30,0-5-9,0 2-72</inkml:trace>
  <inkml:trace contextRef="#ctx0" brushRef="#br0" timeOffset="-98570.48">16776 15615 304,'0'0'388,"0"0"-349,0 0-16,0 0 23,0 0-11,-10 130-9,24-92-3,-4 0-23,-6 3 7,-4-4-2,0 0-4,0-5-1,-9-6-24,-7-7-38,-4-3-35,5-7-18,1-7 12,3-2 17,8-2-81,3-23 96,0-7 62,0-4 9,3-10 63,12-5-7,7-4 49,3 3-34,-2 6-47,-4 12 47,2 10 11,-5 7 25,0 8-18,3 3-42,-1 2-7,4 4-27,-4 0-6,2 0-5,-4 10 0,-3 6-2,-7 2 0,-6 2-25,0 2-3,-17 8-36,-23-3-27,-5-1-48,7-6-97</inkml:trace>
  <inkml:trace contextRef="#ctx0" brushRef="#br0" timeOffset="-98350.47">17072 15638 513,'0'0'220,"0"0"-126,0 0-42,0 0-35,0 0 6,0 0-11,56 13-11,-49 13 7,-3 0-7,-4 2-1,0-1-19,0-2-66,-13-9-87,1-8-98</inkml:trace>
  <inkml:trace contextRef="#ctx0" brushRef="#br0" timeOffset="-98189.55">17095 15454 323,'0'0'0,"0"0"-56,0 0 46,0 0-112</inkml:trace>
  <inkml:trace contextRef="#ctx0" brushRef="#br0" timeOffset="-97873.56">17326 15534 377,'0'0'257,"0"0"-221,0 0 72,0 0-22,0 0-30,0 0-28,22 125-20,-17-104-4,-5-1 3,0 1-7,0-5 3,-2-4-1,-7-3 3,5-9-5,2 0 0,2 0 1,0 0 2,0-5-3,0-13 5,0-8-8,17 0 3,12 4 0,-3 3-1,2 14 1,-6 5-2,0 0 2,-3 0-3,-5 0 3,0 4 0,-7 14-5,-5 0-34,-2 0-28,0-1-109,-5-8-161</inkml:trace>
  <inkml:trace contextRef="#ctx0" brushRef="#br0" timeOffset="-97690.68">17649 15570 472,'0'0'207,"0"0"-119,0 0-37,0 0-21,0 0-7,0 0-17,61 103 1,-61-73-7,0-2-60,0-10-121,-14-9-208</inkml:trace>
  <inkml:trace contextRef="#ctx0" brushRef="#br0" timeOffset="-97527.78">17663 15383 306,'0'0'193,"0"0"-193,0 0-12,0 0-111</inkml:trace>
  <inkml:trace contextRef="#ctx0" brushRef="#br0" timeOffset="-97185.9899">17799 15538 349,'0'0'338,"0"0"-323,0 0 6,0 0 24,0 0-7,0 0-8,7 77-24,1-54-2,-3 2 15,2-2-15,2 0 0,-1-9 5,2 0-7,1-2 7,-1-8-9,6-4 1,4 0 2,2-8 0,3-14 5,-4-1-4,-9-8 0,-5-1 8,-7-2-8,0 6 0,0 1 0,-16 9-4,-10 12-4,-5 6-14,-3 0-23,8 6-8,-1 16-10,9 1-20,2-2 5,10 2-23,6-14-96</inkml:trace>
  <inkml:trace contextRef="#ctx0" brushRef="#br0" timeOffset="-96832.16">18009 15561 496,'0'0'143,"0"0"-71,0 0-4,0 0-39,0 0 20,0 0-41,87 62-3,-74-48-4,-5-4-1,0-3 3,-2-2 1,-4-5-4,-2 0 6,0 0 6,5-5 3,1-16-8,10-5-6,4-2-2,7-8 1,2 5-18,-2 3 18,2 6-3,-5 10 2,-3 6-3,-6 6 4,3 0-4,-3 10 2,-1 9 2,-3 7 0,-5 1-18,-6 4-29,0-5-41,0-2-43,0-4-101,0-9-99</inkml:trace>
  <inkml:trace contextRef="#ctx0" brushRef="#br0" timeOffset="-96447.16">18623 15741 446,'0'0'255,"0"0"-207,0 0-42,0 0 1,0 0-5,0 0-2,36 63-75,-36-51-73,-2 5-202</inkml:trace>
  <inkml:trace contextRef="#ctx0" brushRef="#br0" timeOffset="-94520.9899">18979 15390 524,'0'0'241,"0"0"-181,0 0-30,0 0-20,0 0-7,0 0 2,0 0 15,108 104 0,-87-64-11,-9 1-3,-12-1-1,0-1-1,-15-2-8,-28-1 3,-9-5-30,-9-6-16,3-9-30,11-11-42,14-5 26,12-7-57,14-23-154</inkml:trace>
  <inkml:trace contextRef="#ctx0" brushRef="#br0" timeOffset="-94352.1">19014 15155 403,'0'0'0,"0"0"-118,0 0 90,0 0-70</inkml:trace>
  <inkml:trace contextRef="#ctx0" brushRef="#br0" timeOffset="-94027.3">19221 15390 117,'0'0'545,"0"0"-517,0 0 34,0 0 3,0 0-52,13 104 2,1-86-1,1 0-14,4-3 4,0-3-4,-4-8-15,3-4 1,-1 0-12,-7 0 23,4-14 1,-3-9 4,3-2-2,1-8 1,1 3-1,-3 3 11,-4 13-4,-7 2 12,-2 12 32,0 0-36,0 0-11,0 21-4,1 11 0,3-2 2,3 4 0,1-4-4,5-3-12,8-9-75,5-6-27,6-6-53,-2-6-59</inkml:trace>
  <inkml:trace contextRef="#ctx0" brushRef="#br0" timeOffset="-93648.4">19762 15258 112,'0'0'381,"0"0"-231,0 0-38,0 0-42,0 0-60,0 0 2,33 72 14,-30-24-25,4-4 5,-2-2 2,-1-6-6,-2-10-4,-1-4 2,2-9 0,-3-8 6,0-5-6,0 0 0,0 0 6,0 0-4,0-9-4,0-10 2,-6-3-8,-11 0 5,1 4 4,-3 4-1,0 6 0,1 8 2,0 0-5,0 0 3,0 19 0,3 7-3,6 4 1,5 2 2,4-9 0,0 0-9,14-7-39,25-6-53,14-10-42,14 0-69,5-18-9</inkml:trace>
  <inkml:trace contextRef="#ctx0" brushRef="#br0" timeOffset="-93194.58">20254 15426 553,'0'0'159,"0"0"-103,0 0 9,0 0-34,0 0-11,-123 24-5,100-6-11,3-2 0,7-1-1,7-7-3,6 1 0,0-5 0,0-2-4,0-2-3,13 0-6,9-2 13,7-16 2,2-2-2,-5 2-5,-5 4 5,-7 8-2,-8 6-1,1 0-2,1 20 5,6 18 2,1 12-2,0 5 9,1 7-1,-2 0 6,-7-3-8,-7-1-5,0-11 4,-15-2 1,-22-14-6,-7-8-6,-8-17 4,4-6 4,5 0 7,10-6-8,12-20 7,13-6-3,8-13 2,0-5-14,32-7 1,23 8-7,11 1 12,13 8-15,-2 8-23,0-3-48,-15 7-39,-16 0-26,-16 4-154</inkml:trace>
  <inkml:trace contextRef="#ctx0" brushRef="#br0" timeOffset="-92901.72">20540 15436 378,'0'0'45,"0"0"-22,0 0-20,0 0 20,0 0 4,0 0-17,91-53-1,-67 33-9,-9 7 6,-10 0 38,-5 6 32,0 2 1,0 5-5,-4 0-17,-2 0-28,-4 0-22,-6 17-4,-4 11 17,2 6-4,5 3 0,3-2 4,8-4-16,2 0-2,0-8 1,15-5-1,13-9 0,8-4-9,8-5-15,5-5-19,3-21-119,-8-6-146</inkml:trace>
  <inkml:trace contextRef="#ctx0" brushRef="#br0" timeOffset="-92415.7099">20898 15357 563,'0'0'118,"0"0"-110,0 0 57,0 0 33,0 0-43,0 0-24,-21 116-23,21-90 12,0-5-16,0-3-3,0-8 7,2-1-7,1-9-1,-3 4 0,0-4-14,0 0 9,0 0 5,0 0 0,2-9-2,5-9-5,6 0 2,5-4 4,7 8-8,-3 7 8,0 7-2,-1 0-4,-4 0 5,-5 9-10,-6 11 12,-2 0-2,-4-2-15,0-6 12,0-3-9,0-5 14,0-3-3,0-1 6,0 0 3,0 0 4,7-9-6,5-10-1,5-3 0,5-6 8,7 2-6,-2 5 1,2 2 0,-7 6-6,-5 12 3,-3 1-1,-4 0-2,-8 22 0,2 10 0,-2-4 3,-2 4-6,0-2-27,0-2-48,-2-7-105,-7-7-101</inkml:trace>
  <inkml:trace contextRef="#ctx0" brushRef="#br0" timeOffset="-92069.83">21288 15512 649,'0'0'63,"0"0"-63,0 0 19,151-18-13,-117 6 14,-5-2 14,-10-4-29,-7-2 13,-12-2-5,0 2 8,-2 2 0,-21 8-18,-6-2 14,0 10-5,-2 2-6,2 0-2,6 16 4,8 8 0,7 5 0,8-3-3,0 6-5,0-11 1,0 1 3,6-4-8,14-7 2,6-8-15,6-3-9,5 0-31,4-14-76,-5-8-61,-7-6-114</inkml:trace>
  <inkml:trace contextRef="#ctx0" brushRef="#br0" timeOffset="-91551.51">21610 15404 185,'0'0'143,"0"0"-9,0 0-20,0 0 24,0 0-72,0 0-25,17-30-16,-11 30-17,3 0 41,0 4-35,2 8-1,-2 2-6,0 0-2,0 4-4,-3-10 1,-1-2-1,-5-2 4,0-4-5,0 0 0,0 0 10,2 0-8,0 0 9,3 0-11,4-13 8,4 1-15,-1 1 7,-2 8 0,-3-3 0,-3 6-8,1 0 7,4 9-1,2 5 2,-1-2-5,-3-2 6,2-6-1,4 0 0,4-4 4,10 0-4,2-16 0,2-8 3,-2-8 0,-2-1-2,-3-8 1,-6-3-2,-7-7 0,-8 0 0,-3 0 10,0 3-8,0 14 22,-6 14 6,-2 11 9,6 9 21,-3 0-59,-3 23-1,-4 24-6,1 12 6,2 9-2,9-1 7,0-2-4,0-7-1,0-3-6,0-3-18,-5-9-48,-12-9-33,-4-10-123,2-16-377</inkml:trace>
  <inkml:trace contextRef="#ctx0" brushRef="#br0" timeOffset="-91389.61">21890 15337 375,'0'0'292,"0"0"-223,0 0-68,127-58-1,-81 37-33,1-9-142</inkml:trace>
  <inkml:trace contextRef="#ctx0" brushRef="#br0" timeOffset="-91198.72">22453 14821 514,'0'0'312,"0"0"-283,0 0 22,21 112 17,16-66 0,8 4-6,0 8-16,-8 6-28,-14 13-3,-23 11-7,-16 11-5,-45-2-6,-27 2-54,-15-10-84,-6-6-129</inkml:trace>
  <inkml:trace contextRef="#ctx0" brushRef="#br0" timeOffset="-76844.78">11796 16659 716,'0'0'47,"0"0"-47,0 0-27,0 0 24,0 0 3,0 0 0,0 108-3,6-85-9,-2-5-4,-4-4-2,0-2 18,0-4 0,0-2-10,0-2-1,0-4 7,0 0 4,0 0 5,0 0-5,-2-4-5,-2-14-23,-2-8 0,-1 1 4,-2-1 17,2 4 7,2 5 7,5 7 1,0 1 19,0 9-6,0-4 11,0 4 25,-1-4-2,1 4 0,0 0-8,0 0-21,0 0-2,0 0-12,0 0-12,0 0-3,0 22-10,0 13 13,0 7-1,0 6 8,0-4-4,0 2-3,6-2-52,-4-8-45,-2-6-101,0-7-155</inkml:trace>
  <inkml:trace contextRef="#ctx0" brushRef="#br0" timeOffset="-76297.7099">11457 16910 449,'0'0'123,"0"0"-95,0 0-25,0 0 4,128-41 40,-58 20-2,8-7-32,3 6 2,-8 0-8,-8 8-7,-18 1 3,-16 8-2,-16 5-1,-7 0 0,-6 0 0,-2 0 0,0 0 0,0 0 4,0 0-2,0 0 3,0 0 8,0 0 5,0 0-17,3 23 4,2 4 7,4-1-1,3 2-3,1-2-6,5-8 1,4 0 5,2-10-6,7 3 0,7-11 6,5 0-2,-5-5 3,-3-13-8,-12 0 0,-12-4 5,-11-2-2,0-7 16,-5-1-15,-22 2-2,-6 7-4,-7 6 1,-7 12-8,3 5 6,1 0-18,14 0-7,12 14-4,10 4-46,7 4-21,0-4 1,27 0-55,11-10-126</inkml:trace>
  <inkml:trace contextRef="#ctx0" brushRef="#br0" timeOffset="-75239.7099">13528 16624 447,'0'0'66,"0"0"-35,0 0 27,0 0-3,0 0-9,0 0 7,0-67-15,-13 53 19,-9 11-24,1-2-11,-6 5-9,-4 0-12,-7 12 3,-2 7 2,0 8 0,4-1-4,7 0-2,12 2 3,10-6-5,7-3 2,0-2 0,3-4-3,14-4 3,7 0 0,10-9-1,6 0-12,5 0 11,-3 0-13,-4-17-4,-15 3-1,-6 1 6,-10-1 14,-7 1-8,0 4 16,0 9-3,0-5 8,0 5-3,0 0-10,0 0-11,2 0 11,6 9-3,6 4 1,4-3 2,2-1 0,3-6 1,1-3-1,-2 0 3,-4-7-3,0-12 0,-5-3 0,-2 0 0,-5-5 0,0 4 0,-6-3 1,0 5-1,0 2 1,0 9 6,-6 5 4,0 2 4,0 3-15,1 0-2,2 0-1,0 12 1,3 6 2,0 1 0,0-6-2,2 6-1,15-2 2,4-3 1,8 2 0,0 2 1,2-4-2,0 0 1,-2-1-12,-9-3-6,-9-3-29,-4 0 6,-5-4-28,-2 2 40,2-5 6,-2 0 4,3 0 2,6 0 8,1 0-1,9-8 10,2-6 5,2-9 0,2 2 5,-3-4 3,-1-1-4,-4 0 11,-6 4-6,-6 8 10,-5 4 34,0 3 23,0 2-46,-5 5-11,-4 0-11,0 0-12,-2 0-1,4 0 0,3 0 0,2 0 0,2 8-1,0 3-3,0 1-1,14 1 5,9 1 2,4-2-2,6-2 5,1 4-4,-3-2 1,-4 3-2,-9-1 1,-10-2-3,-3 1 2,-5 6 0,0-2-6,0 1-18,-2 0-32,-9-1-36,5-11-48,3-2-102</inkml:trace>
  <inkml:trace contextRef="#ctx0" brushRef="#br0" timeOffset="-75049.82">14444 16601 623,'0'0'149,"0"0"-93,0 0-39,0 0 6,0 0-1,0 0-5,31 120-6,-24-88-11,-4-1 0,-1-4-17,-2-8-71,0-12-93,0-7-183</inkml:trace>
  <inkml:trace contextRef="#ctx0" brushRef="#br0" timeOffset="-74873.9299">14460 16329 592,'0'0'0,"0"0"-16,0 0 12,0 0-57,0 0-171</inkml:trace>
  <inkml:trace contextRef="#ctx0" brushRef="#br0" timeOffset="-74364.14">14707 16529 508,'0'0'249,"0"0"-201,0 0-22,0 0 9,0 0 12,0 0-20,46 83-5,-19-58-9,0-3-13,2 1 5,0-1-3,-4-8-1,-7-4 0,-7-7 0,-7-3-1,-4 0 4,5 0 1,-3-10 5,2-12-10,1-7 0,0-4-1,0-3-17,5-4 1,2 6-24,-2 10-23,1 8 40,-1 14 2,0 2-23,3 0 6,1 6 29,1 11 10,2 0 0,1 1 0,5-4-4,9-5 3,6-9-27,4 0-20,2 0-1,-2-12 19,-9-11 26,-18 0-7,-10 0 11,-5-3 29,-3 3 43,-19 6 27,-7 7-35,0 2-6,-1 8-23,4 0-23,-1 14 2,3 16-9,4 6-2,9 0 3,6 4-5,5-4-1,0-5 0,25-4-3,17-8-8,16-6-32,16-5-15,13-8-35,15 0-101,17-9-239</inkml:trace>
  <inkml:trace contextRef="#ctx0" brushRef="#br0" timeOffset="-73737.73">16350 16485 515,'0'0'155,"0"0"-85,0 0 24,0 0-50,0 0-13,0 0 6,-96-54-29,65 54-8,-9 0 3,-7 14 1,-2 8-3,13 2 4,7-2-5,14 0 0,11 0-3,4-4 3,0-6 0,0 2-2,8-8-15,13-1-2,5-5-5,10 0 21,0-11-16,5-4-17,-5-5-5,-7 1 2,-4 3 22,-9 5 14,-9 8 6,-1 3-4,-4 0 1,2 12 0,4 13 29,5 4-20,0 0 3,3-8-8,-1-3 0,5-10-3,1-8 0,2 0-1,7-3 13,4-26-13,1-5 5,-4-12-5,-4-6-13,-10-2 13,-11-12 1,0-7-1,-6 1 22,0 2 6,-9 16 16,-8 23 3,8 12-7,1 15 11,5 4-25,0 2-26,1 31-6,-3 18 3,5 19 3,0 3 0,0 2 4,15-4-9,4-9 5,-3-4 0,3-4-3,-5-8 3,-3 2-45,-5-7-52,-4-15-144,-2-12-242</inkml:trace>
  <inkml:trace contextRef="#ctx0" brushRef="#br0" timeOffset="-73541.85">16502 16387 693,'0'0'95,"0"0"-77,0 0-13,0 0 18,131-9 7,-59 0-30,-6-4-17,-14 0-191</inkml:trace>
  <inkml:trace contextRef="#ctx0" brushRef="#br0" timeOffset="-69923.4599">17571 16566 92,'0'0'165,"0"0"-124,0 0-14,0 0 4,0 0-8,0 0 8,37-49-17,-29 45 29,1 4-1,0-5 1,2 0 2,0-3-13,3-2-1,-1 6 6,-4-8-16,-2 5 9,-3 4-13,-4-6 7,0 6 24,0-3-28,0 1 4,-11 0-11,-7 5-6,-4 0-14,-11 0 6,-5 18 1,-3 6 7,0 6-6,9-2-1,7 7 4,12-12 1,8 0-9,5-11 4,0 1-8,5-9 4,13-4-4,8 0 8,9 0-4,5-22 12,-1 1-16,-5-11 6,-10 6 2,-6-1-2,-7 1 4,-8 6 0,-3 8 10,0 7-10,0 5 9,0 0-11,0 0-9,0 17 3,2 15 3,6 4 3,5 0 1,10-2-1,6-2-1,6-10-49,10-4-35,7-13-37,10-5-38,7 0-140</inkml:trace>
  <inkml:trace contextRef="#ctx0" brushRef="#br0" timeOffset="-69599.69">18566 16258 580,'0'0'112,"0"0"7,0 0-24,0 0-49,0 0-21,0 0-22,-98-9 2,82 26-5,1 5 0,6 2-2,6 3 2,3-1 0,0-3 0,7 0 3,20-1-9,9 0 6,4-8 0,1 2-10,-6-2 9,-16-5-1,-5 3-6,-14 3-31,0 4 30,-41-2-4,-20 10-57,-7-6-81,2-7 15,16-2 30,26-6 56,24-6-71,3 0 24</inkml:trace>
  <inkml:trace contextRef="#ctx0" brushRef="#br0" timeOffset="-69276.7099">18817 16419 362,'0'0'136,"0"0"-52,0 0 30,0 0-62,0 0-31,0 0 13,50 26-6,-34-9-14,1 2-12,3-1 2,2-9 4,0 0-4,-1-6 1,-6-3-5,-1 0 3,-4 0 3,3-12-1,-3-9-4,1-4 15,-1-6-13,-4 1-3,-5-10 0,-1 8 1,0 5-2,-15 13 1,-14 14-4,-13 0 3,-7 28-14,-2 9 15,4-2-7,16 0-15,16-8-20,15-4-55,0-7-59,31-10-100</inkml:trace>
  <inkml:trace contextRef="#ctx0" brushRef="#br0" timeOffset="-68937.81">19195 16325 512,'0'0'178,"0"0"-88,0 0 2,0 0-44,0 0-28,0 0-13,15 0-5,-6 21-2,4 8 12,0-3-9,-2 2 2,1-10-5,-5-10 3,2-1-5,-1-7 6,3 0-4,5 0 13,7-21-10,-4-5-4,2-2 1,-8 2-4,-4-3-1,-2 9 5,-5 6 0,0 9-3,-2 5 6,0 0-6,0 0-29,0 18-14,0 5 44,1 8 2,5-8-32,3 4-91,2-9-52,2-10-144</inkml:trace>
  <inkml:trace contextRef="#ctx0" brushRef="#br0" timeOffset="-68587.27">19504 16369 20,'0'0'485,"0"0"-366,0 0-36,0 0 11,0 0-17,0 0-20,36-99-19,-28 99-32,4 14-1,3 14-2,-1 6 4,-3-5 12,-2-3-17,-6-8-1,-3-8 5,0-3-3,0-7-4,0 0 1,2 0 0,0 0 6,-2 0-5,0-3 8,4-15-9,3-7-3,9 0-1,1-8-3,4 12 2,1-2 0,-2 16 5,0 7-2,2 0 1,8 0-18,1 7 18,8 16-8,3 0-13,-3 4-15,-1-5-66,-5-4-53,-4 0-19,-6-10-278</inkml:trace>
  <inkml:trace contextRef="#ctx0" brushRef="#br0" timeOffset="-68146.78">20349 16329 392,'0'0'68,"0"0"47,0 0-31,114-79 5,-112 73 13,-2-3-23,-5 4-23,-16 1-44,-15 4-6,-11 0 0,-7 14-5,1 12 3,3 1-4,15 5 7,13-4-12,13-3 5,9 1 0,0 1-3,0-9 3,16 0-5,10-8 3,5-10-21,2 0 13,1-18-18,-3-18 4,-10-4 23,-8-13-13,-8-1 14,-5-8 1,0 4 7,-3 4 5,-10 0 7,0 9-2,1 15 26,3 14-12,3 13 29,4 3 2,2 0-58,0 0-5,0 14-3,0 21 1,5 14-6,13 5 8,9 12-2,7-1-14,6 5-69,7 1-13,7-13-122,8-9-257</inkml:trace>
  <inkml:trace contextRef="#ctx0" brushRef="#br0" timeOffset="-67343.32">21201 16124 208,'0'0'130,"0"0"-9,0 0 0,0 0 5,0 0-1,0 0-24,31-76-44,-31 76-5,0 0-25,0 0-25,-16 4 4,-10 22-3,-8 12-2,2 6-1,11 4 3,10-2-10,11-5 6,0-7-6,9-7-10,22-13-17,7-6 0,8-8 12,5 0-22,1-8 6,-1-16-16,-7-11-24,-8-6 40,-13-3 35,-8 4 3,-11 6 43,-4 10-6,0 6 38,0 14-23,0 4-20,-6 0-13,-7 14-14,-6 20-5,4 12 5,9-2 4,6 0-10,0-7 1,9-11 0,8-8 3,5-12-2,1-6-1,4 0 9,0-6-7,2-20-4,-3-6 2,-6-3-12,-9-11 9,-11 7-7,0-2-15,0 7 9,-17 12-51,-6 12-12,-4 6-17,2 4-40,6 0-14,5 12 12,9 2 26</inkml:trace>
  <inkml:trace contextRef="#ctx0" brushRef="#br0" timeOffset="-66967.55">21651 16110 306,'0'0'169,"0"0"-31,0 0 2,0 0-68,0 0-33,0 0-35,36 6 26,-14 11 12,-2 2-42,4 1 9,-12-6-9,-1-4 0,-7-2 9,-4-4-9,0-4 0,0 0 4,0 0 4,0 0-8,0 0 10,0 0-9,0 0 12,2-17-9,5 0-1,5-7-3,1 2 0,7 0-5,-3 10 5,1 5-4,-2 7 1,-2 0 3,-2 5 0,0 15-4,-3 13-3,2 4 6,-2 4-6,2-6-30,-2-5 15,7-2-59,2-5-38,12-14-32,7-9-168</inkml:trace>
  <inkml:trace contextRef="#ctx0" brushRef="#br0" timeOffset="-66704.7099">22329 16054 631,'0'0'132,"0"0"-40,0 0-7,0 0-1,0 0-39,0 0-42,-42-41-6,22 68-1,-3 8 4,-2 2 1,8 1 4,1-2-5,9 1 0,7-11-1,0-5-8,0-7 3,8-5-27,15-9 16,13 0-22,11-3-22,13-17-117,9-13-129</inkml:trace>
  <inkml:trace contextRef="#ctx0" brushRef="#br0" timeOffset="-66485.85">22648 15790 620,'0'0'102,"0"0"-30,0 0-12,0 0-15,0 0-22,0 0-18,-101 101 20,101-56-14,0 0 9,0 0 2,6-1-18,2-2 4,0 2-8,-3 0-4,-1-7 0,-2-4-65,-2-8-85,0-9-131</inkml:trace>
  <inkml:trace contextRef="#ctx0" brushRef="#br0" timeOffset="-66245.14">22783 16092 700,'0'0'151,"0"0"-34,0 0-40,0 0-2,0 0-21,0 0-52,0-8 6,0 8-8,0 0-8,0 0 5,0 0-3,0 0-3,0 0 8,0 8-3,0-2-2,0-2-7,0 0-47,0-4 8,0 0-19,-2 0-26,-2 0-113,2 0-125</inkml:trace>
  <inkml:trace contextRef="#ctx0" brushRef="#br0" timeOffset="-65394.07">22783 16092 304,'-13'-36'125,"13"32"-25,0-4-15,0 0-53,0 6 10,0 2 4,0 0 25,0 0 16,0 0-42,0 0-5,0 0-30,0 0-1,0 4-10,0 14 1,0 4 0,11 2 8,0-2-6,3-1-2,-3-1 0,-1-6-9,0-7 9,-3-2-14,-2-5 14,0 0-3,3 0 11,5-23-8,0-9 0,5 6 4,-2-4-13,-5 8 8,-4 8 1,-7 10 24,0 2-13,0 2 4,0 0-15,0 0-3,0 14 0,0 9 3,0-2 0,0 3 1,0-6 3,0-4-4,4-1 0,14-10-16,2-3 15,4 0-17,-2-16-5,1-3-11,-6-12-12,-1 4 42,-7-4 0,-3 0 4,-2 4 9,-4-2 4,0 9 10,0 10 16,0 6-23,0 4 10,0 0-26,0 0-9,0 9 9,0 9 0,-8 3 0,8 2-5,0 0 13,0-2-8,0-1 0,8-3 1,2 0-3,1 1 2,-1-4 0,-3 0 0,1-2 2,-4-2-2,-4 2 0,0-10-2,0-2-8,-4 0 10,-9 0 0,3 0 0,2 0-1,6-6 1,2-6-1,0-2 0,0-4-3,0 0 4,6-4 0,10 0-1,-1 4 8,6 3-7,-4 3 5,-1 7-4,-3-4 25,-4 9-19,-4 0 3,-1 0-10,3 0-6,-1 23 6,4 3 0,-4 6 2,-4-3-12,0 0 7,-2 1-28,0-6 5,0-8-89,-12-5-56,4-11-106</inkml:trace>
  <inkml:trace contextRef="#ctx0" brushRef="#br0" timeOffset="-65202.18">23207 15865 546,'0'0'61,"0"0"4,0 0 36,0 0-49,0 0-42,0 0-10,64-68-73,-37 92-53,-4 3-123</inkml:trace>
  <inkml:trace contextRef="#ctx0" brushRef="#br0" timeOffset="-64568.2899">23406 15968 460,'0'0'264,"0"0"-257,0 0 11,0 0 69,0 0-35,0 0-2,28 61-17,-10-38-33,-5 0 10,1-4-10,-3 0 5,0-4-5,0-10 0,-6 0 3,0-5-10,1 0 11,3 0-4,4-22 0,-1-7 6,-4-2-1,-3-8-4,-5 0 2,0-3-1,0-3 1,-21 11-3,-12 10 0,-13 16-12,-10 8 8,2 0-1,11 23 4,19 3-2,18 9-42,6-7-12,8 3-12,28-9-59,9-12 36,6-7 26,-2-3-29,-5 0 31,-6-3 16,-10-11 30,-9-1 18,-7-2 79,-8-1 48,-2-3-7,5 1 28,0 4-28,4 2-80,2 6-1,-4 6-3,-1-2-25,0 4 16,0 0-27,6 4 2,-1 15 5,-2 2-1,-1 4 0,-8 0-6,0-2 1,-2-5 1,0-9-2,0-1 0,0-3 2,0-1 9,0-4-8,2 0 5,8 0-7,16-26 16,7-6-17,9-4 0,1 5 1,-8 9 6,-8 16-8,-2 6 1,-3 20-21,-2 33 20,-4 18-36,-12 13-37,-4 3-109,0-3-365</inkml:trace>
  <inkml:trace contextRef="#ctx0" brushRef="#br0" timeOffset="-35947.37">2309 12634 280,'0'0'99,"0"0"-87,0 0 1,0 0-10,0 0 36,0 0 34,-23-35-53,10 29-11,-3 0-6,-4 2 5,1 0 2,-4 1-5,-4 3 9,-4 0-9,-9 0-1,-7 3-4,-7 9 0,-8 2 9,-5 2-18,-2 2 20,0 0-11,6 0 15,8 2-14,6-1 12,7 0-12,-2 6 9,7 1 2,-3 8-7,0 2-5,4 1 8,3 6-2,4 1 0,2 7-4,4 7 3,2 0 0,3-3-5,5-2 0,3-4-7,4 2 11,3 0-4,1-5 15,2 3-15,0-5 10,0-5-10,0-4 0,0-1 6,2-1-2,7-3-4,1-2 0,-2-3 4,3-2-10,3-1 6,3-2 0,8-1-6,4 2 14,11-3-8,11 1 15,7 1-7,6-3 20,11-1-10,-2 1-8,6-2 13,0-1-21,4 0 2,0-6 1,-4-4-1,0-1-6,-8-3 2,1 0 0,-6 0 8,-1-3-8,-5-2 0,-2 2-1,-2 3 5,-3 0-4,5 0 2,6 0 0,8 0 2,8 0 4,7-5-2,4-5-6,2-4 5,5-1-3,-5 0-2,-2-6 0,3 5 9,-5-2-8,-5 1 2,-5-2-3,-6-1 10,-3-2-15,-1-2 5,2-7 0,3-6-3,1-4 7,0-5-4,2-2 0,-9 0 10,-2 2-16,-13 6 7,-13 4-1,-8 3 4,-13 6 3,-5-1-4,-5 0 7,-7-5-5,-2-2 10,0-11-8,0-2-7,0-10 5,0 0-2,-7 3-3,3 3 0,-3 6 3,-2 7-3,2 6 0,-5 2 0,-1 3-3,-1 4 8,-5 3-5,-3-2 0,0 3 5,-9-4-10,-2-1 5,-8 2 0,-5-3 1,-7 0-1,-2 1 0,-10 2 0,-1 3 5,-3 1-8,-7 3 3,-5 4 0,-3 2 7,-13 4-7,-3 2 0,0 4 0,0 0 14,2 0-25,4 6 11,1 8 0,8 2 7,10-2-7,12-1 0,8-1-3,10-2 12,4-3-18,4 4 11,0-5-2,9 2 1,3-2 9,3-3-10,9 0 0,-1-1 3,8 0-5,1-2 2,3 0 0,0 0-2,-2 0 6,-3 0-4,0 0 0,0 0 5,-4 3-12,0-1 7,2 3 0,3-1-2,1-2 5,3-1-3,0 1 0,0 0-21,-1 1 16,0-3 4,1 0 1,-1 0-5,0 0 5,-1 0 0,-7 0 0,-1 0 10,-5 2-14,-4-2 4,1 2-9,1 1 7,2 0-13,5-1 10,4 0-11,-1-1 4,7 4-13,-3-3-12,4 0-4,1 1 12,0-3-44,0 5-41,0-3 60,0 0-55,0-2-4,6 0 11</inkml:trace>
  <inkml:trace contextRef="#ctx0" brushRef="#br0" timeOffset="-19606.16">4809 13329 75,'0'0'213,"0"0"-151,0 0-10,0 0-14,0 0 7,0 0-17,0 0 0,0 0 7,-28-85-21,23 78 17,1-1-14,-6 0-13,4 5 31,-3-3-22,1 2 4,2 1 0,2 1-9,0 2 8,2 0-14,2 0 5,0 0 0,0 0-7,0 0 0,0 15-10,0 9 11,-2 0-1,-1 1 0,-1-5 13,2-2-16,-1-6 3,2-4 0,1-4-1,0 0 6,0-4-5,0 0 0,17 0-5,23 0 5,25-20 27,19-17-16,15-10 1,7-8-12,2 7-38,-10 8 14,-16 14-32,-21 17 10,-32 9-73,-27 0 29,-2 14-39,-50 10 35</inkml:trace>
  <inkml:trace contextRef="#ctx0" brushRef="#br0" timeOffset="-19208.36">4794 13275 271,'0'0'89,"0"0"-66,0 0 21,0 0 4,0 0-34,0 0 23,-11 0-7,11 0-23,0 0 9,0 5-16,0 10 25,0 1-1,0 2 4,0-1 2,0-3-22,0-2-6,0-3 5,0-3-7,6-2 0,8-4 3,8 0 3,9 0-6,16-16 19,10-13-19,13-15 16,0-4-16,5 1-24,-6 4 20,-7 12-19,-8 14 8,-7 9-38,-15 8-27,-13 0-52,-11 0-45</inkml:trace>
  <inkml:trace contextRef="#ctx0" brushRef="#br0" timeOffset="-18752.28">4729 13261 374,'0'0'49,"0"0"-49,0 0 0,0 0 16,0 0 8,0 0 12,47 30-14,-47-2-17,0 4 14,0-4 4,0-3-16,0-4 11,0-9-17,0-8 0,0-2 0,5-2 9,28-6-8,27-24 35,29-14-23,23-17 11,22-2-17,6-2-8,-2 5 11,-6 16-5,-23 10 2,-14 10 7,-18 9-14,-19 6 8,-18 5-9,-18 4 0,-13 0-3,-9 0-19,0 0 12,0 0-8,0 8-23,0 2 31,0 2-43,0-2-10,0 0 33,4-4-61,3-3-41,2-3-33</inkml:trace>
  <inkml:trace contextRef="#ctx0" brushRef="#br0" timeOffset="-17465.82">7815 12097 327,'0'0'49,"0"0"-28,0 0-9,0 0-2,0 0-1,0 0-8,0 0-1,0 3 0,0-2-25,0-1 23,0 3-13,0-2 15,0-1-6,0 0-23,0 5 29,-5-1-5,-1-1 11,-2 2 3,3-5 7,2 1 8,-2-1 13,3 0-16,0 0 24,0 0-4,2 0-27,0 0 14,0 0-26,0 0 0,0 3-2,0-1-13,0 3-14,0 3-12,0 2-54,0-1-44,13-3-89</inkml:trace>
  <inkml:trace contextRef="#ctx0" brushRef="#br0" timeOffset="-17121.98">8641 12196 218,'0'0'196,"0"0"-167,0 0-14,0 0-15,0 0-11,0 0 11,7 16 0,5-12-7,-2 1-64,-1-2-46,-1 1-34</inkml:trace>
  <inkml:trace contextRef="#ctx0" brushRef="#br0" timeOffset="127932.69">802 11712 527,'0'0'77,"0"0"-12,0 0-10,0 0-2,0 0 26,0 0-16,-5-102-24,5 100 0,0 2-23,0 0-3,0 5-13,-14 20 9,-5 16-5,-2 10 2,-3 13-6,5 9 15,0 3-10,1 0-5,5-8 0,5-1 7,0-9-9,4-10 2,-1-12 0,3-14-5,2-14 1,0-6 4,0-2-2,0 0 8,0-16-4,0-17-2,7-14 0,6-9 1,3-16 2,6-13-3,7-7 0,4-2-13,5 9 9,0 19 4,1 19 0,-3 10-4,1 17 6,0 10-2,4 10 0,-3 0-7,-7 14 5,-6 18-4,-12 8 6,-13 9-2,0 2-17,-36 6-1,-20 1 6,-15-2-36,-3-10 7,5-7-20,12-18 16,21-9 31,15-8 21,15-4-5,6 0 17,0 0-15,0 0 29,10 0-22,7-1-1,5 1 13,7 0-17,0 13-1,5 11 0,1 7 2,1-2 2,5 4-7,0-3 0,-1-1-5,-2-6-47,-2-2-48,1-10-62,-3-11-91</inkml:trace>
  <inkml:trace contextRef="#ctx0" brushRef="#br0" timeOffset="128518.58">1555 11979 540,'0'0'153,"0"0"-83,0 0 20,0 0-26,0 0-44,0 0-4,-143 22-11,92 8 0,9-2 4,13 0-6,13-3 1,9-6-4,7 0-1,0-6-6,7 0 3,22-7 1,7-6 0,6 0-4,6-12 7,-4-17 0,-5 2 5,-7 0-7,-10 4 2,-12 5 0,-2 9 2,-5 7 5,-3 2-7,0 0 0,0 6-4,0 14 2,0 6-5,0 4 7,0-1 0,8-5 0,5-5-1,3-4-5,5-10-21,8-5 26,4 0-12,2-18 7,3-11 6,-1-10-9,-3-4 9,-5-10 0,-4-3 0,-7-2 2,-7 5 4,-9 12 1,-2 16 36,0 14-21,0 8 23,0 3-20,-4 7-21,-11 25-6,-4 9 2,3 6 0,8 5-1,3 0 3,5 5-2,0 1 0,-4-7-3,-5-4-24,-7-4-33,-7-5-5,-3-6-62,0-11-80,-3-15-79</inkml:trace>
  <inkml:trace contextRef="#ctx0" brushRef="#br0" timeOffset="128728.4399">1911 11979 419,'0'0'106,"0"0"-34,0 0 25,121-14-70,-92 32-1,-5 10 6,0 7-14,-2-1-4,-5 0-13,-11-2-1,-6-2 0,0-5-97,-15-8-66,-10-13-146</inkml:trace>
  <inkml:trace contextRef="#ctx0" brushRef="#br0" timeOffset="128920.32">2322 11740 401,'0'0'72,"0"0"-58,0 0-14,0 0-59,0 0-64,0 0-132</inkml:trace>
  <inkml:trace contextRef="#ctx0" brushRef="#br0" timeOffset="130032.02">2299 12034 505,'0'0'11,"0"0"55,0 0 11,0 0-17,7 102 22,18-87-46,8 0-20,8-8 4,-1 0-7,-5-7-13,-5 0 0,-6 0 7,-8 0 2,-1-14-9,-4-5 0,-2-5 6,-7-6 3,-2 1-9,0-6 0,-2 3 7,-20 8-15,-9 4 8,-9 10 0,-5 8-4,3 2 1,5 0-1,14 0-15,15 9-24,8-2-24,8 1-10,29-4 9,7-4 26,8 0-23,-5 0 3,-5-2 40,-4-10 22,-7-2 3,-4 3 33,-3 2 34,-1 1 36,-6 2-34,2 6 10,-1 0-21,-1 0-39,3 6 14,2 11-23,-2 8 0,1 1 6,-8 1-13,-1-1-6,-9-5 0,2-3 6,-5-6-8,0-5 2,2-7 0,-2 0 0,2 0 13,1-3-13,3-15 0,6-10 5,7-4-16,6-3 11,4 0 0,0 7-7,-2 6 7,-7 10 0,-5 5 0,-1 7-3,-2 0-8,2 13 11,2 9 0,-1 1-2,1 2 2,7-1-4,2-4-32,7-2-43,5-6-1,0-6-45,5-6 17,1 0-11,3-8 39,8-20 27,4-6 52,0-4 2,-6-2 65,-15 2 51,-12 6-13,-16 6 21,-9 11-22,0 7-10,-21 8-39,-21 0-54,-13 11 23,-8 15-21,5 2 1,18-1 8,12-2-1,18-3-10,9-6 0,1-2-2,0-7-5,1 0 7,15-7 0,8 0-1,5 0 13,5-1-12,-3-8 0,-11 5 0,-7 0-12,-11 4 12,1 0 0,-1 0-1,2 18-1,6 0 2,1 1 0,7-2 0,9-5-6,4-6 6,11-6 0,3 0-3,-1 0 5,5-24-4,-4-11 2,-8-16 0,2-11-5,-13-18 11,-6-15-6,-6-15 0,-12 0 7,-2 8-7,-7 23 4,-15 27-3,0 23 43,3 24-36,2 5 2,-2 22-10,7 32 7,0 20-9,10 23 2,2 7 0,0 3-2,10-1 2,-4-12 0,-2-6-2,-1-8-24,-3-10-34,0-9-56,0-20-124</inkml:trace>
  <inkml:trace contextRef="#ctx0" brushRef="#br0" timeOffset="130684.64">4785 11656 470,'0'0'97,"0"0"-20,0 0 0,0 0-76,0 0 13,0 0-1,-2 91 18,-16-45 24,-6 4-39,-3-4-1,0-8-8,0-8 10,7-11-18,8-7 1,7-9 0,5-3 11,0 0-2,0-6 23,2-20-26,20-10 5,12-12-11,6-10 0,8-15 4,6-9-6,-1-5 6,1 9-4,-10 18 0,-9 27 6,-10 19-6,-6 14 0,-6 6 0,3 35-8,-3 24 15,2 13-7,-1 6 1,0-4 12,3-7-18,-1-3 5,-3-7 0,-7-3-8,-6-4-10,-2-7-21,-29-2-52,-13-8-115,-10-12-55,-2-15-94</inkml:trace>
  <inkml:trace contextRef="#ctx0" brushRef="#br0" timeOffset="131283.4499">4854 11855 286,'0'0'61,"0"0"-11,139-50 2,-73 39 5,8 4-28,4-1-26,9 2 12,-2 0-12,2 0-3,-10-2 0,-10-1-14,-13 2-3,-21-1 11,-13 4 6,-11 0 12,-9 0 61,0 4 55,0 0-33,0 0-74,0 0 19,-11 4-38,-13 18 7,-9 6-1,5-1-5,-1 1 2,5-5-3,13-5 10,2-4-20,9-8 8,0-2 0,0-4 0,0 0 4,7 0-4,15-8 4,9-15 6,9-3-9,-6 3-1,-10 5 0,-9 8-2,-7 7 9,-4 3-7,0 9 0,1 27-5,1 11 0,4 11 5,-4 5 0,0 3 12,3-2-9,-9-5 1,0-6-4,0-9 7,-15-11-7,-20-5 0,-10-10 1,-11-4 22,-4-8-22,2-6 8,7 0 1,15 0 2,12-15-13,17-14 1,7-15 0,31-14-9,38-11 6,21-1-45,12 8-9,3 12-62,-9 13-94,-19 11-199</inkml:trace>
  <inkml:trace contextRef="#ctx0" brushRef="#br0" timeOffset="132169.96">6020 11883 419,'0'0'110,"0"0"-56,0 0 12,0 0 12,0 0 0,0 0-41,42-30-9,8 8-26,0 2-2,-5 0 1,-17 0 0,-16-3-1,-12 4 0,-4 4 1,-29 6-8,-7 4 3,-10 5 4,-6 0 5,4 12-3,0 13 11,14 3 14,18 4-26,16 2 5,4 0-6,11-2 0,22-4 4,12-6-2,6-7-2,4-10 0,1-5-26,-4 0 6,-6-10-29,-9-14-11,-4-5 3,-15-6-6,2-3 45,-12-4 15,-1 6 6,-3 5 0,-4 14 26,0 8 47,0 9 9,0 0-73,5 21-9,-2 13 11,-1 8 3,4-1 6,-4-3-17,3-5 2,-1-11 13,-4-8-14,0-5 15,0-8-7,0-1-13,2 0 22,6 0-12,2 0-6,13-16 5,9-6-7,11-6-4,9 3 0,1-6-2,-2 4-5,-6 8-7,-14 7 11,-13 8-8,-13 4 12,-5 4-2,0 23 1,0 14 0,0 1-3,-5-5 3,5-2 0,0-12 0,5-6 1,16-13-1,11-4 1,4 0 7,2-24-12,2-8 4,-4-11 0,-4-8 1,-5-16-1,-2-15-4,-5-12 4,-9-10-5,-6 4-4,-5 11 9,-9 24 0,-18 20 12,0 21-11,8 18 20,1 6-18,-3 20 9,2 22-9,-4 18 7,12 15 2,8 13 10,3 8-18,0 4 11,16-1-11,3-11 1,-2-4-7,-5-4 2,-4-5-5,-2-6-11,-1-12-59,-5-14-15,0-20-72,0-17-130</inkml:trace>
  <inkml:trace contextRef="#ctx0" brushRef="#br0" timeOffset="132369.829">6845 11672 719,'0'0'119,"0"0"-50,0 0-56,0 0-6,0 0-8,120-90 1,-87 90-2,-1 12-45,-5 12-120,-14-2-81</inkml:trace>
  <inkml:trace contextRef="#ctx0" brushRef="#br0" timeOffset="133099.78">882 12566 201,'0'0'6,"0"0"1,-139 0 18,104 0 57,8-5 20,7-4-23,9 2-62,7-1 30,4 1-13,0 2-19,0-2 15,7-3-22,26 1 6,23-3 11,33-3-6,34 1 24,43-1 0,30-2-6,43 1-15,36 1-14,34-8-7,32-1-1,9-4-21,18-2-5,6-4-62,-1-6-77,-17 1-100</inkml:trace>
  <inkml:trace contextRef="#ctx0" brushRef="#br0" timeOffset="133287.66">5367 12105 252,'0'0'0,"-142"3"-77</inkml:trace>
  <inkml:trace contextRef="#ctx0" brushRef="#br0" timeOffset="133511.52">4227 12128 486,'0'0'19,"190"-18"-5,-47 8-14,13-3 5,4 6-3,-2-2-1,-8 4-1,-7 3 8,-14-1-8,-17 3-9,-30 0-41,-31 0-9,-24 0-5,-25 0-42,-2 3 38,-25 2 67,-18-1 2,-7 3 1,-8 0 11,1 2 30,1 0-23,0 0-20,9-1-144</inkml:trace>
  <inkml:trace contextRef="#ctx0" brushRef="#br0" timeOffset="133765.359">5055 12252 283,'0'0'172,"0"0"-138,0 0-34,201 0 11,-74 0 0,13 0-7,-1-2-1,-11-1-3,-15-4-2,-10 2-2,-11 2 1,-14-1 3,-19 0 0,-16 2-27,-14 1 25,-13-2-71,-11 3 5,-5 0 29,-3 0-45</inkml:trace>
  <inkml:trace contextRef="#ctx0" brushRef="#br0" timeOffset="142301.5799">11017 10732 170,'0'0'27,"0"0"-27,0 0 0,0 0 16,0 0 1,0 0 41,0 0-3,-4 8-7,2-8 34,-6 0-34,5 0-20,-3 0 36,-5 0-43,8 0 3,-4 0-2,1 0-18,6 0 34,-4 0-19,4 0-8,0 0 12,0 0-18,0 0-5,0 0 0,6 0-13,25 0 11,32 0 2,41 0 0,43-8 40,32-10-39,14-4 5,-3 2 3,-16-2 0,-16 3-8,-18 3-1,-19 7 0,-20 4 4,-35 5-4,-30 0-33,-25 0 2,-11 0-58,0 0 81,0 0-3,0 0-39,-13 10 23,-14 1-1,-11-2-49,-13 0-17,-12-4-94</inkml:trace>
  <inkml:trace contextRef="#ctx0" brushRef="#br0" timeOffset="142647.65">10965 10752 475,'0'0'51,"0"0"-51,0 0-47,156-10 47,-50-2 35,22 2 5,12 0 3,9 0-17,1 2 11,-5 2-12,-14 2-18,-9-1 18,-10 4-25,-7-3 0,-8 0 8,-5 2-6,-16-4-2,-16 3 0,-20 1 0,-17 2 0,-10 0-34,-13 0-30,0 0 37,-18 0-28,-29 0-123</inkml:trace>
  <inkml:trace contextRef="#ctx0" brushRef="#br0" timeOffset="143016.01">11208 10805 492,'0'0'16,"202"-12"-16,-48-1 0,8-3 18,-1 1-5,-7 1 31,-7 1-20,3-1-17,-7 2 29,-8 0-31,-21 0 13,-29 4-16,-40 4 12,-21 1-22,-20 3 9,-4 0-1,0 0 32,0 0-28,0 0 1,-13 0-5,-7 0-1,-3 0-7,4 5-33,5-1-15,12-1 29,2 2-85,0-5-89,13 0-4</inkml:trace>
  <inkml:trace contextRef="#ctx0" brushRef="#br0" timeOffset="147611.4199">11478 11052 94,'0'0'43,"206"-15"-5,-132 10-37,-22 3 1,-24-3-2,-16-2 0,-12 2 48,-25-5-48,-27 1-14,-8 1 10,4 1-3,14 0-7,15 2 13,19-2-24,8 2-58</inkml:trace>
  <inkml:trace contextRef="#ctx0" brushRef="#br0" timeOffset="148259.23">10587 10885 330,'0'0'66,"0"0"-58,0 0 3,0 0 6,0 0-16,0 0 18,0 0 3,15-3-17,18-1-5,11-3 0,14 1 3,14 1 2,7 1 7,4-1-12,-2 5 0,-15 0-51,-13 0-16,-10 0-73,-28 3 33</inkml:trace>
  <inkml:trace contextRef="#ctx0" brushRef="#br0" timeOffset="148480.09">10456 10925 306,'0'0'47,"0"0"-44,0 0-6,0 0-25,0 0 28,127-21 5,-44 17 5,19 1-20,10-2 11,2-1-1,-8 2 6,-12 0-6,-20 4-39,-26 0-16,-32 0-84</inkml:trace>
  <inkml:trace contextRef="#ctx0" brushRef="#br0" timeOffset="148755.93">10398 10930 326,'0'0'34,"0"0"-34,0 0-39,170-16 39,-76 4 11,8 0 12,7 7-1,-2-3-11,-4-1-11,-12 5 1,-22 0-12,-25 4 37,-21 0-52,-23 0 16,-21 0-1,-31 0 5,-22 3 6,-6 5-7,-1-7-23,7 1 11,24-2 19,18 0 6,21 0 6,11 0-12,20 0-113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27:22.9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1283 955 690,'0'0'71,"0"0"-27,0 0-5,0 0-20,0 0 23,0 0-34,0 0 3,0 0-10,0 19 1,0 30-2,-2 1 8,0 1 2,-3-2-13,0-5 3,-1-4 0,2-10 0,-1-7 6,1-10-6,4-11 0,0-2 19,0 0-19,0 0 8,0-26 10,-2-18-5,-3-20-6,5-14-7,0-10 0,0-5-10,0-1 5,5 8-1,10 14 6,8 18-8,1 18 8,7 15 0,9 15 0,4 6 1,4 14-3,-6 24 2,-13 16-27,-13 8 18,-16 12-27,0-2 9,-31-2 3,-19-12-43,-8-7 42,0-10 1,10-16-2,8-11 22,22-11 4,9-3 16,6 0 37,3 0-28,0-4-12,9-4-7,16 3 1,12 5 3,10 0-4,9 0-6,-5 24 0,1 3-10,-6 6-29,-3 2-74,-3-3-67,-9-6-137</inkml:trace>
  <inkml:trace contextRef="#ctx0" brushRef="#br0" timeOffset="570.9299">2118 1032 694,'0'0'106,"0"0"-75,0 0 1,0 0 21,-120-34-52,80 37 15,3 14-16,8 4 3,4 3-8,9-2 11,7-1-6,7 0 0,2-7-28,0-2 28,5-6-28,6-5-9,2-1 33,6 0 4,-2-3 3,5-18 20,-1 0-14,-4-2-1,-1 7 0,-7 9-7,-5 4 26,-4 3-27,2 0-2,3 7-3,6 15-6,9 4 11,2 1 0,7-2 0,6-4-4,4-12-39,8-9 10,2 0-8,2-30-42,-5-12 43,-7-8 14,-15-8 26,-9-10 11,-9-10 12,-2 3 36,-4 7 3,0 18-15,0 21 35,0 17-19,-2 10-43,2 2-11,0 11-8,0 28-1,0 19 0,9 12 8,11 3-10,-1 2 2,-5-5-24,-12-1-15,-2 0-53,-11-6-11,-29-5-42,-9-15-147</inkml:trace>
  <inkml:trace contextRef="#ctx0" brushRef="#br0" timeOffset="770.08">2540 988 419,'0'0'265,"0"0"-235,0 0-25,0 0 20,116 20-6,-82 2-9,-1 4 11,-5-1-20,0 3-2,-8-2-2,-5-2-107,-8-3-35,-7-12-130</inkml:trace>
  <inkml:trace contextRef="#ctx0" brushRef="#br0" timeOffset="916.92">2828 870 604,'0'0'99,"0"0"-44,0 0-51,0 0 10,0 0-14,0 0-34,83-19 2,-42 40-90,-4 1-113</inkml:trace>
  <inkml:trace contextRef="#ctx0" brushRef="#br0" timeOffset="1216.81">3052 1039 458,'0'0'71,"0"0"-59,0 0 82,0 0-14,0 102-15,0-75-10,12 2-30,4 0-3,4-8-18,2-5-4,3-10 0,-1-6 0,-2 0 0,0-12 41,-1-19-23,-4-8-2,-1-9-10,-7-8 4,-9 1-13,0 6 3,-2 10-10,-24 13 8,-6 15-19,-6 11 15,-2 0-23,2 20-22,7 4 16,15 1-32,16-3-36,0-6-29,18-6-100,18-5 47</inkml:trace>
  <inkml:trace contextRef="#ctx0" brushRef="#br0" timeOffset="1552.93">3265 990 61,'0'0'167,"0"0"20,0 0-34,0 0-18,0 0-46,0 0-37,100-55 0,-78 55-39,5 7 8,3 16 3,3 6-21,-4 5 1,-7 1-4,-7-3 1,-3-5-3,-5-6 2,-7-5-6,0-8 1,0-7 9,0-1-4,0 0 24,0 0-23,0-1 22,0-13-23,8-8-5,3 0 4,7-2 0,5-1 1,8 4 1,7 5 8,-1 8-18,2 6 6,-10 2 1,-5 0-8,-2 24-23,-4-1-4,-3 7-26,-1-3-58,2-5-18,13-6-29,8-14-9</inkml:trace>
  <inkml:trace contextRef="#ctx0" brushRef="#br0" timeOffset="2116.97">4277 1002 331,'0'0'184,"0"0"-68,0 0-17,0 0-18,0 0-20,0 0-41,-132-92 5,103 94-25,-1 18 5,10 4-8,10 6 6,4 0-3,6 0 0,0-3-1,4-8 0,14-2-26,-1-7-3,2-8 13,-6-2 8,1 0 9,-3-16 17,4-8-16,-2-1 10,-6 3-11,-5 3 0,-2 6 36,0 7-25,0 4 9,0 2-20,0 0-9,2 0-5,2 14 14,10 5 1,5-4 4,4 2-5,14-12-5,11-5 4,9 0 1,7-18 11,-7-13-10,-7-12 1,-10-5 1,-11-8 3,-7-4-6,-13-8 12,-9-1-11,0 4 19,-14 7 6,-14 12 1,-1 13 18,4 11-18,9 8 8,8 5-18,6 9-15,2 7-4,0 29-15,0 16 17,0 9-3,15 8 3,12 4 0,-1 5 0,-2-1-33,6-6 7,8-3-16,5-10-18,12-8-1,10-17-88,2-23-89</inkml:trace>
  <inkml:trace contextRef="#ctx0" brushRef="#br0" timeOffset="2476.8">5335 706 732,'0'0'125,"0"0"-80,0 0-5,0 0-19,0 0-21,0 0-5,0 58 5,0-3 1,0 0 9,0-3-10,0-9 0,0-10 10,0-12-4,0-12-6,0-4 0,0-5 11,0-9-2,0-26-6,0-23 4,0-11-8,0-17 6,5-6-5,4 3 0,7 18 5,-5 28-2,2 21 13,-2 15-8,7 7-8,18 21-5,11 21 5,11 19 0,-5 8-7,-8 9 7,-16 5-26,-20-1-45,-9-4-37,-23-7-140,-35-7 2</inkml:trace>
  <inkml:trace contextRef="#ctx0" brushRef="#br0" timeOffset="3022.7399">5429 884 423,'0'0'51,"120"-21"-47,-41 9-4,4 1 0,1-1 0,7 0 28,0-4-10,-12 4-10,-23 2 13,-25 0-5,-18 6 57,-13 0 47,0 0 0,0 1-78,-15 3-39,-14 0 9,-9 0 2,-9 23-10,4-1 2,5 4-6,9 1 0,12-1-2,8-5 5,6-5-6,3-4-7,0-6-16,0-3 13,0-3-26,8 0 39,7-3 17,7-11-15,7-1 2,0 6-4,-2 9 7,-1 0-12,1 4 5,-2 33 0,-3 12-2,-5 11 6,-8 13-4,-6-1 2,-3 0 6,-16-2-15,-22-6 7,-15-8 0,-4-10 4,-4-11 1,8-15-5,10-17 5,12-3 2,13-9 4,18-26-11,0-16-55,34-20 9,24-8-44,11-12-67,9 1-149</inkml:trace>
  <inkml:trace contextRef="#ctx0" brushRef="#br0" timeOffset="3787.96">6312 854 281,'0'0'113,"0"0"-44,0 0-19,0 0-41,0 0 8,0 0-1,29-3 30,-9 3-13,1-9 30,2-7-22,-3-5-32,-5-2 15,-13 7-2,-2 2 32,-12 2 2,-19 7-56,-13 5 16,-8 0-8,0 14-8,11 13 20,12 3-10,16 4-9,13 3-2,0 0-2,23-1 2,16-5 0,5-10-30,5-8 28,0-12-47,0-1 37,1-8 3,-8-17 5,-11-6 5,-9-3 2,-12 6-1,-2-2 24,-3 8-11,-1 10 24,-2 5 17,-2 7-55,3 0 7,5 0-7,8 21-13,4 7 5,0 4 10,1-2-2,-4-2 8,-5-7-4,-2-10-4,-5-5 0,-1-6 3,-2 0 0,0-6 3,4-19-6,2-8 0,3-3 7,3 3-7,1 4 0,-1 7 4,-5 10-13,-4 10 9,3 2 0,1 0-4,6 16 3,1 6-3,-1 0 4,4-3 0,-6-4-3,3-9 4,3-6-1,-1 0 0,7-21 9,-3-16-11,0-11 2,1-10 0,-8-7-7,-6-7 9,-9-6-2,0-2 28,0 10-28,-16 20 38,3 20-2,7 23-18,-4 7 7,0 27-25,-9 27 0,4 18-5,7 12 15,8 6-13,0 4 3,8-1 0,15-1-14,3-6 8,3-9-71,2-22-74,-9-25-288</inkml:trace>
  <inkml:trace contextRef="#ctx0" brushRef="#br0" timeOffset="3931.95">6955 834 549,'0'0'287,"0"0"-281,155-64-6,-59 50-8,11 0-134,-1 2-218</inkml:trace>
  <inkml:trace contextRef="#ctx0" brushRef="#br0" timeOffset="4112.84">7683 910 745,'0'0'137,"0"0"-82,0 0-50,0 0 68,116-44-41,-47 26-22,7 4-10,-12-1-9,-10 2-42,-19-5-140,-16-10-226</inkml:trace>
  <inkml:trace contextRef="#ctx0" brushRef="#br0" timeOffset="6348.9699">9231 601 680,'0'0'121,"0"0"-121,0 0 0,0 0 18,-55 102-12,11-41 24,0 3 13,-4 0-42,11-6 20,8-14-21,6-10 0,12-11 1,5-11 8,6-9-9,0-3 1,0 0 4,0-7 22,0-27-8,4-19-16,19-17-3,0-10 13,12-8-13,2 2 0,1 10 4,0 19-12,-5 19 8,4 20 0,2 15-2,8 3 7,8 21-5,4 19 0,-1 12-3,-7 6-4,-9 4 7,-15 1 0,-16 4 0,-11-4-54,-23-1-33,-37-1-88,-17-10-68</inkml:trace>
  <inkml:trace contextRef="#ctx0" brushRef="#br0" timeOffset="6783.89">9156 819 480,'0'0'74,"0"0"-46,0 0-13,160-66 1,-99 59 29,11-1-33,3 1 2,4 0 2,-8 3-10,-17-1-3,-8 5-2,-15 0 3,-9 0 29,-1 7-15,-1 13 6,1 6 30,2 2-40,0 0 7,-4-1-7,-1-4-10,-9-3 9,-7-5-13,0-3 0,-2-5 4,0-3 8,0-4-12,0 0 1,0 0 6,0 0 21,2-22-6,10-14-20,11-8-2,1 2 6,5 7-6,-3 16 0,-1 12 1,2 7-13,6 0 13,5 17-1,1 9 0,-4 4-6,-2 1 4,-4 3-59,1-7-55,3-5-57,4-10-108</inkml:trace>
  <inkml:trace contextRef="#ctx0" brushRef="#br0" timeOffset="7594.9">11435 717 539,'0'0'109,"0"0"-41,0 0 7,0 0 24,20-108-17,-45 98-64,-4 3 14,-17 7-32,-12 0 9,-12 14-11,-5 13 5,7 9-3,13 7 0,14 1 2,18-2-2,11-6 0,12-2 3,4-10-18,31-7 13,4-16 2,5-1-6,8-16 1,0-22 4,-4-4 1,-5-8 0,-7 3-5,-12 14 7,-11 8-2,-9 19 21,-4 6-19,0 0 10,0 0-12,0 14-14,0 17 6,0 9 8,18-2 0,16-2 2,18-8 5,16-10-14,8-11 1,7-7-22,-11-2 28,-12-25-27,-20-4 27,-21-10-9,-16-3 11,-3 1-4,-7 6 2,-20 8 0,1 10 55,3 8-54,7 10 8,9 1-8,3 7 2,4 27-3,0 14 0,0 14 1,0 5-5,4 7 4,1 4 0,-3 0 1,-2-1 4,0-5-5,-23-11 0,-23-6-5,-14-9-4,-9-9 8,-5-11-9,14-21-1,14-5 0,19-14 10,20-23-5,7-20-16,18-9 22,28-8-22,13-2 8,12 9 12,12 7-16,2 13 17,-2 8 1,-4 7 0,-10 6-3,-9 4 9,-4-2-6,0 2 4,-2-5 5,-8 4-18,-11 0 9,-8 7-19,-13 9 16,-10 0-54,-4 4-19,0 3-16,-8 0-62,-13 0-54</inkml:trace>
  <inkml:trace contextRef="#ctx0" brushRef="#br0" timeOffset="21552.88">12177 830 441,'0'0'48,"0"0"-38,0 0-8,0 0 29,0 0 10,0 0 10,0 0 13,0 0-34,-51-11-11,51 11 8,0 0-16,0 0 19,0 0-18,0-3-12,0 3 0,0-4 7,15-2-7,7-2 0,5-5 2,5-1 2,-6 1-3,-3-1-1,-8 1 11,-5 2-7,-8 1 3,-1-2 10,-1-2-13,0-1 6,0-1-8,0 3 5,-11-1 6,-2 6-11,1 5-2,4 1 0,1 2 3,-1 0-11,-6 20 3,-1 13 5,1 7-5,5 1 5,9 0-3,0-3 1,4-8-16,17-6 16,1-8-29,4-10 14,6-6 5,2 0 0,6-6 11,-3-16-8,-3-1-4,-8-4 11,-5 5 2,-8 4 0,-5 5 9,-2 8-3,-2 5 10,-2 0-16,3 0-8,1 10 3,4 10 1,0 8 4,6 2 1,0-4 6,-1-3-7,1-2 0,-3-7 3,1-5-13,-8-4 10,-2-5 0,7 0 18,7-12-3,14-14 13,13-8-28,-3-2 8,-3 0-13,0 6 7,-10 5-2,-5 12 0,-6 4 4,-11 9-4,1 0 0,4 3-10,-1 19 1,6 6 9,-1 0 0,5 0 3,5-2 5,6-4-8,1-8 0,7-7 0,3-7 3,1 0-3,5-25 0,-3-8 5,-5-10 2,-5-7-7,-12-5 0,-6-8 6,-6-4-13,-6-4 7,-2 4 0,-4 9 19,0 16-6,0 17 41,0 16-13,0 9-39,0 0-2,0 34-6,0 26 6,0 18-8,-2 14 13,0 2-5,2 5 0,0 3 8,0-7-17,0-6 9,-15-9-39,1-13-31,-6-15-79,4-24-27,3-26-159</inkml:trace>
  <inkml:trace contextRef="#ctx0" brushRef="#br0" timeOffset="21748.82">13492 706 690,'0'0'59,"0"0"-15,0 0-34,0 0-7,0 0 24,116-47-24,-51 41 1,2 2 4,1 3-8,-5-2-35,-12 3-94,-19-2-33,-26 0-134</inkml:trace>
  <inkml:trace contextRef="#ctx0" brushRef="#br0" timeOffset="23885.12">14823 549 416,'0'0'103,"0"0"-48,0 0-25,0 0 61,-127-34-55,93 34-6,8 0 33,7 0-53,10 0 6,6 0-16,1 8 0,2 4-10,0 4 12,0 0-2,0 7 0,8 2 2,12 8-9,2 3 6,3 2-6,0 0-8,-8 2 11,-3-6-10,-10 0 12,-4-6-24,0-3 25,-18-4-10,-15-5 11,-5-2-15,3-5 15,8-9 0,7 0-8,17 0 12,3-23-10,3-12-3,33-11-5,17-12 7,13-12 8,15-6-1,4-5 21,0-4-21,-12 9 32,-22 12 1,-19 17-2,-22 24 47,-10 10-38,0 11 15,0 2-50,0 0-5,-4 31 0,-9 19-7,0 14 7,10 2-7,3 1 7,0-6 0,14-5 0,3-9-4,1-11 3,0-12-13,-7-12 12,0-8-10,-6-4 12,-3 0 0,10-2 10,7-26-3,8-8-1,6-4-6,-4 5 0,-8 14-2,-4 9 2,-1 7 0,-3 5 0,5 0-25,0 9 8,0 14-18,0 9-2,-3 0 9,0 3-33,-1-9-20,0-6 18,1-6-22,5-14 33,5 0-11,4-14-30,0-18 5,-3-7 29,-8 0 59,-2 3 49,-7 11 64,-5 9 19,-2 13-4,-2 3-44,0 0-48,0 0-36,5 10-15,1 17 13,3 5 4,3 1-1,1 3-1,2-11 0,8-4 3,-3-7 1,2-8-4,1-6 19,-3 0-19,4-10 24,-4-16-7,1-6-5,-11-9 13,-3 0-23,-7 0 2,0 12-4,-9 9-1,-18 11 0,-4 9-30,-2 0-20,-1 14 24,8 12-41,13 4 5,13 3 1,0-3-72,21-13 5</inkml:trace>
  <inkml:trace contextRef="#ctx0" brushRef="#br0" timeOffset="24432.09">16116 631 264,'0'0'285,"0"0"-157,0 0-28,0 0-29,0 0 7,0 0-17,7-62-58,-7 62-3,0 0-3,0 16-20,1 12 18,11 2-2,8 3 7,-3-6 0,6-6-17,0-3 15,-4-11-13,6-4 15,2-3-6,2-3 12,2-19-6,-7-2 0,-3-2 12,-8 2-14,-7 6 2,1 4 0,-3 8 2,-1 6-1,2 0-1,-1 0 0,5 6-26,7 18 23,3 4 0,8 5-10,2-5 7,6-9-32,8-8 14,4-11 0,6 0-24,1-33-12,-4-13-39,-8-8 12,-11-8 34,-11 0 33,-13-4 20,-7-8 65,0 4 3,0 13 9,-5 16 53,1 27-23,-1 11-22,3 3-74,2 17-11,-5 31-23,5 18 18,0 12 1,0 4 4,7-2 0,13 0-5,5-7-25,4-6-37,8-9-30,9-17-34,11-15 63,8-18-103</inkml:trace>
  <inkml:trace contextRef="#ctx0" brushRef="#br0" timeOffset="24815.1498">17489 577 429,'0'0'136,"0"0"-11,0 0-40,0 0 5,0 0-47,0 0-43,-31-64-3,-7 102 1,-6 12 4,1-2 1,15-1 0,9-8-3,11-6 0,8-11-23,0-10-9,2-9-16,26-3 32,17-17 9,9-25 7,4-13 0,-4-10 0,-17-10 3,-10-7 1,-12-6 1,-14 8 6,-1 10 32,0 21 13,0 27 9,-5 14-25,3 8-36,-5 10-4,1 26-9,-2 24 8,2 17-9,6-2 8,0 5 2,14-7 0,6-3-33,10-4 1,4-1-35,6-10-33,5-11-54,0-19-103</inkml:trace>
  <inkml:trace contextRef="#ctx0" brushRef="#br0" timeOffset="25362.23">18740 433 810,'0'0'80,"0"0"-69,0 0 47,0 0-24,0 0-33,0 0 22,-89-26-23,64 34 3,-2 12-7,8 0 6,5 2-2,7 0 0,7-2-26,0 4 18,0-2-19,21 5 8,2-4 19,2 2-19,2-6 18,-9-1-2,-5-6-4,-9-2 2,-4 1 0,0 1-31,-17 4 24,-24 4-8,-8-2 3,-2-4-38,14-4 19,14-4 18,23-4-28,0-2-19,25 0 1,23-23 30,18-13-41,6-11 34,4-7-8,-4-11 49,-14-1 17,-11-4 65,-12 4 45,-12 8-3,-9 13 25,-10 18-50,-2 14-38,-2 9-15,0 4-33,0 0-13,0 17 0,4 21-21,7 22 21,5 6 0,1 2 3,4 2-8,-5-8-19,-10 0-52,-6-1-9,-16-9-68,-32-12-16</inkml:trace>
  <inkml:trace contextRef="#ctx0" brushRef="#br0" timeOffset="25737.23">19020 601 689,'0'0'58,"0"0"-41,125-34 33,-85 34-8,-4 0-35,-2 7 18,1 20-25,-1-1 5,-7 2-4,-12-2 1,-10-4-4,-5-1-29,0-3-30,-16-7 36,1-3 0,7-3 12,8-5 12,0 0 2,19-17 2,18-17-3,17-8 3,6 0-2,5 5-1,-9 8 0,-15 13 37,-11 10 6,-12 6-5,-3 3-38,1 23 6,-5 11-11,-8 7 5,-3 5-5,0-4 0,-12-2-50,-2-11-21,3-14-69,5-14-47</inkml:trace>
  <inkml:trace contextRef="#ctx0" brushRef="#br0" timeOffset="25904.22">19803 212 659,'0'0'75,"0"0"-68,0 0-7,0 0-22,0 0 18,0 0-1,138 85-108,-71-62-226</inkml:trace>
  <inkml:trace contextRef="#ctx0" brushRef="#br0" timeOffset="26456.94">20108 499 757,'0'0'20,"0"0"-12,0 0-4,0 0 4,0 0 46,-2 104-15,20-55-22,6 1 8,1-6-25,-2-8 3,-6-12 2,-3-11 4,-8-4-9,-4-9 4,-2 0 2,7-4 25,5-24 7,5-15-24,10-11-4,0-5-8,6-4-2,5 1 0,2 12-12,-4 12 2,-5 14-21,-6 16-22,-3 8 29,-2 0-58,-4 15 15,-1 12 15,1 3-15,1-4 52,6-6-18,1-8 17,6-9 13,3-3 6,0 0 13,1 0 26,-5-13 11,-3-9-4,-3-6-6,-6 2-19,-8 2 20,-9 5-10,0 6 9,0 4 1,-23 9-36,-21 0-8,-14 11 0,-6 19 0,6 8 3,20 4-1,15-2-2,23-1 0,0 0-6,34-7 2,22-6 4,24-12 0,22-11-9,17-3-3,5-4-32,-5-18-47,-18-2-196</inkml:trace>
  <inkml:trace contextRef="#ctx0" brushRef="#br0" timeOffset="28059.48">22131 81 585,'0'0'127,"0"0"-54,0 0-8,0 0 31,0 0-67,0 0-23,0-19-12,0 65-7,0 22 13,0 12 0,0 6 12,-8-4-12,4-9 0,-5-5-23,1-12-1,0-8-42,4-9-24,2-16-56,-3-8-21,-3-15-85</inkml:trace>
  <inkml:trace contextRef="#ctx0" brushRef="#br0" timeOffset="28488.21">21851 410 531,'0'0'43,"0"0"-31,0 0-12,0 0-3,0 0 3,0 0 26,137-1 1,-60 1 15,8 0-39,0 0 11,-13 0 0,-17 0-4,-26 0 10,-15 0-20,-14 0 14,0 0-6,0 0-8,0 14 0,0 10 16,0 8-16,0 4 28,0 2-20,0 1-1,15-4 4,13-3-11,11-6 6,6-5-6,5-14 16,4-7-15,-5 0 5,-7-3-6,-15-19 31,-11-7-14,-11-7 10,-5-4-11,-5-2-16,-29 6-2,-8 10-22,-7 10-15,-7 12 9,-4 4-74,-2 8-5,2 22 61,11 4-67,15-2-20,17-5-126</inkml:trace>
  <inkml:trace contextRef="#ctx0" brushRef="#br0" timeOffset="29289.82">24239 30 662,'0'0'79,"0"0"-26,0 0-5,0 0-35,0 0-9,0 0-4,-40 130 2,33-59 12,7 3-15,0-6 1,0-10 0,2-6 3,3-14 3,-3-4-3,1-8-3,-3-8-6,0-8 1,0-4-13,0-6 16,0 0 2,0-6 1,0-20 9,-14-8-10,-11-2-9,-1 4 5,-3 2 4,0 10 0,4 6 17,-2 10-17,1 4 1,-6 0-6,1 20 18,-2 12-24,4 5 11,8 2 0,13 1-8,8-3 3,0-7-28,27-5-11,20-13-34,14-9 36,16-3-28,12-11-66,2-11-56,-2-7 131,-10-2 54,-23 3-5,-12 2 12,-17 8 77,-17 10 41,-7 6 2,-3 2-22,0 0-98,0 12 11,0 9 6,-7 5 11,3-1 17,4-1-30,0 0 5,0-7 14,13-6-28,12-4 13,5-7 24,10 0-23,8-4 6,-8-19-9,-5-7-17,-12 1 21,-9-2-17,-10 7 10,-4 0-14,-7 4-6,-29 6-18,-17 2-26,-21 8-32,-17 2-23,-12 2-120</inkml:trace>
  <inkml:trace contextRef="#ctx0" brushRef="#br0" timeOffset="31895.02">8749 1731 353,'0'0'368,"0"0"-269,0 0-46,0 0-2,0 0 3,0 0-37,-4-46 19,4 43-36,0 3 0,13 0-9,7 0 9,11 23 0,2 10 0,0 13-4,-1 12 0,-14 1-13,-3-1 2,-13-4 10,-2-7-30,0-15 23,-12-6 3,-7-13-2,1-9 6,3-4 9,1 0-4,5-22 12,7-14-8,2-20-5,11-12 1,25-8-26,13 0 21,5 13-5,-3 17 6,-7 16-1,-6 14 10,-13 9-4,-3 7-1,-3 0-12,-5 5 9,7 17-7,-4 6 10,1 9-5,1 2 10,-8 0-5,-3-1 0,-6-1-15,-2-3-9,0-3-27,0-4-40,0-15 9,0-7-10,0-5-53,0-5 50,0-27-112</inkml:trace>
  <inkml:trace contextRef="#ctx0" brushRef="#br0" timeOffset="31993.05">9362 1580 255,'0'0'13,"0"0"-13,0 0-90,0 0-20</inkml:trace>
  <inkml:trace contextRef="#ctx0" brushRef="#br0" timeOffset="33078.91">9987 1775 665,'0'0'122,"0"0"-69,0 0 6,0 0-36,0 0 14,0 0-27,-110-67-7,60 71-3,-12 27 1,-9 6-1,4 9 0,14 2 4,15-8-8,17-5 4,13-11-22,8-4 13,0-6-23,4-10 24,23-4 4,11-9 4,4-24-2,5-4 2,-5-4 0,-11 9 9,-11 8-3,-7 8 11,-5 11-3,-6 1-8,0 4-5,4 0-1,8 18-14,6 26 9,6 14 7,0 11-2,-2 9 0,-6 0-7,-14 2 4,-4-3-27,-12-12-31,-22-2 15,-9-10 3,-4-14 40,8-15 1,1-11-10,12-13 12,9-3 7,5-22-6,12-18 7,0-11-3,21-8-10,21-6 3,9-4-16,7-8 16,9-2-30,-3-3 32,-3 3-3,-9 9 9,-11 15-6,-14 16 13,-11 10-8,-10 9 56,-6 0-6,0 7 7,0 4-5,0 5-37,0 4 11,0 1-7,0 2-20,0 0-8,0 8-5,14 24 9,3 18-16,2 11 21,0 11-5,-5-4 0,-1 0 5,-1-10-12,-6-14 7,3-6 0,-2-18-4,-2-8-9,-1-8 12,-4-4-11,2 0 12,8-7 3,16-28-3,5-9 4,3-10-8,1-2 16,-6 5-12,0 15 0,-7 13 0,-3 14-11,-4 9 11,-4 13 0,2 28-17,-2 10 16,1 7 1,-1-8 0,-5-10-3,8-16-11,-1-12 14,3-10 0,9-2-11,9-12 17,7-24-6,3-20 0,-10-12 6,-5-9-17,-18-5 13,-6 0-2,-5 0 16,0 8-8,-9 12-1,-7 16 18,3 24-1,3 11 17,2 11-34,4 4-6,-5 41-1,0 17-13,2 24 13,7 8 0,0 5-6,0 2-1,14-1-22,-6-7-33,-5-16-13,-3-19-124,0-20-94</inkml:trace>
  <inkml:trace contextRef="#ctx0" brushRef="#br0" timeOffset="33238.81">10659 1805 383,'0'0'205,"0"0"-205,178-59-2,-100 46-32,-7 4-130,-5 4-146</inkml:trace>
  <inkml:trace contextRef="#ctx0" brushRef="#br0" timeOffset="33449.6899">11602 1586 566,'0'0'163,"0"0"-45,0 0-57,0 0-5,0 0-16,0 0-32,0-5-16,7 37 8,3 17 0,0 11-1,-3 10 1,-5 2-19,-2 1-8,0-5-70,-16-10-57,-11-14-104</inkml:trace>
  <inkml:trace contextRef="#ctx0" brushRef="#br0" timeOffset="33963.92">11441 1895 528,'0'0'58,"0"0"-58,0 0 3,147-55 4,-91 34-7,-4-4 0,-10-1 6,-11 1 1,-17-1-7,-10-3 18,-4 0 27,0 2 31,0 3-2,-6 4-30,-2 6 17,4 6-40,4 4 14,0 4-25,0 0 1,0 0-21,0 0 10,6 16 0,10 12-9,5 0 17,-2 6-8,0 0 0,-7 2 0,2 3-7,-3-10 13,-4-2-6,-3-11 0,-1-10 4,-1-2-4,-2-4 0,2 0 5,-2 0 0,5-3-2,2-13 1,15-5 2,2-6 1,4 3-13,5 8 6,-7 7 0,0 9-4,-1 0 4,0 13 0,0 20-6,-8 6-8,-8 5 2,-6 1-12,-3-3-37,-3-6-9,-19-6-34,-1-9-39,1-16-100</inkml:trace>
  <inkml:trace contextRef="#ctx0" brushRef="#br0" timeOffset="34139.86">12170 1746 527,'0'0'86,"0"0"-5,0 0-25,0 0 41,114-87-65,-92 96-25,3 29-7,3 19 11,-5 15-14,-9 6 3,-11 0-60,-3-12-67,0-16-79,0-22-145</inkml:trace>
  <inkml:trace contextRef="#ctx0" brushRef="#br0" timeOffset="34289.769">12318 1434 573,'0'0'0,"0"0"-1,0 0-26,0 0-60,57 105-138</inkml:trace>
  <inkml:trace contextRef="#ctx0" brushRef="#br0" timeOffset="35104.269">12670 1763 613,'0'0'5,"0"0"9,0 0 50,0 0 7,0 0-49,0 0 11,6 68-26,-6-47-1,0 6 2,0-5 3,0-2-11,0-9 0,0-6 1,0-5 5,0 0-2,0 0 11,0-23 43,0-2-57,0-9 7,0 7-8,13 5 0,3 8-12,3 9 12,-4 5 0,-1 0 0,3 9-26,1 19 15,-1 4-26,-1 7-24,-3-7-3,8-6-61,10-10 2,18-12-13,22-4-8,21-6 141,1-24-1,-4 2-91,-22-4 95,-24-3 110,-21 3 37,-13-3-8,-9 3-27,0 1 24,0 9-55,0 12-10,0 6 9,0 4-67,-5 0-11,-12 9-4,-10 18 4,-6 5-4,-1 2 2,9-3 0,5-9-11,7-8 1,7-8-2,4-5 9,2-1-20,0 0 20,0 3 1,0-3-3,0 1-8,3 3 10,11-4 3,6 11-4,3 2 13,-2 16-12,4 13 3,0 14 0,-5 10-4,-5 9 12,-10 0-8,-5 3 0,-11-1 4,-29-7-8,-16-2 4,-5-12 0,8-15 4,11-15 3,20-16 6,10-10 49,3 0-14,1-24 11,-1-18-47,9-19-8,0-15-1,33-6-3,25-4-1,11 12-1,4 9-34,4 14 0,-15 12-28,-10 13-16,-21 10 6,-18 10-117,-13 6 16,0 0-87</inkml:trace>
  <inkml:trace contextRef="#ctx0" brushRef="#br0" timeOffset="35426.07">13472 2027 112,'0'0'156,"0"0"-22,0 0 16,0 0-31,0 0-93,0 0 41,85-117-20,-49 63-18,5-4 20,-4-4-35,-10 2 9,-11 4-9,-6 12-5,-10 10-2,0 12 22,-18 11-16,-6 10-2,-3 1-7,0 8-4,3 22 0,8 8 2,7 0-12,9-1 10,0-2 0,32 2-9,14 0 9,14 1 0,2 3 8,-4 1 5,-15-1-13,-16-4 0,-25-2 0,-2 2-2,-40 5 2,-36 3-1,-27 0-23,-14 1-80,5-9-41,29-11-156</inkml:trace>
  <inkml:trace contextRef="#ctx0" brushRef="#br0" timeOffset="39552.7198">14226 2133 539,'0'0'0,"0"0"-38,0 0-75,0 0 94,0 0 1,0 0-9,-42 89-35,37-73-119</inkml:trace>
  <inkml:trace contextRef="#ctx0" brushRef="#br0" timeOffset="40158.56">14758 1474 520,'0'0'69,"0"0"0,0 0-27,0 0-34,0 0 5,0 0-13,0 35 2,0 16-2,0 11 3,0 4 3,0 1 1,0-3 2,0-2-9,-7-8 0,1-10 8,1-9-9,-1-10 1,2-13 0,4-3 5,0-9 4,0 0-6,0 0 26,0 0 7,0-5 10,0-16-33,6-11-7,11-7-12,12-1 11,8 1-5,5 7 0,2 15 4,-1 8-12,-5 9 8,-5 0-5,-4 11 2,-11 12-18,-9 10 0,-9 4 9,0 4-39,-17-3 24,-22-1-7,-9-12 11,-11-1 16,-1-8-59,6-4-7,9-8-21,22-4-48,13-6-71</inkml:trace>
  <inkml:trace contextRef="#ctx0" brushRef="#br0" timeOffset="40930.53">15469 1965 279,'0'0'45,"0"0"-33,0 0 24,79-130 27,-60 93-12,2 3 11,-11 6 0,-2 2-35,-6 8 44,-2 6-21,0 6-15,-10 6 7,-13 0-38,-6 6-4,-10 22 4,-1 7 7,7 0-11,4 0 0,13-6 2,7-2-12,7-7 10,2-2-10,0-8 1,0-6-31,9-4 24,-2 0-1,-3 0 11,3-7 4,-3-6 2,3-7 0,-5 2 3,0 10 6,-2 0-9,0 8 18,0 0-14,3 0-8,4 22-9,1 7 13,3 8-3,5 4 7,4-8-8,2-5 4,2-8-33,8-10 23,8-10-17,7-2 27,7-29-9,2-15 0,-4-10-12,-6-4 14,-12 1 7,-10 1 16,-16 9 12,-6 9 21,-2 10 12,0 10-16,-6 12 8,-10 6-39,3 2-8,-3 0-2,1 12-4,-1 12 0,3 8-2,6 2 8,7 4-8,0-2 2,2 3 0,16 0-4,4-3 4,3 0 0,-3-5-2,-4-3 7,-4-8-5,-8-4 0,-6-6 1,0 4-13,-19 6-9,-21 8-20,-17-1-21,-12 0-52,5-7 14,13-9-48,25-11-63</inkml:trace>
  <inkml:trace contextRef="#ctx0" brushRef="#br0" timeOffset="41314.46">16283 1879 666,'0'0'58,"0"0"-58,0 0 0,0 0-1,0 0 2,0 0-1,81-34 0,-35 15 8,-1 2-1,-9-5-7,-13-1 0,-9 2 13,-11-2-5,-3-1 13,0 2 16,-9 4-28,-14 1 28,3 10-19,-7 7 2,0 0-14,-6 10 1,2 19-7,-3 5 0,11 7-2,9 2-4,12 1 6,2-5 0,8-4-2,26-10-20,13-4 1,19-15-19,22-6-34,12-8-49,5-29-29,-1-3-78</inkml:trace>
  <inkml:trace contextRef="#ctx0" brushRef="#br0" timeOffset="41704.41">17137 1592 392,'0'0'198,"0"0"-35,0 0-88,0 0-15,0 0-41,0 0-14,-102-6-2,59 47-2,-2 10-1,3 2 0,8-2 9,15-7-9,7-3 0,10-15-5,2-9 0,0-6 5,18-11-7,24-16 1,14-29 4,11-14-4,-1-6 5,-10-7 1,-18-4 6,-13-4-4,-14-12 0,-11-3 22,0 5-15,-10 12 23,-11 17-2,-3 25 7,9 22 9,7 13-13,2 1-22,-1 32-11,0 24-18,2 20 17,5 17 1,19 2-1,25 6-14,5 3-9,-3 6-22,-7 3-28,-10-2-76,-21-9-15,-8-17-354</inkml:trace>
  <inkml:trace contextRef="#ctx0" brushRef="#br0" timeOffset="43248.17">15544 1698 175,'0'0'77,"0"0"-49,0 0-4,0 0 27,0 0-9,0 0 14,-10-25-22,7 23-9,-1-1 4,0 1-18,0 2-2,0 0-11,-1-2 2,4 2 0,1 0-6,0 0 8,0 0-2,0 0 0,0 0 1,0 0-3,0 0 2,0 0 0,0 0-10,0 0 12,0 0-2,0 0 0,1 0 10,6 0-8,-3 0-2,-2-5 0,-2 0 21,0-1-1,0-3-2,0 6 27,0 1-29,-4 2 22,-8 0-38,-5 0 8,-6 4-10,-8 17 5,-4 16-3,-1 5 5,5 9 4,7-2-9,7-3 0,11-5 0,3-7-3,3-8 3,0-9 0,0-8-6,19-9 8,2 0-3,8-4 1,2-18 0,1-8 14,1-4-11,-4-10-3,0 5 6,-2-1 0,-10 5-6,-5 8 4,-8 10 10,-4 8 55,0 9-25,0 0-13,0 0-31,0 7-17,0 20 17,0 13 0,0 9 0,12-1-6,15 6-24,11-1-35,6-10-74,-1-7-194</inkml:trace>
  <inkml:trace contextRef="#ctx0" brushRef="#br0" timeOffset="48475.81">18325 1659 469,'0'0'70,"0"0"-37,-131 7-4,102 12 7,10 4-13,11 5-21,6 6 7,2 1-9,0 2 0,24 2 8,8-10-8,-2-7 9,2-5-9,-7-13 0,-10-4 9,-9 0-7,-2 0 9,0-21 47,-4-4-38,0-10-4,-7-6-16,-9-6-21,-4-4 17,2 3-14,2 2-2,10 17 20,3 11-2,3 10 2,0 8-5,12 0-47,10 0 48,4 10-10,8 4 14,2 2 1,4-1 3,0 2-4,-4 1 0,-3 0 1,-8 2 2,-6 2-3,-1-1 1,-5 1 20,-1-3-19,-3-5 11,-3-3-13,2-4 8,-6-2-8,0-5 1,0 0 2,3 0 43,3-7-14,8-13 3,6-8-32,9-4 6,-2 5-11,0 2 5,-3 13-3,0 6 13,-4 6-9,5 0-3,0 20-1,-1 13-4,-1 13 1,-1 10 3,-3 4-6,-2-2-22,1-8-37,3-10-14,-1-8-14,2-14-66,-1-10-203</inkml:trace>
  <inkml:trace contextRef="#ctx0" brushRef="#br0" timeOffset="48986.51">19691 1705 601,'0'0'263,"0"0"-228,0 0-35,0 0 12,0 0-13,0 0 1,-56 118-4,54-81 4,2 4 0,0-12 2,12-4-7,7-4 5,8-14-4,5-7-5,7 0-3,6-24 8,0-14-36,1-6 2,-6 5 34,-12 10-13,-10 14 17,-14 8-2,-4 7 8,2 0-12,-2 0 0,2 4 6,3 15-6,-4-1 12,7 3-6,1-3 0,2-2 9,9-6-6,7-7-2,4-1 12,4-2 12,5-7-14,-2-15 12,-1-7-12,-8 2-6,-10-4 7,-7 1-8,-6-2 0,-4 4-3,-2 0-1,0 6-19,-16 7-24,-15 12-5,-5 3-15,3 0-65,6 0 10,15 8 17,12-2-96</inkml:trace>
  <inkml:trace contextRef="#ctx0" brushRef="#br0" timeOffset="49360.41">20458 1509 489,'0'0'107,"0"0"-23,0 0-16,0 0 13,0 0-28,0 0-43,78 2 8,-59 30 3,-2 6-20,-3 3 10,-6-4-11,-1 0 0,-7-4 6,0-10 2,0-7-8,0-6 0,0-8 3,0-2 3,0 0-5,0 0 16,0 0 36,4-12-40,10-16-3,6-4-10,6 4 4,6 7-13,1 10 9,-2 9 0,-2 2-5,-2 0-15,-2 16 10,-3 7 0,-2 11-20,-2 2 20,-5-2-44,1 1-46,4-3-16,7-5 17,15-7-47,4-10-104</inkml:trace>
  <inkml:trace contextRef="#ctx0" brushRef="#br0" timeOffset="49916.6199">21464 1733 560,'0'0'173,"0"0"-84,0 0-6,0 0-16,0 0-42,0 0 7,-91-79-32,64 79 6,-2 12-12,0 14 6,2 2 0,9 3-4,5-4-4,6-3-3,5-10-12,2-4-12,0-8 25,0-2-13,0 0 7,0 0 9,11-12 14,6-6-1,1-2-6,-1 8 6,-7 4-4,-8 5 0,3 3-1,1 0-1,1 1-9,3 21 9,10 1 0,-1 4 5,6 1-10,1-7 5,8-5 0,6-11 11,5-5-5,3-17-6,0-24 1,-1-15 6,-3-9-14,0-12 7,-3-10 0,-3-8 12,-5-4-9,-4 1 19,-6 15 3,-13 20 0,-5 29 39,-5 17-21,0 15-16,0 2-27,0 21-1,0 25-12,0 24 9,0 14 8,0 11-11,0 1 7,9 0 0,0 3 0,-5-6-40,-4-2-1,0-14-21,-20-7-67,-26-21-118</inkml:trace>
  <inkml:trace contextRef="#ctx0" brushRef="#br0" timeOffset="50075.53">21735 1518 696,'0'0'48,"0"0"-47,120-44 1,-32 33-2,19 4-3,20 4-32,18-1-79,0 3-144</inkml:trace>
  <inkml:trace contextRef="#ctx0" brushRef="#br0" timeOffset="50270.49">23213 1449 740,'0'0'62,"0"0"-40,0 0 35,0 0-48,0 0 14,0 0 9,-66 139-27,59-89 9,-3 2-12,2 2-2,2-2 0,-7 1-25,-3-9-36,-3-19-118,2-18-192</inkml:trace>
  <inkml:trace contextRef="#ctx0" brushRef="#br0" timeOffset="50420.4">23049 1153 684,'0'0'0,"0"0"-17,0 0-43,0 0 29,118 66-54,-45-47-119</inkml:trace>
  <inkml:trace contextRef="#ctx0" brushRef="#br0" timeOffset="50622.4">23863 1219 842,'0'0'87,"0"0"-81,0 0 28,0 0-28,0 0 9,0 0-15,-48 154 6,42-76 5,6 3-8,0 0-3,-2-2-5,-10-1-17,-10-1-73,-16-14-98,-4-12-227</inkml:trace>
  <inkml:trace contextRef="#ctx0" brushRef="#br0" timeOffset="50786.3">23537 1504 740,'0'0'6,"181"-42"1,-36 24-6,28 4-2,19 5-12,2 7-30,-19 0 30,-29 2-209</inkml:trace>
  <inkml:trace contextRef="#ctx0" brushRef="#br0" timeOffset="51956.1199">8421 3078 486,'0'0'63,"0"0"-56,0 0 2,0 0 2,0 0 24,0 0 7,38-16 59,-38 14-55,0 2-2,0 0 18,0 0-38,0 0-3,-15 2-21,-20 26 10,-11 12-2,-10 8-4,0 8 0,12-3 1,13-3 0,15 0-7,16-2 2,0-2-18,22-7 5,26-10-36,14-11-18,15-16-31,11-2-47,3-18 9,-5-16-15,-8-7 37,-12-3 114,-18 4 64,-21 3 5,-18 5 12,-9 7 37,0 5 5,-17 8-7,-13 9-64,-3 3 2,-10 0-42,1 12-3,-2 15 14,3 5-21,12 6 6,12 3-8,13-1 0,4-2-10,0-6 10,21-12-10,6-10 3,9-10-14,7 0 21,1-24-3,3-8 6,-3-2-7,-6 1 9,-9 10-5,-11 3 13,-7 12-6,-7 6 7,-4 2-10,0 0 8,0 0-24,0 10 4,1 16 8,6 8-1,3 7-25,3-4-51,3-2-74,3-6-27,-4-14-124</inkml:trace>
  <inkml:trace contextRef="#ctx0" brushRef="#br0" timeOffset="52286.34">9159 3356 583,'0'0'88,"0"0"-22,0 0-20,0 0-24,0 0-9,0 0-7,29 57-6,-27-11 2,-2 2 10,0-9-12,0-14 0,0-13-8,0-8 0,0-4 15,0 0-7,0-6 15,0-26-15,4-12 0,18-5 0,12-2 1,1 5-2,4 11 5,-3 9 1,-5 16-2,0 10 1,-2 0-4,2 18 0,-2 17-7,-6 11-7,-2 9-17,-2 5-47,1-5-34,-1-15-89</inkml:trace>
  <inkml:trace contextRef="#ctx0" brushRef="#br0" timeOffset="52780.5">10523 3164 861,'0'0'54,"0"0"-18,0 0-18,0 0-10,0 0-8,0 0-7,-15 53 7,19 18-1,9 15 1,1 15-2,-8 1 9,-6-6-7,0-12 0,0-10 5,-4-13-16,-10-12 6,3-16-46,5-14 22,-3-13-19,4-6 48,-6-20-10,-3-24 12,1-11-4,3-18 1,3-14 1,7-18-12,0-8 18,4 3-6,20 12 0,3 26 15,2 24-8,2 22 21,4 14-27,2 12 20,1 0-15,2 16-1,-5 12-5,-4 6 4,-8 0-4,-12 6 0,-11 0-11,-9 4 7,-35 1-32,-18 1 0,-8 0-3,0-9-77,13-6 9,14-19-66</inkml:trace>
  <inkml:trace contextRef="#ctx0" brushRef="#br0" timeOffset="53388.75">10843 3459 621,'0'0'39,"0"0"-19,0 0-14,0 0 9,0 0 15,0 0-20,114 4 30,-69-37-40,-4-1 11,-4-3-5,-12 1 0,-7 5-6,-14 7 24,-4 6 5,0 8 27,0 4-32,-3 6-20,-9 0 9,-11 3-9,-6 23-4,-4 3 1,6 12 10,9 0-13,7 3 2,7 1 0,4-6-6,0-4 6,11-6 0,18-10-1,4-12 2,7-7-1,4 0 0,3-25 0,5-8-15,-3-13 15,0-1 0,-6 1-11,-14 3 20,-12 10-9,-13 6 0,-4 13 3,0 6 36,0 4-32,0 2 4,0 2-7,0 0 3,0 0-13,0 0 6,0 0-6,8 0-6,5 0 11,3 11 1,1 2 0,0 4 10,-3 4-13,-2 8 3,-4 5 0,-5 7-8,-3-3 8,0 3-24,0-7 1,0-6-59,8-7-8,19-16-56,18-5-78</inkml:trace>
  <inkml:trace contextRef="#ctx0" brushRef="#br0" timeOffset="53748.66">12045 3217 650,'0'0'152,"0"0"-34,0 0-79,0 0-2,0 0-25,0 0-5,-129-5-5,111 39-2,3 2 0,8 3-2,7-1 9,0-1-14,0-3-13,22-15-45,12-12 13,8-7-38,8-3-5,-4-23-18,-4-10-4,-10-5 71,-8 1 46,-6 3 7,-3 1 78,1 4-33,-3 9 42,-3 12 5,-6 4-37,-2 7 13,0 0-75,5 20 5,-1 13-7,2 13 2,-6 4 0,-2 4 2,0-3-2,-4-2-42,-12-16-125,-3-19-80</inkml:trace>
  <inkml:trace contextRef="#ctx0" brushRef="#br0" timeOffset="53914.56">12157 2900 675,'0'0'55,"0"0"-24,0 0-29,0 0-2,0 0-3,0 0-10,69 67-27,-44-20-57,-1-6-44,-1 0-136</inkml:trace>
  <inkml:trace contextRef="#ctx0" brushRef="#br0" timeOffset="54723.13">12371 3208 230,'0'0'74,"0"0"45,0 0-34,0 0 15,0 0 6,0 0-20,139 86-14,-106-86-47,-6 0-5,-10-14 15,-10-3-34,-5-6 29,-2-3-30,0 0 9,-11 2 0,-9 6-3,4 4-4,-2 6 7,1 8 10,-1 0-21,-5 0 2,2 10 0,-4 12-4,4 6 4,4 5 0,5-2 0,8 5 3,4 1-6,0-3 3,14-7-19,14-9 10,13-8-49,2-10 11,10-1-26,2-21-79,-4-10 92,-9-7 37,-12 1-95,-20 0 118,-3 6 29,-1 9 58,-4 9 65,0 7-66,-2 7 0,0 0-49,0 0-28,3 2-17,9 20 11,4 10-3,-1 4 5,3 2 6,-3-1-12,-3-9 1,-3-13 0,-6-7-1,0-8 3,2 0-2,2-1 33,6-25-15,7-13 2,7-11-20,9 1-11,1-9 6,5 9-21,-3 8 2,-12 14 13,-10 15-13,-10 7 17,-6 5 7,5 0-38,-2 13-13,5 11 11,4 2 21,6-1-25,14-2-4,12-5 28,7-4-9,4-11 28,-8-3-6,-17 0 7,-18 0 0,-11-7 47,-2-15 9,0 0 12,-13-2-8,-13 0-29,3 9 31,0 6-38,-1 7 6,2 2-21,-5 9-2,-2 28-12,6 9 5,8 7 0,13-4-10,2-2 11,19-8-1,22-5 0,13-12 4,6-15-16,4-7 3,8-5-53,-1-24-39,-3-12-148</inkml:trace>
  <inkml:trace contextRef="#ctx0" brushRef="#br0" timeOffset="57490.09">14676 3374 401,'0'0'45,"0"0"-38,0 0 6,0 0-13,0 0 42,0 0 12,0 0-36,6 3 13,-6-3-13,0 0-9,0 0 40,0 0-12,0 0 7,-10 7 5,-24 4-45,-13 3 10,-9 4-14,-4-4 0,12-4 9,12-5-9,11-2 0,14-3 2,4 0 9,7 0-16,0 0 5,0-22-26,12-17 21,19-9-23,9-11 28,8-8-1,4-5 10,-7 1-9,-16 8 0,-14 7 2,-15 13 37,0 15-38,0 6 24,-13 12 18,3 8-42,4 2 24,0 0-25,-5 26-1,-1 17-8,1 12 9,9 12 0,2-2-2,0 6 1,18-5-4,15 0-36,12-3-39,11-12-18,8-18-70,11-29-139</inkml:trace>
  <inkml:trace contextRef="#ctx0" brushRef="#br0" timeOffset="57702.01">15544 2958 844,'0'0'86,"0"0"-66,0 0 14,0 0-26,0 0-6,0 0-4,0 51-10,0 4 12,0 6 1,0 10-1,0 1-14,0 7-23,-6 1-88,-17-7-73,-9-14-52</inkml:trace>
  <inkml:trace contextRef="#ctx0" brushRef="#br0" timeOffset="58201.96">15376 3176 615,'0'0'52,"0"0"-45,0 0 8,0 0-19,0 0 8,115-34 8,-66 22 18,5-5-25,-2-2 8,-10-3-13,-9-2 0,-15-3 24,-11-2 19,-7 2 11,0 6-3,0 7-24,0 7 26,0 5-30,0 2-20,0 0 3,0 0-6,0 2-3,0 24 2,0 13-12,0 8 11,5 5 2,8-3 0,-5-3-2,-1-11 4,1-4-2,-4-15 0,-3-5 6,-1-11-8,0 0 2,0 0 0,0 0 9,3 0-7,4-15-2,9-7 0,7-8-5,11 2 2,0 7-5,-1 12 7,-2 9-14,-7 0 10,-3 14-15,-6 16 10,-6 10-31,-6 13 6,-3 1-54,-9 3-36,-20-6 25,-5-12-128</inkml:trace>
  <inkml:trace contextRef="#ctx0" brushRef="#br0" timeOffset="58495.94">16147 3319 293,'0'0'109,"0"0"-56,137-56 21,-91 35-38,-6 1-14,-11 0 12,-7 0-31,-6 2 3,-12 2-2,-4 4-2,0 3 41,-13 6-15,-13 3-11,-8 0 9,-1 8-21,2 19 32,7 2-28,11 7-4,10 3-1,5-4-3,5 5-1,28-6 0,12-1-7,17-8-19,18-13-63,21-9-31,17-3-213</inkml:trace>
  <inkml:trace contextRef="#ctx0" brushRef="#br0" timeOffset="59163.35">17783 3180 308,'0'0'296,"0"0"-237,0 0-4,0 0-17,0 0 15,0 0-20,-75-84-25,67 80 7,4 0-10,2 4-5,0 0 0,-1 0-34,3 0 24,-2 0-31,2 0 1,0 0 39,0 0-16,0 0 17,0 0-4,0 0 5,0 0-9,-2 0 6,2 0-24,0 0 24,0 0-19,0 0 21,0 0-2,0 0 1,0 0 1,0 0 0,-2 0 17,0 0 52,-7 0-31,-7 0-21,-6 0-10,-7 0 1,-9 0-4,-8 12 10,-6 12 1,-6 8 25,2 0-37,6 2 5,11 0-4,17-3 3,13-4-11,9-4 4,0-4-3,13-8-7,21-9-12,8-2 22,12-2 0,4-23-15,-5-4 15,-8-6-9,-12-1 9,-8 0 10,-9 1-8,-3 8 16,-7 7 20,-4 9-24,-2 6 31,0 5-37,0 0-4,0 5-8,2 21-36,-2 13 40,0 5-3,0 0 3,5 0-20,8-4-31,15-3-58,9-14-14,9-15-61</inkml:trace>
  <inkml:trace contextRef="#ctx0" brushRef="#br0" timeOffset="59382.2899">18308 3038 734,'0'0'88,"0"0"-57,0 0 47,0 0-69,-137 12 0,93 28-9,-2 8 10,11 5-17,17-4 7,12-5 0,6-4-12,0-8 10,24-6-30,16-13 0,15-13-56,13 0-55,4-39-102</inkml:trace>
  <inkml:trace contextRef="#ctx0" brushRef="#br0" timeOffset="59586.24">18682 2648 703,'0'0'114,"0"0"-18,0 0-71,0 0-25,0 0-8,-31 102 8,22-25 15,9 3-10,0 1-5,0-2 0,0-2-1,0 1-22,0-6-90,-2-7-84,-16-15-3,-5-20-185</inkml:trace>
  <inkml:trace contextRef="#ctx0" brushRef="#br0" timeOffset="59811.1">18606 3125 516,'0'0'35,"0"0"-12,0 0 18,120-21 21,-87 21 2,2 0-47,0 0 11,0 2-26,-3 16 4,-4 6-5,-5 6-1,-8 4 0,-8 6 0,-7 2-11,0 1-57,-9-8-62,-11-12-60</inkml:trace>
  <inkml:trace contextRef="#ctx0" brushRef="#br0" timeOffset="59979.99">19083 2837 544,'0'0'100,"0"0"-88,0 0-12,0 0-57,0 0 52,0 0 3,32 130-91,-10-93-37,2-11-64</inkml:trace>
  <inkml:trace contextRef="#ctx0" brushRef="#br0" timeOffset="60301.87">19201 3113 292,'0'0'117,"0"0"-73,0 0 31,0 0-22,0 0 1,0 0 32,-16 116-34,16-87 0,3 1-8,10-2-29,5 1 13,4-7-25,9-7 4,2-2 8,10-13-11,-1 0 4,-1-16 0,-3-16-6,-10-6 18,-9-5-19,-10-6 2,-9-9-3,0 3-4,-34 6-12,-13 8 2,-11 21 0,-12 15 10,5 5-21,6 0 15,19 23-7,22 0-40,18 6-19,0-1-35,25-7 11,24-9-9,6-10-112</inkml:trace>
  <inkml:trace contextRef="#ctx0" brushRef="#br0" timeOffset="60640.7199">19464 3067 289,'0'0'273,"0"0"-105,0 0-24,0 0-61,0 0-25,0 0-46,0 0-12,38-25-5,-13 49 5,5 8-5,2 2 7,-5-2-2,-8-8 0,-7-6 6,-5-7-11,-4-4 5,-3-5 0,0-2 1,3 0 5,-3 0-6,0 0 10,11-9 1,9-16-22,14-13 8,11-6-13,5 1 15,2 10-23,-7 11 24,-16 14 0,-9 8 1,-9 0-9,-6 8 0,1 18-7,-4 10 9,0 3-5,1 2-9,5-4-37,17-8-101,22-9 26,20-10-186</inkml:trace>
  <inkml:trace contextRef="#ctx0" brushRef="#br0" timeOffset="60896.6">20748 2907 731,'0'0'74,"0"0"14,0 0-6,0 0-22,0 0-13,0 0-45,-6-14-4,6 44-11,0 12 13,0 9-1,0-1 1,-2-3-4,-8 2-21,-3-9-37,2-4-22,2-10-77,6-15-103,3-11-103</inkml:trace>
  <inkml:trace contextRef="#ctx0" brushRef="#br0" timeOffset="61023.52">20703 2685 432,'0'0'0,"0"0"-74,0 0-59,0 0 13</inkml:trace>
  <inkml:trace contextRef="#ctx0" brushRef="#br0" timeOffset="61226.39">21087 2691 641,'0'0'140,"0"0"-48,0 0 3,0 0-43,0 0-11,0 0-37,0-6-5,0 46 1,0 16-4,0 14 2,0 2 2,0 4 0,-7-1-11,3-1-19,-8-2-57,-5-17-81,-10-16-217</inkml:trace>
  <inkml:trace contextRef="#ctx0" brushRef="#br0" timeOffset="61371.3">20821 2997 282,'0'0'312,"0"0"-312,201-58 5,-99 49-11,10 2-86,4 1-88</inkml:trace>
  <inkml:trace contextRef="#ctx0" brushRef="#br0" timeOffset="61915.43">22123 2851 688,'0'0'95,"0"0"-67,0 0 54,0 0-63,0 0-6,-118 34-10,78 2 10,0 6-13,7 2 0,6 1 2,9-5-12,11 0 10,7-8-11,0-5-15,32-8-66,19-7 21,18-10-48,12-2-30,10 0-104</inkml:trace>
  <inkml:trace contextRef="#ctx0" brushRef="#br0" timeOffset="62210.37">22565 2967 458,'0'0'163,"0"0"-3,0 0-76,0 0-65,0 0 6,0 0-25,-145-14 0,103 41 9,9-1-7,6-4-2,9-4 0,11-7 2,7-4-8,0-5 6,0-2 0,0 0-8,0 0 12,4 0-4,17-6 14,3-8-5,0 0 4,-6 3-13,-5 8 3,-8 3-9,1 0 0,-1 10-5,4 17 8,7 8-50,-3 0-34,-2-6-102,1-12-139</inkml:trace>
  <inkml:trace contextRef="#ctx0" brushRef="#br0" timeOffset="62538.17">22611 2965 763,'0'0'40,"0"0"-27,0 0 71,0 0-11,0 0-44,0 0-23,10-42-6,-10 68-5,0 5-4,0 3 17,0-5-18,0-3 2,0-7-10,-2-9 14,2-7-13,0-3 17,0 0 6,0 0 2,0-5 7,17-15-15,10-6 10,8-1-11,8 1 1,-3 6 0,-2 13-4,-8 7-12,-4 0 9,-6 11-31,-7 17-8,-9 6-5,-4 7-75,0-9-53,-15-6-248</inkml:trace>
  <inkml:trace contextRef="#ctx0" brushRef="#br0" timeOffset="62720.06">23606 2799 573,'0'0'0,"0"0"-114,0 0 109,0 0-21,0 0-62,0 0-19</inkml:trace>
  <inkml:trace contextRef="#ctx0" brushRef="#br0" timeOffset="63174.17">23662 2809 540,'0'0'32,"0"0"53,0 0 39,0 0-81,0 0 23,0 0 3,0 0-39,-20-80 1,20 77 1,0 3-17,0 0-7,0 0-8,-1 23-6,-1 17 4,-2 13-5,2 17 5,-3-1 2,0 12 0,2-4 0,-5 4 2,6 1-4,-7-5-2,5-7-64,-2-17 4,-4-16-94,-1-21-38,-9-16-49</inkml:trace>
  <inkml:trace contextRef="#ctx0" brushRef="#br0" timeOffset="63432.2">23649 2831 426,'0'0'120,"0"0"-17,0 0 23,0 0-58,0 0-59,0 0-9,40 0-10,-18 34 10,0 4 0,-2 3 1,-5-4-2,-7-2 3,-8-5-4,0-7-3,-3-5-29,-19-5 9,-1-5-20,-2-3 18,11-5-47,2 0-31,7-9-120</inkml:trace>
  <inkml:trace contextRef="#ctx0" brushRef="#br0" timeOffset="63739.01">23840 3028 342,'0'0'110,"0"0"-77,124-19 35,-72 4-49,-4-5-17,-2-1-4,-15 2-16,-18 1 18,-11 2 13,-2-1 10,0 5 35,-15 3-6,-7 2-5,-1 7 0,-2 0-30,-1 4-10,-3 20 20,0 7-27,6 3 8,1 2-7,9-2 9,8 0-14,5-5 4,0 0-29,20-12-29,16-6-67,8-11 12,3 0-280</inkml:trace>
  <inkml:trace contextRef="#ctx0" brushRef="#br0" timeOffset="64300.1">24243 2905 611,'0'0'92,"0"0"-88,0 0 35,0 0-35,0 0 6,0 0 22,21 44-28,-4-19 18,1-5-22,-9 2 2,-7-3-4,-2 1-7,-9-8-12,-24-1-12,-2-5-29,6-6 39,12 0 10,17 0 7,0 0 3,37-17-113,18-8-7,11-3 115,2-5 2,-5 3 6,-10 2 18,-26 8 23,-10 6 82,-17 10-20,0 4 27,0 0-74,0 6-51,-8 20-8,-6 13 3,3 7 0,2 2-5,4 0 12,3-4-7,2-6 0,0-4 7,0-10-13,0-6 6,0-8 0,0-8 1,0-2 7,0 0 8,0-2 47,0-22-15,0-12-29,0-14-19,2-6 0,12-14 4,9-9-4,2-7 0,12-2-4,3 0-4,-3 4 7,1 16-18,-6 21-5,-8 21 22,-1 24-41,3 2-39,3 31-48,5 15 16,-1 10 3,-8-3-226</inkml:trace>
  <inkml:trace contextRef="#ctx0" brushRef="#br0" timeOffset="64475">24491 2926 293,'0'0'328,"0"0"-256,0 0-68,0 0 26,166-9-30,-76 8-10,0 1-73,-15 0-17,-15 0-140,-20 0 13</inkml:trace>
  <inkml:trace contextRef="#ctx0" brushRef="#br0" timeOffset="64719.9">25037 2923 235,'0'0'131,"0"0"-48,0 0 2,0 0 16,0 0-57,-127 91 0,102-63 18,6-3-55,3 2 28,9-3-35,5-4 0,2-4-2,0-4 11,4-4-9,19-6 3,6-2 4,4 0-7,5-17 11,-5-8-4,-8-1 3,-13-6-10,-12 4-7,0 3-10,-18 6-45,-23 0-83,-8 6-257</inkml:trace>
  <inkml:trace contextRef="#ctx0" brushRef="#br0" timeOffset="69536.97">9190 1539 233,'0'0'175,"0"0"-143,0 0 2,0 0-5,0 0-5,0 0 26,0 0 15,-14-55-11,14 52-12,0 3-36,0 0 3,0 0-9,0 0-64,0 0-5,0 0-31,0 0-24,0 0-25</inkml:trace>
  <inkml:trace contextRef="#ctx0" brushRef="#br0" timeOffset="76535.31">8702 2564 321,'0'0'93,"0"0"-55,0 0-37,0 0 26,0 0-26,0 0 42,0 0 19,-47-32-26,47 30-20,0 2-11,0 0 8,0-2-6,0 2-7,0 0-10,11 0 6,41 0 1,39 0 3,49 0 7,43 0 0,45-3 3,23-4-10,10 2-3,-5 2-1,-21 3-29,-19 0-3,-17 0-3,-20 0-57,-22 0 41,-28 6-35,-31 1-11,-34-2 23</inkml:trace>
  <inkml:trace contextRef="#ctx0" brushRef="#br0" timeOffset="76937.13">10142 2513 304,'0'0'41,"0"0"-9,0 0-32,0 0 4,0 0-4,154-25 22,-60 16-1,17-3 28,23 3-28,28 3-12,29 2 1,33 2-8,19 2 2,6 0-2,-3 0 3,-24 0-10,-12 9 3,-16 3 2,-13 5 5,-17 1-5,-25 0 0,-26 1 0,-24-6-13,-29-1-2,-23-3-14,-24-6-17,-13-1-10,0-2 27,-31 0 29,-19 0 0,-12 0-54,-9 0 13,-14 0-50</inkml:trace>
  <inkml:trace contextRef="#ctx0" brushRef="#br0" timeOffset="77179.03">12158 2599 137,'0'0'25,"0"0"-3,0 0-22,0 0 0,186 0 64,-57 0 32,25 0-49,11-2-12,7 0-29,-7-1 3,-16 1-7,-20 2 10,-23 0-15,-29 0 3,-25 0 0,-25 0 1,-22 0-1,-5 0-1,-24 0-22,-29 0-9,-21 0-71,-8 0-115</inkml:trace>
  <inkml:trace contextRef="#ctx0" brushRef="#br0" timeOffset="90649.89">1817 1530 6,'0'0'92,"0"0"-16,0 0-22,0 0-14,0 0 3,0 0-28,0 0-1,0 0-14,0 0 0,8 0 2,18 0 1,17 0 5,15 0-3,13 0 3,12 4-12,6 8 4,7-3-10,6 5 3,5-3-21,3-1-2,-3-4-9,-7-1 29,-11-2 8,-15-3 1,-14 0 1,-18 0 7,-12 0-6,-9 2-1,-10 2 1,-8-4-1,-3 3-2,0-3-30,-5 5 8,-17 4 8,-9-2-30,-1 3-5,-3-4-22</inkml:trace>
  <inkml:trace contextRef="#ctx0" brushRef="#br0" timeOffset="90742.83">2957 1662 73,'0'0'87,"0"0"-81,0 0 1,0 0-7,0 0 5,121 0-2,-48 0-3,3 0-63</inkml:trace>
  <inkml:trace contextRef="#ctx0" brushRef="#br0" timeOffset="125663.06">9661 2566 149,'389'10'0,"6"-10"-94</inkml:trace>
  <inkml:trace contextRef="#ctx0" brushRef="#br0" timeOffset="135562">8436 2719 4,'0'0'16,"0"0"28,0 0-14,0 0-17,0 0 19,0 0-26,0 0-3,-40-10-3,37 4 0,0 0 14,1 1-4,2 0-1,-2-2 5,2 4-10,0-1 2,0-2-6,0 3 1,0 2 1,0-2-2,0 3-1,0 0 0,0 0-32,0 0-23,0 0-36</inkml:trace>
  <inkml:trace contextRef="#ctx0" brushRef="#br0" timeOffset="136317.23">9216 2585 156,'0'0'50,"0"0"-18,0 0 7,0 0-23,0 0 34,0 0 3,0-11-45,0 11-8,0 16-1,0 25 1,-10 13 24,-11 18-5,-1 16-5,-5 16 11,3 13-23,2 17 18,-1 7-20,6-1 1,1 0 2,8-9-3,3-9 0,3-9 0,-2-5 0,0-12-2,-2-8-16,-1-10-19,-1-10-35,-4-10-21,-1-9 22,-7-9-68</inkml:trace>
  <inkml:trace contextRef="#ctx0" brushRef="#br0" timeOffset="136631.4">8731 4572 201,'0'0'72,"0"0"-34,0 0-38,0 0-2,0 0 2,0 0 3,60 32 11,-33-20 6,6-3-3,3-2 1,2-1-1,11-4-15,0-2 24,-1 0-17,4-2-2,-5-11 18,-9 4-24,-9 1 5,-16 6 5,-9 2-7,-4 0 16,0 0-11,0 0-6,0 7-3,-17 25 0,-12 7-5,-4 9-78,1 2-63,10-4-3</inkml:trace>
  <inkml:trace contextRef="#ctx0" brushRef="#br0" timeOffset="137457.44">7663 5312 306,'0'0'86,"0"0"-31,0 0-13,0 0-20,-114-19 8,97 43 6,-1 17-30,-3 15 31,2 14-11,3 6-21,5 5 22,-1-3-18,1-4-2,-3-4 13,-1-10-18,2-8 5,4-11-7,2-18 8,3-9-8,1-5 0,3-9 0,0 0 16,0 0 33,-1 0 26,-4-21-39,-6-21-15,-4-22-11,-3-17-10,4-10 0,-2-8-3,10-5 3,6 4 0,0 6 0,4 12-7,21 15 1,4 20 4,11 10-1,8 15-5,13 15 8,4 7 0,0 0 0,-5 23-3,-15 12 0,-16 6-18,-16 5 7,-13 5 8,-19 3-12,-29 4 14,-21 0-12,-5-6-51,3-5 33,13-13-30,20-8 6,22-9 27,16-6-85,9-11-59,28 0-48</inkml:trace>
  <inkml:trace contextRef="#ctx0" brushRef="#br0" timeOffset="138041.27">7738 5584 269,'0'0'144,"0"0"-138,0 0-3,0 0 21,0 0-17,0 0 40,39 43 0,-22-36-42,6-2 23,6-5-6,2 0 3,0 0 6,-6-3-27,-10-4 3,-8 0 8,-7 2-11,0 3 31,-7 2-34,-26 0 4,-16 0 7,-13 19-7,4 8-5,11-1 0,18 2 9,16-2-17,10 0 8,3 0 0,11-6-14,24-5-7,15-6 2,10-9-4,7 0-5,0-4 9,-7-13-10,-13-6 29,-9 0-6,-16 3 17,-7 8-11,-9-2 17,-3 9 10,-3 1 45,0 4-51,0 0-7,0 0-14,5 0-17,0 16 17,-1 8 0,2 0 5,-3-2-9,-3-4 6,0-4-2,0-5 1,0-9 8,0 3-9,0-3 2,0 0 4,0 0 41,0-12-43,0-12-3,8-6-2,15-2-15,6-3-5,8 3-5,6 6-27,4 4 9,0 8-45,-3 9-41,-7 5 0,-12 0-3</inkml:trace>
  <inkml:trace contextRef="#ctx0" brushRef="#br0" timeOffset="138363.07">8521 5636 92,'0'0'103,"0"0"-12,0 0 1,0 0-9,0 0-33,0 0-15,-23 88 18,21-62-23,2 1-3,0-1-1,0-1-16,0-6-3,0-1-7,0-6 7,0-6 4,0-3-7,0-3 1,0 0 42,0 0 17,-3-9 21,0-21-76,1-14 2,2-14-7,0-16-4,8-13 0,21-11-1,8-8-23,5 8 22,0 14-14,-4 24-15,-7 31 24,-9 24-46,-4 5-28,-3 35 35,-7 17-21,-8 13 43,0 3-84,-14-4-147</inkml:trace>
  <inkml:trace contextRef="#ctx0" brushRef="#br0" timeOffset="138523.97">8463 5770 460,'0'0'84,"0"0"-58,0 0-26,0 0 2,131-59 2,-63 47-4,-1 5 0,-5 7-94,-11 0-38,-13 0-40</inkml:trace>
  <inkml:trace contextRef="#ctx0" brushRef="#br0" timeOffset="138850.96">8880 5722 250,'0'0'112,"0"0"-1,0 0-59,0 0 25,0 0-38,0 0 2,-93 23-11,79-5-23,3 3 4,2 6-11,1 1 0,4-2 1,4-2 5,0-4-6,0-4 0,14-6 8,6-8-20,0-2 9,3 0 3,-1-20 32,-9-4-29,-6-8 13,-7-1-1,0-6-10,-11 0-10,-16 8 5,-2 7-3,6 7-11,8 12 2,9 3-14,6 2-8,0 0-108,17 9 109,24 3-57,5-1-64,8-7 42</inkml:trace>
  <inkml:trace contextRef="#ctx0" brushRef="#br0" timeOffset="139369.93">9143 5692 236,'0'0'191,"0"0"-42,0 0-61,0 0-2,0 0-2,0 0-65,9-21-3,-2 21-16,0 9 0,6 11-5,0 2 10,-1 3-5,-2-2 0,-3-6 8,-3-3-14,-3-4 6,-1-4 0,0-4 1,0-2 4,5 0-5,-3 0 15,2 0-5,5-8 0,9-14-10,3-2 0,13-3-10,2 10 11,-5 5-1,-10 3 0,-2 9-4,-10 0 3,-3 0-24,0 15 16,-2 3 1,-4-1 8,0 3 0,0-9-1,0-5 1,0-2-4,0-4 4,0 0 0,0 0 6,0 0-3,6-2 10,7-17-11,12-10 14,7-5-25,15-2 9,-6-1 0,0 7 0,-7 9 0,-8 9 0,-6 10-4,0 2-8,-2 2 5,-3 19-13,-4 11-6,-8 7 2,-3 5-59,0-1-28,-11-2 9,-7-7-86,7-10 77</inkml:trace>
  <inkml:trace contextRef="#ctx0" brushRef="#br0" timeOffset="141012.03">9937 5753 392,'0'0'78,"0"0"-41,0 0-18,0 0 7,156-38-15,-107 32 5,2-4 6,-6 0-21,-5-1-1,-11-1 7,-16 3 0,-6-3 1,-7-2 27,0 1 21,-18 1-38,-11 5-9,-7 7 16,-8 0-7,1 0-12,-1 4 1,6 17-4,9 4-3,9 4 0,11 2 3,9-2-3,0 3 0,22-6-17,27-3-6,18-7-34,16-9 0,4-7 4,4 0-18,-9-7-5,-10-15-8,-12-4 30,-16-4 54,-17 2 3,-16-2 50,-11 4 55,0 6-9,-21 3 4,-13 10-27,-4 5-61,-2 2 9,2 0-13,3 12-6,2 8 6,10 6-4,2-2-7,8 2 0,6-3-3,3-6-1,4-5 4,0-6 0,0-3-3,0-3-6,0 0 7,4 0 1,12 0 2,0-15 13,12-1-14,-3-2 0,0 6 1,-5 6 2,-3 3-3,4 3 0,-7 0-4,5 0 0,1 0 2,0 0-10,0 3 3,7-3-7,2 0 4,0 0 4,2-14-5,-6-9 13,-10-5 0,-6 0 2,-7-4 13,-2 1-13,0 3 37,0 3-6,-13 7-26,-2 10 29,7 2-25,6 6 1,0 0-12,2 0 0,0 20 0,0 10 0,0 3 4,16 2-12,-1 0 8,-1-3 0,-1-1 0,-6-2 4,-7-5-4,0-8 0,0-5-12,0-4 7,0-7-15,0 0-5,-19 0 20,-2 0-44,-2 0 8,12-10 34,9-8 7,2-4-13,11-2-14,24-2 5,6-4 9,3 0 26,2 3-3,-11 4 17,-2 4 3,-10 7 15,-6 8-30,-4 4 3,-3 0 4,-4 0-20,6 4-2,-1 15 0,-3 3 12,1 5-14,1 1 2,-2-3 0,3-4 6,1-6-1,-4-5-5,3-5 0,1-5 10,3 0-19,10-1 18,6-20-9,9-6 14,1-7-3,-2-1-11,-5 4 0,-12 4 12,-7 9-17,-5 10 11,-9 4-6,-1 2 0,0 2-1,0 0-4,0 0 3,3 6 2,2 4-5,3 1 5,2-7 0,3-4 0,3 0-1,3 0 1,4-13 1,-3-11 15,-5 0-11,-7 4-5,-4 0 0,-2 8 7,-2 4 4,0 5-11,0 0 0,0 3 0,2 0-15,5 0 12,-1 10-2,3 8-15,2 8 18,1 2 2,-1 0 0,0 3-10,-5-6-5,1-1 15,0-5 0,-4-5-9,0-6-5,0-4 14,6-4 0,7 0-7,13 0 2,13-19 5,7-7 0,2-9 0,0-6 12,-1-5-12,-10 1 0,-11 6 10,-14 12-7,-10 15 10,-5 7 22,0 5-30,-5 0-5,-21 22 0,-5 16 0,-5 6 8,20 7-12,12-5 4,4-1 0,19-4-1,22-8 6,9-4-16,13-10 8,-1-2-37,2-5 28,-14-4-94,-12-4-57,-33 6-31</inkml:trace>
  <inkml:trace contextRef="#ctx0" brushRef="#br0" timeOffset="141700.79">8594 6174 122,'0'0'23,"0"0"-9,0 0 8,121-46 5,-99 36 16,-1 3 11,-6 2-21,-8 3 52,-3-1-23,-4 3 0,0 0 16,0 0-34,0 0-10,0 0-18,-2 0-5,-16 0 31,-20 5-18,-26 7-18,-30 3 21,-38 2-22,-41 1-5,-43 2 8,-31 0 3,-3-6-11,31-4 0,54-6 2,62-2 7,52-2-4,40 0-5,17 0 0,73 0-153,52-18 73,54-4-42,38 0-54</inkml:trace>
  <inkml:trace contextRef="#ctx0" brushRef="#br0" timeOffset="142164.6">10456 6171 338,'0'0'57,"0"0"-56,0 0-1,0 0 6,0 0 1,0 0 1,-129 0 16,84 0-17,-11 0 31,-4-3-5,-9 1 17,-4 0 2,-2 0-11,15-1-10,23 1 7,17 1-30,16-3 17,4 4-25,20-4-20,38-2 20,40-4 3,35-4 21,30-5 17,14-2-37,16-4 1,17-3-5,19-5 5,14-4-25,-11 3-7,-25 2-42,-44 10 32,-50 9 5,-50 6 29,-40 2-29,-23 5-1,-56 0 32,-36 0-18,-34 17-35,-17-1-36,-9 0-58,9-2 0</inkml:trace>
  <inkml:trace contextRef="#ctx0" brushRef="#br0" timeOffset="142437.4499">10210 6082 120,'0'0'287,"0"0"-260,0 0-27,0 0-26,0 0 26,181 4 39,-47-16 29,26-2-14,12 0-16,7-4-9,-5-1-26,-19 0 16,-17-1-17,-22 1 3,-22 5 4,-26 4-4,-29 3-5,-18 4 5,-17-1 0,-4 4 1,0 0-6,0 0-20,-16 0-127,-13 0-64</inkml:trace>
  <inkml:trace contextRef="#ctx0" brushRef="#br0" timeOffset="148141.94">1267 2196 68,'0'0'0,"0"0"-24,0 0-14,0 0 38,0 0 13,27-104 71,-27 72-19,0 6-17,0-6-2,0-1-14,0-1 13,-8 2 36,-6 0-53,1 6 43,4 0-43,2 3-1,-1 5 12,7 0-21,-3 6 13,1 7 24,1-2-22,2 7 20,-2 0-40,-10 15-10,-11 36-5,-14 26 4,-3 20 3,3-2-1,12 0 1,16-5-1,9-2-4,3-6-4,26-6-32,8-12-32,5-11-17,8-13-13,1-19-34,-5-19-41</inkml:trace>
  <inkml:trace contextRef="#ctx0" brushRef="#br0" timeOffset="148388.79">1568 1939 491,'0'0'43,"0"0"22,23-129-32,-15 108-5,-3 9 22,-5 12-7,2 0-10,3 21-33,1 30-5,-1 17 4,-1 12 2,-4-2 2,3 0-3,1-4-5,8 1-37,0-9-28,7-4-18,8-13-26,-1-20-80</inkml:trace>
  <inkml:trace contextRef="#ctx0" brushRef="#br0" timeOffset="149032.8">2407 2363 394,'0'0'134,"0"0"-86,0 0-41,0 0-4,-4-107 22,-8 82-2,-1 4 42,-6 5-40,0 6-16,-8 7 12,-11 3-21,-4 0 0,-10 25 4,-1 8 0,6 8-1,14 1-3,10-4-5,16-2-1,7-6 6,0-6 0,14-7-14,15-5 11,4-10-23,6-2 4,5-9 22,3-21 15,-3-10-8,-3-8-6,-10-6 8,-9-7-8,-8-2-1,-12-4 2,-2-3 7,0 4 3,-19 6-12,2 18 2,1 16 34,10 16-19,6 10 19,0 0-36,0 10-18,0 16 17,0 8-10,11 0 11,3-6 0,-4-2-8,-1-8-18,-5-4 3,2-8-18,-4-3 40,-2-3-25,0 0 26,0 0 15,0 0-12,0 0 10,0 0 4,0 0-8,0 0 16,0 0-25,0 0 0,0 0-5,0 26-8,0 11 13,0 16 0,0 5 4,10 7-6,4 4 2,-1-2 0,2-4-1,-1-5-4,1-7-40,-2-5-70,-3-18-96</inkml:trace>
  <inkml:trace contextRef="#ctx0" brushRef="#br0" timeOffset="150031.7">2790 2312 465,'0'0'37,"0"0"-30,0 0-7,0 0 4,0 0 1,0 0 8,-82 48-9,88-42 3,17 0 2,-4-2-1,2-4-8,-3 0 4,-5 0 0,-2 0 26,-4-10-14,-3-2 12,-2-2-11,-2-7-12,0 7-3,0-3 23,-11 5-22,-9 6 26,-2 2-24,-3 4 1,-2 0 3,-2 14 3,1 11-13,8 8 1,4-3 0,11 0-9,5 2 9,5-2 0,26-4-3,14-4-21,6-5-12,11-12-3,6-5-31,0 0 43,3-4-32,1-14-4,-1-8 19,-2-4-9,-6-1 53,-10-2 14,-18 1 17,-14 10 1,-12 4 25,-9 7 25,0 8 15,-2 1-55,-26 2 3,-7 0-44,-7 12 9,-1 7 0,3 4-5,7-3-5,11-5 5,11 0 3,7-3-16,4-2 6,0-4 2,0-3-9,8-3 2,13 0 7,0 0 1,-1-7 6,0-9 0,-8 2-7,-6 0 6,-1 0 1,-3 4 3,3 6-10,4-1 0,-1 5-9,6 0 4,3 7-8,5 15 4,2 0-3,-1 0 16,-2-6-4,-1-4 0,-9-4 6,1-8-13,-2 0 7,6-8 0,10-23 16,10-8-16,5-15-9,3-10 1,-3-12-45,-2-15 49,-12-9-4,-12-13 6,-15 6-5,0 15 14,-14 29 4,-11 27 60,-7 24-48,3 12 9,0 0-32,5 32 0,9 21-9,8 19 9,7 11 0,0 6-6,22-1 14,5-10-8,-1-6 0,-1-7-22,-12-3 5,-1-6-61,4-8-39,10-16 30,11-20-72</inkml:trace>
  <inkml:trace contextRef="#ctx0" brushRef="#br0" timeOffset="150308.6">4359 1548 623,'0'0'49,"0"0"-15,0 0 6,0 0 1,0 0-41,0 0 0,0 0 18,108 40 14,-19 4-3,-1 14-29,-16 10 3,-20 14-1,-24 8 2,-23-3-4,-5 7 0,-47 1-12,-45 9-5,-37 7-45,-34-6-37,-12-4-31,-2-15-133</inkml:trace>
  <inkml:trace contextRef="#ctx0" brushRef="#br0" timeOffset="150721.64">2014 3110 546,'0'0'65,"0"0"-33,0 0-15,0 0-3,0 0 13,121-72-27,28 41 67,47-2-31,32 0-11,11 1-23,-10 6 0,-13 2-2,-11 7-17,-9 0-23,-3 5 6,-9 4 10,-19 4-69,-32 4-36,-43 0 27,-50 0-54</inkml:trace>
  <inkml:trace contextRef="#ctx0" brushRef="#br0" timeOffset="151050.64">2578 3080 478,'0'0'38,"0"0"-36,0 0-2,0 0-3,0 0-44,0 0 47,109-20 44,8 2 6,18-3 4,12-1-42,5 0 10,6-2-7,3 1 0,-1-4 6,-6 3-15,-13 4-5,-23 0 8,-34 6-9,-28 6 0,-31 1 10,-21 6-5,-4 1 46,0 0-25,0 0-26,-25 0-48,-17 0-74,-9 16 38,-4-2-87,8-6-187</inkml:trace>
  <inkml:trace contextRef="#ctx0" brushRef="#br0" timeOffset="151874.8499">8425 6108 300,'0'0'104,"0"0"-66,0 0-27,0 0-22,0 0 4,0 0 7,52 14 15,5-8 3,17-4 9,15 0-7,13-2-15,10 0 4,7 0-9,3-2-11,1-8-14,-3-2-86,-4 0 21</inkml:trace>
  <inkml:trace contextRef="#ctx0" brushRef="#br0" timeOffset="152235.67">10247 6130 204,'0'0'58,"0"0"-9,0 0 4,0 0-29,0 0 46,0 0-45,-63 0 20,63 0 0,0 0-45,9 0-14,22-2 1,21-4 13,16-3 28,22 2-28,15-5-29,10 2-17,1 0-123,-4-2 23</inkml:trace>
  <inkml:trace contextRef="#ctx0" brushRef="#br0" timeOffset="152761.52">10390 6124 93,'0'0'249,"0"0"-174,0 0-46,0 0 6,0 0-35,0 0-2,-21 0 2,93-4 3,28-6 20,27 1-10,20-2-11,9-4 9,2-3-11,-3 0-10,-7-1 2,-11 1-71,-24 6 79,-33 1 0,-32 7-4,-38 3-4,-13 1-8,-58 0 16,-42 0 0,-39 11-5,-30 10-52,-24-3-23,-1-1-2,23-5 42,32-1 40,49-8 81,43 4 5,36-6-62,14 2-24,39-3-41,39 0 41,38-8 23,33-12 39,19-2-25,12 1-6,-11 2-13,-17 1-5,-23 3-9,-30 4-1,-26 1 22,-29 5-22,-19 3 7,-16 0 1,-9 2 2,0 0-2,0 0 26,-16 0-37,-19 0-3,-21 0-51,-11 10-42,-2-1-63</inkml:trace>
  <inkml:trace contextRef="#ctx0" brushRef="#br0" timeOffset="187059.4">1932 7122 7,'0'0'25,"145"-53"-25,-58 22-32</inkml:trace>
  <inkml:trace contextRef="#ctx0" brushRef="#br0" timeOffset="187760.02">1613 7654 3,'0'0'92,"0"0"1,0 0-33,0 0-7,-51-104 12,49 79-11,-1 7 13,3 4-29,0 6 18,0 6-13,0 2-36,-4 0 1,-10 23-8,-10 21 0,-10 17 27,-6 6-26,-2-1 14,8-6-15,8-8 12,8-8-11,7-9-1,4-12 0,5-10 1,2-10 5,0-3-6,0 0 15,0-20 51,4-26-1,23-20-65,6-20 0,6-14-5,-2-8 13,1-7-8,-1 10 0,-5 17-3,-5 29-1,-9 28 5,0 31-1,2 3 0,9 34-20,6 23 20,4 13 0,-4 10 3,-1 1 4,-7-4-7,-6-5-1,-9-5-7,-12 3-43,0-1-22,-33-1-64,-17-13-52,-13-10-130</inkml:trace>
  <inkml:trace contextRef="#ctx0" brushRef="#br0" timeOffset="188458.26">1444 7678 430,'0'0'44,"0"0"-39,129-63 16,-60 50-15,5 3-6,6 4 8,1 6 0,3 0-16,-6 0 6,-9 8-50,-8 8-33,-6-1 15,-6 0 45,-4-10 22,-4-2 1,-3-3-2,-7 0 8,0-17 23,-4-6 74,0-3-34,-4-4-5,-5 2-2,-11 6-35,-7 8 54,0 7-17,-7 7-40,-26 0 1,-21 16-14,-20 19-9,-9 8 15,4 2-4,16-5-11,18-4 0,19-6 4,14-7-13,12 0 9,0-9 0,5-4-4,23-10-39,16 0 34,12-14 8,6-14 2,0-4 7,-13 1-1,-18 6 1,-15 11-3,-12 7 8,-4 7 4,0 0-17,0 0-8,3 15 6,1 23-12,6 13 14,7 10 8,1 10 4,-7 2-19,-9 8 7,-2 8 0,-15 2-13,-24-6 7,-14-11-39,-7-15 17,-5-22 13,-1-13 13,11-16 2,10-8 0,13 0 15,9-34-14,15-24-2,8-24-2,20-15-75,35-7 33,30 9 30,22 13 15,18 13-1,7 15-11,-2 17-17,-19 11-89,-23 14-15,-32 4-26</inkml:trace>
  <inkml:trace contextRef="#ctx0" brushRef="#br0" timeOffset="189268.9499">2978 7744 154,'0'0'100,"0"0"-59,0 0 36,0 0-2,0 0-16,0 0 14,-43-22-56,43 6-7,16-1 11,-3-1-12,-5 4-6,-8 7 1,0-1 2,0 6 45,-29 2-42,-10 0 4,-15 0-13,-9 16 4,5 6 7,6-2-1,15 4-2,18 0 4,8 4-11,11 0-2,4-2 1,30-1-5,18-8-1,14-5-1,7-8-6,6-4 8,-5 0-36,-2-21 24,-7-5 7,-12-6-10,-12-3 20,-12-1 3,-10 0 0,-12 10 14,-4 6-12,-3 11 27,0 4 12,0 5-44,0 0 0,0 8-26,0 15 26,0 9 1,0 5 1,0-3-2,0-1 1,0-10 5,2-4-12,0-8 5,3-4 1,-2-7-2,2 0-5,2-2 7,4-23 3,6-5 8,6-6-22,2-2 14,2 8-3,-2 6 0,0 13-5,0 11 5,0 6-4,1 27-16,-1 13 20,0 8 0,-3-1 1,0-8 3,3-8-1,0-13-3,-2-12 0,9-12-4,10-9 4,14-32 1,9-20 9,4-13-10,-8-14-10,-8-9-16,-14-8 6,-16-12-9,-14 3 28,-9 16 1,-7 21 1,-24 31 66,-4 29-29,-3 17-11,-1 15-23,-1 43 7,3 19-3,12 17-8,21 2 0,4 2 9,24-1-1,16 1-8,2-2 0,-1-2-3,-8-5 0,-9-7-55,-12-6-37,-12-13 5,-2-18-136</inkml:trace>
  <inkml:trace contextRef="#ctx0" brushRef="#br0" timeOffset="189443.84">3865 7597 304,'0'0'337,"0"0"-244,0 0-91,193-100 3,-93 86-5,8 6 5,-8 8-13,-9 0-63,-21 0-108,-24 10-252</inkml:trace>
  <inkml:trace contextRef="#ctx0" brushRef="#br0" timeOffset="189930.8499">2195 8726 470,'0'0'107,"0"0"24,0 0-54,0 0-38,0 0-39,0 0-4,0-4 4,0 75 11,0 10 3,0 2-13,0-1-1,0-2-11,0-5-3,0-5-80,-16-6-11,-11-11-14,-7-18-73</inkml:trace>
  <inkml:trace contextRef="#ctx0" brushRef="#br0" timeOffset="190888.4499">1729 9162 569,'0'0'41,"0"0"-7,0 0-16,0 0-7,180-116-11,-72 81 9,6 0-7,1 0 28,-2 7-30,-17 12 7,-24 8-7,-30 8-3,-20 6 3,-15 22-19,-7 14 19,0 6 23,-8 3-16,-6-5 10,7-8-10,5-4 4,2-10-14,2-4 3,20-6 0,12-12-11,18-2 17,3-7-6,8-25 8,-7-9 6,-10-6-14,-17 1 0,-12 6 0,-11 13 1,-6 13 6,0 11-7,0 3 0,0 8-1,0 26 0,-2 14-2,-4 15 3,6 5 3,0 4-3,0 3 0,6 0 0,2 0 11,-4-7-12,-4-3 1,-7-7-11,-31-3 1,-19 2-36,-17-5 20,-1-18-6,7-14-34,13-20 66,20-19 0,21-32 0,14-22-4,13-14-7,41-10-39,13-3 39,17 0 11,3 8 39,-2 11 36,-2 13 1,-8 11-14,-8 13-43,-11 12 3,-16 4 2,-14 10-20,-9 10 12,-11 2-5,-6 6-11,0 0 0,0 30-12,0 25 12,0 19 1,0 14 12,0 2-9,0-4-4,0-5 2,0-11-3,0-10 1,0-14 0,0-16 0,0-14 12,0-11-17,0-5 5,0 0 0,0-7 29,0-25 21,-4-21-39,-5-17-11,-1-15-9,4-11 1,6-8-2,0 0-7,2 5 15,19 16-22,3 25 24,-2 24-2,5 20-9,3 14 7,0 0 1,1 31-25,-6 14 17,-11 9-21,-14 5 24,0 3 2,-29 0-46,-16-6 29,-5-4-22,6-11-1,9-7 26,8-13-33,11-11-31,12-6-40,4-4-30</inkml:trace>
  <inkml:trace contextRef="#ctx0" brushRef="#br0" timeOffset="191159.43">3419 9326 86,'0'0'61,"115"-42"24,-56 19-18,1 2 28,4-7-9,-8 0-27,-4-4-21,1-5 23,-8 0-35,-10-3-5,-8-1-3,-14 8-14,-13 6 8,0 8-7,-9 7 3,-17 7 9,-6 5-9,-5 5 2,-6 26-10,1 11 6,11 8-1,10-1-5,21-1 0,0-8 7,36-3-5,16-8-2,28-12 0,24-8-7,23-9-1,16 0-43,9-11-60,-7-22-147</inkml:trace>
  <inkml:trace contextRef="#ctx0" brushRef="#br0" timeOffset="191393.31">5241 8628 586,'0'0'44,"0"0"-43,0 0 61,0 0-24,0 0-33,0 0 38,73-117-20,18 92 5,20 1-28,12 2-2,1 2-77,-4 2-22,-19-1-114</inkml:trace>
  <inkml:trace contextRef="#ctx0" brushRef="#br0" timeOffset="191603.18">5164 8849 601,'0'0'21,"0"0"-21,0 0 0,125-30 0,-38 0 31,13 2-10,9-2-5,5-1-16,0 4-34,0-6-66,-17-4-126</inkml:trace>
  <inkml:trace contextRef="#ctx0" brushRef="#br0" timeOffset="191825.07">5869 8195 562,'0'0'82,"0"0"-36,0 0 27,0 0-23,0 0-46,0 0-4,6-4 0,67 46 16,22 13 22,1 8-29,-17 0-6,-25 1-3,-42 3-26,-21 5 16,-63 7-43,-38 2-12,-12-9-75,10-18-204</inkml:trace>
  <inkml:trace contextRef="#ctx0" brushRef="#br0" timeOffset="192943.3">7429 7726 353,'0'0'112,"0"0"-12,0 0-69,0 0 32,0 0-12,0 0-16,-85-48-9,25 85-12,-9 20-14,2 11 0,7 0 4,20 3 1,15-3 1,14-2-6,11-2 0,0-6-7,31-7 0,23-14-39,17-14-39,20-18 39,14-5-43,3-15-10,0-25-3,-8-7 51,-13-7 20,-10-5 31,-21 10 2,-23 3 30,-20 12-5,-13 4 41,0 6 52,-25 7-50,1 4-19,-2 6-28,1 7-17,-2 0 8,-1 2-2,2 16-12,1 4 0,2 3 9,2 3-15,8 0 6,6-1 0,7-4 1,0-2 0,0-4-1,20-8 0,9 0 3,7-9-6,2 0 3,0-4-1,-4-13 0,-5-3 2,-8 5 5,-9 4-4,-6 4 9,-6 5-11,0-1 0,0 3 1,0 0-3,0 0-20,0 0 22,5 0 4,2 5 5,15-1-10,2-4 1,3 0 0,9 0 12,-4-20-10,5 0 5,-4-7-2,-3 0 5,-4-1-11,-11-4 1,-5 6 0,-10 5-12,0 10 8,-11 11 4,-20 0 0,-6 0 6,4 18-6,6 1 0,14-1 4,13 3-8,0-2 4,33 0 0,19 1-3,5-4 24,2 0-22,-11-4 1,-7 2 0,-15 2 5,-10 0-2,-7 1-4,-8 3 1,-1 5-8,0-1 3,0 6-25,0-2-61,11-7-44,8-16-169</inkml:trace>
  <inkml:trace contextRef="#ctx0" brushRef="#br0" timeOffset="193170.16">9172 7596 769,'0'0'74,"0"0"-74,0 0-4,32 104 1,-15-38 3,3 7 0,-5 2 2,-7 1 4,-8 3-12,0-1-6,-29-2-60,-14-10-13,-8-15-42,-5-27-108</inkml:trace>
  <inkml:trace contextRef="#ctx0" brushRef="#br0" timeOffset="193423.12">8998 7678 568,'0'0'56,"0"0"54,0 0-58,0 0-45,0 0 14,143-24-2,-59 50 17,17 8 4,8 1-33,0 4 4,-11 0-11,-17-6 0,-30-1-1,-29 1-16,-22-4-26,-33 2 37,-45 1-6,-29 0-15,-16 0-73,1-2-54,15-12-58,35-11 39</inkml:trace>
  <inkml:trace contextRef="#ctx0" brushRef="#br0" timeOffset="193807.02">9723 7768 641,'0'0'33,"0"0"39,0 0-47,154-26 4,-96 33-15,-3 19-11,-6 9 19,-8 5-22,-13 9 0,-12-1 0,-16-1 6,0 0-8,-31-5 2,-14-8-24,1-10 14,8-9-21,14-8 21,17-7 4,5 0 12,8-22-12,26-18-26,11-10 16,11-8 14,4 0 2,-4 4 0,-1 12 7,-12 15 0,-10 17-3,-8 10-4,-3 0-5,-2 26-2,-7 11 7,-3 5-21,-8 4 21,-2 0-69,-2-10-27,-19-10-68,-6-14-37</inkml:trace>
  <inkml:trace contextRef="#ctx0" brushRef="#br0" timeOffset="193995.9">10419 7553 470,'0'0'77,"0"0"-57,0 0-20,0 0 0,0 0-5,0 0 6,97 89-2,-63-60-43,-3 0-99,-10-5-6</inkml:trace>
  <inkml:trace contextRef="#ctx0" brushRef="#br0" timeOffset="194570.25">10587 7810 277,'0'0'143,"0"0"-32,0 0-48,0 0-2,0 0 24,0 0-33,-15 85 2,22-57-28,8 6-25,5 2 27,5 3-28,0 2 0,-1-7 6,-6-10 2,-4-10-10,-4-14 2,1 0 0,5-21 12,-3-16-5,-1-7-6,-11-9-2,-1-1-12,0-1 9,0 6 4,0 12-44,0 14 38,16 12-16,11 11-67,6 0 36,10 0-27,-5 21 42,-7-1-63,-6 0-38,-14 0 44,-7-6-60,-4-3 135,0-8 20,0-1 139,0-2-30,0 0 15,0 0-61,16-4-10,17-11-46,7-8 10,4 0 19,4-2-29,-9 4-5,-6 0 0,-18 7 9,-11 0 20,-4 2 24,-2 3-6,-25 4-11,-9 5-29,-11 0 0,-6 0-6,4 20 4,4 3 11,19 9-16,10 2-2,16 1 0,0 3 7,25-6-17,20 0-16,8-11-36,13-7 20,7-14-65,13 0 4,-4-10-20,-9-16-21,-16-6-47</inkml:trace>
  <inkml:trace contextRef="#ctx0" brushRef="#br0" timeOffset="194840.17">11590 7781 155,'0'0'126,"0"0"7,0 0 32,-25-103-82,17 99 17,2 4-68,3 4-30,-1 26 12,4 11-11,0 8 3,0-3 1,0-4 6,4-10-18,-4-11 5,3-11 0,-3-10 5,0 0 3,0-2 45,0-22-15,0-9-26,0-8-22,14-12 10,30-3-2,16-4-16,13 2 17,2 8-20,-3 14 11,-11 17-50,-14 19 23,-10 3-91,-14 23-26,-19 3 0,-4 6-39</inkml:trace>
  <inkml:trace contextRef="#ctx0" brushRef="#br0" timeOffset="195470.9799">8918 8207 160,'0'0'68,"0"0"-32,0 0 9,0 0-1,0 0 33,0 0-1,-20-83-29,20 83 10,0-2-21,0 2-17,0 0-19,5 0-1,17 0 1,14 0 14,8 0-10,12 0-2,6-9-2,3-1 1,3 0-4,-8-2-70,-6 2-17,-11 4-2,-12 5-41,-15 1 1</inkml:trace>
  <inkml:trace contextRef="#ctx0" brushRef="#br0" timeOffset="198256.66">2498 10631 32,'0'0'0</inkml:trace>
  <inkml:trace contextRef="#ctx0" brushRef="#br0" timeOffset="199588.31">1410 10601 235,'0'0'45,"0"0"-31,0 0-10,0 0 10,0 0 21,0 0 0,-16-88 18,10 82-30,4 4 8,-1 2 29,3-2-43,0 2 14,0 0-31,0 0 4,0 4-11,0 13 12,0 7-5,0-1 8,0 3 5,3 1-12,-1-6-1,-2 2 0,0-2 8,0 4-6,-2-1 12,-9 5 6,-1-3-12,6-1 0,-1-3-8,7 1 0,-4 0 6,4 3-4,0 1-2,0-4 1,0 1 12,0-4-14,0 1 1,0-7 0,0-3 0,0-2 6,0-6-6,0 2 1,0-3 8,0 0-11,0 0 2,0 1 0,0 2 0,0-1 2,0-1-2,0 0 0,0 1 7,0 2-10,0-2 3,0 2 0,0 3-3,0-6 5,0 3-2,0-4 0,0 0-33,0 2-9,-2-1-1,-7-3-51,-3 0-155</inkml:trace>
  <inkml:trace contextRef="#ctx0" brushRef="#br0" timeOffset="208834.1">1350 10608 229,'0'0'41,"0"0"14,0 0-22,0 0-7,0 0 38,0 0-39,100-129 54,-46 103-39,8 3-14,-2 11 21,-6 12-43,-12 0 13,-17 26-17,-19 6-11,-6 14 11,-19 1 9,-26 6-7,-15-1-2,-9-4-17,-2-6-23,-2-8 18,9-6-24,10-10 36,21-8-17,20-8-9,13-2 20,9 0-123,31-16-185</inkml:trace>
  <inkml:trace contextRef="#ctx0" brushRef="#br0" timeOffset="209405.12">1693 10834 271,'0'0'36,"0"0"-17,0 0 24,0 0-15,0 0 48,0 0-15,120 38-36,-66-45 20,2-10-33,-4-1-7,-13 2 3,-12 2-3,-12 0-4,-8 2 0,-7-1 7,0 4-15,0 4 7,0 0 0,-11 3 6,-2 2 4,-8 0-10,-3 0 0,-5 14-7,0 8 6,0 7 1,7 5 0,2-2-2,13-1 8,7-3-6,3-3 0,30-5-14,11-10 14,8-9-7,6-1 7,2-5 15,-4-18-8,-6-3 8,-5-6-1,-5-4-7,-6-4 3,-5-4-10,-5-1 0,-5 4 19,-6 4-19,-5 11 0,2 10-1,-6 11 12,-2 5-11,1 0 0,2 0-24,4 12 18,6 18 3,-3 7 3,0-2 12,3 1-6,1-3 1,2 0-7,4-1 0,-4-4 2,-2 0-2,0-2-46,-6-2-20,4-3-50,4-12-12,2-9-56</inkml:trace>
  <inkml:trace contextRef="#ctx0" brushRef="#br0" timeOffset="209846.04">2978 10689 432,'0'0'57,"0"0"-43,0 0 14,0 0-27,0 0 8,0 0 18,-103 78-21,98-57 6,5 1-12,0 0 8,1 0-17,14 2 7,3-3-13,-2-2 12,-1-2-40,2-6-19,1-7-17,3-4 17,3 0 50,1-11 0,1-14 12,3-1 1,-2-2 2,-2 0 3,-3 1 23,-5 0 27,-10 10 43,-2 10-20,-5 5-30,0 2-7,0 4-37,0 24-5,0 10 36,0 4-17,0 3 7,9-6-26,9-6 1,0-8 8,12-10-9,-3-9 0,4-6-5,-4 0 7,0-14-4,-4-10-31,-8-8-64,-9-3-9,-6-2-134</inkml:trace>
  <inkml:trace contextRef="#ctx0" brushRef="#br0" timeOffset="210036.9499">3193 10701 460,'0'0'79,"0"0"-29,0 0-43,0 0 19,116-83 40,-58 62-25,0 9-14,-6 12-19,-19 0-8,-24 25-2,-9 19-42,-40 14 14,-33 10 26,-24 3-110,-3-12-111</inkml:trace>
  <inkml:trace contextRef="#ctx0" brushRef="#br0" timeOffset="210505.8199">3699 10655 711,'0'0'26,"0"0"-15,0 0-11,0 0 0,-29 113 20,21-63-13,1 6 15,7 0-2,0-1-13,0-1-5,0-10-2,0-5 0,0-13 5,0-6 2,0-13-6,0-5 3,0-2 0,-2 0 54,-2-20-36,-4-15-20,0-11 0,1-7 6,5-13-8,2-6 0,0-8-12,2 3 11,15 4-14,6 15 15,6 18-2,6 14 5,8 14-3,8 12 0,3 0 1,-6 18-6,-3 16 5,-14 5-7,-12 3 0,-14 0-8,-5-1-5,-21 0 17,-30 1-42,-19 0 10,-9-3-54,2-12-9,13-9 1,24-18-94</inkml:trace>
  <inkml:trace contextRef="#ctx0" brushRef="#br0" timeOffset="210718.69">4181 10249 594,'0'0'87,"0"0"-21,0 0-66,0 0 0,0 0 0,26 125 50,-21-52-34,1 5 4,2-2-20,-2-1 0,-6-2-2,0 0-102,-20-5 8,-22-8-4,-7-9-44,-7-17 9</inkml:trace>
  <inkml:trace contextRef="#ctx0" brushRef="#br0" timeOffset="211083.7">4106 10654 245,'0'0'79,"0"0"-26,158-85 5,-100 71-20,-5 2-18,-2 3 18,-6-1-11,-3 1-6,-7-3 22,-5 2-26,-8 0 22,-11 3-16,-4 7-23,-7 0 28,0 0-10,0 0-11,0 0-7,0 0 8,-7 12-6,-2 2-2,3 3 13,4 7-23,2 2 10,0 6 0,0-2 6,2 3 1,13-5-7,10 0 0,-1-1 7,3-4-5,0 0-2,-12-6 0,-7 5 13,-8 2-13,-19 8 0,-32 6-10,-22 3-45,-10-4-95,4-12-88</inkml:trace>
  <inkml:trace contextRef="#ctx0" brushRef="#br0" timeOffset="211327.55">5376 10706 588,'0'0'22,"0"0"9,129-73 24,-72 50-44,2 3 19,3 5-30,3 5 0,-2 5 0,-5 5-5,-8 0-26,-9 5-32,-22 20-48,-19 3-44,-19 8-11</inkml:trace>
  <inkml:trace contextRef="#ctx0" brushRef="#br0" timeOffset="211469.46">5532 10860 260,'0'0'103,"0"0"-29,0 0 1,0 0-46,0 0 9,165-44-9,-45 6-17,17-2-10,0-2-4,-16 0-63,-19 3-95,-28 2 26,-32-2-45</inkml:trace>
  <inkml:trace contextRef="#ctx0" brushRef="#br0" timeOffset="211684.329">6016 10377 494,'0'0'41,"0"0"26,0 0-67,0 0 2,0 0 56,128-10 5,-60 15 7,1 12-27,-11 9-39,-15 8 17,-20 6-21,-23 5 0,0 4-12,-30 4 5,-20 3-4,-7 1-43,-1-4-88,2-11 18,9-12-140</inkml:trace>
  <inkml:trace contextRef="#ctx0" brushRef="#br0" timeOffset="213657.07">7770 10147 275,'0'0'77,"0"0"-1,0 0-32,0 0 30,0 0-7,0 0-36,-94-69-12,25 81-16,-14 16 9,2 6-10,0 3-2,12-4 4,18-1 7,22-1-4,18-5-7,11 0 0,4 0-14,29-4 10,17 2 2,7-3 2,6-2 17,-2 1-12,-9-1-5,-15-2 0,-11 3 7,-22 5-15,-4 5-3,-40 1 11,-31 3-14,-18 1 11,-5-7-44,7-6 35,21-8-31,22-6 26,24-6-58,19-2-50,1-2-8</inkml:trace>
  <inkml:trace contextRef="#ctx0" brushRef="#br0" timeOffset="214070.97">7857 10413 469,'0'0'12,"0"0"5,0 0 9,-13 126 45,-8-69-27,-2-3-2,4-3-9,5-3-30,4-1 26,4-4-29,3-10 1,-1-3 0,0-11 5,-2-8-6,4-7 0,0-4 6,-5 0-6,-6 0 0,3-24 2,0-14-1,3-14-1,7-10-11,0-16 3,9-7-25,20-1 31,1 5-7,2 20 9,-4 15 19,2 20-19,0 16 18,3 10-18,2 0 0,3 12-5,-7 14 5,-8 6 0,-10-4-3,-8 2 3,-5-1-6,0 3-17,-33 2-10,-15-1-9,-14-1-74,-9-8-114</inkml:trace>
  <inkml:trace contextRef="#ctx0" brushRef="#br0" timeOffset="214405.91">8162 10507 230,'0'0'51,"0"0"-2,118-31 29,-84 20-33,-5-3-2,-7 2 0,-6 3-37,-9-6 11,-7 3-13,0 0 2,0 2-3,-21 8 2,-10 2-5,-4 0 13,-5 7-7,3 14 2,8 4-1,6 4 7,9-1 2,11-2-10,3 1-3,5-5-3,26-6 6,14-4-19,6-8 12,7-4-27,-2 0 5,0-6-55,-5-13 4,-9-1-45,-9-6 0</inkml:trace>
  <inkml:trace contextRef="#ctx0" brushRef="#br0" timeOffset="-214392.72">8624 10409 110,'0'0'62,"0"0"28,0 0-35,0 0 19,0 0-23,0 0-51,-3-44-2,3 44-6,3 2 12,14 3-4,2-5 11,0 0-6,-4 0 5,1 0-2,-6-12-8,-6 1 16,-4-1-10,0 1 15,0 4-10,-18 2-10,-9 2 33,-2 3-17,-4 0-10,-3 10 14,3 14-15,4 3 9,2 8 2,14-1-14,11-2-6,2-3 2,16-7 1,30-11 4,17-9-4,14-2 0,10-2-11,14-18-31,-3-7-1,-2-4-34,-7-8 48,-16 0 9,-17-1 14,-19 2 6,-20 5 16,-17 12-2,-2 5 31,-41 7-10,-14 9-7,-15 0 9,-4 11-2,0 14 7,7 6 0,13 3-37,21 3 10,14-2-10,15 0-4,6-4 2,0-7-3,27-10 0,17-10-2,14-4 10,12-6-15,7-22 7,-7-9-36,-1-6 7,-13-7-21,-14-4 36,-11-7 13,-16-4-7,-10-5 7,-5-1 2,0 6 1,-5 18 17,-10 17 17,-1 18 36,-1 12-26,-2 19-41,-2 30 2,0 16-7,5 7 0,5-1 4,7-1 0,2-1-4,2-3 0,0-8-10,0-4-27,0-8-83,0-14 31,6-14-51,5-11-4</inkml:trace>
  <inkml:trace contextRef="#ctx0" brushRef="#br0" timeOffset="-213619.9499">9534 10256 347,'0'0'105,"0"0"-30,0 0-29,0 0-39,0 0 10,0 0 37,-39 77-28,26-38-18,9-2-1,4-2-14,0-10 6,0-5 1,17-7 0,6-12 11,6-1-6,4-4 18,5-22-14,-3-8-1,-6-2-2,-6 0-6,-12 0 8,-11 2-5,0 2-6,-8 6-10,-18 6-39,-9 9 9,-5 11-34,1 0 14,9 7 17,12 7-31,16 4 18,2-4 37,9 0 7,26-4 11,8-8-2,8-2 6,6 0 21,9-10 8,1-9 18,-4 1 8,-4 2-8,-13 4 9,-10 7-6,-17 5-17,-6 0 5,-9 0-34,-4 12 3,0 9 10,2 6-13,-2-1 21,0-3-24,5-4 0,-5-7 8,2-4 0,0-3-9,-2-5 0,4 0 4,1 0 8,7-3-3,5-9-6,3-5 6,3 0 0,-1 3-9,2-2 0,-1 3 2,-1 6-13,-7 2 11,-1 5 0,-5 0-3,-6 0-13,2 2 16,0 7-1,0-1-1,-3-6-4,-2 0 6,2-2 0,3 0 13,1 0-10,4-2 26,0-12-28,1-2 9,-2 2-7,2 3-3,-1 10 0,-2 1-1,2 0-1,0 18 2,-5 10 0,-3 10-33,0 4-5,-2-3-77,7-4-100,2-12-134</inkml:trace>
  <inkml:trace contextRef="#ctx0" brushRef="#br0" timeOffset="-213460.05">10623 10473 555,'0'0'56,"0"0"-29,0 0-24,0 0 6,0 0 28,0 0-34,-7 95 0,26-71-3,-2-10-133,1-12-148</inkml:trace>
  <inkml:trace contextRef="#ctx0" brushRef="#br0" timeOffset="-212906.8">11891 9619 448,'0'0'84,"0"0"-28,0 0 48,0 0-46,-125-70-16,65 76-8,-8 29-25,-9 22 4,4 19-8,13 11 6,15 1-11,23-4 0,22-11 0,0-15-1,27-12 1,20-15 0,8-14 0,12-14 12,1-3-14,3-7 2,-9-15 0,-14-9-5,-16 1-15,-12-6 20,-13 4 0,-7 6 9,0 6-15,-5 8 6,-14 3 0,-2 9-9,5-3 21,8 3-12,6 0 0,2 0-4,0 0-8,8 0 10,23 3 2,12-3 9,1 0 6,-1 0-15,-9 3 0,-15 8 8,-9 6-15,-10 10 7,0 4 0,-5 8-2,-15 0 7,-2-1-10,3-2-4,9-1-89,3-9-30,3-6-86,2-13-124</inkml:trace>
  <inkml:trace contextRef="#ctx0" brushRef="#br0" timeOffset="-212472.93">12246 9760 565,'0'0'143,"0"0"-9,0 0-107,0 0-24,0 0-3,0 121 1,0-52 0,0-5-1,0-2 0,0-6 3,0-6-3,-2-8-24,-7-10-20,0-11-32,-2-9 23,-1-10 15,6-2 34,1-6-4,5-26-29,0-13-16,3-11 9,15-12-4,4-10 41,4-10 8,11-5-1,0 13 20,-1 17-10,-3 24 53,-12 20 19,-8 12-26,-2 7 0,2 0-51,8 7 13,6 16 11,2 3-23,-9-2 5,-1 0-11,-8 2 2,-11 4-23,0 0-3,-27 5-34,-21-1-38,-7-8-118</inkml:trace>
  <inkml:trace contextRef="#ctx0" brushRef="#br0" timeOffset="-212112.9799">13017 9595 217,'0'0'366,"0"0"-224,0 0-46,0 0-66,0 0 1,0 0-27,-42-66 6,15 69 4,3 17-3,6 6-6,2 3-5,5 9 0,7 2-15,4 1 19,0-2-4,6-3 0,12-2 7,2-5-8,5-5 1,2-5-3,8-2 0,7-5 6,1 0 0,-7-2-2,-22 0 12,-14 7-26,-19 6 6,-53 7-2,-32 10-6,-21 6-63,-9-4-62,23-1-22,26-15-242</inkml:trace>
  <inkml:trace contextRef="#ctx0" brushRef="#br0" timeOffset="-211922.1">12961 10275 545,'0'0'22,"0"0"36,143 0-6,-98 2-51,-18 3 11,-23 10-12,-6 2-46,-45 9 32,-20 6-128,-16-9-165</inkml:trace>
  <inkml:trace contextRef="#ctx0" brushRef="#br0" timeOffset="-209786.24">6841 11265 163,'0'0'53,"0"0"19,0 0 28,29-106-34,-22 95 18,-1 10-15,-4 1-55,-2 0 8,0 21-17,0 11 7,0 11 40,0 7-35,0 7 1,-9-2-11,-4 0 2,1-9-4,4-9-5,1-20 0,3-8 4,1-9 4,3 0-7,0 0 61,0-21-35,0-19-24,0-10-3,12-8-3,12-5-6,7-1 9,5 2-26,6 6 11,2 14-10,-1 19 18,-6 20 7,-3 3 0,-8 12-2,2 18-8,-6 9 10,-1 0-7,-6 0 11,-4-6-16,-2-5 3,-7-7-4,1-10 7,-3-3-12,0-8 18,0 0 3,0 0 5,0 0 3,0-14-11,0-4 2,0-5-8,15-2-1,9-2 7,17 4 0,3 6 3,3 4-3,0 13 0,-10 0-2,-8 10-8,-10 19 10,-13 14-9,-6 7 8,0 7-10,-20 4-10,-8-4-58,-2-5-10,6-14-34,6-16 16,11-14-66</inkml:trace>
  <inkml:trace contextRef="#ctx0" brushRef="#br0" timeOffset="-209597.3">7890 11238 461,'0'0'99,"0"0"-87,0 0-2,0 0-10,0 0 6,0 0-1,-17 122-2,15-89-3,2 1-2,0-5-22,0-9-66,0-6-53,0-14 30</inkml:trace>
  <inkml:trace contextRef="#ctx0" brushRef="#br0" timeOffset="-209458.389">7881 10990 375,'0'0'32,"0"0"-32,0 0-16,0 0-63,139 42-36</inkml:trace>
  <inkml:trace contextRef="#ctx0" brushRef="#br0" timeOffset="-208676.4499">8172 11200 293,'0'0'331,"0"0"-265,0 0-33,0 0-33,0 0 1,0 0-1,-34 31 20,7 5 16,-2 7-18,7-6-12,9 2-5,10-7 2,3-2-3,3-7 0,25-9-4,15-14 4,11 0 1,7-23 11,4-13-24,-7-4 1,-9-3-3,-16 0 9,-14 0-13,-17 7 18,-2 8 0,0 6-8,-6 10 6,-3 8 4,1 2 6,4 2-8,4 0 1,0 0-1,0 6 0,1 6-2,18-3 1,10-4-7,4 1 8,6-3 8,2 6-5,-4 3 1,-10 2-4,-15 8-6,-9 6 2,-3 4-6,0 4 10,0-2-4,-7-3 3,7-4 0,0-8-14,0-6-33,0-8 31,21-5-21,10 0 1,13-22 32,7-13-12,11-3-28,1-4 19,-7-4 6,-8 2 20,-9 2-5,-15 6 5,-8 13 23,-11 14 13,-5 6 19,0 3-33,-3 7-19,-22 18 11,-6 14 4,4 1 10,8 0 4,11-4-26,8-8 6,6-3-12,27-13 10,7-10-10,9-2 20,2-14-7,0-16 15,-3-5-24,-15 1 9,-11 0-3,-13-2-4,-9 4-2,0 4-4,-36 8-25,-13 15 10,-15 5-25,-3 0-12,9 21-8,19-1-15,29-3-24,10-10-99</inkml:trace>
  <inkml:trace contextRef="#ctx0" brushRef="#br0" timeOffset="-207754.78">9821 11168 162,'0'0'87,"0"0"-9,0 0 11,0 0-27,0 0 34,0 0-17,-47-69-13,38 80-52,-7 24 3,-5 17-7,-2 14 22,3 10-26,2 7 13,-1 3-16,-1-4 11,0-4-20,-2-11 6,7-13-7,1-17-12,10-12-49,4-13-1,0-10 10,0-2-34,14-22 67,3-24-72,2-18 1,0-13 81,-3-11-6,-1-8 22,6 0 8,1 7-3,5 17 37,4 22 47,0 14 22,3 14-35,3 11-40,3 5 10,1 6-12,-3 0-26,-7 13 5,-13 9-13,-9 1 0,-9 4-5,0 1 6,-24 4-2,-13 0 1,-10-3-23,-3-2 1,2-3-44,8-7-8,16-9-26,15-8-80</inkml:trace>
  <inkml:trace contextRef="#ctx0" brushRef="#br0" timeOffset="-207110.859">10120 11018 452,'0'0'103,"0"0"-48,0 0-42,0 0-9,0 0 14,0 0-8,42 113 16,-42-76 7,0-8-30,0-3 2,0-9-5,0-2 0,0-7 4,0-4-1,0-2-5,0-2 2,0 0-11,2 0 5,10-2 11,5-12-5,3-4 7,7 2 3,2 6-9,-2 8-1,-3 2-1,-4 0-7,-2 10 3,-3 11 5,-3 2 0,-3 3-19,-3 2-9,1-1-9,2-5-46,-2-5 9,1-6-33,1-11 54,5 0 8,3-6-9,2-19 28,3-3-35,1-5 61,-2-2 17,4-1 59,-4 1-12,2 9-8,-6 9 42,-7 13-16,-5 4-58,-3 0-11,-2 21-10,0 11 9,0-1 0,0 1 19,0-2-30,0-8 9,0-7-10,0-10 15,0-5-13,0 0-1,5 0 61,1-7 40,1-16-101,1-3 15,2-4-16,-6 0 4,-4 0-13,0 2-3,0 9-23,-7 6 19,-3 11-42,0 2-45,2 0-12,-2 16-1,1 4 28,5-6-22,4-4-62</inkml:trace>
  <inkml:trace contextRef="#ctx0" brushRef="#br0" timeOffset="-206643.859">10742 11180 138,'0'0'130,"0"0"-24,0 0 1,129-61-15,-97 52-34,3 9 0,-6 0-21,-8 0-33,-2 12 18,-9 5-22,0-1 0,-10 0-4,0-2 14,0-5-10,0 2 6,0-5 3,0-2-7,0-2-2,0-2 0,0 0 12,0 0-5,0 0 4,0 0-11,4 0-4,3 0 3,9 0-10,8 0 11,12-2 13,8-6-9,4-2-4,-2 2 0,-1-1 8,-1-3-12,3 3 4,2-7 0,2-2 0,1-4 6,-8-3-6,-9 4 0,-12 1 9,-12 6-10,-11 4 2,0 3 2,0 5-3,-17 2 14,-13 0-14,-5 14 2,-1 12 7,2 5 2,13 1-5,11 3-4,10-6-4,15 1-4,38-5-12,20 0-28,14-11-80,6-14-96</inkml:trace>
  <inkml:trace contextRef="#ctx0" brushRef="#br0" timeOffset="-206499.93">12063 11273 443,'0'0'276,"0"0"-247,-113 74 0,102-40-28,11 1 13,0 3-28,0 5 11,6-8-94,-6-5-81</inkml:trace>
  <inkml:trace contextRef="#ctx0" brushRef="#br0" timeOffset="-205511.889">12900 11008 228,'0'0'14,"0"0"10,0 0-24,0 0 4,0 0-5,0 0 1,28-69 0,-6 51-3,9-6 7,9-2-4,8-5 0,1-2-14,-7 0 5,-10 3-13,-10 1 22,-16 8 56,-6 3-16,-6 2 20,-30 8 9,-20 6-56,-13 2 46,-13 0-33,-8 26 11,1 12 23,2 6-36,9 5 23,18 4-30,18-3-10,21-2 6,19-2-13,2-3 0,23-7-5,28-9 10,25-10-18,15-11 12,16-6-64,12 0 41,1-20-36,3-4 6,-7-6 11,-16 0 16,-15-2 4,-24 3 14,-22 4 9,-22 4 9,-17 8-2,0 3 30,-17 8-10,-14 2-17,-12 0 5,-8 5 23,-4 14-23,-2 3 32,3-1-19,10 1-5,13-2-9,11-3-7,11-3-7,9-4 0,0-2-15,0-4 7,14-4 1,10 0 7,5 0 12,2-12-1,-2-5-9,0 2-2,-6-1 5,-1 2-4,-5 1-1,-6 8 0,-3 2 5,-4 3 0,0 0-8,5 0 3,1 19 0,-4 4-10,-2 10 3,-3 3-22,3-6-8,2-4-40,8-9 1,5-10-79,8-7-114</inkml:trace>
  <inkml:trace contextRef="#ctx0" brushRef="#br0" timeOffset="-204980.22">13734 10922 413,'0'0'70,"0"0"2,0 0 33,0 0-46,0 0-21,0 0-38,0-34 16,-5 58-6,3 7 21,2-2-17,0-4-8,0-7 4,0-4-10,0-6 0,0-2 3,0-5-2,0-1 3,0 0-4,2 0 12,2-1-12,3-15 0,3-5-17,6 0-8,5-4 17,0 1-5,4 6-17,0 4 24,-5 10-14,-4 4 19,-1 0 1,-2 0 0,-4 18-18,-5 8 18,-4 6 0,0 0-8,0-3 12,0-5-4,0-9 0,0-4 3,0-8-12,0-3 12,0 0-3,6-5 17,13-19-9,6-8-10,2-3 2,2 1 0,0-1-8,0 2 8,-2 5 0,-8 12-3,-1 10-2,-7 6 4,-1 9-14,-4 18 6,0 12-8,-6 4 13,0 3-44,0-3 1,0-5-86,-10-8-31,-11-12-124</inkml:trace>
  <inkml:trace contextRef="#ctx0" brushRef="#br0" timeOffset="-204402.47">14506 10865 478,'0'0'33,"0"0"10,0 0-18,0 0-14,0 0 8,0 0-10,43-63-4,-28 49-5,1-2 0,-7 2 8,-7-4-5,-2 4 8,0 2 4,-11 4 0,-18 8 0,-5 0-15,-8 4 0,-2 21 6,4 8 2,11 4-8,11-2 11,13-1 4,5-6-18,16-5 3,20-8 0,15-7 7,9-8-3,5 0-4,11-9 2,-3-13 7,-1-5-18,-8-3-13,-13-2 19,-10-3-8,-17 0 15,-15 1-4,-9 4 0,0 8 6,0 5-6,-18 7 0,3 10 1,1 0 9,5 0-10,7 3 0,2 9-3,0 0 5,6 0-4,15 0 2,4 0 0,-2 2 1,-8 2-1,-3 2 0,-12 4-2,0-2-33,0 1 30,0 2-44,2-7-16,19-3 22,16-7-72,19-6 20,15 0-141</inkml:trace>
  <inkml:trace contextRef="#ctx0" brushRef="#br0" timeOffset="-204117.65">15681 10706 333,'0'0'57,"0"0"40,0 0-48,-135-68-12,72 68 35,-4 0-31,6 17-15,15 10 19,17 5-39,21 1 2,8-4-8,0-3 0,15-9-3,8-6 6,1-7-3,0-4 22,0 0-13,3-8 19,7-11-28,-1 0 5,10-1-1,3 6 0,1 4-4,4 10 0,-6 0-10,-3 3-7,0 18-58,-6 4-44,-4 1 24,-9-1-119</inkml:trace>
  <inkml:trace contextRef="#ctx0" brushRef="#br0" timeOffset="-201553.04">1642 13006 137,'0'0'70,"0"0"9,0 0 1,0 0 15,0 0-31,0 0-24,0 0 2,40-93 9,-52 89-34,4 3 40,3 1-39,1 0 1,0 0-19,-3 0 10,-6 14-10,-3 14 5,-4 7 0,-3 9 28,-1 14-33,2 5 21,-7 4 1,0-4-17,2-6 6,0-13-11,7-7 2,4-14-1,10-9 4,1-7-5,5-7 0,0 0 8,0 0 4,0-21-12,0-13 6,0-15-3,10-11 0,10-16-3,14-6 0,1-6 8,7 4-16,5 16 8,-5 15 0,-1 24-3,0 16 4,-1 13-1,0 0 0,1 28-8,-3 18 2,-9 16 6,-6 14 0,-15 13-9,-8 3 9,0-2-15,-14-6-35,-12-6-8,-7-6-28,-6-11-90,-3-17-28</inkml:trace>
  <inkml:trace contextRef="#ctx0" brushRef="#br0" timeOffset="-200968.09">1495 13297 454,'0'0'118,"0"0"-96,0 0-15,0 0-7,160-67 0,-70 44-13,19-4 12,12-1-39,3-2-18,-5 2-1,-9 4-28,-18 0 52,-20 2 27,-24 4 8,-25 0 9,-17 1 34,-6 2 74,0 0-27,-22 8-39,-12 5-25,-9 2-5,-9 0-13,-11 22 30,3 14-20,-2 8 2,10 9 15,14 0-28,13-2 1,21-10-4,4-7 4,25-7-14,27-11 6,19-13-1,16-3-9,6-17-19,3-17-7,-9-15-21,-18-4-21,-22-5 19,-18-3 8,-20 3 49,-9-1 2,0 5 0,-13 6 18,-7 11 12,1 11 29,3 11 35,11 11-20,-1 4-23,6 7-51,0 26-4,0 16 4,17 13 6,-2 4-2,-1 10 1,-12 5-5,-2-5-13,-5-4 12,-19-8-46,-10-12-41,-1-8-25,-5-15-100,4-17-60</inkml:trace>
  <inkml:trace contextRef="#ctx0" brushRef="#br0" timeOffset="-200713.11">2646 13060 302,'0'0'31,"0"0"1,122-46 3,-69 29 14,-3 0-3,-3 1-6,-13 3-7,-8 1-6,-12 7 7,-9 3 17,-5 2 7,0 0-24,0 0-19,0 12-15,0 20 0,0 6 1,0 8 2,0 7 9,0 0-12,0 3-30,0-6-53,-5-13-140,-5-17-26</inkml:trace>
  <inkml:trace contextRef="#ctx0" brushRef="#br0" timeOffset="-200552.29">2984 12828 467,'0'0'0,"0"0"-18,0 0-31,68 106-43,-40-78-111</inkml:trace>
  <inkml:trace contextRef="#ctx0" brushRef="#br0" timeOffset="-199918.61">3182 13060 459,'0'0'76,"0"0"-64,0 0 2,-13 104 20,13-74 19,2-2-22,11-1 5,3-8-33,2 0 2,-3-9 5,4-7-4,-6-3 2,3 0 5,5-20-10,6-7 7,2-12-8,0-4-2,-6-10 5,-8 1-5,-15 0 0,0 9-8,-15 6-32,-26 15 5,-3 11 5,-5 11 7,0 0 22,6 19-7,11 9 8,16 6-1,11 1-2,5-2-3,9-8 2,27-10-18,9-13 12,3-2 10,4-10 5,4-17-5,-4 1 5,0-3-1,-5 0-4,-9 2 14,-10 10 11,-10 8-7,-6 4 15,-6 5-25,-3 0-3,5 17-5,2 7 2,-2 4 13,3 2 12,4 1-25,1-8-1,-4-5 4,-3-10 2,-3-8-7,4 0 3,9-14 23,8-18 11,9-10-35,9-4 9,3 1-11,5 6 2,-1 7 3,-4 13-5,-6 12 0,-4 7 6,-1 0-1,-4 17-6,1 12 1,0 0-10,-1 2 7,1 1-57,1-4-14,5-8-44,-1-10-108</inkml:trace>
  <inkml:trace contextRef="#ctx0" brushRef="#br0" timeOffset="-199622.79">5240 12821 421,'0'0'34,"0"0"7,0 0-26,0 0 67,0 0-73,0 0-4,60-28 1,25 19-5,2 6 3,-2 3-8,-23 0-78,-28 20-78,-34 9 17</inkml:trace>
  <inkml:trace contextRef="#ctx0" brushRef="#br0" timeOffset="-199470.859">5138 13062 359,'0'0'83,"0"0"-38,0 0-32,120-50-8,3 14 8,21-4-13,10-5-11,-7 0-68,-25-5-126</inkml:trace>
  <inkml:trace contextRef="#ctx0" brushRef="#br0" timeOffset="-199293.97">5742 12541 482,'0'0'65,"0"0"-10,0 0-1,0 0-24,0 0-28,0 0 6,15 21 28,54 10 7,7 5-42,-3 6 23,-17 4-24,-23 0 0,-33 7-5,-21 5-34,-58 16 30,-35 10-94,-23-2-131</inkml:trace>
  <inkml:trace contextRef="#ctx0" brushRef="#br0" timeOffset="-189062.63">7472 12475 179,'0'0'103,"0"0"-16,0 0-14,0 0 1,0 0-17,128-80 7,-107 63-7,-8 5-25,-4 2 14,-7 5-38,-2 5 16,0 0 6,-20 0-21,-27 9 2,-17 19-10,-17 10 6,-1 4-7,6 3 8,14-6-8,17 0 1,19-5 12,12-2-24,14-6 11,0 0-5,35-6 0,19-2 8,10-6-3,11 1 4,-9-6 3,-12 3-14,-14 2 2,-24 5-29,-16 4 3,-14 7-39,-40 9 42,-17-2 21,-9 4-35,6-13 32,19-6 4,21-10 6,21-8 4,13-2-4,0 0 0,31-20-7,24-16-11,17-12 18,11-5-3,1-12 3,1-10-3,0-7 10,-2-6-7,-8 4 19,-11 11 5,-17 19 28,-19 21-25,-16 16 3,-9 17 20,-3 0-40,0 31-10,-13 20 0,-5 21 7,6 9 26,12 1-30,0-4 4,5-2-8,8-4 3,-9 4-4,-4 3-29,-4-1-116,-29-8 30,-9-17-155</inkml:trace>
  <inkml:trace contextRef="#ctx0" brushRef="#br0" timeOffset="-188874.75">7740 12775 579,'0'0'38,"0"0"-38,0 0-16,0 0 2,141-29 9,-89 21-7,6 1-33,6-3-46,1 1-28,0-6 9</inkml:trace>
  <inkml:trace contextRef="#ctx0" brushRef="#br0" timeOffset="-188524.72">8205 12746 389,'0'0'41,"0"0"-24,0 0-16,0 0 0,0 0 36,0 0 17,11 27-18,22-27-12,8-1-21,2-16 12,-4-3-15,-8 2 0,-13 1-3,-14-3 1,-4 8-5,0-1-9,-27 7 3,-6 6 11,-7 0 3,-5 8-1,1 12 19,6 6-7,9 2 4,11 2 3,16 2-18,2-2 11,25-3-10,21-5-2,14-4 7,10-7-1,1-3-12,-4-4-2,-9-1-87,-14-3-64,-15 0-55</inkml:trace>
  <inkml:trace contextRef="#ctx0" brushRef="#br0" timeOffset="-187922.8799">8637 12791 276,'0'0'48,"0"0"-39,0 0 60,0 0-8,0 0-36,125-56-10,-100 35-7,-5-2-5,-3 0-3,-3 2 1,-7-1-1,-7 6 9,0 3-6,-3 4 11,-21 9-14,-10 0 8,-1 2 11,-2 22-2,4 8-5,4 6 12,12 5-14,10-2 21,7-4-31,0-4 2,27-8-1,14-9 0,16-8 3,18-8 8,14 0-6,7-14-1,-4-11-5,-14-4 1,-20-2-2,-22-3-26,-18 0-2,-14 0 23,-4 3 4,0 2 2,-22 5 0,-1 7 7,6 8-7,5 3 12,12 1 5,0 5-1,20-3-10,20 3-6,10 0 0,-1 0 8,-4 20-9,-6 9 1,-10 12 0,-11 8 22,-16 9-20,-2-5 18,0-5-12,-4-10 4,4-5-10,0-13-2,9-8 0,38-8 0,31-4 1,26 0-2,24-25-42,3-4-80,-13-4-25,-29 1-270</inkml:trace>
  <inkml:trace contextRef="#ctx0" brushRef="#br0" timeOffset="-186520.79">7121 13437 467,'0'0'36,"0"0"38,0 0-23,0 0 18,0 0-22,0 0-6,27-84-41,-62 122 23,-17 21-6,-8 11-9,4 2-6,14-5 10,16-5-8,16-9-4,10-7 0,0-8 3,9-10-12,27-10 1,15-16 5,18-2-5,14-2-9,6-19-14,2-6-14,-11-4-17,-12-4 42,-16-1 5,-15 3 15,-16 8 0,-11 6 7,-10 10-6,0 3 30,0 6-10,0 0 8,0 0-29,-13 6 1,1 15 20,-4 8-20,4-3 20,9 0-21,3-5 8,0-2-16,0-4 8,17-8 0,17-7 2,13 0 8,8-20-8,0-10-2,-13 0 10,-16-4-16,-15 2 6,-11-4 0,-11 0-3,-36 5-32,-13 12-14,-13 14-2,-3 5 13,7 7 33,13 14-28,23 1 28,20 0-4,13-2-8,17-8-24,32-5-20,16-7-47,7 0 47,3-15 27,-4-7 34,-11 1 7,-8-2 15,-12 5 27,-11 6 43,-5 4 0,-8 8-26,-1 0-45,-1 0-6,-1 18 8,0 5-16,-2 4 28,-1 1-1,1-3-30,0-3 16,-3-7-20,4-3 0,-4-5 5,2-5 5,-4-2-10,4 0 3,1 0 4,7-9 2,4-14-9,1-2 0,3-1 3,1 6 7,-2 5-10,-4 8 0,1 7-2,1 0-7,0 19 9,-4 12 0,-4 8-4,1-1 12,-2-3-8,-1-4 0,-2-9 1,1-8-8,2-11 7,5-3 0,8-19 7,8-23-7,4-13-5,1-12-21,-9-5-21,-9-9 40,-2-5-3,-7-3 10,-1 5 2,-9 18 11,-3 23 2,0 26 43,0 15-20,0 2-9,0 26-29,0 23 0,-3 15 8,-4 9-6,4 5 8,3 1-10,0 4 14,0-3-27,-4 0 13,-11-1-90,-16-16-56,-14-17-231</inkml:trace>
  <inkml:trace contextRef="#ctx0" brushRef="#br0" timeOffset="-186294.93">8557 13497 639,'0'0'72,"0"0"-35,0 0-32,0 0 0,147-79-5,-87 65 0,0 2-41,-2 9-32,-15 3-99,-5 0-95</inkml:trace>
  <inkml:trace contextRef="#ctx0" brushRef="#br0" timeOffset="-185794.9199">8963 13423 372,'0'0'83,"0"0"-52,0 0 1,0 0-26,0 0 57,0 0-34,96 0 8,-54 4-11,0 19-18,0 8-6,-8 5-2,-14 4 11,-7-4-8,-13-2-3,0-3 0,-4-9-6,-21-2-9,-2-8 8,6-3 7,7-9-18,9 0 18,5 0 0,0-13-9,9-15 7,22-11-12,12-5 14,11 1 0,3 0 6,6 15-17,-6 12 11,-3 11 0,-7 5 1,-11 3 9,-7 20-10,-7 2 4,-4 1-1,-4-4 25,-4-3-28,1-6 12,1-6 0,-1-7 1,4 0-8,3-3 26,7-19-22,4-4 14,-4-1-22,-6-6-1,-5 1 2,-10 5-2,-4 4-5,0 11-19,-14 12-48,-12 0 31,-3 14 3,7 10-14,9 5-30,8-2-64,5-1 35</inkml:trace>
  <inkml:trace contextRef="#ctx0" brushRef="#br0" timeOffset="-185501.1">9899 13624 189,'0'0'92,"0"0"4,0 0 22,113 7-67,-72-21 3,1-10-38,7-5 3,2-8 9,-4-7-27,-5-6 27,-8-6-1,-8-10-23,-10-6 33,-11-3-24,-5 9 3,-7 14 12,-22 20-25,-6 20 38,-2 12-41,0 7 16,3 34 12,10 15-26,11 9 6,13 4-6,1-2 7,33-3-9,18-5 0,8-6 0,4-7-16,1-4 13,-9-8-90,-12-10-104,-19-2-406</inkml:trace>
  <inkml:trace contextRef="#ctx0" brushRef="#br0" timeOffset="-184467.19">7081 14575 172,'0'0'1,"0"0"-2,0 0 1,61-131-24,-55 91 24,-2 1 0,-1 6 22,-1 6 68,-1 11-12,2 6 64,-3 6-71,0 4-11,0 0-29,0 4-25,0 22-6,-9 14 41,-11 6-14,-4 0 13,4-3-39,2-6 7,3-8 22,3-5-23,5-16-1,3-4-6,4-2 0,0-2 9,0 0-8,0 0 9,0-23 2,16-9 2,8-14-21,12-5 7,6-7 0,12 0 0,1 3 3,-1 17-3,-3 18 0,-1 20 0,-5 0-11,-1 28 11,-9 22 0,-6 8-5,-7 8 7,-8 9-2,-10 0 0,-4 12-25,-13-3-100,-28-13-118</inkml:trace>
  <inkml:trace contextRef="#ctx0" brushRef="#br0" timeOffset="-183707.99">7366 14504 506,'0'0'41,"0"0"-13,0 0-24,0 0 4,0 0-8,137-68 0,-70 52 0,8 0-7,8-2-19,0-1 10,-3-3-2,-7 0 13,-17 4-40,-16 2 3,-16 6 37,-11 1-5,-10 4 10,-3 3 81,0 2 0,-5 0-31,-17 0-22,-2 7 23,-7 14 8,2 9-37,6 4 5,5 1-22,9-2-1,7-1-6,2-4 7,0-3-5,23-4 0,9-4-41,13-11 7,7-6-66,6 0-17,-2-12-15,-8-12 33,-6-10 12,-12-2-27,-8-5 101,-8 0 13,-6 2 112,-6 11-4,-2 1 48,0 15-19,0 5-48,0 3 15,0 4-54,-13 0-15,-10 23-22,-9 8-8,0 5 15,6 4-15,9-9-5,13-2 0,4 0 5,10-7-13,27-10-3,19-8-39,15-4 10,7-4-37,-4-18 2,-10-2 20,-14-8-99,-18-4 9,-8 0 78,-13 2 67,-9 2 4,-2 9 47,0 5 109,0 10-3,0 6-64,0 2-31,0 0-62,-2 14 24,-3 18-25,-1 5 2,0 2 8,6-3-9,0-2 9,0-4-11,0-3 2,0-7-26,6-5-6,2-8-92,3-7-5,-1 0-64</inkml:trace>
  <inkml:trace contextRef="#ctx0" brushRef="#br0" timeOffset="-183540.09">8778 14154 349,'0'0'138,"0"0"-69,0 0 49,0 0-111,0 0 0,0 0-14,4 14 20,13 18-18,-5 3 5,-5 0-38,-7-1-73,0-5-140</inkml:trace>
  <inkml:trace contextRef="#ctx0" brushRef="#br0" timeOffset="-183214.25">8884 14517 70,'0'0'419,"0"0"-357,0 0-10,156-87-19,-102 54-5,-2 0-8,-10-8-3,-7 2-21,-8-6 4,-7-7 0,-9-2 9,-7 1-3,-4 2-6,0 9 5,-4 12 9,-10 12 32,9 13 8,-3 5-8,2 0-30,-5 23-3,-1 14-13,8 14 0,4 0 6,0 4-12,18-3 6,9-2 0,2-2-9,-2-4-33,-8-7-61,4-10-50,-3-11-67,0-16-47</inkml:trace>
  <inkml:trace contextRef="#ctx0" brushRef="#br0" timeOffset="-182140.05">9653 14134 339,'0'0'88,"0"0"-35,0 0 5,0 0-16,0 0 34,0 0-28,23-51-43,-48 59 22,-6 20-24,-3 4 4,1 6 5,7 2 2,14 1-11,8-7-3,4-6 0,7-9-3,23-6 9,16-10-6,8-3 5,6 0 0,9-16-8,-5-10 3,-6-2 0,-11-6-10,-12 0 4,-10 5 6,-14 0-4,-11 9 15,0 10-11,0 6 4,0 4-4,0 0 4,0 0-4,0 8 0,0 13-4,0 6 9,5 3-11,8-2 6,7-4 0,5-2-14,1-8-9,5-9-50,5-5 15,1 0 1,8-19 32,1-8-49,3-4 13,-5-3 52,-11 0 1,-9 4 8,-8 4 47,-10 12-24,-6 6 76,0 8 8,0 0-64,0 0-25,-15 8-10,-7 13-8,-3 4 19,5-1-13,5-2 0,6-3-6,7-5 1,2-1-8,0-9 7,6-4 0,14 0-7,5-4 16,-3-14-18,0 4 9,-3 2-3,-2 2-8,-3 5 15,-5 4-4,-1 1 0,0 0-8,2 4 2,3 4 5,10 1 1,8-9-6,7 0 4,4 0-21,5-27 4,0-9-25,2-8 32,-4-11-17,-3-4 29,-4-11 12,-6-2-7,-7-3 20,-9 2 28,-11 13-22,-5 20 41,0 20 7,-17 20-21,-12 2-28,-6 44-25,0 17-4,6 13 1,16 2 9,13-3-17,6-4 6,28-8 0,6-19 1,3-12-1,8-18 0,0-14 0,8 0 9,8-14-9,8-25 0,2-3-8,4-9-1,-10-7-33,-6-7-3,-14 3-21,-16 10-5,-17 16 47,-16 18 24,-2 18 11,-17 0 25,-12 22-28,5 14 37,10 1-9,14 4-29,0-7-5,43-8-2,21-4 0,23-6-9,11-5 9,4-2-13,-13-4-89,-26-5-179</inkml:trace>
  <inkml:trace contextRef="#ctx0" brushRef="#br0" timeOffset="-181295.16">7333 15311 659,'0'0'135,"0"0"-65,0 0-64,0 0-6,0 0 0,-42 119 3,42-91 8,0-4-15,2-6 4,11-2-18,-4-12 4,-5-4-16,-4 0 30,0 0 3,0-18 9,0-8-17,-11-9 5,1 0 0,1 7 33,1 7-31,4 8 36,2 6-24,2 7-3,0 0-17,0 0 6,0 0 0,0 0-8,0 0 8,0 0 0,0 0 0,0 5-6,0 3 3,0 2-10,0-4 0,0-2 5,0 0 11,0-4-3,0 0 0,0 0 5,0 0-7,2 0 2,-2 0 0,2 0 13,3 0-9,4 0-2,11-11-2,9-8 8,9-5-8,6-5 0,10 4 0,0 4-8,-4 12 16,-7 6-8,-11 3 0,-15 14-5,-13 23-1,-4 7 5,0 6-6,-13 1 4,-7-7-38,-4-9-15,3-5-54,3-16-57,1-14-229</inkml:trace>
  <inkml:trace contextRef="#ctx0" brushRef="#br0" timeOffset="-180408.97">7375 15145 85,'0'0'393,"0"0"-340,0 0-18,0 0-26,0 0-2,0 0-7,-31-26 4,31 26-10,0 0 6,0 0 0,0-4 13,0-2-9,0 2 9,0 0 15,0-4-28,0 2 26,0-2-3,-7 4-10,3 0 10,0-1-22,4 5-1,-2 0 3,2 0 6,0 0-15,0 0 6,0 0-4,0 0-5,0-11 8,0 3 1,0 4 6,2-2 3,-2 6 22,0 0-15,4 6-7,0 29-11,3 16 4,0 14 30,0 3-11,-1-2-19,1-8 9,2-3-11,-4-9 0,-3-9-2,-2-9-13,0-15-45,0-8 14,0-5-33,0 0 78,-7-18-57,-4-14-18,0-8 72,-1-10-5,3-6 9,3-14 0,4-8 4,2 2 5,0 5 13,0 17 22,8 17 37,14 11-49,10 9-16,6 8 4,9 6-19,1 3 17,2 0-18,-8 17 0,-8 4 10,-8 1-6,-16 5-4,-10 0 3,0 1 3,-8 2-6,-11 1 0,-2-4-5,4 0 0,1-5 2,7-4 3,5-4 0,4-4-6,0-2 5,0 2-7,0-3 8,18-2-5,21-3 10,12 0-5,14 1 22,7 4-21,-9-1 24,-19 2-10,-15 8-14,-23 4 7,-6 10-3,-38 10 16,-37 6 11,-21 2-26,-9-3-12,5-15-10,17-6-23,25-15 11,27-9-67,29 0 2,4-22-130</inkml:trace>
  <inkml:trace contextRef="#ctx0" brushRef="#br0" timeOffset="-179854.859">8020 15218 268,'0'0'313,"0"0"-244,0 0-37,0 0 9,0 0-39,0 0 15,15 48 37,-9-20-53,2-2 6,-5-9-7,3-4 0,-4-3 6,0-10 1,-2 0-7,0 0 14,0 0-10,0-3 8,6-22-12,13-3-12,10-4 5,10 4-36,17 2 6,9-1-22,12 11-5,8 0 16,10 4-8,-7 1-50,-5 0 38,-14 1 35,-18 0 27,-20 2 6,-17-2 4,-14 2 153,0 0-44,-27 3-45,-13 5 18,-11 0-68,-16 13 26,-9 15 4,1 6-40,9 0 15,16 0-10,21-3-7,14-9 5,14-5-11,1-8 0,1-3-2,31-6 4,13 0-2,9-18 1,-1-6 0,-4 4 3,-14 6 0,-10 4-4,-14 7 0,-4 3-1,-2 0-4,-1 0 2,5 21 3,-3 0-3,4 4 3,-4 5-51,3-7-106,-3-11-46,4-7-181</inkml:trace>
  <inkml:trace contextRef="#ctx0" brushRef="#br0" timeOffset="-179642.99">8938 14979 426,'0'0'196,"25"-110"-91,-17 80 6,-4 20-10,-4 10-57,0 0-13,3 22-31,1 26 0,2 20-4,-4 8 14,0-4-9,4 4 0,9-5-1,8-8-12,4-14-47,0-15-48,2-16-40,-5-18-141</inkml:trace>
  <inkml:trace contextRef="#ctx0" brushRef="#br0" timeOffset="-179410.13">9362 14959 524,'0'0'124,"0"0"-23,0 0-22,0 0-35,0 0-23,0 0-11,-131 44 3,104-20-12,13 0 2,12-4-3,2-2 0,10-6-8,29-1 4,12-10 2,16-1-38,11 0-38,4-12-18,-6 0-77,-19 6-142</inkml:trace>
  <inkml:trace contextRef="#ctx0" brushRef="#br0" timeOffset="-179140.3">9665 15112 382,'0'0'125,"0"0"-90,0 0 20,0 0-11,0 0-41,140-75 1,-84 41-3,-11 2-1,-18 6 6,-21 8-4,-6 4 5,-16 10 63,-32 4-29,-19 7-10,-14 27-11,2 9 14,13 7 8,18 0-35,29-2 4,19-2-11,23-7 2,46-13-7,22-16 8,27-10-3,9-12 16,-1-20-16,-7-9-3,-23-4-152,-31 0-385</inkml:trace>
  <inkml:trace contextRef="#ctx0" brushRef="#br0" timeOffset="-175576.13">10759 14033 390,'-147'-53'10,"20"5"-16,38-1 6,42-9 0,38-11 7,19-10 5,63-9-12,31-13-10,35-16-138</inkml:trace>
  <inkml:trace contextRef="#ctx0" brushRef="#br0" timeOffset="-173936.829">15115 11847 472,'0'0'41,"0"0"-19,-178 8-19,79 32 17,-23 16 21,-9 15-4,-1 8 17,18-3-33,34-6-3,34-12 5,27-9-23,19-8 2,7-12-2,34-7 2,13-15-2,21-7 1,10 0-1,4-24 5,-5-5 1,-10-3-6,-12 3 0,-13 2 10,-20 8-11,-15 10 2,-10 7 0,-4 2 6,0 6-7,0 20 0,-12 11-1,1 4 10,5 1-18,4-4 5,2-2-38,0-6-42,16-9-68,10-14-70</inkml:trace>
  <inkml:trace contextRef="#ctx0" brushRef="#br0" timeOffset="-173623.03">15173 12258 463,'0'0'71,"0"0"-32,0 0-22,-142 47 7,117-6 17,15 3-40,10-2 6,0-3-4,23-9-3,6-9 1,2-8 4,7-13-5,5 0 12,-3-9-10,-5-18-2,-2-8 4,-8-3-4,-8-3 6,-7-2 6,-10 1-11,0 6-1,-23 7-20,-14 15 13,-7 14-31,1 0 10,12 9 12,11 13-25,18 2-22,2-2-71,26-4 10</inkml:trace>
  <inkml:trace contextRef="#ctx0" brushRef="#br0" timeOffset="-173029.389">15795 12187 415,'0'0'152,"0"0"-41,0 0-63,-168 4 4,92 27-34,1 5-8,9 2 10,21-2-15,16-4 0,19-4-5,10-4 1,4-8-8,35-7 7,15-9 0,13 0-3,4-15 10,-1-13-8,-4-2 1,-15-4-17,-12 2 17,-20 3 0,-7 8 2,-12 7 2,0 11 1,0 3-2,0 0-3,0 0-4,-6 23-6,4 3 10,2 0 0,0-2-3,10-2 3,11-7 0,6-6 0,7-9 8,6 0-19,9-8 10,9-24-17,14-10 6,-1-14-44,2-13 33,-5-12 10,-17-14-3,-7-5 11,-20-4 2,-11 0 3,-13 16 6,0 21-2,-30 30 39,-15 28 39,-2 9-71,-4 38 2,11 22-9,15 21-3,17 6 7,8 12-1,17 3-7,24-2 0,3 0 1,3-8-6,-7-11 7,-5-11-2,-1-10 0,-12-5-13,-13-11-65,-9-17-146</inkml:trace>
  <inkml:trace contextRef="#ctx0" brushRef="#br0" timeOffset="-172778.55">15282 12738 650,'0'0'75,"0"0"-71,0 0 28,0 0-32,0 0 6,219-55 5,-85 40-11,10 8 0,5 0 0,-14 2-5,-27 5-68,-33 0-55,-50 0-236</inkml:trace>
  <inkml:trace contextRef="#ctx0" brushRef="#br0" timeOffset="-172564.68">15168 12867 609,'0'0'44,"0"0"-44,129-12 0,-16-8 4,21-4-2,3 0 13,4 0 11,-1 4-25,-13 3 9,-20 3-10,-29 5-5,-38 1-5,-27 4-86,-13 2 24,-15 0-90,-26-2-140</inkml:trace>
  <inkml:trace contextRef="#ctx0" brushRef="#br0" timeOffset="-169578.859">16464 13043 251,'0'0'207,"-160"44"-185,83-9-1,15 2-1,20-2-3,19 1 14,17-3-27,6-5-3,9-5 7,24-3-4,7-5-4,5-1 11,3-5-9,0 0 27,-9-1-25,-5 0 1,-10 2 17,-14 1-11,-10 1-9,0 3 8,-22 7 23,-26 2 5,-16 5-36,-7-8 0,1-3-2,15-4-7,16-5 2,20-6-15,15-3-26,4 0 20,10-16-58,30-16-238</inkml:trace>
  <inkml:trace contextRef="#ctx0" brushRef="#br0" timeOffset="-168814.93">17075 13311 308,'0'0'57,"0"0"-5,0 0 34,0 0-31,0 0-16,0 0 26,-5-64-21,-28 64-31,-17 2 22,-5 20-34,-8 5 17,-1 9-18,8 1 11,12-4-4,15-2-7,17-4 0,12-6-3,0-5 4,14-7-1,21-9 0,13 0 2,6-11 4,2-15-6,-4 0 0,-14-1 5,-14 1 9,-11 1-14,-7-1 0,-6 6 5,0 6-1,0 7-4,0 7 0,0 0-1,0 5-20,0 15 21,-3 1 0,3 2-27,0-3 23,0-5-58,3-1-16,16-7 26,5-7-50,8 0-6,-4-7 33,2-16-9,-3-7 73,0-6 3,-8-5 8,-1 2 22,-7 0 41,-6 18 47,-5 6 44,3 15-60,-3 2-29,1 30-63,4 16-2,0 12 67,3 5-56,4-3 11,-4-6-22,3-8 15,-1-13-14,-6-12-1,-2-13 0,-2-8 15,0-2-9,0-2 87,0-26-45,-5-13-31,-4-16-18,5-14 1,4-18 0,0-15-1,2-8 2,23 1-6,8 5 0,5 19-34,7 24 34,1 22-41,-1 27-2,-3 14 2,-1 12-53,-8 26 35,-11 12 19,-15 6-113,-7 5-121</inkml:trace>
  <inkml:trace contextRef="#ctx0" brushRef="#br0" timeOffset="-168468.09">17424 13207 481,'0'0'63,"0"0"-55,0 0-1,0 0-1,0 0 36,120 5-31,-68-5-1,10 0 0,7-9-3,1-15-7,-1-3 0,-11-3 8,-16 0-13,-20 2 5,-20 4 0,-2 8 23,-12 8-9,-29 6 17,-16 2-13,-4 8-14,-6 20 33,4 6-32,17 10 18,15-1-9,17-2-2,14 1-12,7-9 0,42-8 0,27-4-2,22-13 6,18-8 0,5 0-1,-11 0-3,-18-2-62,-25-11-173</inkml:trace>
  <inkml:trace contextRef="#ctx0" brushRef="#br0" timeOffset="-156307.03">20063 11355 288,'0'0'62,"0"0"27,114-88-53,-74 56 49,-1 2-41,-12-4 0,-8 6 30,-9 2-51,-10 2 36,0 9-7,-25 6-36,-23 9 36,-16 2-51,-19 32 12,-6 12-9,5 8 2,17 4-6,22-2 0,23 3 8,18-3-14,4-2 6,6-10 0,23-7-2,7-12 6,10-11-7,4-12 3,-1-2 0,-12 0-14,-13-12 15,-15-2-1,-9 5 0,-12 2 6,-28 7-12,-17 0 0,-6 16 3,-4 14-16,9 4 22,15 2-3,16 2 1,18 1 7,9-3-9,9-4 1,34-8-4,15-5-12,11-16 6,2-3-22,3 0 13,-7-10-69,-7-9 11,-4-6 13,-15-7-17,-7-3 47,-9-5 16,-11-1 18,-6 6 22,-3 11-14,-5 11 75,0 6-38,0 7-20,4 0-21,2 0-4,2 16 0,3 12 22,-3 5-21,2 1 27,-4-2-18,-4-6-9,-2-6 24,3-10-22,-3-5-1,0-2 3,2-3 13,-2 0 6,0 0 25,4-18-28,3-9 4,9-3-23,11-3-2,2-1 0,4 3 10,-3 11-14,-6 8 4,-3 12-12,-3 0 1,0 22 11,-2 10 0,-8 12-4,-8 2-43,0-1-59,0-5-77,-8-12-105</inkml:trace>
  <inkml:trace contextRef="#ctx0" brushRef="#br0" timeOffset="-155914.8499">20808 11555 645,'0'0'109,"0"0"-30,0 0-23,0 0-56,0 0-5,0 0-6,42 67 21,-17-25-10,0-1 0,-1-7-20,-1-6 13,-4-8-89,2-13-27,-8-7 31,0 0-26,1-14 33,-4-15 10,4-12 57,-3-2 18,-1-9 11,3 3 24,-6 3 52,4 11-2,-7 14 14,-4 8-37,0 10 19,0 3-42,0 0-34,0 2-5,0 22 0,0 10 7,-6 1-7,-3 2 0,6 1-39,-3-9-22,-1-3-25,3-3-79,2-12-220</inkml:trace>
  <inkml:trace contextRef="#ctx0" brushRef="#br0" timeOffset="-155750.9499">21314 11456 576,'0'0'151,"0"0"-72,0 0-1,0 0-46,0 0-16,0 0-16,5-8-4,-5 57-16,0 9-24,0 0-119,0-4-42</inkml:trace>
  <inkml:trace contextRef="#ctx0" brushRef="#br0" timeOffset="-155412.04">20013 11918 505,'0'0'106,"0"0"-60,0 0 15,0 0-53,0 0-2,113-53-6,-8 34 18,18-2-21,13-2 3,10 4 0,-1 1 2,1 0-2,-11 6-3,-12 6-58,-18 6-42,-25 0-73,-36 6-137</inkml:trace>
  <inkml:trace contextRef="#ctx0" brushRef="#br0" timeOffset="-155151.2">19926 12115 681,'0'0'46,"0"0"-29,0 0-15,153-51 4,-3 21-6,30 1 25,26 5-24,6 5 6,-4 4-7,2 3 0,-20-2 4,-28 2-4,-44 1-25,-59 2-13,-53 3-18,-21 2 52,-48 4-56,-21 0 15,-13 0-84,6 2-204</inkml:trace>
  <inkml:trace contextRef="#ctx0" brushRef="#br0" timeOffset="-153411">21299 12631 73,'0'0'267,"0"0"-129,0 0-28,0 0-38,0 0 0,0 0-12,-23-83-21,23 83 11,0 0-28,-3 0-20,2 21-4,-4 23-12,-3 16 14,-4 10 26,1-4-23,-2-1-1,2-5 3,-2-6 8,1-4-18,-2-13 5,6-6 0,-1-15 7,4-5 0,5-8-7,0-3 2,0 0 7,0 0 4,0-30 2,0-14-14,0-18 2,12-11 2,12-4-5,7-10 0,8 1-1,3 2-9,5 9 9,3 24 0,8 16-11,5 19 12,1 16 0,-1 0-1,-5 16 0,-11 14-9,-11 5 10,-20 1 0,-16 4-4,-2-3-25,-42 4-5,-16-5 6,-4-4-11,-5-8 13,7-9-4,14-8 29,17-2-8,16-5 14,13 2-5,2-1 0,0 7-14,13 4 12,12 4 2,6 8 0,4 2 6,3 5-1,-3 4-5,2-1 2,-2 4 10,-3-1-13,-6-1 1,-2-8-70,-4-12-102,-3-14-194</inkml:trace>
  <inkml:trace contextRef="#ctx0" brushRef="#br0" timeOffset="-153081.2">22036 12665 499,'0'0'95,"0"0"5,0 0-98,0 0 20,0 0-22,0 0 24,-4 98-16,4-68-5,0-5-3,0-8 0,4-5 0,7-8 7,1-4-7,4 0 0,1-8 4,6-17 7,1-9-11,-1-3 2,-2-5 2,-9 2 2,-7 2 0,-5 10-6,0 10 8,-29 10-16,-9 8-8,-9 0-27,-3 8 16,8 16-21,20 2 0,19 2-19,3-4-68,34-4 13</inkml:trace>
  <inkml:trace contextRef="#ctx0" brushRef="#br0" timeOffset="-152706.9499">22821 12581 377,'0'0'171,"0"0"-34,0 0-18,0 0-49,0 0-3,-113-65-58,43 92 1,-3 9 2,4 6-3,13 0-5,18-2-4,18-4 1,16-5-8,4-12 7,0-4 0,22-8 0,16-7 6,11 0-6,4-22 0,3-9 7,-3-8-5,-8 0-2,-12 6 7,-11 7-4,-10 12 3,-8 6-4,-4 8-2,0 0-4,0 0-1,0 6-7,0 14 12,0 2-11,0 2 11,12 2-42,13-4-12,8 0-35,15-5-32,15-8-80,11-9 23</inkml:trace>
  <inkml:trace contextRef="#ctx0" brushRef="#br0" timeOffset="-152339.18">23554 12548 13,'0'0'507,"0"0"-367,0 0-11,0 0-43,-160-80-79,69 101 20,-3 20-25,5 12-2,22 1 14,20 0-8,20-4-5,18-10-1,9-7 0,0-12-4,38-13 4,22-8 0,23-4 10,13-30-10,-2-16-20,-1-10-7,-19-13 17,-20-6 1,-19-7 7,-10-7 2,-12-1 4,-13 8 5,0 16-3,-2 24 14,-23 25 0,-2 21 12,0 14-32,1 44 0,2 24-7,10 22 13,12 7-6,2 3 0,9 7 7,15 5-18,-3 6-4,-11-3-146,-10-19-235</inkml:trace>
  <inkml:trace contextRef="#ctx0" brushRef="#br0" timeOffset="-151825.5">20634 13551 565,'0'0'63,"0"0"50,0 0-26,0 0-47,0 0 14,0 0-54,-24 34 4,15 40-14,-1 5 10,3 1 0,-1-6 0,-3-4-69,-5-10-14,3-6-63,-7-15-94</inkml:trace>
  <inkml:trace contextRef="#ctx0" brushRef="#br0" timeOffset="-151086.6">20182 13830 404,'0'0'26,"0"0"30,114-39-50,-46 27 26,13-1 32,2-1-49,-4 4 9,-5 3-2,-15 5-15,-13 2 27,-17 0-12,-7 2-17,-8 17 16,1 6-9,-4 4-2,-1 9 13,-6 6-20,-3 0 29,-1-2-25,0-5-4,0-7-2,0-16 13,0-5-14,0-6 0,0-3 8,0 0 37,0 0-4,0-8-18,6-15-19,2-7 1,8-3-5,6-3 0,5 1-27,6 9 9,4 6-52,-2 10 12,2 10 14,1 0-53,3 0 59,0 6 13,7 4-5,-1-8 6,-1 0-15,-7-2 31,-10 0-1,-10 0 18,-6-8 59,-8-1 17,-3 2 0,-2-3-10,0 6-23,-10-1-5,-19 5 2,-9 0-44,-7 0 1,0 15-6,4 9 7,9-2-4,4 1-3,11 0 0,6-5-1,2 0 9,5-6-8,4-5 0,0-4 2,0-3-14,15 0 12,11 0 0,8-8 8,-5-6 5,-6 8-13,-9 1 0,-10 3 4,-4 2-10,0 0 6,0 0 0,0 2-9,0 17 9,0 7-7,0-6-17,0 3-88,0-7-9,13-15-46,18-1-134</inkml:trace>
  <inkml:trace contextRef="#ctx0" brushRef="#br0" timeOffset="-150778.79">21718 13788 703,'0'0'137,"0"0"-124,0 0 5,0 0-8,0 0 22,-36 128-18,30-82 0,3-6-14,3-5 0,0-8 4,0-8-10,0-11 6,0-3 0,0-5 10,0 0 0,-5-5 41,2-22-33,0-8-2,3-14-23,0-9 7,23-13 0,10-1-6,7-6-3,-3 15-1,0 12-7,-4 21-35,7 20 20,7 10-73,7 0-42,6 0-33</inkml:trace>
  <inkml:trace contextRef="#ctx0" brushRef="#br0" timeOffset="-150410.9199">22212 13626 475,'0'0'271,"0"0"-221,0 0-42,0 0 34,0 0-28,-65 144 18,62-96-23,0 2-8,-1 4 18,-2-8-14,-4-1 0,-4-10-4,3-8 12,1-9-13,3-10 0,5-6 5,2-2 6,-2 0 7,2-2 21,-4-24-14,4-12-12,0-19-19,8-11 6,25-16 0,12-12-9,8-7 9,3-1 0,0 6-2,-11 22-16,-10 25 10,-15 23-25,-9 24-16,-4 4-17,0 27-38,-3 15 36,-2 8-30,-2-2-180</inkml:trace>
  <inkml:trace contextRef="#ctx0" brushRef="#br0" timeOffset="-150124.11">21687 13842 657,'0'0'87,"0"0"-73,0 0-14,0 0-2,0 0 2,185-60 8,-92 37-8,1 4 0,-6 5-1,-13 2 15,-16 7-18,-11 5 4,-13 0 0,-6 0-2,-2 12 2,-7 5 0,-5 3 0,-3 1 9,-7-4-13,-5-1 4,0-3-69,0-1 6,0-7-93,0-5-134</inkml:trace>
  <inkml:trace contextRef="#ctx0" brushRef="#br0" timeOffset="-149958.21">22648 13476 255,'0'0'185,"0"0"-97,0 0-88,0 0 0,0 0-81,0 0-16,61 12-178</inkml:trace>
  <inkml:trace contextRef="#ctx0" brushRef="#br0" timeOffset="-149758.329">23305 13559 663,'0'0'90,"0"0"-51,0 0 12,-138 109-47,66-56 32,5 10-22,14-5-4,17-5 7,19-12-13,17-6-4,4-12 0,45-13 11,33-10-11,37 0 0,32-33 7,19-8-6,5-6-1,-11-4-87,-31-2-141</inkml:trace>
  <inkml:trace contextRef="#ctx0" brushRef="#br0" timeOffset="-141447.79">802 9914 200,'0'0'22,"0"0"13,0 0 13,0 0 15,0 0 10,0 0-21,0 0-10,0 0-11,-19-10-31,24 8 4,13-2 5,9 1-6,8 3 17,7 0-20,10 0 0,8 5 7,9 2-5,14 2 1,6-1 0,11-5 0,10 2 6,10-5-8,21 0 3,10 0-3,16-6 1,12-13-2,-1 0 0,4-1 2,-2-2-5,-2 1 3,-12 6 0,-5 3 1,-3 1 3,-1 8-4,1 0 0,6 1 4,6 0-12,-3-3 8,0-4 0,-2-1 0,-2-1 1,0-5-1,0-1 5,10-1-2,14-2-6,12 0 3,9 2 0,-6 0 0,-8 4 2,-17 2-2,-19 1 0,-21 2 5,-9-3-7,-11-2 2,2 2 0,5-2 0,4-4 0,3 0 0,10-3 18,3 1-18,9 1 15,8 2-15,3 5 0,3-2 3,7 3-3,6-2 0,8 1-2,8 2 13,2-3-19,3 1 8,-8-2 0,-7 2-3,-17 3-10,-15-2 3,-26 8 4,-15-3-3,-18 1 6,-5 0 3,3-2 0,6 0 1,1 3 3,2-2-4,-1 0 0,3 2 2,1-4-12,-2-1 10,1 0-10,2 3 6,-6-2-2,-5 6 1,-5-2 1,-23 2-60,-10-1 40,-24 2 12,-14-1 12,-15 0-2,-4 0 7,2-3-5,-2 5 0,2 0-3,5 0-33,3 0-28,7 0 55,1 0-1,2 0 7,-4 0 3,-3 0-3,-2 0 8,0 0-12,1-5 8,3 1-1,5-4 15,5-1-7,1 0 3,1 0 25,0 0-24,-3-1 24,-1 1-17,-6 1 9,-5 3 11,-3 1-22,-5-2 13,0 2-6,-2 1-24,0 1 26,2 0-26,-4 2 0,2 0-3,4 0-27,3 0 15,9 0-46,-1 0-61,4 0-86</inkml:trace>
  <inkml:trace contextRef="#ctx0" brushRef="#br0" timeOffset="-137877.49">1475 12267 456,'0'0'29,"0"0"-11,0 0-18,0 0 3,0 0 13,0 0-4,0 0 13,91-32 16,-58 32-40,10 0 15,4 0-13,9 0 2,6 0 21,8 0-20,7 0 2,1 0 2,-1 0-10,5 0 9,4 0-7,7 0 1,6 0 11,6-9-13,2-1 2,3-2-2,5 2 7,1 2-8,-7-5 0,3 6 6,-2-4-5,5 2-1,5-1 0,1-4 1,1 2-1,-3-6 0,1-3 0,-1 1 2,-2 0-2,-8 2 0,-9 4 0,-7 3 0,-7-1 8,-4 1-18,-2 1 9,5-1 1,4 0 6,9-1-5,9 2-1,12-3 0,8 2 7,2-1-14,-2 2 7,-2 5 0,-4-2 0,-4 5 1,-5 0-1,-7 2 0,-9 0 6,-5 0-7,-4 0 1,-2 0 0,5 0-3,0 0 9,1-3-5,5-3-1,9 5 1,5-4-6,-4 2 7,4 1-2,-4-1 0,4 0 3,0-1-3,7-3 0,1 2 0,-2 0-2,2 1 2,-1-1 0,-1 3 0,-1-4 0,1 1 0,11 1 0,5 1 3,2-3-12,12 0 15,6-4-6,2 2 3,8 0 1,2-1-3,-4 8-1,2 1 2,-3 0-7,-2 0 9,3 0-4,7 0 1,0 0-1,5 4 0,-3 2 1,2-1 3,1 6-8,-3-1 3,-3 2 1,-6 0-2,-2-4 7,4-7-8,0-1 3,1 0-32,6 0 2,-7-15 8,1 3 22,-4 1-8,-8 2 8,-7 2 0,-9 0 0,-6 0 6,-7 3-13,-3 3 7,-5-3 0,-4 1 15,-2-1-14,-8 1 11,1-4-11,-3 1 11,-3 1-17,-3-4 5,-13 2 0,-9 2-10,-14 1-3,-14 0 9,-11-2-2,-6 2 9,-10-2-9,-5 2 6,-4 0-13,-2-6 4,1-1-71,1-3-54,4 2 10,-2-1 22</inkml:trace>
  <inkml:trace contextRef="#ctx0" brushRef="#br0" timeOffset="-137315.4499">13349 11608 455,'0'0'81,"0"0"-50,0 0-31,0 0 0,0 0-2,0 0 9,-2 95 11,2-23 27,-15 25-2,-7 20 11,-3 20-14,-2 13-10,0 10 36,8 7-65,3 19 24,0 13-22,3 2 8,-5-1-11,-2-16 0,-3-17 0,2-15 8,0-18-5,5-19-4,6-27 1,3-20-56,-3-22 20,-3-24-82,-5-22-84</inkml:trace>
  <inkml:trace contextRef="#ctx0" brushRef="#br0" timeOffset="-136219.67">13814 11776 49,'0'0'264,"0"0"-264,0 0-89,0 0 46,0 0 43,0 0 25,121-78 16,-98 74 4,4 3 3,10 1-41,16 0 37,17 0 30,27 0-32,25 1-2,20 10-36,26-4 1,19-1 2,23-2-4,16-4-3,15 0 0,4 0 2,8 0-16,-5-17-1,5-8-21,-10 1 26,-25 4-16,-23 8 26,-41 9-4,-42 3 10,-29 0 12,-33 0-12,-26 0 28,-15 0 8,-9 0-23,2 0 49,-2 0-21,0 0-43,0 0 11,2 0-15,5 0 0,2 0-5,2 0 18,0 3-18,5 3 5,4 0 0,4 0 0,9 2 1,6-2-1,2 0 0,7 0-12,-6-1-25,-4 2-1,-9-5 14,-9 2 13,-11-4 16,-5 0-5,2 3 14,-1-2-12,16-1 24,5 0-26,15 0 12,5 3-1,15 0-11,4 1 0,13 1 1,-5-3 11,-6-2-11,-16 1-1,-18-1 2,-14 0-10,-9 0 11,-2 0-3,0 13 31,1 13-30,2 18 43,-2 25-18,-4 24-24,-5 22 36,0 15-26,-9 11 10,-13 7 14,-6 7-31,2 8 10,-1 3-14,4-1 7,8 1-2,2-9-6,4-7 0,5-7 9,-1-12 3,3-12-24,0-16 11,-2-15-29,1-20 25,0-20-54,1-20-19,2-28-54,0-21-286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33:31.0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2364 722 93,'0'0'567,"0"0"-487,0 0-31,0 0 8,0 0-30,0 0-16,-19-51-11,16 65-1,-2 21 1,3 11 10,0 7-9,2 0 11,0 1-12,0-6 0,2-6 4,10-6-1,3-3-1,1-8-2,1-4-9,3-9 6,1-7-20,2-5 17,7 0-2,4 0 11,-1-5-3,1-2 0,-10 6 0,-6 1-8,-2 0 8,-6 0-2,2 18-5,3 2 6,0 1 1,4-4 0,-3-2 4,3-6-8,2-3 4,3-6 0,5 0 4,7-24 2,1-13-3,3-10-3,-3-10 6,-8-6-10,-14-6 4,-13-3 0,-2 5-3,-23 11-18,-12 19 10,-5 16-22,0 19-1,9 2 0,6 23-62,14 17-9,11 8 41,0 0-75,22-2 24</inkml:trace>
  <inkml:trace contextRef="#ctx0" brushRef="#br0" timeOffset="643.91">3169 1153 266,'0'0'103,"0"0"-18,0 0-8,116-17-35,-70-4-13,0-6-28,-4-1 13,0-5 6,-6 2-19,-9 5 12,-14 6-7,-9 8-4,-4 4 61,0 2 4,-20 6-67,-8 0 5,-9 0-4,2 20 30,1 6-29,8 6 0,8 7 1,8 1 3,10 0-9,0-2 3,20-3-24,19-8 15,13-7-14,18-9-18,13-8-1,11-3-19,-1 0 33,-4-14-8,-17-14-15,-5 0 50,-23-4-5,-14-2 6,-8 3 18,-18 3 32,-4 9 16,0 3 31,0 7-54,-14 6 7,1 3-49,-7 0-1,-2 10 24,-9 18-18,4 6-6,2 2 0,9 0 6,10-4-16,6-6 8,0-3-6,0-9 0,14-5-5,7-9 13,0 0 3,6-2 6,-3-14-9,-4-4 1,0-2-1,-4 1 8,-5 1 0,-2 8-8,-5 7 0,1 5 6,2 0-13,-1 0-3,7 20 10,3 11-4,5 1 10,-2 5-12,1-1 2,1-5-55,-2-7-40,2-13-19,3-11-24,-2-2-146</inkml:trace>
  <inkml:trace contextRef="#ctx0" brushRef="#br0" timeOffset="863.77">4522 872 162,'0'0'486,"0"0"-373,0 0-49,0 0 4,0 0-42,0 0-23,3-70-3,0 112 9,7 14 5,-2 11-9,2 3 5,-4-1-6,-6 2-4,0-1-11,0-7-4,-16-4-60,3-14-7,2-13-30,7-16-75,4-16-94</inkml:trace>
  <inkml:trace contextRef="#ctx0" brushRef="#br0" timeOffset="1093.6299">5028 938 439,'0'0'110,"0"0"-42,0 0-68,0 0 12,0 0-11,-138-10 22,95 34 6,5 3-10,14 2-13,11 2-11,9-4 5,4 4-12,6-4 9,21 0 6,6-5-3,7-4 0,4 0-40,8-4-30,-3-8-55,3-6-173</inkml:trace>
  <inkml:trace contextRef="#ctx0" brushRef="#br0" timeOffset="1468.1597">6141 900 714,'0'0'102,"0"0"-100,0 0-4,0 0 4,0 0-1,-41 105 15,25-73-8,-1-3-5,4-3-3,2-5 8,2-10-8,6-4 2,3-7-2,0 0 16,0 0-9,0-9 6,0-14-9,9-20 11,20-8-21,16-16 6,13-5 0,0-1 0,0 14 7,-16 19-7,-11 19 0,-2 21-11,-4 3 3,2 34 4,0 20 4,-8 13-1,-5 11 1,-14-1 0,0 2-54,-8-5-70,-25-8-6,-7-14-174</inkml:trace>
  <inkml:trace contextRef="#ctx0" brushRef="#br0" timeOffset="1636.06">5973 1153 505,'0'0'39,"0"0"-24,0 0 15,183-116-25,-100 89 3,8 3-2,-2 0-6,-2 0-22,-14-4-103,-16 2-168</inkml:trace>
  <inkml:trace contextRef="#ctx0" brushRef="#br0" timeOffset="1827.03">6795 731 491,'0'0'118,"0"0"-18,0 0-49,0 0-10,0 0 28,0 0-58,62-96 19,-47 96-30,0 29 2,1 15 1,-7 9 1,-5 12-4,-4 1 2,0 4-2,-13-2-13,-14 1-88,-6-5-76,-5-10-41,2-14-153</inkml:trace>
  <inkml:trace contextRef="#ctx0" brushRef="#br0" timeOffset="1981.93">6660 1315 370,'0'0'300,"0"0"-246,0 0-49,0 0 3,0 0 5,143-66-7,-83 52 16,11 0-22,10-2 0,7 0-1,3-5-75,-12-8-110</inkml:trace>
  <inkml:trace contextRef="#ctx0" brushRef="#br0" timeOffset="2183.81">6751 753 679,'0'0'45,"0"0"-42,0 0 9,0 0-7,138-123 0,-64 92 42,6 4-27,7 4 0,-7 13-20,-17 10 3,-18 0-7,-26 9-109,-19 15-94,-6 3 5</inkml:trace>
  <inkml:trace contextRef="#ctx0" brushRef="#br0" timeOffset="2864.03">2293 1748 408,'0'0'24,"0"0"-13,0 0-11,228 10 42,-45-16-8,54-22 28,49 0-12,42 5-40,40 0 4,24 5-14,14 4 4,8 9-5,-7-4 5,-7 3-4,-21 2 0,-40-6 3,-38 4-10,-39-3 6,-40-10-26,-35 1 0,-44-3-41,-47-1-13,-44 0-134</inkml:trace>
  <inkml:trace contextRef="#ctx0" brushRef="#br0" timeOffset="6790.38">9872 976 582,'0'0'114,"0"0"-111,0 0-3,0 0-9,0 0 9,0 0 0,-31 148 32,17-105-23,8-4-8,-1-6 9,5-11-7,-1-10-3,3-8 1,0-2 11,0-2-12,0 0 56,0-8 11,0-18-17,0-13-48,0-10-2,0-6 0,7-6 6,18 3-7,2 5 1,-1 13 0,1 16-8,-2 12 2,4 12-5,0 0 6,2 11 3,3 20 2,-4 8 0,-7 9 1,-8-3-7,-13-4-3,-2-8-11,0-6 17,0-11-18,-4-6 20,-5-8 0,5-2 1,0 0 11,1-21-6,3-9-5,0-12 0,9-4 4,20-5-9,0-2 4,4 13 1,-4 10 0,-6 14-4,-6 16-7,-1 0 6,7 23-10,3 16 11,3 9 4,-7 8 0,-8 5 7,-9 1-7,-5-2-49,-8-6-79,-23-8-81</inkml:trace>
  <inkml:trace contextRef="#ctx0" brushRef="#br0" timeOffset="7288.16">10778 1136 392,'0'0'40,"0"0"-16,0 0 78,0 0-68,0 0 10,0 0 28,95-94-18,-95 84-5,0 1 2,-11 2-5,-16 6-9,-7 1-29,-8 0-10,-7 22 2,11 4 0,5 1-3,13 0 3,13-3 0,5-5-3,2 1-2,0-9 1,18-3-1,16-8 5,1 0-4,9-19 10,-2-8-6,-5-5 0,-11 3 6,-10 6-5,-7 2 5,-7 10-5,-2 2 19,0 9-5,0 0 1,0 0-16,0 2-11,0 16 6,0 7-3,9 3 0,9-5 1,4 4-45,7-5-29,0-8-50,4-4-19,6-10 22,-4 0-32</inkml:trace>
  <inkml:trace contextRef="#ctx0" brushRef="#br0" timeOffset="7479.35">11192 1135 191,'0'0'78,"0"0"13,0 0 84,24-120-53,-24 98-3,-2 8-31,-9 5-22,4 6-26,0 3-18,-6 0-16,0 19-6,-3 15-1,5 5 0,9-1 2,2 0-11,2-9 6,22-2-10,5-9-7,9-10-45,5-8-19,5-2-25,6-28-95,-1-10-63</inkml:trace>
  <inkml:trace contextRef="#ctx0" brushRef="#br0" timeOffset="7817.69">11538 844 220,'0'0'178,"0"-109"-88,0 77 77,-6 18-43,2 10-5,1 4-79,2 6-40,-1 30-12,2 17 8,0 11 4,0 2 3,0 0 7,6-5-10,8-10 0,-3-8 0,0-17-3,-4-10 9,-3-9-6,-1-7 1,3 0 6,8-17 4,5-17-11,10-8 4,3 1-6,-4 3 2,-3 11 0,-10 8 0,-3 13-3,-5 6 1,1 4-1,2 26-9,-2 8 9,-5 7 6,-3 1-4,0-2 1,2-4-41,12-4-28,9-11-95,9-14 9,4-11-334</inkml:trace>
  <inkml:trace contextRef="#ctx0" brushRef="#br0" timeOffset="7986.64">12028 1032 587,'0'0'102,"0"0"-27,0 0-3,0 0-17,0 0-26,0 0-29,9-16-18,-9 51 18,2 6 5,-2 2-5,0 2-26,-2-4-93,-18-7-22,2-12-110</inkml:trace>
  <inkml:trace contextRef="#ctx0" brushRef="#br0" timeOffset="8139.67">11981 776 575,'0'0'12,"0"0"-12,0 0-28,0 0-28,0 0-26,126 124-28,-101-94-19</inkml:trace>
  <inkml:trace contextRef="#ctx0" brushRef="#br0" timeOffset="8464.66">12158 988 75,'0'0'174,"0"0"-21,0 0-26,0 0-50,0 0-3,0 0-31,37 86 7,-19-63-10,-1-3-27,-3 4 12,-7-5-10,-5 1-9,-2 1 5,0-3-5,0-4 2,-2-2 4,-9-5-10,1-7 2,4 0 2,6 0-2,0 0 9,0-11-6,0-13-3,11-8-4,11 2 2,3 8-6,-3 8-2,-4 10 6,0 4-4,1 0 3,-1 24 1,1 12 0,-4 8-1,-1 12-2,-6 6 3,-3-1-6,-5-3-66,0-18-49,0-8-78,-5-18-319</inkml:trace>
  <inkml:trace contextRef="#ctx0" brushRef="#br0" timeOffset="8794.49">12668 1146 579,'0'0'32,"0"0"-21,0 0-8,0 0-3,124 11 2,-101-11 28,-4-16 1,2-8 3,-8-5-11,-6 1-19,-7 2 16,0 8 7,-5 7 8,-19 7 17,-5 4-44,2 4 1,3 21 7,7 8-11,7 3-9,5-2 4,5-4 0,0 1-1,26-10 1,11-5-1,14-9 1,12-7-29,16 0 12,12-25-119,6-3-111</inkml:trace>
  <inkml:trace contextRef="#ctx0" brushRef="#br0" timeOffset="12736.8594">14208 1025 400,'0'0'74,"0"0"-26,0 0-34,0 0 50,0 0 16,0 0-31,0 0 2,-3-29-43,-6 29 17,-3 0-21,-7 0 1,-8 12 2,-6 10-7,-5 8 16,-1 2 1,2-2-10,10 1-6,8-4-1,9 2 3,8-3-14,2-4 9,0-4-28,22-6 9,14-8-55,5-4-19,5 0-23,4-7-77,-3-16-127</inkml:trace>
  <inkml:trace contextRef="#ctx0" brushRef="#br0" timeOffset="13075.8498">14366 1115 300,'0'0'195,"0"0"-118,0 0-3,0 0 10,0 0-14,0 0-27,0-34-12,-4 36-31,-6 17 0,2 8-2,1 3 3,7-2-1,0-2 0,0 0 9,5-8-11,9-2 2,11-5 0,-2-10-8,2-1 10,-1 0-2,-2-12 4,-2-12 9,-5-4-15,-1-8 2,-7-3 0,-5 2-1,-2-1 7,0 9-6,-2 12 0,-23 8-25,-6 9-8,-2 0-61,-3 16 1,14 7 55,13 0-26,9 0 4,9-5-10,26-4-21,6-12-4</inkml:trace>
  <inkml:trace contextRef="#ctx0" brushRef="#br0" timeOffset="13616">14696 1073 150,'0'0'238,"0"0"-132,0 0-34,0 0 7,0 0 3,0 0-17,20-36-17,-20 36-46,0 0-2,0 14-16,0 9 16,0 4 28,0 3-26,0-6 8,0-2-10,4-5 9,12-5-9,1-3 0,4-7 2,3-2-2,6 0 1,3-16 3,-2-5-3,2-4 8,-6 1-9,-4 3 0,-10 6 0,-7 5-2,-1 8 5,-5 2-3,0 0 0,3 0-7,1 2 2,5 10 1,5 4 4,-1-2-7,7-2 7,8-6-40,4-6-4,4 0-24,-5-9-33,-6-14-25,-10-7-27,-11-9 48,-2-3 39,-2-10 66,0-2 39,0-4-6,0 5 58,0 12 22,-2 14 9,-1 18 15,2 7-55,1 2-35,0 9-47,0 23-11,0 19 11,0 5 7,0 2-3,10 2 8,6-4-11,1 1-2,1-3-39,8-13-174,8-6-114</inkml:trace>
  <inkml:trace contextRef="#ctx0" brushRef="#br0" timeOffset="14006.97">15958 896 763,'0'0'33,"0"0"-11,0 0-21,-148 27 2,92 12 30,8 5-13,8 5-2,18-5-18,13-4 13,9-4-21,0-8 8,24-8 0,14-14-8,6-6 8,6-6-8,-4-23 8,-8-14-23,-9-7 23,-11-12-4,-9-7 4,-5-9 6,-4-6-2,0 3-4,-3 11 6,-11 21-5,2 21 37,3 17 2,4 11-19,2 21-21,1 29-8,2 22 8,0 9 0,4 6 8,18 2-11,0-2 3,-8 0-32,-12-7-69,-2-12-192</inkml:trace>
  <inkml:trace contextRef="#ctx0" brushRef="#br0" timeOffset="16059.46">16854 872 9,'0'0'561,"0"0"-501,0 0-40,0 0 54,0 0 12,0 0-28,-28-24-53,-13 39 3,-15 18-8,-9 13-3,3 2 0,15 1 3,16-7 0,12-8-3,13-6 8,6-11-8,0-4 3,3-6-18,19-7 9,7 0 7,11-20 2,9-9-18,-2-7 18,-4 0 0,-12-3 3,-12 3 2,-7 10 12,-6 10-4,-3 6 3,-3 10 15,0 0-31,0 0-4,2 0-14,6 20-21,4 11 31,7 2 4,6 6-8,9-7-28,6-4-78,7-12-11,4-12-90</inkml:trace>
  <inkml:trace contextRef="#ctx0" brushRef="#br0" timeOffset="16281.48">17322 858 637,'0'0'136,"0"0"-116,0 0-12,0 0-6,0 0 7,-123 74-9,110-32 0,11 0 0,2-3-7,15-6 7,23-4-1,9-13-3,9-14-40,6-2-33,1-14-37,-5-24-29,-10-6-28</inkml:trace>
  <inkml:trace contextRef="#ctx0" brushRef="#br0" timeOffset="16449.38">17631 699 73,'0'0'261,"-6"-160"-148,-5 98-9,5 26 44,0 19-42,3 14-17,3 3-84,0 20-5,0 30-44,0 22 44,0 14 9,0 3-9,3-3 9,5-7-9,-2-1-26,-1-11-94,-3-13-76,-2-13-90</inkml:trace>
  <inkml:trace contextRef="#ctx0" brushRef="#br0" timeOffset="16618.34">17534 822 609,'0'0'70,"0"0"-70,0 0-34,180-34 31,-78 30 0,14 0-91,3 2-85</inkml:trace>
  <inkml:trace contextRef="#ctx0" brushRef="#br0" timeOffset="17238.08">18880 826 716,'0'0'85,"0"0"-59,0 0 45,0 0-47,0 0 32,0 0-37,-80-62 5,39 62-24,-9 21-2,-8 13-4,4 5 6,10 1 0,14 0-8,19-4 8,11-4-10,0-6 1,11-7-17,21-11 17,8-8-13,9 0-2,0-27 18,-4-4-36,-10-8 42,-12 1 5,-8 2-4,-9 6 11,-4 10-5,-2 8 1,0 8 13,0 4-13,0 0-8,4 2-9,4 18-12,7 6 18,10-2 1,4-6 2,7-4-4,-1-8-1,4-6-9,-2 0 9,-3-9-16,-5-20 10,-5-2 11,-4-10-5,-4 1 2,-3 0-12,-6 6 15,-5 11 1,-2 11 7,0 6 22,0 6-19,0 0-11,0 6 0,0 23-18,-2 4 18,2 10-5,0 3 10,0-4-11,18 1 5,13-5 1,4-4 5,2-2-3,-6-8-2,-12-6 0,-11-4 1,-8-2-6,-25 4-45,-33 0-5,-18-5-148</inkml:trace>
  <inkml:trace contextRef="#ctx0" brushRef="#br0" timeOffset="17509.94">20008 702 251,'0'0'633,"0"0"-611,0 0-17,0 0 2,0 0-7,0 0-11,-24 42 9,24 4-1,2 4 1,7 0 2,-6-5 0,-3-8-3,0-7-42,-3-9-46,-22-10-47,-9-11-48</inkml:trace>
  <inkml:trace contextRef="#ctx0" brushRef="#br0" timeOffset="17649.9">19930 479 466,'0'0'78,"0"0"-78,0 0-10,152-18-10,-90 18 12,2 2-51,-3 11-103</inkml:trace>
  <inkml:trace contextRef="#ctx0" brushRef="#br0" timeOffset="17988.82">20390 549 298,'0'0'164,"0"0"-127,0 0-8,0 0 37,0 0-14,0 122-19,0-76 7,0 5-23,0 3 7,3-4 9,0-1-31,-1-12 8,-2-7-1,0-8-3,0-9 2,0-8-7,0-5 3,0 0 33,0 0 28,0-5 8,0-17-7,0-14-47,0-15-12,3-12-7,3-17 0,5-10-3,5-8 3,4 0-7,0 9 5,0 20-14,0 22 15,0 30-23,5 17-18,4 0-41,4 28 12,-3 9 0,-6 9-91,-18 3-144</inkml:trace>
  <inkml:trace contextRef="#ctx0" brushRef="#br0" timeOffset="18169.75">20289 824 200,'0'0'377,"0"0"-304,0 0-14,0 0 17,0 0-18,0 0-47,17-12 5,44-7-12,19-1-3,3 0-1,-3 7-54,-4-3-119,-11 4-21,5-1-96</inkml:trace>
  <inkml:trace contextRef="#ctx0" brushRef="#br0" timeOffset="19513.6698">21558 546 688,'0'0'66,"0"0"2,0 0-4,0 0-20,0 0-25,0 0-19,-12 5-11,12 41 9,0 14-4,0 5 11,6 5-5,4 3 0,-4-6-61,-6-3-58,0-12-74,0-19-115</inkml:trace>
  <inkml:trace contextRef="#ctx0" brushRef="#br0" timeOffset="20021.49">21350 900 324,'0'0'106,"0"0"-71,0 0 5,0 0-21,0 0 2,0 0 10,118-64-18,-78 54-9,-2 0 2,-3-6-9,-6-4 8,-2-7-5,-6-4 22,-8-6-11,-2 1 30,-6 5-9,1 5-18,-6 8 48,0 13-26,2-1-5,-2 6-3,3 0-22,-3 0-12,2 10-1,0 18-22,2 14 23,5 11 8,-2-3-2,2-3 6,-2-4-2,-2-9-1,-1-10-3,-2-8 5,0-12-5,0-2 1,0-2 1,-2 0 19,3 0-12,-3-4 11,4-14-3,6-6-10,3-2-14,7-2 6,5 2 1,0 2-3,2 7 0,2 14 3,0 3 0,-4 6-21,-2 24 20,-10 10-15,-9 6-35,-4-2-17,-9-1-98,-21-10 71,-4-8-222</inkml:trace>
  <inkml:trace contextRef="#ctx0" brushRef="#br0" timeOffset="20756.0098">22052 914 414,'0'0'71,"0"0"-63,127-44 28,-80 28-12,-6-4 2,-6 0-17,-11-2 6,-5 0 5,-16-2-14,-3 5 15,0 2 41,-13 5-48,-10 5 43,-1 5-34,2 2-19,2 0 10,5 17-14,8 7 0,0 2-2,7 0-2,0 2-2,14-4 0,15-7 6,4-2 0,7-9-8,3-6-1,5 0-9,4-7-31,-6-10 43,-7-3-22,-12-2 26,-12 0-3,-10-2 5,-5 8 0,0 3 11,0 8 11,0 3 26,0 2-39,-1 0-9,-3 7-11,-5 11 1,4 1 10,4 1 0,1-3-2,0-3-5,0-7 7,10-5-15,13-2 15,1 0 0,7-16 3,1-6 9,-4-2-8,-3 5 3,-7 7 1,-5 7 1,-6 5-9,4 4-13,-2 35-1,-3 26 13,2 21 2,-4 17 5,3 5-4,-5 2-2,-2-6 5,0-5-3,-19-13-2,-12-16-19,-6-15 13,-10-16 4,-4-25 4,-2-14 13,12-24 90,17-34-68,17-17 9,7-18-43,36-8-1,30-3-4,23 10-5,17 7 5,7 17 2,9 14-1,10 15-26,2 16-82,0 18-60,-17 7-64</inkml:trace>
  <inkml:trace contextRef="#ctx0" brushRef="#br0" timeOffset="22269.47">10369 2099 360,'0'0'74,"0"0"-55,0 0 1,0 0 33,0 0 14,-120-104-42,68 102 20,-6 2-6,-1 6-11,-1 22-8,-4 12-13,7 4 19,12 7-26,14-3 0,17-4 2,14-2-2,0-7-2,16-8-6,13-11-10,4-10 13,5-6 6,6 0-1,4-24 0,-1-8-38,-7-4 11,-9-5 11,-7 2 15,-7 0 1,-9 5 4,-6 6 0,0 13 10,-2 10-12,0 5 24,0 0-26,0 20-14,2 12 6,3 6 8,5 2 0,3-1-2,3-7 6,3-6-4,4-9 0,2-8 2,8-9-4,0 0 2,5-14 0,-3-19-2,2-6-3,-8-5-40,-10-2-9,-9 3 54,-10 5 2,0 6 0,0 12 1,-19 10 29,-1 8-4,1 2-12,-2 0-13,5 15 3,7 8-7,5 3 1,4 2 0,0 4 3,13-2-3,14 0 0,6-2-2,4-5 3,0-4-2,-5 0 1,-6-1 0,-6 2-2,-8-4 2,-6 1-1,-6-4-14,0 0 4,2-2 8,0-2-6,6-4-17,1-1 12,8-4 14,10 0 2,10-2-2,13-18 1,8-8-9,4-9 14,-2-6-6,-4-7 0,-12-3 7,-8 9 13,-18 7-8,-11 8 14,-7 14 24,-3 4-31,-23 8 20,-10 3 1,-8 0-39,-3 21 9,5 11 11,8 7-21,16-1 5,14-2-5,4-2 0,13-2-6,20 0 6,14-6-3,9-6-2,15-8-43,12-10-29,13-2-38,15 0-137</inkml:trace>
  <inkml:trace contextRef="#ctx0" brushRef="#br0" timeOffset="22482.49">12074 2106 702,'0'0'85,"0"0"-74,0 0-6,0 0-5,0 0-3,0 0-1,-27 88 2,27-47 4,0 4-4,0-6 2,0 0-2,0-5-52,0-8-56,0-9-29,0-17-88</inkml:trace>
  <inkml:trace contextRef="#ctx0" brushRef="#br0" timeOffset="22630.46">12007 1837 488,'0'0'0,"0"0"-19,0 0-60,0 0-26,0 0-149</inkml:trace>
  <inkml:trace contextRef="#ctx0" brushRef="#br0" timeOffset="22989.53">12208 2109 416,'0'0'70,"0"0"-48,0 0 37,0 0-30,16 106 28,-12-79-30,-2-3 2,-2-2-7,0-5-15,0-5 5,2-1-10,-2-9 3,0-2-5,0 0 4,3 0 0,0 0 15,3-6-10,7-18 26,12-8-9,1-2-21,1 8-5,-7 6 0,-4 13 0,2 7-3,-1 0-1,6 10-1,2 16 2,-6 11 6,-5 1-3,-3 0 0,-7-2-4,0-8-6,4-8-76,1-10-52,3-10 77,2 0-44,9-22-18,5-17-21,4-12 61</inkml:trace>
  <inkml:trace contextRef="#ctx0" brushRef="#br0" timeOffset="23169.42">12757 1937 237,'0'0'107,"11"-131"41,-11 98 8,0 16-37,0 16-42,0 1-40,0 20-37,0 24-15,0 14 15,2 4 8,6 1-5,4 2 8,-2 1-8,-3 0-5,1 3 2,-8-9-131,0-6-9,-5-15-89,-19-18-160</inkml:trace>
  <inkml:trace contextRef="#ctx0" brushRef="#br0" timeOffset="23919.64">12660 2206 485,'0'0'46,"0"0"-35,159-51 16,-88 35-14,3 3 5,0-2-3,-4 1-6,-5 0-2,-11 4-7,-13-3 5,-18 4-5,-11 1 3,-12-4 23,0 0 47,-11 2-40,-17 3 2,-9 4-23,-3 3 15,-3 0-17,5 10-1,11 15 15,8 4-23,9 9 6,8 2-7,2 0-5,12 1-8,19-9 16,7-6-3,0-6 0,2-15-1,-2-5-5,-1 0-3,-1-16-21,-3-16 26,-4-10 2,-6-6 2,-5-8 9,-6-6-2,0 1-5,-2 0-1,-4 13 2,-2 18 10,-1 16 17,-3 10-4,0 4-9,0 2-17,0 24-13,0 13 10,0 12 3,0 2 6,0 5-6,2-3 0,11-8 0,7-3 3,9-8-3,10-8 0,9-10-4,4-13-24,-6-5-67,-5-8-15,-14-23 24,-8-15-19,-8-10 50,-2-9 55,-4-5 35,-3-6 39,1 2 4,0 3 30,-3 11-33,3 20-22,-3 18 19,0 19-31,0 3-18,0 27-23,0 30-28,5 21 28,1 12 3,3 1 2,0-4 1,2-8-6,0-12 1,5-9-3,6-19-19,13-15-1,6-20-7,1-4-128,-1-26-63,-8-22-71</inkml:trace>
  <inkml:trace contextRef="#ctx0" brushRef="#br0" timeOffset="24071.68">14201 2037 320,'0'0'241,"0"0"-73,0 0-60,0 0-85,0 0-23,0 0-5,0 46 5,0-3 14,0-2-11,0 0-3,0-5 0,0-4-32,7-8-74,-7-10-66,0-12-164</inkml:trace>
  <inkml:trace contextRef="#ctx0" brushRef="#br0" timeOffset="24211.75">14152 1845 552,'0'0'0,"0"0"-1,0 0-14,0 0-33,100 122 13,-46-92-142</inkml:trace>
  <inkml:trace contextRef="#ctx0" brushRef="#br0" timeOffset="25501.23">15019 2063 470,'0'0'166,"0"0"-52,0 0-30,-140-20-19,93 20-43,3 0 9,3 10-17,5 12-7,5 4-5,11 4-2,9-2 0,9 1-4,2-5-1,0-6-2,13-4 5,7-9-22,3-5 21,6 0-28,2-15 28,4-11-2,1-2 5,-7 0 0,-9 9 2,-7 9 5,-6 8 2,-2 2-9,2 5-4,8 22 0,3 16 4,2 7 1,-2 9-1,-10-1 6,-8 0-14,0-3 8,-26-3-7,-17-4 2,-10-10-11,-8-11-2,-2-13 16,11-14 2,9 0 18,14-9 30,13-18-18,16-19-20,3-19-10,43-17-4,27-16 0,18 0-66,9 16-78,0 21-53,-12 27 90,-15 20 59,-26 14-64,-26 0 38,-18 0 78,-3 7 63,0 2 70,-3-1-44,2-4-55,1-4-3,0 0-31,0 0 4,17 0 2,20-7 26,9-10 6,-1-5-35,-14 3-1,-13-2 51,-18 3 17,0-1 3,-7 5-36,-20-3-13,-8 7 15,-3 10-15,-3 0-7,4 7-7,1 24-4,9 9-6,12 10 0,10 0-2,5-1-5,0-2 7,27-9 0,10-6-11,13-9-7,1-15-16,3-8-20,-3 0-20,-5-19 8,-7-13-35,-6-7 74,-6-4 27,-2-1 7,-5 3 18,-5 4 7,-2 11 35,-6 12 26,-2 7-57,-3 7-3,0 0-33,0 0-7,3 5-4,0 16 6,6 4 10,-1 1-8,1-2 5,-2-4-2,0-6 5,-2-6 0,-5-6-5,-1-2 4,2 0-3,5 0 21,-2-12-21,9-5 2,1-8 0,0 1 3,1 6-6,-3 2 0,0 9-4,-6 7-1,-1 0-1,1 5 6,4 19-14,4 8 15,1 0-1,6-1 0,6-5 6,11-9-4,16-10-2,15-7 0,9 0-3,-7-24-4,-5-13-21,-22-13-19,-17-8-2,-15-10 45,-14-12 8,0-15-1,-11-5 14,-16 0-3,0 16 27,0 27 16,8 23-9,3 22 20,5 12-36,-4 0-29,1 37-3,-5 23-12,7 23 12,12 19 0,2 7 3,29 2-7,7-5 4,-3-6 0,2-5-4,-6-9 5,-9-6-2,-9-17-54,-13-16-82,0-19-74,-29-24-309</inkml:trace>
  <inkml:trace contextRef="#ctx0" brushRef="#br0" timeOffset="25692.48">16346 1932 800,'0'0'51,"0"0"-45,0 0-2,126-108 25,-73 80 24,4 0-49,5 6 8,0 2-12,-5 8-29,-14 10-66,-20 2-137,-23 0-171</inkml:trace>
  <inkml:trace contextRef="#ctx0" brushRef="#br0" timeOffset="26627.87">2498 5143 446,'0'0'133,"0"0"-98,0 0-20,-139-26 9,66 50 25,-9 12-30,3 0 51,12 5-32,19-2-37,23-3 16,18 3-17,7-1 0,16 2-7,22-2 4,20-2 3,11-2 0,7-2 3,2 0-8,-17-4 10,-22 1-5,-20-4 0,-19 8-19,-35 4 19,-27 4-1,-20 2-18,-7 0 7,6-6 0,16-13 12,28-8 0,22-15-38,17-1-14,14-24-83,28-27-189</inkml:trace>
  <inkml:trace contextRef="#ctx0" brushRef="#br0" timeOffset="26817.94">2538 5328 600,'0'0'126,"0"0"-111,0 0-15,0 0-2,0 0 0,18 108 4,-11-48 6,-1 8-7,1 7 6,-3 1-6,-4 2-1,0-2-7,-11-4-93,-13-11-88,-8-15-37</inkml:trace>
  <inkml:trace contextRef="#ctx0" brushRef="#br0" timeOffset="27309.33">2509 5823 434,'0'0'93,"0"0"-14,69-108 2,-44 90-58,6 6-21,2 4 20,8 4-20,1 4 2,-5 0-2,-1 2 5,-8 22-7,-8 6 0,-10 6 4,-8 4-1,-2-3-3,0-4-15,-8-8 12,-3-9-35,6-9 23,3-3 1,2-4-21,0 0 34,0 0 2,0-11 1,5-19-2,12 1-10,5 0 6,7 0-2,5 11-1,-1 7 2,-2 11 5,-2 0 0,-4 9-2,-5 15-1,-4 1 3,-3 1 0,-6-6-1,-1-8 0,-3-5 1,-3-7 0,2 0 5,0 0 0,8-19 14,-2-13-19,5-7-6,-2-3 6,-6 2 5,-5 4-4,0 8 6,-5 12-7,-23 11 0,-11 5-18,-5 13-43,-3 16-4,9 2-68,16-7-3</inkml:trace>
  <inkml:trace contextRef="#ctx0" brushRef="#br0" timeOffset="27954.93">3283 5722 603,'0'0'129,"0"0"-96,0 0 5,0 0 3,0 0-41,0 0 0,4 9-15,5 15 15,2 2-3,-2 0 11,2-2-6,-2-10-2,-4-5 4,-2-6-4,-3-3 0,4 0 2,-2 0-2,6-6 0,1-17-11,9-2 11,3-5-7,0 6 7,4 6 0,0 8-13,-3 8 2,0 2 13,1 0-2,1 7 0,1 5-10,-6 3-7,2-5-16,-3-3-17,-3-4 14,1-3 17,3 0-11,0 0 29,1-20-52,-3-9 53,-5 0 2,-1-3 1,-9 5 33,-2 8-7,0 8 28,0 9 19,0 2-51,0 11-20,0 27-5,0 16 0,0 9 10,0 4-5,20-4-3,9-4-2,5-4 11,-1-5-14,-8-6 3,-14-2 0,-11-1-14,-19 4-18,-43-1 11,-22-4 0,-17-6-60,3-9 56,12-13 22,25-12 6,21 0 7,26-12-9,14-22 26,24-15-27,39-11-23,29-5 20,15-7-59,0 2-101,0 2-87</inkml:trace>
  <inkml:trace contextRef="#ctx0" brushRef="#br0" timeOffset="28337.24">4295 5692 186,'0'0'8,"0"0"21,0 0 110,112-106-7,-104 96-54,-6 3-30,0 4-5,1 3 2,-3 0-45,0 0-2,2 30-3,1 13 5,0 10 21,-1 5 15,-2-7-34,0-7 30,0-14-20,0-14-8,0-7 12,0-9-9,0 0 2,0 0 44,0-25-27,8-11 2,5-16-28,5-9 0,7-4-6,1-4 15,3 5-9,-2 12 0,-3 18-3,-1 16 1,-6 18 0,3 0-8,5 12 7,-3 26-7,0 13 10,-1 10 0,-8 2 11,-6-3-22,-7-2 3,0-4-86,-20-4-60,-16-4 46,-12-16-88,-2-7-60</inkml:trace>
  <inkml:trace contextRef="#ctx0" brushRef="#br0" timeOffset="28482.16">4404 5831 434,'0'0'80,"0"0"-17,0 0-26,123-127 16,-79 103-13,3 3-37,6 1-3,3-1-60,2 2-72,0-2-273</inkml:trace>
  <inkml:trace contextRef="#ctx0" brushRef="#br0" timeOffset="28663.21">5028 5453 687,'0'0'118,"0"0"-40,0 0-33,0 0 4,0 0-9,0 0-36,0-11-8,0 36 0,11 16 4,3 10-1,-4 8 2,0 5-1,-6 4 0,-4 1-102,0-7-65,-9-9-163</inkml:trace>
  <inkml:trace contextRef="#ctx0" brushRef="#br0" timeOffset="28842.1">4932 6032 758,'0'0'58,"0"0"-44,0 0-8,128-88-4,-79 60-1,-3 1 13,-3 1-11,-6 5-3,-3-5 0,-7-6-53,-14-7-127,-13-9-188</inkml:trace>
  <inkml:trace contextRef="#ctx0" brushRef="#br0" timeOffset="29013">4812 5372 727,'0'0'45,"0"0"-36,0 0 13,0 0-22,0 0 21,116-130-1,-44 91-5,10 3-10,-4 10-10,0 12-3,-15 11-171,-15 3-40</inkml:trace>
  <inkml:trace contextRef="#ctx0" brushRef="#br0" timeOffset="29469.74">1774 6449 535,'0'0'173,"0"0"-169,193-8-4,-27-12 4,34-6-5,36-4 1,23 3 0,11 3 11,15 5-11,4 2-2,5 5-3,1 7-25,-20 0 28,-28 3-12,-30 2-56,-21-2 48,-34-8-83,-29-3-91</inkml:trace>
  <inkml:trace contextRef="#ctx0" brushRef="#br0" timeOffset="34028.89">6611 5900 481,'0'0'43,"0"0"-29,0 0-7,0 0-7,0 0 29,0 0-22,0 132 19,0-98-18,0 1-3,0-6 30,0-3-35,0-6 19,0-5-13,0-3 0,0-7 7,0-3-4,0-2 0,0 0 46,0 0-7,-3 0-13,-5-10-9,3-8-18,3-8-14,2-12 6,0-8 0,5-6-3,13-1 3,6 9 0,0 14-6,-5 12 12,-2 12-12,0 6 6,1 0-1,1 20-10,-1 7 18,-5 1-7,-3-1 0,-2-3 3,-4-3-6,-2-8 3,-2-4 0,0-6 0,0-3 6,0 0-3,0 0-2,0 0 9,0 0-9,0-2-1,0-13 1,0-10-8,5-4 11,8 3-4,-3-2 0,7 12-13,-6 9 12,0 7-4,2 0 4,3 14-8,-1 13 15,1 5-6,-1-1 0,-3 0 4,-8-2-13,-1-2-16,-3-1-62,0-4-19,0-4-44,-7-11-136</inkml:trace>
  <inkml:trace contextRef="#ctx0" brushRef="#br0" timeOffset="34269.75">7168 5733 445,'0'0'94,"0"0"-39,0 0 33,0 0 3,0 0-26,0 0-65,30-34-18,-26 84 18,0 14 32,-2 9-30,5 0 5,-5 0 4,-1-4-5,2-2-12,-3-6-1,0-3-94,0-7-27,-15-10-55,-5-17-156</inkml:trace>
  <inkml:trace contextRef="#ctx0" brushRef="#br0" timeOffset="34546.68">7614 6075 566,'0'0'59,"0"0"-3,0 0 13,0 0-21,0 0 1,0 0-30,-14-97 9,-14 97-5,-17 19-23,-18 27 0,-8 12 1,2 7 6,14-2-7,25-8 0,20-6 2,10-10-8,13-8 6,26-11 0,17-16 0,13-4-53,10-16-23,6-25-58,-10-7-122</inkml:trace>
  <inkml:trace contextRef="#ctx0" brushRef="#br0" timeOffset="34820.78">8140 5700 662,'0'0'63,"0"0"-46,0 0 24,0 0-29,0 0-12,0 0 0,0 103 9,0-39-4,0 3 7,0-2-12,0 0 0,-5-5-9,-1-8-41,-1-8-87,-6-10-23</inkml:trace>
  <inkml:trace contextRef="#ctx0" brushRef="#br0" timeOffset="35305.82">7992 6074 421,'0'0'37,"0"0"-23,0 0-14,117-40 6,-66 17-1,5-3 28,-3-4-31,-3-5 12,-13-8 8,-10-3 9,-14 2 12,-11 0 11,-2 8 12,0 7-4,0 12-10,-6 9-12,2 5 10,2 3-50,-1 14-3,1 25-10,-3 16 13,2 8 3,3-1-1,0-4-2,0-6 1,0-7 8,0-13-15,0-10 6,0-13 0,0-6 2,0-3 2,0 0-4,5-7 16,5-16-16,0-12 0,7 2 0,1 1 0,1 9-6,2 13 6,-1 8 0,-1 2 0,2 5-9,-2 21 5,-1 6-2,0 4 0,0-2-19,0-2-91,4-6-55,6-11 26,8-6 68</inkml:trace>
  <inkml:trace contextRef="#ctx0" brushRef="#br0" timeOffset="35882.65">9090 5909 549,'0'0'80,"0"0"5,0 0-15,0 0-14,0 0-10,0 0-31,-131-84 1,87 113-16,4 6 1,5 10-2,10-4 4,15 1-3,7-7 0,3-12 2,0-4-8,5-14-1,14-5-22,8 0 18,4-12-6,7-11 17,-5-7 9,-6-2-4,-9 4-5,-9 0 0,-3 11 0,-2 8 17,-4 6-9,0 3-6,4 0-2,-1 12-16,7 12 9,-1 4 7,2 0 0,2-3 3,6-9-3,0-9-3,4-7 3,6-2-19,6-25 10,6-13 5,1-9 4,-5-7-3,-3-8-1,-5-2 4,-7-7 0,-4 8 9,-8 7 2,-10 14 6,0 15 12,0 15 16,0 8-25,0 6 10,-10 12-30,-1 28 2,0 20-6,2 9 4,9 5 0,0 3 0,0-8 1,0 1-2,0-3 0,0-7-42,0-11 18,0-4-78,0-15-128,-13-16 14,-12-11-93</inkml:trace>
  <inkml:trace contextRef="#ctx0" brushRef="#br0" timeOffset="36080.5899">9302 5796 548,'0'0'48,"0"0"-48,0 0 6,0 0 6,131-61-9,-65 41 26,11-3-16,-2 4-8,-13 0-10,-14 6 3,-20 6-21,-17 5-16,-11 2-43,0 0-92,-29 0-51</inkml:trace>
  <inkml:trace contextRef="#ctx0" brushRef="#br0" timeOffset="37433.07">10414 5932 203,'0'0'27,"0"0"10,0 0 21,0 0 39,0 0 7,0 0-44,37-90 28,-52 85-40,-10 5-25,-6 0 19,-9 17-21,-2 8-16,1 8 19,6 4-24,6 2 7,7-2-6,8 0 6,7-5-7,7-4 0,0-8 4,0-8-15,14-9 11,12-3-11,4 0 2,3-19-10,-2-8 10,-2-6 4,0-6 5,-2 2 10,-2 1-10,-10 5 0,-3 16 0,-8 8 9,-2 7-12,-2 0 3,0 26-13,0 13 11,-4 7 4,-5 4 1,4-4-3,5-4-2,0-10-37,12-10-95,18-12-23,10-10-22</inkml:trace>
  <inkml:trace contextRef="#ctx0" brushRef="#br0" timeOffset="37830.87">10835 5819 489,'0'0'125,"0"0"-38,0 0-11,0 0-22,0 0-22,0 0-6,-63-14-24,21 66-2,0 11 1,8-2 14,17-4-20,15-9 5,2-9 0,7-12-8,32-11 8,15-16-19,17 0-20,9-35-43,3-14 8,0-10-3,-11-11-4,-9-6 45,-13-7 5,-15-6 31,-10-5 5,-14 6 9,-9 13 51,-2 25 9,0 20 61,0 18-46,-7 12-54,1 10-9,-7 36-26,3 24-4,1 17 1,9 1 3,0 3 0,14-4 7,6-7 0,-3-5-14,-1-14-35,-7-6-134,-9-15-58</inkml:trace>
  <inkml:trace contextRef="#ctx0" brushRef="#br0" timeOffset="38013.75">11116 5941 328,'0'0'365,"0"0"-357,0 0-2,123-60-3,-34 40-1,15-2-2,15-1-75,-8-6-68</inkml:trace>
  <inkml:trace contextRef="#ctx0" brushRef="#br0" timeOffset="38232.87">12208 5680 786,'0'0'61,"0"0"-53,0 0-8,0 0 0,-33 113-1,28-71 7,3 0-6,2 1 0,0-5-27,0-8-92,0-16-88,0-14-196</inkml:trace>
  <inkml:trace contextRef="#ctx0" brushRef="#br0" timeOffset="38334.81">12157 5508 275,'0'0'0</inkml:trace>
  <inkml:trace contextRef="#ctx0" brushRef="#br0" timeOffset="38671.87">12304 5700 113,'0'0'110,"0"0"-5,0 0 30,0 0-47,0 0-26,0 0-13,69 113-29,-58-87 17,-6-4-31,0-2 9,-3-6-7,0-9 2,-1 0-10,-1-5 2,0 0-2,0 0 34,0 0 1,0-16 2,0-6-28,5-8 4,6 0-21,7 0 8,3 8 0,-6 10 8,-1 10-6,1 2-1,3 6-1,6 17-10,1 8 4,1 1 6,-7 0 0,-6-2-5,-4-5 5,-7-8-57,0-3-61,-2-7-33,0-7-80</inkml:trace>
  <inkml:trace contextRef="#ctx0" brushRef="#br0" timeOffset="38883.7898">12805 5490 492,'0'0'129,"0"0"2,0 0-11,0 0-86,0 0-34,0 0-8,16-2 8,-5 51 4,3 9-4,0 6 8,1 1-3,-9-5 9,-3-5-28,-3-5 11,0-5-104,-7-16-57,-17-9-179</inkml:trace>
  <inkml:trace contextRef="#ctx0" brushRef="#br0" timeOffset="39572.21">12739 5807 639,'0'0'94,"0"0"-83,0 0-3,0 0-8,0 0 9,165-46-20,-78 32 9,7 2-125,-10 1-19,-8 6-72,-20 1 111,-21 4 46,-17 0 61,-18 0 0,0 0 148,-22 0 0,0 0-15,8 4-50,5-1-5,4 1-25,5 1-49,0-1-2,0 2-2,0-4 0,3 0-7,8-2 7,-2 0 0,2 0 21,-7-7-15,-2-7 8,-2 1-14,0-1 4,0 2 14,-6 2-18,-14 6 9,-8 4 4,-11 0-3,-8 11-5,0 16-1,12 5-2,10 0 6,14 0-8,11-4 0,0-7 0,23-1-2,12-11-5,7-6 7,8-3-35,-2 0 11,2-19-87,-11-6-3,-5-6-21,-9-5-28,-9-6 104,-9-6 59,-4-3 5,-3 1 87,0 7 43,0 8 5,0 11-21,0 9-30,0 10 8,0 3-52,0 2-30,0 0-15,3 12-10,8 18 10,4 14-5,2 6 15,-2 4-5,-1-1-5,-4-3 1,-1-7 2,-3-4-3,4-9-47,-4-12-79,1-12-43,-1-6-86</inkml:trace>
  <inkml:trace contextRef="#ctx0" brushRef="#br0" timeOffset="39770.0899">13662 5444 480,'0'0'106,"0"0"30,0 0-45,0 0-57,0 0-34,0 0 0,24 101 14,-17-26-3,4 2-9,4-9 17,6-5-18,3-14-1,3-10 0,0-16-57,4-15-55,-2-8-88,-2-6-125</inkml:trace>
  <inkml:trace contextRef="#ctx0" brushRef="#br0" timeOffset="39913">13983 5639 491,'0'0'178,"0"0"-61,0 0 5,0 0-84,0 0-38,0 0-13,0 7 7,0 42 3,10 3 3,2-3 0,1 0-4,-3-8-128,-4-10-131</inkml:trace>
  <inkml:trace contextRef="#ctx0" brushRef="#br0" timeOffset="40081.89">14078 5383 538,'0'0'76,"0"0"-74,0 0-2,0 0-9,0 0 8,72 130 1,-30-84-11,8-5-45,-2-7-146</inkml:trace>
  <inkml:trace contextRef="#ctx0" brushRef="#br0" timeOffset="40509.1199">14560 5664 395,'0'0'181,"0"0"-107,0 0 34,0 0-42,0 0 16,0 0-63,-121-35-17,101 35 7,-2 2-9,1 20 0,-3 5 0,0 5 9,6 3-16,4-7 7,10-7 0,4-4-8,0-9 8,0-6 0,0-2-1,10 0-9,11-16 10,8-7 1,5 4 7,-5 4-7,-7 10 0,-2 5-1,-2 2 0,0 32-20,-1 16 15,0 5 5,-11 6 0,-4-2 4,-2-5 3,-2-4-7,-27-8 0,-11-12 11,-9-9-12,-6-10 2,8-9 3,10-2 32,16 0-19,12-20 9,9-19-24,20-12-1,45-17-2,19-7-38,15-5-43,-2 6-80,-19 15-64,-27 18-58</inkml:trace>
  <inkml:trace contextRef="#ctx0" brushRef="#br0" timeOffset="41267.88">14734 5687 298,'0'0'157,"0"0"-110,0 0-18,0 0-8,0 0-19,0 0 48,46-5 18,12-24-37,5-6-3,-7 0-27,-19 2 6,-19 8 12,-18 11-17,0 2 73,-33 5-59,-12 5-16,-8 2 18,4 0-17,5 21 3,9 10-4,14 8 5,7 2-6,10 3 1,4-6-1,0-1-10,20-8 10,13-12-3,7-8-36,7-9-52,4-3 16,-2-20 20,-1-9 0,-6-6 43,-3-3-10,2-5 23,-5-1 2,-1 6 10,-8 8-4,-6 13 30,-14 12 7,-4 6 24,-3 2-47,0 2-14,0 18 2,0 10-4,0 1 23,0-3-29,2-2 3,5-8 4,5-6 1,-4-7-5,3-5 1,1 0 8,-1 0 2,-1-3 9,4-11-21,1 0 21,-1 2-22,-3-1 5,-2 9-6,-4 4 0,-1 0-8,5 0-2,2 12-7,5 12 13,9 2 4,4-1 0,4-8 9,7-10 0,2-7-8,-4 0-1,-2-26 0,-7-15-4,-4-8-14,-5-9 4,-1-5 8,-8-7 1,0-10 5,-6-12 2,-3 3 7,-2 18 34,0 22-7,0 25 24,0 16 2,-2 8-55,-6 14-7,-4 36-11,-1 25 11,6 15-11,7 5 16,0 4-5,0-8 0,15-4-13,4-11-49,-6-15-82,-9-26-113</inkml:trace>
  <inkml:trace contextRef="#ctx0" brushRef="#br0" timeOffset="41395.83">15732 5348 467,'0'0'0,"117"-28"-134</inkml:trace>
  <inkml:trace contextRef="#ctx0" brushRef="#br0" timeOffset="42011.95">16823 5453 384,'0'0'69,"0"0"-34,0 0-8,0 0-17,0 0-3,0 0-7,0-49-6,0 49-24,0 0-72,0 8-6</inkml:trace>
  <inkml:trace contextRef="#ctx0" brushRef="#br0" timeOffset="43943.269">16625 5063 562,'0'0'32,"0"0"-29,0 0-6,0 0 6,44 161 9,-40-87 11,-4-4-16,0 0 34,0-6-35,0-9-2,0-9 15,0-13-10,-8-8-9,5-15 0,1-6 7,2-4 5,0 0 20,0 0 29,0-21-34,2-11-16,18-7-11,13-2 0,7 3 3,3 8-11,1 14 8,-3 11 0,-3 5-9,-3 7 12,-4 21-4,-4 6 1,-8 6-21,-5 4 15,-3-4-74,3-9-24,4-8-23,2-14-93</inkml:trace>
  <inkml:trace contextRef="#ctx0" brushRef="#br0" timeOffset="44320.01">17447 5494 512,'0'0'103,"0"0"-93,0 0 32,0 0 68,0 0-61,0 0-9,-42-85-25,17 85-4,-7 9-20,-3 19 9,2 5 0,1 2 6,10-3-3,11-2-3,6-3 0,5-8 1,0-5-13,0-5 12,5-8-6,8-1 3,6 0-3,0-12 6,10-9 9,-2-4-2,-5 3 0,3 2 0,-10 6-4,-1 4 6,-5 6-5,-1 4-8,-1 0 2,7 7-6,-2 16-8,3 2 6,0 5-23,-4-1-28,-2 0-60,0-12-54,-5-8-82</inkml:trace>
  <inkml:trace contextRef="#ctx0" brushRef="#br0" timeOffset="44859.0199">17571 5351 573,'0'0'126,"0"0"-64,0 0-35,0 0-27,0 0-7,0 0 7,21 70 0,-3-27 0,1-1 2,1-3 2,-4-10 9,-2-4-13,-6-11 0,-3-7 3,-5-7 2,0 0-2,0 0 19,0-17 55,0-10-70,0-8-5,0-10-2,8-1-10,11 2 7,2 4-20,9 11 3,0 16 19,2 13-23,-2 0 3,3 16-5,-4 12-17,-4 4 36,4 0-38,-3-6-28,6-5 38,3-12-41,-6-9 30,0 0 38,-7-9 8,-6-20 4,-3-5 8,-8-7 25,-3 0 40,-2 3-31,0 3 49,-7 14-43,-10 6-9,-2 14-3,-8 1-33,-2 18-5,-4 19-4,2 12 6,11 6-4,11-2 0,9-5 0,0-7-9,25-4 9,10-7-19,11-14-17,11-11-61,10-5-23,4-14-90</inkml:trace>
  <inkml:trace contextRef="#ctx0" brushRef="#br0" timeOffset="45094.92">18848 4961 722,'0'0'91,"0"0"-54,0 0 1,0 0-21,0 0-17,0 0-21,0 76 20,6-4 2,0 6 15,1 2-16,-5-7 10,-2-4-11,2-6 1,-2-3-25,0-9-81,0-16-109,-7-14-294</inkml:trace>
  <inkml:trace contextRef="#ctx0" brushRef="#br0" timeOffset="45490.11">18617 5275 552,'0'0'18,"0"0"-13,138-28 0,-60 21-4,12-2 11,-3 2 15,-6-4-24,-7 4-1,-24-1 3,-14 6 2,-26 2-2,-8 0 41,-2 0-23,-2 13 13,-22 20-19,-10 7 10,3 6-4,9-2-13,6-2 6,12-3-16,4-2 2,0-2-4,15-12 2,14-7 0,7-11 3,5-5 5,0-5 5,-3-21 9,-7-4-12,-10-4 22,-13-2-21,-6 0-8,-2 2 12,0 3-15,-12 8 0,-13 7 0,-2 7-32,-4 8-51,-3 1-116,5 0-130</inkml:trace>
  <inkml:trace contextRef="#ctx0" brushRef="#br0" timeOffset="48294.92">20042 4891 608,'0'0'88,"0"0"-88,0 0-7,0 0 6,0 0 2,0 0 4,13 68 27,-1-16-32,-6 10 21,-6 6-16,0 0-5,0 1 21,-2-5-21,-12-4 0,-1-9-64,-3-8-72,-3-14-67</inkml:trace>
  <inkml:trace contextRef="#ctx0" brushRef="#br0" timeOffset="48857.83">19955 5264 390,'0'0'23,"0"0"-23,0 0 0,0 0 1,0 0 9,0 0 11,106-3 14,-79-9-33,0-4 16,4-6-16,0-2-1,-2-4 9,-4-2-7,-7-4 1,-3-2 27,-6 2-15,-2 4 24,-4 10 26,-3 6 3,0 10 16,0 2-67,0 2 8,0 0-26,0 2-15,0 26 3,0 12 6,0 10 6,0 6 8,0-3-2,0-4-6,0-7 0,4-7 8,-2-9-12,2-13 4,-1-4 0,-3-4 4,2-5-2,2 0 8,2 0 14,11-19 0,8-9-15,12-9-9,7 0 0,3 3-2,-2 10 10,-11 10-8,-13 14 0,-5 0-8,-7 3 7,-2 23-8,-7 6 7,0 3-11,0-1 7,-5-5-37,-3-4-32,-1-7-44,5-8-1,4-10-43,0 0 20,0 0-90</inkml:trace>
  <inkml:trace contextRef="#ctx0" brushRef="#br0" timeOffset="49024.769">20737 5194 347,'0'0'135,"0"0"-31,0 0-26,0 0-19,0 0-59,0 0 16,38 14-16,-38 21 2,0 1 1,0 1 11,0-5-14,-4-6-6,-6-5-59,0-16-59,3-5-63,-2 0-5</inkml:trace>
  <inkml:trace contextRef="#ctx0" brushRef="#br0" timeOffset="49133.7">20686 5023 155,'0'-68'146,"11"20"-121,5 22 23,-1 22 6,-1 4-54,-5 9-58,3 23 16,-3 7-45</inkml:trace>
  <inkml:trace contextRef="#ctx0" brushRef="#br0" timeOffset="49479.01">20866 5143 512,'0'0'155,"0"0"-143,0 0-1,0 0-9,0 0 22,0 0-11,45 51 27,-29-29-31,-8-3-6,-1 2 14,-5-7-13,1-2-2,-3-6 0,2-5 12,-2-1-14,2 0 0,0 0 4,7-3 31,7-17-12,6-11-21,7-1 6,2-1-2,0 6-12,-6 9-2,0 12 8,-5 6 2,-8 0-2,5 5 0,-11 14-2,-1 11-10,-5 3 4,0-1 6,0 0-42,0-4-16,0-10-57,0-9-28,0-9-53</inkml:trace>
  <inkml:trace contextRef="#ctx0" brushRef="#br0" timeOffset="49699.88">21284 4872 452,'0'0'94,"0"0"-66,0 0 40,0 0-15,0 0-37,120-12 11,-114 66-11,-6 15-3,0 5 16,-4-4-27,-12-6 5,5-10 2,-1-13-3,8-7-12,2-10-50,2-12-109,0-10-68</inkml:trace>
  <inkml:trace contextRef="#ctx0" brushRef="#br0" timeOffset="49929.74">21689 4921 507,'0'0'24,"0"0"-20,0 0 16,-150 120-13,103-76 32,14-8 11,16-7-29,14-6-5,3-7-16,15-6 6,31-6 8,18-4 12,21 0 1,9-2-27,-1-14-45,-6 1-25,-18 0-102,-15 3-184</inkml:trace>
  <inkml:trace contextRef="#ctx0" brushRef="#br0" timeOffset="51339.729">10269 6740 765,'0'0'36,"0"0"-36,0 0 0,0 0-9,0 0 6,0 0 6,0 140 6,0-88 7,0 2-5,0-2-9,0-2-2,0-7-18,0-10-8,11-8-73,16-14 12,10-11-18,6 0-40,-1-15 11,-6-16-26,-7-5 160,-4-2 69,-3-2 34,-5 4-14,-3 8 73,-7 12-68,-5 9-1,-2 7-10,2 0-68,0 3-15,0 17-14,2 10 14,-1 1 14,2 1-6,-2-1-2,5-3-6,3-6-17,0-8-51,5-7-50,0-7-1,-6-8-92</inkml:trace>
  <inkml:trace contextRef="#ctx0" brushRef="#br0" timeOffset="51437.67">10654 6740 285,'0'0'0,"0"0"-182</inkml:trace>
  <inkml:trace contextRef="#ctx0" brushRef="#br0" timeOffset="51631.55">10840 6749 271,'0'0'95,"0"0"37,0 0-38,0 0 26,0 0-64,0 0-56,33 29-6,-24 27 6,0 14 25,-3 5-2,-1 3-13,-5-3-10,1 0 0,-1-7-27,4-4-51,0-17-75,5-16-141</inkml:trace>
  <inkml:trace contextRef="#ctx0" brushRef="#br0" timeOffset="51909.38">11192 6962 315,'0'0'336,"0"0"-306,0 0-25,0 0-5,0 0-12,0 0 12,-40 44 0,24-10 6,3 0-8,2-4 2,6-6 0,3-6-3,2-1-6,0-2 2,0-1-14,0 3-10,0-4 28,2 1-19,9-3 0,9-5 21,16-6-43,19 0 3,26-13-56,17-18-116</inkml:trace>
  <inkml:trace contextRef="#ctx0" brushRef="#br0" timeOffset="52270.35">11653 7020 643,'0'0'78,"0"0"-78,0 0-18,0 0 0,0 0 32,113 0-14,-73-9 2,-3 0 1,-15-1-6,-11-4-21,-6 0 20,-5-6-3,0 3-20,-19-3 27,-10 13 0,-8 2 2,-5 5 13,-6 5-5,2 22 2,1 8 32,10 7-41,10 6 10,12 0-13,13-2 6,9 0-11,40-7 5,20-12 0,22-10-2,25-17 2,11-5-58,7-29-92,-2-13-260</inkml:trace>
  <inkml:trace contextRef="#ctx0" brushRef="#br0" timeOffset="53222.11">13035 6953 213,'0'0'82,"0"0"-21,0 0 48,0 0-43,18-113 9,-18 87-39,0 3 43,0 7 0,-15 5-60,-6 4 19,-8 7-22,-11 0-5,-9 32 10,-10 11-15,5 5-4,2 2-2,17-4 9,19-6-12,11-8 3,5-3 0,9-11-8,20-10 7,12-8 1,5 0-2,8-19-17,-3-6 18,-9-6-17,-8 2 11,-12-5-1,-11 5 10,-7 5-2,-4 4 0,0 10-6,0 6 0,0 1 6,0 3-3,0 0-12,0 5-81,0 10 92,0-4 2,0 3 0,0-4-6,4-4 7,-2-1 1,-2-2-2,0-3 11,0 0-9,0 0 13,0 0 8,2 0 27,-2 0-29,0 0-16,0 0 12,0 0-9,0 0-6,0 0 0,0 0-3,0 0-5,0 0 8,0 0 0,0 0 0,0 0 7,0 0-7,0 0 0,0 0 8,0 0-19,0 0 11,0 0 0,0 0-8,0 0 4,0 0 4,0 0 0,0 0-3,0 0-3,0 0-8,0 0-13,0 0 26,0 0-19,0 0 14,0 0-10,0 0-22,0 0 38,0 0-4,0 0 4,0 0 0,0 0 3,0 0-6,0 0-18,2 2-35,0-2 47,0 2-37,3 0 4,-5-2 13,0 3 12,0-3 17,0 0 0,0 0 6,0 0-10,0 0 6,0 0-2,0 0 0,0 0 0,0 0-98,0 0-105</inkml:trace>
  <inkml:trace contextRef="#ctx0" brushRef="#br0" timeOffset="53883.73">12778 7046 555,'0'0'73,"0"0"-42,0 0-25,0 0 10,0 0 42,0 0-11,72-24-9,-65 24-38,-4 0 9,0 12-12,0 13 6,-3 8-1,0 3 27,0 0-19,0-1-2,4-7-4,7-6 6,5-6-16,4-8 6,4-8-44,6 0-21,3-16-75,-4-14-60,-14-7-241</inkml:trace>
  <inkml:trace contextRef="#ctx0" brushRef="#br0" timeOffset="54009.65">12890 6673 455,'0'0'30,"0"0"-30,0 0-94,0 0 73,0 0-26,0 0-20</inkml:trace>
  <inkml:trace contextRef="#ctx0" brushRef="#br0" timeOffset="54570.8">13075 6825 481,'0'0'151,"0"0"-151,0 0-2,0 0 2,0 0 39,50 116-12,-35-83 9,1-5-27,-5-2-1,-5-6 7,-1-6-14,-3-6 5,-2-1 1,0-6-1,0-1 4,0 0-3,2 0 2,1 0 15,-1-4-5,3-11 14,7-10-31,4-1-1,9 0-2,0 4 1,-4 10 0,2 10-7,-1 2 12,-2 0-5,0 16 0,-3 4-4,-3 4-1,2 2 9,-6-4-4,0-6 0,-3-6-8,2-4 5,2-6-12,7 0-19,5-12 26,2-17-20,4-12 4,-2-5 10,-6-8 14,-6-10 3,-3-10 7,-6-5-6,-4 1 28,-2 12-7,0 16 10,0 19 25,0 19-23,0 12 6,0 0-43,0 31-15,0 25 13,0 22 2,0 10 0,0 7 2,0-5 0,0-8-2,4-7 0,1-12-29,0-7-20,-5-16-124,0-13-86</inkml:trace>
  <inkml:trace contextRef="#ctx0" brushRef="#br0" timeOffset="55487.88">13615 6912 507,'0'0'6,"0"0"0,133-17 52,-77 14-32,-2 3-23,-5-2 0,-9 2 4,-7 0-6,-6-2-1,-6-4 0,-8-2-1,-5-3 3,-8 0 5,0-1 2,0-6-7,0-1 19,-8 5-14,-5 3 23,-1 8 37,3 3-36,-5 0 2,-4 27-31,-4 5 7,-1 8-2,7 0-7,7-1 0,9-4 3,2-3-3,0-10 0,15-5 0,16-10-9,8-7 5,7 0-18,3-20-10,-1-12-2,-2-6-21,-11-8 54,-8-10-1,-6-6 2,-10-8-8,-5-2 8,-4 3 0,-2 11 9,0 15 22,0 19 39,0 17 6,-2 7-58,-3 0-18,4 26-3,-6 24-4,5 24 7,0 12 5,2 2 5,0-6-7,0-11 0,11-13 2,7-14-5,9-12-2,8-16 1,6-12-50,7-4-19,-1-18 39,-12-22-65,-6-12 33,-11-11 34,-9-12 29,-7-7 5,-2-3 8,0 4 6,0 26 37,0 19 19,0 20 38,0 14-58,0 2-45,-4 20-10,0 28-20,-3 20 20,3 12 7,4 2-5,0-3 0,0-11-2,4-14 0,11-11 0,8-16-3,6-9-19,2-16-20,2-2-68,1-14-14,-5-25 14,4-10-32,-1-12 132,0 0 10,-2 1 48,-8 12 53,-9 20-11,-6 15 33,-7 13-27,0 0-57,0 31-39,0 15-9,-4 13 9,-10 3 10,3-1-4,2-7-12,2-6-12,3-16-76,2-14-60,2-13-109</inkml:trace>
  <inkml:trace contextRef="#ctx0" brushRef="#br0" timeOffset="56048.93">14886 6471 573,'0'0'59,"0"0"-59,0 0-46,0 0 42,53 110-3,-11-60-1,2-2-79,10-6-31,6-11-149,7-16 267,5-11 68,-7-4 5,-14 0-58,-20 0 36,-18 0 66,-11 0 15,-2-1 27,0-5-61,0-1-41,-10 4-31,-10-2-6,-1 3-16,-3 2 5,-7 0-12,-2 5 3,-2 13 0,4 1 0,10 2 0,9-3 0,5-9 0,7 0-4,0-8-3,0-1 6,0 0-10,15 0 10,5 0 2,5-7 12,0-1-11,-2 8 5,-2 0-14,2 24 3,-3 24 0,0 13-5,-6 12 12,-1 6-3,-7-1 0,4-3 11,-9-5-13,-1-7 2,0-14 0,-21-16 1,-13-12 7,-8-16-6,1-5 10,6-4-10,12-28 3,17-14-5,6-18-14,26-16-5,28-16-36,19-7-28,12 1-87,-4 13-135</inkml:trace>
  <inkml:trace contextRef="#ctx0" brushRef="#br0" timeOffset="56889.03">15715 6766 506,'0'0'40,"0"0"-30,0 0-7,0 0 32,0 0-5,0 0-13,77-69-8,-47 39-14,-6-1 5,-12-1 0,-12 6 3,0 7-3,0 6 8,-26 8 9,-2 5-6,-6 0 6,-1 12-8,4 20 11,4 10 5,9 8-24,18 1 3,0-1-4,11-11 0,21-4 1,1-13-1,4-13-16,-1-9 12,-3 0-31,4-23-2,-4-9 5,-4-7-38,-3-3 41,-5 0-2,-3 2 18,-3 6 13,-7 7 8,4 12 26,-5 7 12,-3 5-21,0 3 2,2 0-25,-2 17 11,2 5 12,3 4-12,0 4 2,5-1-7,1-3 1,0-9-9,4-6 0,-2-8 0,2-3 15,0 0-5,-3-2 7,-3-10 2,-3-4-16,-4 7 10,-4 0-11,0 6 9,-2 3 27,0 0-37,0 0 7,0 0-8,3 0-18,1 0 16,10 0-6,-1 1 8,5 7-2,7-1 2,3-6-1,10-1-2,2 0-6,-2 0 7,-5-5-5,4-16 5,-2-7 0,1-7-13,-5-2 15,-7-9-1,-8 0 5,-12-8-5,-4-4 2,0-9 7,-4-5 30,-12-4-26,-2 0 14,-2 4 9,3 11-17,1 17 13,7 20-6,1 18 13,5 12-38,-1 49-3,-4 28 3,8 32-8,0 7 17,0 0-10,14 1 1,7-7 0,5-8 0,0-11 0,1-17-18,-11-28-96,-16-22-207</inkml:trace>
  <inkml:trace contextRef="#ctx0" brushRef="#br0" timeOffset="57055.92">16531 6529 620,'0'0'15,"0"0"-15,205-46 0,-95 28-5,13-5-101,5-1-375</inkml:trace>
  <inkml:trace contextRef="#ctx0" brushRef="#br0" timeOffset="57288.82">17893 6278 787,'0'0'44,"0"0"-30,0 0 3,0 0 11,0 0-26,0 0-2,-25 149 34,25-88-33,4 6 7,1 7-4,-5 2 8,0-3-24,-5-5 11,-27-14-71,-9-16-100,-2-20-248</inkml:trace>
  <inkml:trace contextRef="#ctx0" brushRef="#br0" timeOffset="57721.55">17739 6505 548,'0'0'74,"0"0"-74,116-8 34,-51 6-15,5-5 9,7 5-16,-6-1-6,-11-1-3,-18 4 10,-17-3-13,-19 3 0,-6 0 8,0 5 9,-15 17-4,-14 7 15,-2 5 21,4 1-36,11-3-1,12-3-12,4-6 6,0-5-11,20-6 5,11-6 0,7-6 15,5-4-8,1-22-1,-9-10 7,-8 2-10,-6-4 8,-15 0-11,-6 4 3,0 6 2,-15 7 0,-12 12-5,-4 5 0,-2 4-5,-2 0 2,9 0-38,10 13-32,16 4-44,0-6 9,29-4-19,15-5-119</inkml:trace>
  <inkml:trace contextRef="#ctx0" brushRef="#br0" timeOffset="58006.38">18688 6414 538,'0'0'105,"0"0"-39,0 0 5,0 0-26,0 0-28,0 0 11,-108 94 0,100-56-19,8-1-11,0-9 2,11-3 0,9-8 2,3-11 7,2-6-1,-3 0 35,2-16-23,1-14 14,-3-5-30,1 0-1,-7-1 4,-5 1-7,-9 10-3,-2 6 1,-18 9-54,-30 10 20,-16 0-34,-12 3-31,-4 8-55,5-1-149</inkml:trace>
  <inkml:trace contextRef="#ctx0" brushRef="#br0" timeOffset="125236.35">5146 6324 28,'0'0'57,"0"0"-11,0 0-16,0 0 0,0 0-14,0 0-9,0 0 3,0 0 20,-18-46-29,18 46 6,0 0-7,0 0 0,0 0-4,0-3 8,0 3 2,0 0 22,-4 0-12,2 0 3,-3-3-17,3 1 2,0 2 11,2-2-10,-3 2 23,3-2-7,0 2-12,0 0 8,0 0-13,0-2-1,7 2 5,9 0-5,6 0-3,0 0 4,2-3 1,2 0-10,-5 1 7,-4 0-2,-11 2 5,-2 0-4,-4 0-1,0 0 12,0 0-7,-21 0 21,-16 0-26,-11 0 0,-4 0-2,10 0 6,11 2 2,13 3-6,14 2-7,4 0-23,0 0-69,15-1 81,16-3 8,14-3 3,1 0 7,4 0-2,-9 0 8,-16 0-9,-9 0 4,-13 0-1,-3 0 13,-17 0 17,-20 0-30,-17 0-18,-13 13-33,-6 2-60</inkml:trace>
  <inkml:trace contextRef="#ctx0" brushRef="#br0" timeOffset="188615.7">6785 6691 131,'0'0'43,"0"0"2,0 0-2,0 0-32,0 0 16,0 0 19,0 0-22,0 0 34,-73-50-26,73 48-3,4-6-16,15 1-7,15-2-7,9 1 1,15 2 0,8-3 0,13 4 2,9 3 2,8 2-8,3 0-2,-12 0-5,-19 4-36,-23 16-46,-29 0 15,-16 4-45</inkml:trace>
  <inkml:trace contextRef="#ctx0" brushRef="#br0" timeOffset="188776.6">6736 6752 222,'0'0'76,"0"0"14,0 0-31,0 0-19,0 0-40,0 0-5,84-85-19,39 71 24,28 4-3,17 3-29,5 7-28,-9 0-73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5T06:06:22.72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41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1" timeString="2021-01-25T06:17:13.245"/>
    </inkml:context>
  </inkml:definitions>
  <inkml:trace contextRef="#ctx0" brushRef="#br0">2790 1180 106,'0'0'68,"0"0"-17,0 0 0,0 0-6,0 0 23,0 0-28,0 0-1,0 0-19,0-49 7,0 47 9,0 0-15,0-3 3,0 5 7,0-3-22,0-3 10,0 2-15,-3-3 9,1 2 16,0-5-19,2-1 4,0-1 17,0 3-19,0-4 9,0 5 1,0 2-8,0 1 13,0 5-17,0 0-1,0 7-9,0 32-12,0 21 12,0 16 1,-4 17 2,0 2 6,-1 1-6,5 5 0,0-11-3,0-6 3,0-1-6,-2-17 3,-2-10 0,-4-14-5,0-19 4,1-4-1,3-12-5,2-7-27,2 0 16,0 0-17,0-26-53,2-23-131,15-26-193</inkml:trace>
  <inkml:trace contextRef="#ctx0" brushRef="#br0" timeOffset="345.95">2821 1083 379,'0'0'57,"0"0"-20,0 0-18,0 0 14,0 0 17,0 0-3,145-114-10,-83 97-25,8 9 6,-3 8-12,-7 0-1,-12 30-4,-14 14 2,-18 12-3,-16 11 4,-2 1 3,-43 0-7,-22-3 0,-16-14 1,-3-6-7,5-18-1,14-8-4,18-14 0,16-5-24,20-1-2,13-27-80,2-11-138</inkml:trace>
  <inkml:trace contextRef="#ctx0" brushRef="#br0" timeOffset="775.98">3344 1566 210,'0'0'137,"0"0"-80,0 0-28,0 0 14,0 0-8,0 0-19,56-60 17,-23 60-14,2 17-1,3 8 7,-5 5-23,-2 2 8,-13-4-10,-7 5 2,-11-4 3,0-5-1,-2-2-1,-23-4 7,-3-7-5,5-4-4,5-2-1,5-5 0,6 0 13,7-5-12,0-14 5,0-1-6,0 1-6,0 5 3,1 4-42,5 2-69,-6-2-52</inkml:trace>
  <inkml:trace contextRef="#ctx0" brushRef="#br0" timeOffset="1829.52">3419 1601 205,'0'0'94,"0"0"-33,0 0 0,0 0-21,0 0 25,0 0-21,14-21-18,11 15 24,10 4-26,2 2 0,1 0-2,-3 12-17,-4 22 8,-1 14-13,-14 17 0,-12 0 8,-4 8-5,-4-5-1,-23-14-2,-4-14-18,2-11 13,6-18 3,3-5-4,4-6 4,6 0 4,2-10 0,8-23-2,0-8-3,14-11-1,24-15-13,16-1-4,6-4 17,11 11-21,0 15 11,1 13 0,-10 15-12,-10 8-5,-12 10-42,-13 0 22,-8 0 14,-5 6-21,-10 3 50,-2 2 8,-2-2-15,0-9 15,0 5 4,0-5 40,0 2 28,0-2 3,0 0-6,0 0-16,-8 2-25,-2 1 6,-3 4-15,2 0-11,-3 12 9,0 13-17,7 12 6,2 12 5,5 11-11,0-2 19,11-8-18,21-10 2,14-10 10,12-15-12,6-14 2,6-8 8,-5-6-7,-15-23 6,-15-10-8,-25-7 0,-10-2 8,-8-10-10,-37-1 0,-13 1 1,-11 8 4,0 18-10,10 15 5,13 10-6,21 7 2,12 0-28,13 0-37,0 10-87,15-4-13,24-6-91</inkml:trace>
  <inkml:trace contextRef="#ctx0" brushRef="#br0" timeOffset="2295.61">4565 1269 586,'0'0'59,"0"0"23,0 0-44,0 0-36,0 0-2,0 0 4,2 76-4,9-12 24,0 12-21,-2 5 5,-5 3-6,-4-3 2,0-10 1,0-6-1,0-15-4,-4-16 0,0-12 8,1-12-11,3-8 3,0-2 0,0 0 21,0 0 7,3-24 3,16-14-26,15-11 2,10-11-12,8 4 5,8 6 0,-3 13-6,-1 10 7,-4 10-1,-12 12 0,-9 5-5,-10 0 3,-6 12-7,-13 10 6,-2 7-5,-2 6 5,-34 5 3,-15 5-1,-13-8-20,-11-2 2,9-7-27,1-12-13,14-7-17,12-9-67,18 0-1,12-21-128</inkml:trace>
  <inkml:trace contextRef="#ctx0" brushRef="#br0" timeOffset="2579.27">5159 1155 524,'0'0'53,"0"0"13,0 0 27,0 0-50,0 0-10,0 0-32,-9-20-1,9 56-4,7 19-1,11 22 5,-3 8 12,-4 4-11,-3 6 1,-4 1 0,-4 2 8,0-4-20,0-7 3,0-13-80,0-20-85,-7-20-223</inkml:trace>
  <inkml:trace contextRef="#ctx0" brushRef="#br0" timeOffset="3547.86">5361 1659 267,'0'0'294,"0"0"-294,0 0-3,0 0 3,133 7 8,-80-7 29,2-7-12,2-10-3,-9-1-12,-9-2 0,-17-3-7,-8 2 1,-14 0-3,0 0 16,0 0-13,-23 5 3,-8 5 2,-7 3-6,-4 6 9,-4 2-8,1 2-4,-10 28 12,9 10-10,2 9 5,13 6 9,19 7-14,10-2 4,2-5-6,14-5 0,17-12 4,13-9-4,14-8 0,10-19 0,12-2-27,6-4 2,-3-27-61,-11-3-4,-8-10 9,-22-7 20,-13-7 17,-18 1 44,-11 3 0,0 8 63,0 10 32,0 7-15,-6 12 28,3 9-51,1 1-16,2 7-24,0 0-17,5 7-4,14 23-6,2 13 10,1 16 3,-7 7-2,-6 4 6,-4-3-7,-5-9 10,0-12-10,0-14 0,0-11 0,-3-12 3,3-6 1,-2-3 0,2-3 17,0-23-20,0-16 2,12-16-3,15-10 0,6-3-8,1 5 5,3 20-6,-6 12 9,-9 17-16,-4 12 15,0 5-8,-4 0-5,5 17 10,-8 12-1,-1 5 5,-8-2-2,-2-4-9,0-6 8,0-7-6,-9-13 9,0 0-3,0-2 7,3 0-3,1-13 4,1-15 3,4-2-14,0-8 6,19-5 0,10 1 0,7 5 1,-1 9-1,0 12 6,-7 16-1,-1 0-10,2 18 2,0 26 3,-2 10-5,-3 14 7,-3-4-2,-8 3 0,-7-7 8,-6-9-16,0-5 3,-16-17-47,-10-9 8,-5-8-119,-3-6-11</inkml:trace>
  <inkml:trace contextRef="#ctx0" brushRef="#br0" timeOffset="4298.79">8333 996 93,'0'0'95,"0"0"34,0 0-45,0 0 7,0 0 3,0 0-73,-43-40-6,-2 46-13,-2 13 2,-4-2 33,1 3-23,4 8 13,8 0-12,6 7-9,13 1-7,8 6 1,11 0 0,4 2-5,32-2 7,17 1-2,14-1 4,9-4 3,2-2-9,-10-4 2,-18-6 0,-18-3 1,-24-6-1,-8 1 0,-27 5 6,-29 2 0,-21 3-12,-17-2-3,-7-1-11,6-6 19,13-3-29,26-12-8,27-2-21,27-2-55,4-6-10,43-17-159</inkml:trace>
  <inkml:trace contextRef="#ctx0" brushRef="#br0" timeOffset="4679.84">8739 1419 395,'0'0'63,"0"0"-12,0 0 13,0 0-2,0 0-23,0 0-18,-71 29 0,42 15-18,7 7 20,4 7-17,13-5-6,5 5 4,0-4 0,18-10-4,11-9 2,7-13 8,5-15-9,5-7-1,3-5 0,-4-33 11,-7-13-7,-9-10-2,-5-2 0,-18 1 4,-6 0-12,0 6 4,-30 7-9,-11 13 1,-10 14 6,-4 18-4,3 4 0,10 0-40,6 15 0,16 3-29,16 0-43,4-3 6,10-7-74</inkml:trace>
  <inkml:trace contextRef="#ctx0" brushRef="#br0" timeOffset="4957.66">9156 952 560,'0'0'49,"0"0"13,0 0 1,0 0-32,0 0-27,0 0-8,14 41 12,8 21 10,-2 10 0,-1 10-13,-13 0-1,-6 7-4,0-4 0,0-4 1,-4 0-1,-8-8-18,5-5-38,7-8-64,0-17-13,0-19-165</inkml:trace>
  <inkml:trace contextRef="#ctx0" brushRef="#br0" timeOffset="5201.57">9484 1363 435,'0'0'100,"0"0"-27,0 0-37,0 0 17,0 0-28,0 0-23,73 22 23,-39 14-18,3 3 14,3 3-21,-3-5 1,-4 0-3,-4-5 2,2 2-12,-1-5-34,-4-6-68,-8-7-22,-9-16-89</inkml:trace>
  <inkml:trace contextRef="#ctx0" brushRef="#br0" timeOffset="5389.6">9966 1330 351,'0'0'111,"0"0"-37,0 0-20,0 0-54,0 0 5,0 0 24,3 118-7,-16-64 13,-4-1-35,-1 0 4,6-2-4,4-8-12,6-7-57,2-16-82,0-20-172</inkml:trace>
  <inkml:trace contextRef="#ctx0" brushRef="#br0" timeOffset="5582.7699">10155 1301 555,'0'0'87,"0"0"-72,0 0-14,0 0 21,0 0-17,0 0 11,18 99-1,-13-51-9,-1 1-12,-4 0 2,2-3-92,2-2-40,-4-12-75</inkml:trace>
  <inkml:trace contextRef="#ctx0" brushRef="#br0" timeOffset="5733.68">10166 1008 492,'0'0'21,"0"0"-21,0 0-27,0 0-120,0 0-25</inkml:trace>
  <inkml:trace contextRef="#ctx0" brushRef="#br0" timeOffset="6128.4299">10365 1301 472,'0'0'97,"0"0"-93,0 0 13,0 0-3,0 0 41,0 0-5,44 104-27,-28-56 5,-5 8-25,-9-1 3,-2-1-3,0 1 6,-7-11-9,-13-6 0,-1-11 2,-2-13 1,6-12 4,7-2-4,6 0 7,4-28-6,0-9-5,4-18 1,29-3-3,13-7 0,8-5 3,4 11 0,-4 10-1,-2 16-3,-7 19-2,-3 14 5,-7 0-7,-2 24 3,-3 20-2,-6 7 7,1 8 0,-1-3 6,-2-2-15,4 1-3,0-8-50,3-7 7,9-9-86,1-16-87</inkml:trace>
  <inkml:trace contextRef="#ctx0" brushRef="#br0" timeOffset="6698.35">11660 1310 454,'0'0'71,"0"0"18,0 0-4,0 0-19,0 0-11,0 0-44,-95-99 2,27 131-13,-15 21 2,1 5 7,8 4-8,16-4 0,22-9-1,19-6 4,14-13-10,3-8 1,10-8-18,25-14 18,11 0-19,11-19 2,3-20-5,0-9-22,-2-4 29,-13 1 2,-12 9 14,-12 12 2,-8 12 4,-10 8 12,0 10 33,-3 0-42,0 16-5,0 33-16,0 19 16,0 18 22,10 22-14,11 19 3,11 6 12,8 3-19,2 2-1,-6-10-3,-11-5 0,-15-10 2,-10-18-2,-8-25-8,-38-28 7,-24-24-16,-26-18 17,-20-6 0,-2-30 2,7-18 9,24-13-8,24-11 14,26-10 8,25-5-19,12-1-5,27 6-1,30 11 0,19 8-2,19 7 2,9 8-7,6-2-20,-6 1-76,-13-3-24,-24 0-122</inkml:trace>
  <inkml:trace contextRef="#ctx0" brushRef="#br0" timeOffset="7320.8">10126 958 132,'0'0'60,"0"0"24,0 0 5,0 0-5,0 0 9,0 0-53,2-60 14,-2 60-19,0 0-29,0 0-6,0 11-5,2 12 5,10 1-1,5-1 3,6-8-3,2-3 1,2-8 0,2-4 9,-2 0-8,1-4 10,-6-16 8,-4-4-14,-5-6 10,-8-2-15,-5 4 2,0 4-11,-16 10-5,-19 11-30,-10 3-40,-9 0-36,4 25 34,2 7 11,10 4 8,14 7 6,13 0-32</inkml:trace>
  <inkml:trace contextRef="#ctx0" brushRef="#br0" timeOffset="29820.43">3092 2614 51,'0'0'65,"0"0"-52,0 0-11,0 0-2,0 0-21,0 0 14,0 0-4,3-63 10,-3 56-22,0 4-13</inkml:trace>
  <inkml:trace contextRef="#ctx0" brushRef="#br0" timeOffset="32211.9">2617 2530 95,'0'0'58,"0"0"-58,0 0 2,0 0 9,0 0-3,0 0 12,19 0-4,-7 0 4,3 0 6,1 0-18,3 0 15,2 0 9,1 0 2,1 0-6,3 4-19,3-1-1,0-3 17,4 2-12,-3 0 4,8-1-1,-1 1-16,3-2 13,5 2-7,-1-2-6,4 2 18,-4-2-18,-1 3 0,-3-2 2,-5 2 4,-2 1-7,2 0 1,-5-1 0,-3 4 2,2-4-2,-2 2 0,4 1 0,0-3 5,7 2-6,9-5 1,1 0 0,8 0 1,-2 0-1,0 0 0,-4 0 4,0 0 0,-1 0-7,0 4 3,-2-1 0,-5 1-1,-5 0 2,-2-1-1,-6-2 0,-3 2 4,-2-3-8,0 0 4,4 0 0,1 0 2,2 0 0,2 0-2,7 0 2,0 0 3,3 0-7,4 0 2,-3 0 0,-2 0-2,1 0 2,-7 0 0,-3 0 0,0 0 7,-1 0-10,-1 0 3,0 0 0,-2 0-1,-1 0 4,2-3-3,0-2 0,5 1 2,0-2-3,4-1 1,3 2 0,5-1-3,-1-2 3,6 1 0,-3 1 0,2 2 8,3 3-12,2-3 4,-1-1 0,-4 3-6,0-3 8,-1 3-2,-4-1 0,-1 1 4,-3-2-8,-5 4 4,-1-2 0,-3 1 0,-1-1 3,2-3-3,6 1 0,4 0 3,8-2-6,4-2 3,6 2 0,0-2-3,1 2 5,-1 4-2,-5-5 0,2 4 4,-5-1-8,0 2 4,1 0 0,-6-2-2,3 0 6,-6-2-4,1 2 0,-3-2 2,-2 0-3,8 1 1,-3 0 0,-1-2-1,6 2 2,-1 1-1,-2-2 0,5 0 4,-1 0-10,3 1 6,2-4 0,5 1-4,5 2 8,3-2-4,1 2 0,-5 0 5,-2 3-11,-7 0 6,-2 1 0,-4 0-2,4 0 4,0-3-2,-1 2 0,2-1 8,1-1-16,-2 2 6,6-1 2,-2 2 2,1-1-2,-1 2 0,-2-3 0,-1 1 8,1 2-12,-4 1 4,-3 0 0,-5 0-2,2 0 2,-6 0 0,-5-4 0,6 2 5,-1 0-12,10-3 3,6 5 4,6-3 2,6 1 2,6 0-4,-3-1 0,-3 3 5,-13 0-10,-4 0 3,-8 0 2,-3 0 3,-6 0-3,-9 0 0,-3 0-1,-6 0 7,-2 0-6,2 0 0,1-2 0,4-1 1,3 1 4,-5-3-5,-4 3 6,0 1 2,-9 1-7,-1-2 0,-3 2 0,-4 0 23,0 0-13,0 0 6,0 0-13,0 0 5,0 0-14,0 0 5,0 0 0,0 0 5,0 0-4,2 0-1,-2 0 0,2 0 4,4-2-8,-2 2 4,0-3 0,3 3 0,1 0 4,4 0-4,-1 0 0,-1 0 2,7 0-6,-4 0 4,5-1 0,2-2-2,-5 3 4,3-1-2,-8-2 0,-2 3 5,-1-1-10,-4 1 5,-3 0 0,0 0 0,0 0 0,0 0 0,0 0 0,0 0 4,0 0-9,4 0 5,7 0 0,3 0-1,-6 0 2,3 0-1,-7 0 0,-2 0 6,-2 0-13,4 0 7,-2 0 0,0 0 1,2 0 1,1 0-2,-1 0 0,2 0 4,2 0-8,0 0 4,1 0 0,-3 0-4,2 0 8,-6 0-4,2 0 0,-4 0 3,3 0-8,-3 0 5,0 0 0,0 0 0,0 0 0,0 0 0,2 0 0,-1 0 1,6 0-4,-2 0 3,4 0-3,-2 0-5,-3 0 6,-2 0-11,3 0 2,-4 1-28,5 7-31,-2 5-9,-3 3-85,-1-8-1</inkml:trace>
  <inkml:trace contextRef="#ctx0" brushRef="#br0" timeOffset="65633.78">2102 3868 107,'0'0'79,"0"0"-28,0 0-11,0 0 0,0 0 2,0 0-10,0 0-2,0 0-9,0-37-5,0 34-2,0 0 15,0 2-25,0 1 20,0 0 10,0-2-17,0 2 10,0 0-12,0 0-14,0 0 5,0 0-6,0 0-8,0 8 3,0 18-3,0 10 4,0 7 4,0 12 0,0 1-1,0 4 1,0 1 0,0-5 0,0-4 6,0-4-15,0-4 4,0-6-52,0-4-8,0-6-30,0-12-124</inkml:trace>
  <inkml:trace contextRef="#ctx0" brushRef="#br0" timeOffset="66624.22">2389 3612 84,'0'0'92,"0"0"-31,0 0-38,0 0-17,0 0 26,0 0-9,-103-99 8,85 91 5,1 3-22,-3 5 7,-3 0-8,-4 0-13,-4 2 10,-10 19-10,0 7 0,-6 6 8,-7 5-7,-2-1 6,1-2 1,6 1-6,7-1 4,11-2-6,6-1 0,3-1-2,3 0 8,4 4-6,-2 2 0,5 2 0,1 3-1,2 3 1,0-1 0,3 5-3,1 0 3,5-1 0,0-3 0,0-2-2,5-1-4,12-4 6,6-1 0,1-4-2,5-2 2,9-6 0,7-3-5,10-7 2,5-8 3,2-4 5,6-4-2,-5 0-2,-1 0-1,0-14 13,-6-4-12,1-2 2,-1-2 10,-2-4-12,-7-1 1,-5-2 12,-4-6-9,-7 1 3,-2-2 1,-7 0-8,-3 2 9,-4-3 2,-8 0-7,-2-1 9,-5-3-11,0 2 3,0-6-6,-12 3 4,-3 2 11,-6 2-14,3 6 1,-1 4 2,-2-1-1,1 5 0,0 3-3,-2-2 4,1 4-9,-2-2 6,0 6-1,-4-3 4,3 1 0,1 6-4,6-2 0,1 4 0,5-4-5,-1 1 3,4-4-3,1 2-6,1 0-18,3 3 1,1 8-23,2 3-47,0 0-16,0 0-110</inkml:trace>
  <inkml:trace contextRef="#ctx0" brushRef="#br0" timeOffset="67546.02">4515 3780 296,'0'0'67,"0"0"-21,0 0-8,0 0 6,0 0 24,0 0-42,-2-63 13,2 63-35,0 0-4,0 0-7,0 21-10,0 8 14,2 11 3,1 4 0,-3 7 5,0 3-3,0 4 3,0 2-5,0 3-21,4-9-45,-4 0-2,0-6-53,0-11-44,0-8 7</inkml:trace>
  <inkml:trace contextRef="#ctx0" brushRef="#br0" timeOffset="67981.75">4366 3814 86,'0'0'59,"0"0"-18,0 0 52,-22-116-35,22 103 3,-3 9-18,3 4-25,0 0-18,23 0 0,14 0 0,17 8 10,4 12 2,9 9-1,-3 4-4,-4 8-5,-2 5 6,-8 5-6,-10 4-2,-18 4 0,-15 1 8,-7 2-8,-32-7 0,-32 2 3,-25-9 0,-16-11-3,-4-8-5,2-14 3,11-10-8,14-5 4,15 0 6,22-2-20,26-16 4,19-6-1,40-12-120,31-8-111</inkml:trace>
  <inkml:trace contextRef="#ctx0" brushRef="#br0" timeOffset="68410">5015 4317 276,'0'0'17,"0"0"-17,0 0 0,0 0-10,0 0 20,129 0-15,-102 0 22,-2-10-10,-6-1-2,-5-4 3,-8-3-7,-3-2 5,-3-2-4,0 0 23,0 3-22,0-2 9,-13 8 20,-11 4-18,-2 4 12,-7 5-25,-5 0 8,-3 13-5,6 6-2,7 4 6,14 5-8,8 0 4,6 0-6,10 0 2,26-6-7,13-6 3,14-6 8,12-10-8,8 0 1,10 0-79,-1-14-17,-11-8-18,-9-5-8</inkml:trace>
  <inkml:trace contextRef="#ctx0" brushRef="#br0" timeOffset="68753">5740 4121 36,'0'0'130,"0"0"4,0 0-52,0 0-17,0 0-26,0 0-9,-83-29-30,74 76-1,2 13 0,0 5 1,7 4 0,0 1 12,0-3-12,-2-9 9,-2-8 4,-3-10-6,0-13-3,5-13-4,0-9 0,2-5 20,0-5 111,-3-36-11,3-15-120,0-18 1,0-16-1,0-12 0,0-14-2,9-9-11,7-4 6,5 8-5,5 0 10,6 17-36,3 24 31,-2 29-40,3 37 30,2 14-33,7 12-21,0 32 0,1 18 31,-8 6-93,-18 2-44</inkml:trace>
  <inkml:trace contextRef="#ctx0" brushRef="#br0" timeOffset="69053.33">5574 4163 308,'0'0'45,"0"0"-16,0 0-8,0 0-11,0 0-10,0 0 0,65-13 9,-7 9-8,2-1 0,2 1-1,-8-2 0,-10 2 0,-7 1 6,-12 3-2,-2 0-1,-9 0 13,-1 5-10,1 11 4,-8 3-4,-1 8-6,-3 3 14,-2 4-14,0 2-6,0-4-31,0-6-97,-12-12-25</inkml:trace>
  <inkml:trace contextRef="#ctx0" brushRef="#br0" timeOffset="69222.32">6176 3914 381,'0'0'28,"0"0"-28,0 0-8,0 0-4,0 0-43,0 0-40,46 88 1</inkml:trace>
  <inkml:trace contextRef="#ctx0" brushRef="#br0" timeOffset="69563.13">6325 4145 235,'0'0'107,"0"0"-102,0 0 3,0 0 27,0 0 29,0 104-24,0-78-19,0 0 5,0 1-25,0-6 2,-2-5 7,-2-6-9,-1-6 1,5-4 7,0 0-3,0 0 9,0 0 25,0 0 2,0-14-20,3-14-22,19-10 0,9-2-7,4 4 10,4 4-4,-4 12 1,-1 9-6,-5 11 2,-2 0 1,-3 17 1,-4 13-4,-9 8-57,-9 4 45,-2 2-26,0 2-27,-24-3-33,-7-4-103</inkml:trace>
  <inkml:trace contextRef="#ctx0" brushRef="#br0" timeOffset="71959.19">6937 4345 365,'0'0'87,"0"0"-7,0 0-45,0 0 1,0 0-7,0 0-26,28-38-3,-19 36 0,3 0-13,-4 0 1,1 0-84,0-1-61,-4-6-99</inkml:trace>
  <inkml:trace contextRef="#ctx0" brushRef="#br0" timeOffset="72414.0399">6937 4345 331,'21'-49'97,"-16"49"-97,-1 0-2,3 0-5,3 0 14,4 0 23,6 0-11,5-9-14,2-5 0,-3-2-4,0-6 7,0-2-8,-3 0 1,-9-3 7,-6 1-8,-6 5 5,0 3-5,-4 4 16,-15 6-16,-2 6 5,-8 2-2,-4 0 6,-4 21-5,-3 14-3,9 6 7,1 6-2,16 2 0,7 0-6,7-7 3,0-2-6,21-10 3,16-6 0,15-7 0,10-16-13,13-1 9,8-4-45,2-22-50,-6-8-132</inkml:trace>
  <inkml:trace contextRef="#ctx0" brushRef="#br0" timeOffset="74684.97">9050 3613 311,'0'0'65,"0"0"19,0 0-51,0 0 33,0 0 16,0 0-77,-41-21-5,41 79 0,-2 17 0,-7 14 16,3 11-15,-6 6 1,-1 3 0,-5 0-2,-6-8 0,4-6-24,-3-15-54,3-16-24,0-22-47,4-22-73</inkml:trace>
  <inkml:trace contextRef="#ctx0" brushRef="#br0" timeOffset="75262.86">8758 4175 332,'0'0'68,"0"0"-35,0 0-33,0 0-9,0 0 9,0 0 3,68-8 2,-23 8-3,8 0 1,1-7-3,0-7 5,-3-3-4,-8-7-1,-3-8 4,-4-9 1,-17-4-5,-5-1 0,-10 0 11,-4 1-8,0 7 10,0 8 4,-13 5-2,8 14 35,-2 4-12,5 7-5,2 0-33,0 27-21,0 19 21,0 16-4,0 6 12,0 6-9,2-2 2,10-6-1,1-7 1,-2-9 5,-1-12-6,-6-9 0,-2-14-6,-2-9 5,0-6-3,0 0 4,1 0 30,-1-12-22,8-18-8,5-12-6,13-8 6,17-7 6,7 2-6,9 7 0,-3 14-3,-4 15 8,-11 15-5,-3 4 0,-6 23-12,-12 14 7,-9 12-12,-8 1 3,-3 4 12,0-4-87,-12-2 19,-13-12-57,1-8-40</inkml:trace>
  <inkml:trace contextRef="#ctx0" brushRef="#br0" timeOffset="75601.78">9839 4200 97,'0'0'136,"0"0"-117,0 0 17,156-54-17,-112 39 12,-1-3 8,-7-3-25,-5 2-1,-12-6-10,-14 0 3,-5-2 8,0-2-13,-23 10 1,-7 1 2,-6 9 27,-2 9-16,0 0 4,-1 3 3,7 28 9,4 6-28,11 9 8,12 3-9,5-4-2,0 3-1,34-7-3,11-3-5,13-8 7,13-3-44,12-13-10,8-13-68,3-1-149</inkml:trace>
  <inkml:trace contextRef="#ctx0" brushRef="#br0" timeOffset="75841.62">11116 3953 30,'0'0'491,"0"0"-437,0 0-12,0 0 37,0 0-74,0 0-5,0 3-17,0 49 17,0 14 39,2 10-38,-2 3 1,0 1 1,0 2 7,0-2-10,0 1 0,0-5-16,-9-10 1,2-11-86,1-13 12,-1-21-19,1-14-91</inkml:trace>
  <inkml:trace contextRef="#ctx0" brushRef="#br0" timeOffset="76065.48">11143 4099 87,'0'0'91,"36"-178"32,-19 120-65,8 19-7,-2 11 11,14 12-29,5 7 13,12 9-43,10 4 3,-2 26 8,-6 13-13,-13 9-1,-26 12 0,-17 6-15,-8-1 11,-44-1-47,-22-8-6,-12-7-32,-1-14-32,10-15-28</inkml:trace>
  <inkml:trace contextRef="#ctx0" brushRef="#br0" timeOffset="76561.52">11625 3953 339,'0'0'57,"0"0"-34,0 0-18,0 0 3,115 7-6,-97 20 5,-10 2-5,-3 5-2,-5 0 3,0-4-6,-5 1-4,-11-9 0,-1-7-12,9-5-20,3-7-24,5-3 30,0 0 24,16-22-76,14-9 63,14-1 22,2 3 3,1 7 1,-3 9 17,-8 9 29,-5 4-21,-4 8-6,-2 20-3,-3 7-12,-5 2 11,2 0-17,-6-7 0,3-4 10,-6-10-9,-1-11 10,-1-5 26,-2 0-9,5-7 39,5-19-46,-3-13-17,3 0 3,-10-1-7,-6 0-1,0 4-1,0 7-5,-30 13-18,-11 11-47,-18 5 67,-1 0-28,3 19-24,12 3 1,21 2-13,17-5-33</inkml:trace>
  <inkml:trace contextRef="#ctx0" brushRef="#br0" timeOffset="77003.2899">12483 3655 536,'0'0'109,"0"0"-31,0 0-5,0 0-25,0 0-19,0 0-29,0-43-17,0 94 11,0 16-1,0 5 9,0 1-7,0-4 5,-19-3-11,-1-8 9,1-12-24,3-11 21,3-16 2,6-7-7,5-12 8,2 2 2,0-2-5,4 0 1,23-19 8,19-12 0,21-1-3,9 0 5,-3 9-9,-6 6 3,-15 7 0,-12 6 1,-6 4-1,-8 0 0,-4 14-1,-5 8 0,-14 2-4,-3 1-2,-6 0-17,-37 1 18,-17 4 6,-19-13 0,-8-1-27,6-8-55,15-8-28,25 0-41,22-22-114</inkml:trace>
  <inkml:trace contextRef="#ctx0" brushRef="#br0" timeOffset="77217.16">13131 3505 553,'0'0'111,"0"0"-104,0 0-7,0 0-5,0 0 5,31 108 48,-17-50-15,2 2-30,-1 5 7,0 2-10,2 8 0,-7 1-33,-5 2-69,-5-3-84,-22-11-97</inkml:trace>
  <inkml:trace contextRef="#ctx0" brushRef="#br0" timeOffset="78091.86">13399 3999 456,'0'0'22,"0"0"-22,0 0 0,134-44 5,-84 31-3,1 1 16,1-2 1,-7-4-16,-10 2 7,-14-3-9,-15-1 4,-6 1 5,0 0-10,-16 2-7,-15 0 3,-9 5 4,-4 5 12,-7 2-9,3 5 1,6 2 3,4 23-5,14 8 5,8 11-7,14 5-3,2 1 1,14 0-5,19-9 7,7-9 2,9-13-1,11-12 1,9-7-2,10 0-5,-2-25-9,-10-7-33,-16-4 20,-19-3 26,-14-2 1,-13 3 2,-5 10 7,0 8 8,0 10 21,0 5-18,-3 5 14,1 0-32,-6 9-2,1 20 0,1 8-3,0 5 6,4 4-5,2-4 2,0-4 0,0-7-2,0-9 6,0-11-3,0-4-1,-2-5 0,2-2 0,0 0 13,0-7-9,0-14-4,0-5-10,2-6 10,15-3 2,6-1 0,3 2-4,1 10 2,2 7-3,-4 14 1,-3 3-4,-4 0 3,-3 10-4,-5 8-18,-7 6 16,-3 2-17,0-2 21,0 0 0,-8-6-2,-4-6 7,4-3 1,1-7 1,5-2 14,-2 0 1,4-2 6,0-14 3,0-7-17,0-1 10,19-4-8,10 1-7,3 4 2,1 11-6,2 8 0,-3 4-5,-1 0 3,-1 18-2,-7 12 3,0 10-32,-18 3 10,-5 0-44,-5 0-36,-38-10-150</inkml:trace>
  <inkml:trace contextRef="#ctx0" brushRef="#br0" timeOffset="78862.61">15485 3671 210,'0'0'101,"0"0"-38,0 0 25,-82-104 3,73 86-24,2 8 6,2 8 7,5 2-51,0 0-20,0 0-9,0 30-11,0 15 8,0 14 4,0 12-1,-4 4 2,-7 3 4,-6-6-6,-3-7 0,-1-13 5,1-12-8,3-14 6,7-12-3,6-10 7,1-4 3,3 0 0,-2-5 57,-1-24-23,3-13-35,0-16-9,0-12 0,10-10-1,17-8 5,4-2-9,9-7 5,3 8 0,1 10-8,-6 19 8,-4 21 0,-7 21-6,-6 13-12,2 5 11,6 0-5,-2 14-23,-1 12 34,-2 7-37,-10 5-9,-12 7 1,-2 1-18,-29 0 43,-22 0-12,-23 0-41,-8 1-3,-8-10-88,13-6-78</inkml:trace>
  <inkml:trace contextRef="#ctx0" brushRef="#br0" timeOffset="79276.58">15567 4118 383,'0'0'38,"0"0"-13,0 0 69,0 0-4,0 0-42,139-72 1,-97 34-38,-1-3-8,-6-2 0,-4-3 3,-6-2-12,-6 3-2,-9 6-32,-10 9 19,0 13-3,0 9 10,0 8 13,0 0-17,-7 15 15,-3 14-3,5 2 12,5 1-17,0 0 8,10 1 3,19-8 2,9-1 1,3-4 12,1-4-12,-7 0-3,-10-1 13,-9-1-12,-12 3-1,-4 1 0,0 4-17,-29 4 14,-6 4-20,-8 1-37,5-8-21,9-6-86</inkml:trace>
  <inkml:trace contextRef="#ctx0" brushRef="#br0" timeOffset="79629.59">16267 4038 334,'0'0'66,"0"0"-46,0 0 34,135-82-21,-89 52 8,-3-1-28,-1-1-9,-10-1 8,-8 3-8,-11 4 0,-13-1 19,0 10-6,-20 3-4,-21 4-13,-5 10 0,-3 0 19,2 21-11,12 14 7,10 5-3,9 1-5,12 2-14,4-1 5,2-3-2,25-2 0,8-4 8,13-11 2,10-8-6,10-9-10,15-5-17,2-4-72,9-22-25,-7-6-44</inkml:trace>
  <inkml:trace contextRef="#ctx0" brushRef="#br0" timeOffset="79823.47">17175 3746 263,'0'0'154,"0"0"-92,0 0 17,0 0-10,0 0-38,-134-40 5,107 65-27,3 8-1,-3 1 15,11 5-23,10-4 3,6 2-6,0-5-4,15-6-3,19-6-20,15-11-18,13-9-12,12 0-84,-1-9-62</inkml:trace>
  <inkml:trace contextRef="#ctx0" brushRef="#br0" timeOffset="79991.37">17447 3709 379,'0'0'167,"0"0"-96,0 0 14,0 0-65,0 0-20,0 0-10,0 30 0,0 15 10,0 2 2,0 8-2,0-3-40,0-3-98,0-11-64,0-18-73</inkml:trace>
  <inkml:trace contextRef="#ctx0" brushRef="#br0" timeOffset="80147.27">17502 3553 317,'0'0'35,"0"0"-31,0 0-4,0 0-4,0 0-25,0 0 10,100 74-31,-57-44-41</inkml:trace>
  <inkml:trace contextRef="#ctx0" brushRef="#br0" timeOffset="80913.12">17939 3734 120,'0'0'213,"0"0"-68,0 0-36,0 0-80,0 0-1,0 0 5,-82-75-33,53 75 7,1 0-7,7 14 0,8 6 0,3 3-2,10-1-6,0 2 4,0-2 0,16 1 4,2 0 1,2-2 2,-2 2-1,-3-1-2,-5-2-1,-10-4-28,0-2-18,-5-2-1,-21-3 15,-1 3 32,-2-7-53,6-2-50,17-3-15,6 0 50,11-3-6,28-14 25,9 0 45,10-1 5,2 2 24,-2-2 70,-4 2-20,-8 2 8,-8-3-17,0 0 6,-4-1-39,-8-5-2,0-3 1,-5 2-8,-11-2 22,-6 2 0,-4 4-10,0 4-1,-10 7-34,-15 6 0,-7 3 10,-5 12-4,2 19-3,-1 5-3,7-1 4,11 2-9,12-3 1,6-1-13,6-4 9,33-3-1,11-9 9,19-4 0,9-13 1,14 0-2,2-16-30,-5-21-23,-15-10 29,-22-8-15,-18-8 40,-18-10-3,-15-4 7,-1-8 3,-1 3-2,-19 7 31,-5 17 8,1 18-12,8 22 10,8 13 4,2 5-22,5 17-24,-4 29-27,-2 26 27,-1 13 0,6 5 3,-1-2-3,3-10 6,0-5-6,0-5-30,0-4-25,15-7-4,10-13-1,0-13-47,8-19 2,3-12-58</inkml:trace>
  <inkml:trace contextRef="#ctx0" brushRef="#br0" timeOffset="81405.3">19029 3749 129,'0'0'119,"0"0"-48,0 0-3,0 0-6,0 0-39,0 0-23,33-48-7,-33 72 0,-2 7 14,-2 1-3,4 2-4,0-5 0,4 0-1,25-9 5,8-11 2,7-6-4,5-3-1,2-10 0,0-17-1,-6 0 0,-15-4 4,-11 7-2,-15 6 1,1 9 45,-5 5 12,2 4-4,3 0-56,-5 26-30,0 23 28,0 20-5,0 18 7,-3 20 0,-21 10 6,-11 8-18,-15 4 9,-13-4 3,-5-7 2,-2-18 3,10-25-5,7-27 0,8-26 3,8-22 0,5 0 21,5-22 33,11-16 6,16-19-22,0-17-27,32-18-14,30-17 9,25-9-18,18 4 9,6 12-14,3 18 13,-4 18-27,-12 15-14,-13 19-48,-12 8-84,-13 10-97</inkml:trace>
  <inkml:trace contextRef="#ctx0" brushRef="#br0" timeOffset="85898.95">3744 5993 213,'0'0'85,"0"0"-63,0 0 43,-138-32-9,82 32-18,-7 0 5,-3 9-30,-5 14 1,4 4 7,5 3-19,12-1 18,12 2-20,16 4 5,6-2-3,12 5-2,4 4 0,0 0-6,27 0-2,12-2 8,9-1-3,5-6 7,1 1 6,-1-2-7,-10 1-3,-10-5 0,-16-5-17,-17-6 7,0-2-35,-29-1 45,-26 6 13,-26-6-11,-12-4-2,-7-2 2,4-5 6,18-3-14,16 0 6,24 0-4,16-23 3,19-9-59,3-9-145</inkml:trace>
  <inkml:trace contextRef="#ctx0" brushRef="#br0" timeOffset="86190.86">3913 5913 478,'0'0'44,"0"0"-25,0 0 16,0 0 38,0 0-29,0 0 3,-33-68-35,31 86-12,2 24-2,0 14 1,0 7 2,0 0-2,0 6 1,0-1 0,0 3 0,-9-1-33,-7-7-25,1-6-55,-1-13-13,1-12-12,1-20-45</inkml:trace>
  <inkml:trace contextRef="#ctx0" brushRef="#br0" timeOffset="87007.52">3699 6162 401,'0'0'32,"0"0"-30,0 0-2,152-8 2,-85 8-3,11 0 1,11 0 0,7 0 7,7 0-3,-3 0-3,-9 0-1,-10 0 2,-21 2-4,-20 4 2,-15-2 0,-17-2-1,-6-2 6,-2 0-2,0 0 56,-2 0-6,-16 0-35,-9 0-10,-4-4 6,-2 4 23,-5 0-7,-2 0-14,-5 12-5,-5 15-6,-4 10 0,7 5-5,7 0 1,11 1 2,14-6-3,9 1 0,6-9-5,0-5-8,21-6 11,8-11-18,8-7 20,9 0 5,4-25-3,2-13 0,-3-3-2,-9-7 2,-7 2-3,-10-1 1,-11 6 0,-4 13 5,-8 10-2,0 12-2,0 4 15,0 2-16,0 0-10,0 20-10,0 9 20,0 6 7,2 1-2,8 0-5,4-7 0,2-5-4,5-6 1,-2-9 0,6-7 3,-1-2 11,5-5-10,0-26 5,0-9-2,-3-7 1,-1-10-2,-5-3-3,3-7 0,-8-3 7,2-4-5,-3 7 0,-6 9 11,-4 21 5,-4 16 26,0 14-5,0 7-21,0 5-18,0 34-34,-2 17 34,-10 16 8,0 8-6,9 2 2,1 1-4,0-2 0,2-6 0,0-7-13,7-5-31,26-13-11,2-12-62,3-20-69,-9-18-230</inkml:trace>
  <inkml:trace contextRef="#ctx0" brushRef="#br0" timeOffset="87390.48">5188 6324 439,'0'0'81,"0"0"-81,0 0 0,0 0 7,126 0-7,-82 0 2,8-10 4,-1-8 0,-2-3-5,-7-5 2,-13-6-3,-13 3 10,-8 0-4,-8 2 27,0 6-5,-23 6-14,-7 6 22,-4 9-24,-6 0-1,-5 29-7,1 12-1,2 10-3,9 5 14,15 2-13,9-3 9,9-5-5,0-6-3,13-10-2,20-7 0,10-8 0,17-17 7,16-2 0,4-8-14,2-22-19,-13 0-69,-20-6-42,-22-4-70</inkml:trace>
  <inkml:trace contextRef="#ctx0" brushRef="#br0" timeOffset="87619.39">4604 6118 369,'0'0'71,"0"0"-19,0 0 8,0 0-59,0 0 22,0 0-20,52-24 10,25 22-12,17-4 2,5 4-6,-10 2-107,-14-2-102</inkml:trace>
  <inkml:trace contextRef="#ctx0" brushRef="#br0" timeOffset="88283.2399">3302 7016 356,'0'0'6,"0"0"-4,0 0 3,0 0 0,0 0 17,0 0-22,-17-22 5,57 22 24,27-4 8,35 0-1,38-6 29,37-1-36,41-1 6,23-5-9,16 2-24,3 3 22,-13 5-21,-4 0-1,-18 2 12,-22-5-7,-33 0 1,-47-2 0,-52 3-4,-37 2 21,-32-3 12,-2-5 82,-7 0-91,-24-1-25,-3 4-3,-6 5 0,3 7-35,12 0-4,9 0-64,10 4-75,6 0-114</inkml:trace>
  <inkml:trace contextRef="#ctx0" brushRef="#br0" timeOffset="96293.4">11715 5944 178,'0'0'44,"0"0"5,0 0-2,0 0 20,0 0-10,0 0-27,0 0-30,0 27 10,-13 48 0,-24 35 43,-15 44-12,-15 43 5,-9 29-11,-6 19-16,0-6-2,7-24-11,11-16-6,4-22 1,2-8 6,1-10-3,3-16-4,2-22-6,9-27-15,15-24-43,10-19-8,12-21-26,6-23-82,0-7-93</inkml:trace>
  <inkml:trace contextRef="#ctx0" brushRef="#br0" timeOffset="96803.35">12324 6178 124,'0'0'58,"0"0"-40,0 0 8,0 0-2,0 0 40,0 0-10,40-67-43,-15 57 20,-1-1 1,-4 3-22,-4 5 20,-6 3-21,0 25 1,-10 35-9,0 37 25,-20 42 29,-20 34-6,-5 15-43,-1 9 14,3-10-20,0-13 2,6-15 9,-3-17-9,3-13 0,3-8 0,0-5 5,-2 1-14,-2-3 7,5-8-57,4-13-11,6-19-17,13-19-3,3-22-9,2-21-94</inkml:trace>
  <inkml:trace contextRef="#ctx0" brushRef="#br0" timeOffset="97351.16">10046 6694 296,'0'0'13,"0"0"4,0 0-17,0 0 0,0 0 2,0 0 33,207 14 28,-80-14-9,44 0-28,44 0 16,36-9-28,31 1-1,3 8-3,-3 0-7,-20 4-3,-21 18 0,-16 3 7,-20 0-10,-14-4 3,-23-2-13,-30-4 9,-27-5-32,-32-5 3,-29-2 26,-13-3-24,-17 0 19,-2 0 8,-3 0-3,-4 0 3,0 0-34,-2 0-21,0 0-2,-2 2-22,-6 5-11</inkml:trace>
  <inkml:trace contextRef="#ctx0" brushRef="#br0" timeOffset="97814.87">10059 7575 195,'0'0'103,"0"0"-96,0 0-7,0 0 8,188 7 42,-75-7 28,37 0-38,41-4 10,41-2-8,41-2-11,16 4-4,5 4-23,-13 0 6,-13 0 4,-15 14-9,-12-5-3,-9 0-2,-24-2 0,-25-4 0,-30-1 1,-37-2 2,-29 0-2,-27 0 5,-17-2-5,-14-4-1,-12-3 0,-2 5-3,-3 0-43,0 3-83,-2-5-114</inkml:trace>
  <inkml:trace contextRef="#ctx0" brushRef="#br0" timeOffset="108832.1">10801 6064 64,'0'0'34,"0"0"10,0 0 0,0 0-1,0 0 3,0 0-28,0 0 3,-13-36 21,11 33-3,-1 3-13,0-1-4,-9 1-16,-1 0 7,-5 0-13,-3 0 0,-3 0 10,2 8-9,-6 6 0,0 4 3,1 2 3,3 4-7,6 1 0,0-1 0,7 5-2,1-1 6,2 0-4,4 0 0,4 0 2,0-2-2,0-1 0,0-2 0,7 0-1,13-4 1,7 2 0,2-7 1,8-4 8,8-2-9,2-4 0,2-4 1,-2 0 2,2 0 1,-5 0-4,-8-9 1,-7 0 5,-7-5-5,-6 0 0,-1 2 2,-5-2 7,0 1-9,-1-5 10,1 0-6,3 1-4,0-6 7,1 4-8,-4-4 0,4 1 14,-6 2-13,2 2 10,-8-2 4,-2 0-9,0-3 9,0 0-13,-18-2 1,-4 3-3,-3 0 3,-6 5-3,0 2 0,2 8-2,-2-1 1,5 4-2,-4 4 3,-1 0 0,6 0-33,1 0-52,6 4-9,5-4-155</inkml:trace>
  <inkml:trace contextRef="#ctx0" brushRef="#br0" timeOffset="127138.24">12578 7940 86,'0'0'49,"0"0"17,0 0-6,0 0 25,0 0-34,0 0-16,0 0 1,0 0-2,-8-72 2,8 67 18,0 2-32,0-1 3,0 4 11,0 0-27,0 0-9,0 2-2,2 25-6,13 11 5,5 8 6,3 5 2,5 4 3,1 3 1,0 3-9,2-2 0,-4-5 0,-4-5 5,-3-10-2,-7-4 0,-4-9-3,-9-4-17,0-3-35,0-8-65,0-3 19,-7-8-38,-1 0-88</inkml:trace>
  <inkml:trace contextRef="#ctx0" brushRef="#br0" timeOffset="127567.49">12890 7927 148,'0'0'49,"0"0"18,0 0-7,0 0-13,0 0 14,0 0-13,10-41-21,-10 40 7,0 1 0,0 0-32,-3 10-2,-35 22 0,-24 20 0,-17 12 41,-5 10-23,4 8 5,7-6 4,11-4-13,12-12 5,8-11-19,13-8 5,2-7-3,7-7 3,7-7-5,1-4 0,1-7 8,4-4-11,5 0 3,2-3-26,0-2-4,0 0-47,20-29-194</inkml:trace>
  <inkml:trace contextRef="#ctx0" brushRef="#br0" timeOffset="137677.84">3853 7458 7,'0'0'27,"0"0"-23,0 0 19,0 0-2,0 0 7,0 0-8,0 0-13,0 0 7,0-26 22,0 21-19,0-2 26,0-2-13,0 4-3,0-2 9,0 3-14,0 0 1,0 2 0,0-1-12,0 3 15,0 0-19,0 0 3,0 0-2,0 0-8,-2 0-1,0 5 0,-3 19 1,1 8 0,-2 6 2,-3 2-2,4 2 6,-2-3-3,3 0-2,2-1-1,0-1 3,-1-3-6,3-6-37,0-6-98</inkml:trace>
  <inkml:trace contextRef="#ctx0" brushRef="#br0" timeOffset="210409.78">2791 8511 197,'0'0'85,"0"0"-39,0 0 10,0 0 14,0 0-5,0 0-8,0 0 15,0-109-33,0 105-8,0 1 4,0 3-20,0 0-7,0 5-8,-8 25-8,-7 20 8,-7 16 3,-5 10-3,-5 9 5,3-1-5,-2-1 5,2-6-5,1-9 2,0-7-6,1-10 4,6-14 0,3-11 1,5-10 2,5-8-3,6-6 1,2-2 2,0 0 3,0-29-6,12-14-10,15-15 5,8-17-9,7-13 10,6-4-7,0 0-1,-2 10 11,-6 19-3,-1 17 4,-10 14-1,0 11 2,-6 8 5,1 9-6,-5 4-4,6 0 1,2 17 1,2 16 2,0 13-4,-2 11 6,-5 11-2,-3 10 0,-6 4 5,-7-1-7,-5-3 2,-1-10-5,0-1-12,0-9-45,-10-5-30,-8-5 1,-2-13-57,-6-12-72</inkml:trace>
  <inkml:trace contextRef="#ctx0" brushRef="#br0" timeOffset="210622.65">2605 9019 462,'0'0'70,"0"0"-42,0 0-28,0 0 0,145-87 12,-67 74-9,4 0 9,0 4-12,-3 5-10,-10 2-65,-16 2-114</inkml:trace>
  <inkml:trace contextRef="#ctx0" brushRef="#br0" timeOffset="210971.43">3412 8601 268,'0'0'76,"0"0"-61,0 0 35,0 0 14,0 0 5,0 0-34,0-99 16,0 96 15,0 1-35,0-1 27,0 3-37,0 0-14,0 0-7,0 22-15,0 12 15,0 14 0,0 4 0,4 3-2,3-2 9,-3 8-7,2 1 0,-6 4-15,0 0-60,0-6-75,0-5 4,-8-17-97</inkml:trace>
  <inkml:trace contextRef="#ctx0" brushRef="#br0" timeOffset="211242.28">3753 8508 433,'0'0'66,"0"0"-21,0 0-1,0 0 33,0 0-19,0 0-43,-4-43-15,4 70-13,8 13 13,2 18 0,-2 9 1,-5 9 11,-3 6-11,0-2 0,0 3 4,0-11-5,0-4-20,0-14-78,0-16-134</inkml:trace>
  <inkml:trace contextRef="#ctx0" brushRef="#br0" timeOffset="211891.67">4805 8689 478,'0'0'76,"0"0"1,0 0 11,0 0-32,0 0-7,0 0-49,0-16-2,0 29 2,0 13-5,0 9 5,0 3 0,0 5 0,0 6-1,0 1 1,-6 4-48,-4-8-45,2-8-100,1-11-79</inkml:trace>
  <inkml:trace contextRef="#ctx0" brushRef="#br0" timeOffset="212024.59">4754 8753 237,'0'0'126,"0"0"-52,0-103-39,11 93-35,9 8-14,4 2-79,-1 0-97</inkml:trace>
  <inkml:trace contextRef="#ctx0" brushRef="#br0" timeOffset="212420.34">4984 8758 470,'0'0'133,"0"0"-127,0 0 20,0 0 10,0 0-17,0 0 16,53 79-18,-40-42-13,-4 0 4,-8 1 0,-1-4-8,0-2 0,0-6 6,-1-7-12,-5-10 16,3-5-10,1-2 6,2-2-1,0 0-2,0 0 2,0-19-5,20-15 0,7-10 0,6-2 0,3 11-3,-6 10-6,-7 10 6,-5 13 2,-3 2-6,2 0 2,-2 19-5,-3 13 10,-2-6-3,2 6-2,-1-6 4,7-5-25,4-3-12,2-8 1,10-6-66,-1-4 2,0-4-55,-1-20-34</inkml:trace>
  <inkml:trace contextRef="#ctx0" brushRef="#br0" timeOffset="212743.27">5578 8874 73,'0'0'149,"0"0"-43,0 0 28,21-104-17,-19 99-1,-1 5-72,7 0-42,-2 26-4,4 20 1,-2 16 1,-5 8 12,-3 2-6,0-2 1,0-5-7,0-11 1,0-12 10,-5-12-9,1-13 5,0-14 10,4-3-15,-5 0 77,0-26-2,5-21-73,0-16 8,0-22-12,0-13 0,10-16 0,14-8-8,0-10-1,6-4-12,2 15-7,0 26 19,-3 33-28,-3 38 20,1 24-31,0 0-61,1 31 23,-9 16-38,-12 10-73</inkml:trace>
  <inkml:trace contextRef="#ctx0" brushRef="#br0" timeOffset="213154.12">5497 8891 381,'0'0'78,"0"0"-72,0 0-2,142-36-3,-79 18-1,-2 0 4,-1 4 0,-8 0-2,-12 2-2,-12 6 0,-13 0 19,-9 4 27,-6 2 19,0 0-36,0 5-22,0 22-7,0 7 9,-4 9-6,4 1 13,0-7-15,2 1 8,20-7 1,8-4-7,14-5 4,8-10-7,3-7 0,-2-5 12,-8-8-10,-5-23 5,-9-9 2,-8-7-4,-15-8 8,-8-1-7,-4 5-3,-32 10 4,-8 11-7,-19 14-13,-11 9-25,-10 7-96,-3 4-7,7 19-137</inkml:trace>
  <inkml:trace contextRef="#ctx0" brushRef="#br0" timeOffset="214354.25">2687 10178 324,'0'0'99,"0"0"-86,0 0 38,9-109 50,-11 88-10,-15 7-46,-9 8-1,-6 6-34,-7 0-4,-12 24-5,-9 16-1,1 8 0,4 6 4,15-1-9,11-3 6,16-2-1,13-8 0,0-7-2,2-12-3,25-7-19,11-12-12,11-2 24,7-11-7,2-26-4,-11-3 17,-3-4 3,-13 0 3,-10-2 0,-9 3 1,-7 9 3,-5 10 3,0 14 21,0 8 6,0 2-34,0 4-10,0 24 3,0 10 7,0 5-3,0-6 3,4-2-12,14-9 0,7-6-24,4-11-9,3-9-17,8 0 20,6-32-4,-2-5-27,-4-11-2,-3-5 51,-8-5 24,-8-8 16,-5 2 11,-5-2 8,-4 8 15,-5 15-5,-2 15-8,0 12 13,0 14 19,0 2-53,0 18-16,0 29 0,-5 15 0,-2 7 2,2 1-1,0-8 3,3-13-3,0-7-1,2-7 0,0-11 4,0-9-7,0-6 3,0-7 0,0-1 6,0-1-5,2 0 5,10 0 1,5 0-6,6-1 5,0-1-3,9 2 2,-1 0 3,0 0-7,-4 8 0,-7 9 0,-7 4 2,-11-1-4,-2 6 1,0 2 0,-29 2 9,-15 5-9,-16 2-1,-21 1-28,-6 1-80,0-14-26,14-12-195</inkml:trace>
  <inkml:trace contextRef="#ctx0" brushRef="#br0" timeOffset="214745.02">3423 10222 629,'0'0'74,"0"0"-60,0 0-12,0 0 15,0 0-13,0 0 1,0 85-5,0-37 0,0 4 0,0-6 1,0-6 0,0-11-1,6-12 0,4-5-3,-5-10 0,9-2 2,9-5 1,15-28 10,11-11-8,5-6 1,-10-2-3,-15-3 6,-15 8-6,-14 6 0,-16 13 0,-34 11-6,-8 14-11,-1 3-7,5 4 14,11 19-19,17 3 7,13-1-23,10 1-47,3 1 42,6-5-67,26-8-56</inkml:trace>
  <inkml:trace contextRef="#ctx0" brushRef="#br0" timeOffset="-214166.99">3749 10263 280,'0'0'141,"0"0"-87,0 0 56,0 0-15,0 0-33,0 0-26,20-37-35,-20 37-1,2 0 0,0 0-10,3 17 6,2 7 4,4 2 0,0 2 0,-1 0 4,2-3-4,1-2 0,3-2 4,-1-9-6,4-1 2,2-8-8,4-3 7,0 0-7,1-14 8,-1-9 0,-3-7-4,-2-2 1,1-4 0,-4 2 1,-3 10 0,-6 8 4,-1 10-2,-5 6 0,5 0-9,0 29 0,0 18 9,11 8 18,-3 3-6,5-7-9,5-13-2,6-14-1,4-16 4,5-8-3,10-32 4,6-26 3,4-19 2,-5-18-8,-10-16 7,-10-12 0,-12-4-6,-10 12 7,-9 23-10,-4 32 6,0 33 51,0 12-24,-6 15-16,-7 22-17,-6 36-7,-3 24 4,5 18 3,7 3 0,10-1-1,0-8 4,10-8-3,9-7 0,-1-5-23,-2-8-24,-7-5-51,-9-15-73,0-18-95</inkml:trace>
  <inkml:trace contextRef="#ctx0" brushRef="#br0" timeOffset="-213961.11">4395 10040 693,'0'0'11,"0"0"1,0 0-12,0 0-19,0 0 18,130-32 1,-55 32 0,0 0 0,-7 0-89,-17 0-84,-18 0-183</inkml:trace>
  <inkml:trace contextRef="#ctx0" brushRef="#br0" timeOffset="-213215.47">5655 10372 250,'0'0'59,"0"0"-40,0 0-9,0 0 11,0 0-1,0 0 22,64-53-21,-51 33-2,-3-6 28,-10-4 3,0 4 3,0 2-1,-27 9-36,-14 8 1,-7 7-17,-4 0 0,-4 14 3,8 16-2,3 6-1,11 0 0,14-2 0,10-2-4,10-4 4,0-4-8,26-8 4,10-10 5,11-6-1,-1-6 4,6-22 3,-8-5-7,-6 1 0,-9 1 1,-13-1 8,-6 2-8,-10 5 10,0 11 18,0 8-9,0 6 23,0 0-43,0 17-10,0 19 6,0 12 5,0 12-1,8-2 0,13-2 3,13-4-8,13-14-5,20-11-51,18-24-8,12-3-87,11-34-182</inkml:trace>
  <inkml:trace contextRef="#ctx0" brushRef="#br0" timeOffset="-212741.889">6731 10140 507,'0'0'81,"0"0"-35,0 0-44,0 0-2,0 0 63,0 109-17,0-42 9,-6 10-27,-2 6-14,-3 2 18,0-1-22,-4-7-2,-3-9-7,2-12 8,-1-10-9,3-13 0,-1-12 1,1-10-3,-1-11 6,-3 0 0,0-9-2,-1-22 5,9-15-14,8-13 7,2-15 0,9-19-11,22-9 7,9-11-3,7-3 4,2 0-11,-2 12 11,-2 24 0,-10 22 3,-8 32-3,-4 15 3,-4 11 0,6 0-4,-3 17-4,0 15 2,-4 6 4,-14-1-15,-4 6 2,0-1-11,-31 3-13,-16 1-4,-17 0-64,-7-4 6,6-6-31,11-5-9,25-10 56,29-13-39</inkml:trace>
  <inkml:trace contextRef="#ctx0" brushRef="#br0" timeOffset="-212053.31">7464 10152 465,'0'0'100,"0"0"-45,0 0-12,0 0 17,0 0 1,0 0-37,-71-95 3,49 95-23,-12 3-4,-16 23 0,-10 12 6,4 4-11,3 0 5,16-1 0,14-3-3,11-9 4,7-6-1,5-7 0,0-6-4,9-10 0,22 0 1,11-5 3,12-16 1,4-4-1,-12 4-10,-9 7 6,-20 3-1,-8 8 0,-9 1 5,2 2 0,-2 0-6,0 0 2,3 0 2,4 5-6,-1 8 12,5-5-8,5 2 4,-3-4-9,9-4 5,12-2-7,6 0 8,0-14 0,0-14-7,-8-6 7,-8-4 3,-11-1 0,-10 2 6,-3 4-6,-1 4 9,-18 8 11,-4 9-17,5 8 6,7 4-9,5 0-1,6 10-3,0 12 0,0 2 4,13 3 0,16-1-1,6-1 1,4-4 0,-2-1 1,-1-6-1,-6 0 0,-10-4 0,-8-5 0,-10 3 5,-2-1-10,0 7 3,-8 2 2,-18 2-4,-2 2-37,5-6-27,15-4-47,8-10-27,6 0-48</inkml:trace>
  <inkml:trace contextRef="#ctx0" brushRef="#br0" timeOffset="-211834.44">8082 9733 345,'0'0'117,"20"-134"-2,-20 94 25,0 16-19,0 12-33,0 9-54,0 3-25,0 21-9,0 25-9,0 26 5,0 18 7,9 12-3,-2 9 0,-1-1 2,-6-9-4,0-9 2,0-4-38,-20-9-38,-4-16-72,-7-21-121</inkml:trace>
  <inkml:trace contextRef="#ctx0" brushRef="#br0" timeOffset="-211548.55">8058 10106 493,'0'0'2,"0"0"5,124-16-7,-73 15 1,-2 1 36,-4 0 22,-5 0-24,-6 0-4,-8 0 0,-7 0-18,-8 3 7,-5 11-20,-2 7 2,-2 8 1,-2 9-3,0 1 0,0 1-3,-17-4-59,-3-6-22,3-9-21,0-9-20,7-12-83</inkml:trace>
  <inkml:trace contextRef="#ctx0" brushRef="#br0" timeOffset="-211396.66">8465 9907 268,'0'0'103,"0"0"-22,0 0-7,0 0-3,0 0-27,0 0-44,79-79-23,-49 107-23,2 4-59,-4-1-93</inkml:trace>
  <inkml:trace contextRef="#ctx0" brushRef="#br0" timeOffset="-211136.8199">8734 10052 443,'0'0'118,"0"0"-58,0 0-11,0 0 30,0 0 14,0 0-52,3-26-23,-3 26 6,0 0-14,0 0-3,-3 10-7,-16 16 8,-5 6-7,-3 2-1,7-2 5,7 1-7,6-4 2,7 0-8,0-1-17,9-6-35,13-9-13,7-6-37,5-7-44,3 0 14,1-10 32,0-16-93</inkml:trace>
  <inkml:trace contextRef="#ctx0" brushRef="#br0" timeOffset="-210582.16">8898 10166 45,'0'0'161,"0"0"-42,27-132-3,-20 109-5,-5 9 11,-2 14-18,0 0-70,0 0-34,0 14 0,0 13 0,0 9 12,0 0-12,0-4 2,0-6 1,0-4-2,11-7-1,9-5 0,3-8-9,2-2 9,7 0-7,2-17-1,-3-5 5,0-2-11,-6 1 10,-3 0 2,-2 7-2,-12 8 1,-1 4 3,-4 4 0,-3 0-3,0 21-13,0 6 16,0 9 8,9-4-2,4-2-8,9-5 2,5-13 0,9-8 6,1-4-4,6-20-2,4-27 3,0-17 2,-3-16-7,-1-12 2,-9-8 0,-4-4 5,-8 1 0,-10 10-3,-12 15-1,0 20-1,-16 22 33,-9 18-2,-1 14-19,-5 4-6,-3 32-6,-2 21 0,5 10 2,12 8 2,11 5-4,8 2 0,0 7 0,10-6 4,9-1-2,4-11-2,3-13 0,8-8-24,1-9-15,3-14-49,5-13-49,3-10-45,6-3-150</inkml:trace>
  <inkml:trace contextRef="#ctx0" brushRef="#br0" timeOffset="-209953.4799">10090 9964 378,'0'0'147,"0"0"-13,-18-108-35,-1 82-33,-6 7 1,-8 9-37,0 10-11,-6 0-11,-3 32-4,0 16-4,3 5 0,13 1-2,8 1 2,11-9 0,7-4 1,0-13-5,5-8 3,18-12-9,9-9 3,8 0-9,10-26 14,3-7-25,-4-6 2,-9-1 11,-4-4-11,-7 6 24,-11 7-2,-7 11 6,-7 13-3,-4 7 10,0 0-5,0 4-5,0 24-6,-6 10 6,1-2 0,5-2 6,0-6-7,0-7 1,5-7 0,15-11 4,7-3-3,8-1 8,13-27-9,4-11 0,0-12-1,-3 0-12,-9-2-2,-9 4 8,-10 10-17,-10 13 5,-9 10 14,-2 12-2,0 4 5,-13 0-5,-8 16 7,1 8 2,1 5 3,7 1 3,7 0-8,5 2 6,0-3-5,10 0 2,12-3-3,-4 0 12,-8 2-10,-1-2 7,-3 1 13,-4-4-20,2 0 10,3-1-10,1-5-2,7 2 1,13-7 3,12-5-8,16-3 1,10-4-76,-3 0-94</inkml:trace>
  <inkml:trace contextRef="#ctx0" brushRef="#br0" timeOffset="-208843.04">2420 11089 680,'0'0'36,"0"0"-36,0 0 0,0 0-9,0 0 18,0 0-9,76 111 13,-16-102-11,7-7 9,-5-2-9,-6-2-2,-18-16 0,-13-5 3,-21 0-4,-4-3 1,0 3-1,-27 0-2,-3 11 2,-2 8 1,-6 4 9,0 0-4,-2 21-4,0 16 0,4 9 5,7 4-5,15 0 2,14-1-3,0-8 0,19-2-6,20-10-16,17-14-24,15-15-23,11 0-14,4-20-17,-5-15 15,-17 2 42,-18-3 30,-10-1 13,-20 3 8,-10 4 33,-6 3 49,0 13-23,0 7 14,0 5-5,0 2-37,0 0-39,-2 18-3,0 14 3,0 10 8,2 4-5,0 0 2,0-1-1,0-10 2,0-7-6,0-7 0,4-11 2,1-7 0,-5-3-1,3 0 14,10-14 25,2-13-31,5-5-7,5-4-2,0-1 2,6 3-3,0 8 1,2 7 0,-4 10-2,-2 9-5,-5 0 6,-4 16-7,-9 14-10,-6 10 14,-3 4-38,0 2-32,0-1-68,-1-11-55</inkml:trace>
  <inkml:trace contextRef="#ctx0" brushRef="#br0" timeOffset="-208459">3444 11247 398,'0'0'78,"0"0"-46,0 0 19,0 0-25,0 0 0,0 0-3,72 32 0,-54 7 13,0 1-35,2 0 0,1-4 5,1-5 0,2-8-12,-1-7-11,3-14-71,1-2 6,0-9 15,2-23-10,-2-3 18,-3-5 12,-6-4 47,0-1 7,-5 1 24,0 2 35,3 7 0,-7 12-9,-3 13 6,-6 8 6,0 2-30,0 12-39,-17 24 0,-18 11 10,-4 9 0,3-1-4,10 1-6,13 2-10,6-6-40,7-14-105,0-18-96</inkml:trace>
  <inkml:trace contextRef="#ctx0" brushRef="#br0" timeOffset="-208274.12">4058 11426 656,'0'0'47,"0"0"-43,0 0 4,0 0 63,0 0-11,0 0-58,28-3 1,-11 3-3,1 0-4,2 0-39,-9-4-148,-9-11-417</inkml:trace>
  <inkml:trace contextRef="#ctx0" brushRef="#br0" timeOffset="-176279.75">19627 6437 18,'0'0'33,"0"0"9,0 0 3,0 0-22,0 0-4,0 0 0,0-38-5,4 30 12,8-1-23,-6 1 17,2 2 18,-1 1-19,-7 0 37,3 1-11,-1 3 9,-2 1 8,0-3-52,0 3 9,0 0 15,0 0-15,0 0 7,0 0-26,-22 4 0,-23 24 0,-19 13 9,-21 10-9,-17 14 3,-21 5 4,-22 5 17,-20-3-21,-11-8 15,-3-6 14,15-4-28,23-8 23,34-13-23,37-10-2,35-12 12,22-8-14,13-1 0,0-2-2,0 0-8,0 0 6,26 0-22,15-4-4,12-10 17,5-2-118,-6 0-85</inkml:trace>
  <inkml:trace contextRef="#ctx0" brushRef="#br0" timeOffset="-174501.84">16080 7507 70,'0'0'71,"0"0"-30,0 0 22,0 0-9,0 0-21,0 0 31,0 0-11,-33-70-19,31 70 14,2 0-14,-3 7-34,1 28-12,-6 32 6,-11 25 6,1 28 14,-1 21-6,-6 13 20,5 8 0,-5 1-28,1-1 17,-3-7-17,3-11 0,1-12-1,6-21-29,1-21-22,9-20-9,7-22-14,0-16-5,0-18-46,0-14-91</inkml:trace>
  <inkml:trace contextRef="#ctx0" brushRef="#br0" timeOffset="-173916.9799">16705 7611 28,'0'0'76,"0"0"-62,0 0 16,0 0 41,0 0-14,0 0-26,-32-36-18,32 33 54,0 1-17,0-1-25,0 0-11,0-4-12,12 2-2,3-6 4,-2 6 3,-6 1-4,-3 1-3,-3 3 0,-1 0 20,0 0 7,0 0 7,0 0-34,0 14-3,-7 33 1,-13 29 4,-7 30-2,3 25 27,1 23-14,8 10 13,10 5 0,3 1-18,2-9 8,0-8-16,-3-12 0,-1-14-7,-2-13-8,-5-5-41,-7-9-38,-7-18-64,-8-22-174</inkml:trace>
  <inkml:trace contextRef="#ctx0" brushRef="#br0" timeOffset="-173309.22">15097 7965 220,'0'0'79,"0"0"-51,0 0-17,0 0 16,129-25 43,-46 21-11,17 3-2,16 1-27,13 0 19,16 0-19,22 1-23,19 13 15,18 1-18,18 3-4,-8-2 0,-14 0-1,-22 0 1,-30-2-6,-30-2-15,-27 0 20,-24-3-24,-21 0 1,-19-3-5,-11-2-35,-12 0 5,-4 2-33,0 4-24,-20 2 31,-13 2-85</inkml:trace>
  <inkml:trace contextRef="#ctx0" brushRef="#br0" timeOffset="-172701.41">15148 8722 254,'0'0'33,"0"0"-24,0 0-5,0 0-2,0 0 41,0 0-16,0 11-16,0-5-11,10 2 0,22 1 18,17 2 30,21-3 10,22-2-7,12-2-34,21-2 16,20 0-4,20-2-20,22 0 14,13 0-22,8 0-1,-14 0 1,-18 0 6,-25 0-7,-28 0 0,-30 0 0,-29 2-6,-29 1 9,-20 4-3,-10-3 0,-5-2-16,0 2-1,0 4-39,0 4-38,0 8 58,0 1-83,-3-4-102</inkml:trace>
  <inkml:trace contextRef="#ctx0" brushRef="#br0" timeOffset="-171823.2">19533 7662 9,'0'0'5,"0"0"-6,0 0 1,0 0-13</inkml:trace>
  <inkml:trace contextRef="#ctx0" brushRef="#br0" timeOffset="-148200.87">15474 7515 113,'0'0'37,"0"0"35,0 0-8,0 0-31,0 0 24,0 0 13,0 0-57,-31-88 35,24 84-30,2 1-7,-6-2 9,-2 5-16,-10 0-3,-6 0-1,-6 5 9,-7 14-12,-1 3 3,5 5 0,7-2-4,11 1 4,9 2 0,9-3 0,2 1-4,0-4 0,15-2 4,14-3-2,4-5-6,4-10 16,0-2-7,1 0 5,-2-8 2,-5-13 0,3-8 1,-8 0 6,-4-8 15,-8-1-21,-9-1 11,-5 2-15,0 7-2,-5 6-6,-17 8 3,-3 7-18,-6 6-25,-2 3-32,-1 4 6,3 20-18,6 4-50,7 0-25</inkml:trace>
  <inkml:trace contextRef="#ctx0" brushRef="#br0" timeOffset="-146732.16">16256 7586 91,'0'0'93,"0"0"-13,0 0-26,0 0-23,0 0-22,0 0 9,0 0 10,-35-11-24,31 8 24,-1 3 34,5 0-31,-3-2-11,3 2-7,0 0-12,0 0 35,0 0-22,0 0-9,0 0-5,0 0-4,0 0 4,0 17-6,10 6 12,7 5-11,8-2 11,-2 4-6,10 0 0,0 0 3,0 0-3,-4-2 0,-6-7-11,-6 2 4,-7-7-81,-8-3 19,-2-3-2,0-5-104</inkml:trace>
  <inkml:trace contextRef="#ctx0" brushRef="#br0" timeOffset="-146372.31">16460 7624 154,'0'0'97,"0"0"-24,0 0-10,0 0-9,0 0-13,0 0 4,4-38-12,-4 38-33,0 0-6,-9 6 0,-15 20 6,-12 4 0,-5 5 10,1 2-7,3-1-3,6 1 6,2 0-1,6 0-10,5-5 5,3-6 0,6-2-11,2-6-36,0 0-19,-4-4-53,-3-6-149</inkml:trace>
  <inkml:trace contextRef="#ctx0" brushRef="#br0" timeOffset="-145322.16">19346 7633 231,'0'0'73,"0"0"-7,0 0-14,0 0 0,0 0 12,0 0-2,15-59-28,-15 59-26,0 5-8,0 36-15,0 22 15,0 26 1,-5 20 12,-5 21 24,-2 18-26,-1 7 12,5 1-5,-2-6-14,2-14 0,1-6-4,-7-14 0,-4-12 2,-1-7-2,-8-10-7,2-7 0,1-11-44,4-14 14,11-12-53,7-19-16,2-21-54</inkml:trace>
  <inkml:trace contextRef="#ctx0" brushRef="#br0" timeOffset="-144833.22">20220 7690 232,'0'0'74,"0"0"-33,0 0 15,0 0-49,0 0 46,0 0-34,-22-13-12,22 13 18,-2 0-17,2 0 1,0 0 35,0 0-3,0 0 5,0 0-34,0 6-6,-6 19-5,0 16 0,-1 24-1,-6 20 19,-2 23-18,1 24 20,3 12 8,2 12-27,0-5 17,2-8-17,3-13-2,4-17 0,0-21 6,0-15-6,0-8 0,0-9-6,-5-6-12,-3-5-45,-5-12-20,-8-7-35,-3-16-88</inkml:trace>
  <inkml:trace contextRef="#ctx0" brushRef="#br0" timeOffset="-144272.31">18588 7989 351,'0'0'71,"0"0"-66,0 0 13,0 0 22,0 0 3,119-22 18,-22 22-23,28 0 8,27 0 4,8 0-31,5 7 10,4 8-29,-1 4 4,1 5 6,-6 2-8,-11 3-2,-15-3 0,-14 0 1,-9 0-8,-21 0 3,-18-3-21,-27-6 18,-21-3-27,-20-7-24,-7 1-12,-5-1 2,-28 3 25,-17 2-23,-5 0-116</inkml:trace>
  <inkml:trace contextRef="#ctx0" brushRef="#br0" timeOffset="-143865.56">18568 8659 217,'0'0'6,"0"0"-1,0 0-5,0 0 112,160 60-26,-52-50-27,23 0 1,25 2-37,13-2 38,15 4-34,11 0-19,-3 2 20,0-2-25,-5 0 3,-9-7-6,-8 6 7,-18 1-8,-22 0 1,-27 0 0,-33-3-7,-32-6 7,-30-5-52,-10 0 20,-52 0-58,-28-18-116</inkml:trace>
  <inkml:trace contextRef="#ctx0" brushRef="#br0" timeOffset="-142628.04">18904 7610 113,'0'0'23,"0"0"39,0 0 7,0 0 7,0 0-23,0 0-22,-44-38-8,20 33 3,-8 2-19,1 0-3,2 3 35,4 0-33,3 0 8,5 0-13,0 6 1,11 6-2,2 1-4,4-1 4,0-1 0,0 2-1,20-3-3,6 0 5,8-4-1,7-4 0,8-2 12,1 0 5,0 0-17,-11 0 16,-7-6-12,-11-11 3,-9 2 6,-10-6 20,-2 3-26,-2 3-7,-20-1 0,-2 7 1,1 6-13,-2 3-38,3 0-21,2 3 13,2 15-101,5-1-31</inkml:trace>
  <inkml:trace contextRef="#ctx0" brushRef="#br0" timeOffset="-141953.389">20520 7682 231,'0'0'113,"0"0"-22,0 0-47,0 0 64,0 0-81,0 0-25,-10-25-4,10 25-17,8 13 19,14 8 7,8 2-5,5 5 28,4 2-16,1 0-12,2 8 8,-2-1-10,-2-1 0,-7 0-16,-8-6-75,-10-6-1,-9-7-42,-4-8-39</inkml:trace>
  <inkml:trace contextRef="#ctx0" brushRef="#br0" timeOffset="-141659.5799">20856 7788 63,'0'0'130,"0"0"-5,0 0-85,0 0 32,0 0-11,0 0-6,0-39-18,0 39-37,-5 0-8,-6 9 8,-14 11 0,-4 2 2,-6 2-2,1 1 9,1-6-9,0-1 3,8-1 3,4-6-9,6-2 3,5-1 0,6-4-3,2 4-7,2-1-24,0 1-4,0 3 0,6-1-7,5-3-94</inkml:trace>
  <inkml:trace contextRef="#ctx0" brushRef="#br0" timeOffset="-140685.96">22391 7808 164,'0'0'107,"0"0"13,0 0-35,0 0-25,0 0-60,0 0-9,-3 24 9,-1 29 19,2 15-18,-4 22 25,1 16-5,0 10-13,-1 7 28,4-3-33,-1-4 4,1-5-5,2-9 10,0-12-15,0-14 3,0-14-25,0-13-1,0-13-80,0-14-17,-11-20-172</inkml:trace>
  <inkml:trace contextRef="#ctx0" brushRef="#br0" timeOffset="-140317.18">23080 7965 389,'0'0'79,"0"0"-15,0 0 26,0 0-41,0 0-6,0 0-43,36-49 0,-32 60-8,2 24-3,4 28 11,-10 25 4,0 20 5,0 17-9,-23 5 4,-1 2 0,-1 4 7,8-6-8,3-9-3,7-10 0,7-14 4,-2-10-9,2-10-13,0-13-50,-4-10 4,-3-12-26,-7-12-14,-1-12-52,-5-10-73</inkml:trace>
  <inkml:trace contextRef="#ctx0" brushRef="#br0" timeOffset="-140003.37">21785 8440 429,'0'0'32,"0"0"-24,181-38-8,-68 28 7,20 1 26,19 7 9,8 2-32,5 0 22,-8 0-31,-19 14 6,-13 7-5,-14 7-2,-12 0-18,-20-1-32,-23-2-42,-31-3-49,-25-4-45</inkml:trace>
  <inkml:trace contextRef="#ctx0" brushRef="#br0" timeOffset="-139688.34">21936 8886 269,'0'0'67,"0"0"-45,0 0 16,0 0-5,156-14 0,-19 5 17,21 6-23,14 3-10,1 0 2,-8 0 9,-9 0-3,-13 3-16,-20 1-4,-10-4 9,-17 0-14,-18 0 2,-18-4-2,-18-4 5,-15-2-2,-13 4-3,-8 0 4,-6 4-10,0 2 6,-22 0-102,-31 0-142</inkml:trace>
  <inkml:trace contextRef="#ctx0" brushRef="#br0" timeOffset="-138226.28">21999 7877 263,'0'0'57,"0"0"-17,0 0 34,0 0-28,0 0-7,0 0-16,-43-28-12,33 28-13,4 0 2,-9 0 0,-5 14-5,0 9 6,0 7-1,6 1 0,3-1 6,5 1-7,4 0 1,2 1 0,0 0-12,13-6 14,14-4-2,6-12 9,8-8 0,1-2-3,0 0-2,-6-16 12,2-16 14,-7-5-16,-4-6-2,-12-2 8,-6 5-11,-9 4-16,0 10 7,-9 8 0,-9 8-11,-8 10 11,-3 0-43,-4 5-7,-2 18-32,11 3-19,13 5-97</inkml:trace>
  <inkml:trace contextRef="#ctx0" brushRef="#br0" timeOffset="-137580.56">22636 8576 257,'0'0'92,"0"0"-17,0 0-3,0 0 13,0 0-66,0 0-12,-7-24-7,7 24 0,11 0-4,8 14 5,1 10-1,-1 6 3,4 4 1,2 7-5,2 0 1,-6 2-2,6-6-3,-8-2-70,1-9-4,-5-6-18,-11-10-79</inkml:trace>
  <inkml:trace contextRef="#ctx0" brushRef="#br0" timeOffset="-137390.65">22870 8703 148,'0'0'123,"0"0"-66,0 0-52,0 0-4,0 0 1,0 0-2,-153 72 8,92-40-7,-1 0-2,0 1-4,-2-4-97,14-7-51</inkml:trace>
  <inkml:trace contextRef="#ctx0" brushRef="#br0" timeOffset="-135847.7">20082 6354 16,'0'0'39,"0"0"12,0 0 3,0 0-10,0 0 8,0 0-2,-50-93-16,46 82 16,0 1-1,1 6-9,3 4 12,-2 0-36,-2 0-16,-5 25-19,-5 12 19,-6 19 4,-4 15 4,-7 7-10,-10 6 2,-1 0 0,-9-3-7,2-5 7,0-4-3,11-8-40,14-6-53,13-18-27,11-20-125</inkml:trace>
  <inkml:trace contextRef="#ctx0" brushRef="#br0" timeOffset="-100576.85">18075 11057 331,'0'0'71,"0"0"-60,0 0 10,0 0 38,0 0 54,0 0-53,0 0-15,0 0-7,38-93 2,-60 91-37,-12 2-1,-16 0-2,-17 9 2,-1 13-11,-1 3 9,11 4 0,13-1-2,12-2 10,11-2-12,11-1 4,8 2-6,3-5 0,0 4-3,25-2 1,11 2 6,7 2 4,3 3-6,8-5 4,-1-1 0,-6 2 1,-9-5-1,-16-3 0,-17 0-15,-5-1-25,-12 4 26,-41 6-3,-20 0 16,-17-3-25,-3-6-48,1-5 2,7-7 62,12-2-54,13-3-59,19 0-29,28-23 67</inkml:trace>
  <inkml:trace contextRef="#ctx0" brushRef="#br0" timeOffset="-100312.01">18374 11030 434,'0'0'54,"0"0"13,0 0-46,0 0 16,0 0 59,0 0-8,40-63-83,-38 63-5,3 8-19,-4 23 12,5 15 3,-6 7 7,0 5-3,0 2 0,0-2-11,0 0-7,-14 1-33,-8-3-16,-10-6-34,-6-14-76,-8-16-42</inkml:trace>
  <inkml:trace contextRef="#ctx0" brushRef="#br0" timeOffset="-99532.86">18282 11191 302,'0'0'28,"0"0"-28,146 9 2,-68-6 37,9-3-26,8 0-1,5 0-12,1 0 4,-5 0 0,-19 0-4,-13 0 0,-27-3-2,-17-3 9,-15 3-7,-5-1 90,0-1 15,-13 3-81,-12 2-23,-15 0 2,-12 0 10,-6 7-12,3 13 4,4 2 4,8 6-4,11 7-1,11-6-4,13 8 0,8-7 0,0-2-2,12-7 1,15-8 1,8-7 0,8-6 8,8-6-5,3-21 1,-6-3 1,-5-3 3,-16 1-10,-10 0 2,-10 5 0,-7 5 4,0 10 3,0 6 12,0 3-5,0 3-8,0 0-12,0 0-5,0 13-7,0 15 11,-2 2 7,2 5 0,0-3 0,0-3 6,3-3-12,14-6 6,1-9 0,7-11 2,11 0 0,3-18 1,11-16 4,2-10-2,2-6-5,0-5 0,-10-3 0,-5-4-9,-16-3 11,-9 5-2,-9 6 0,-5 13 9,0 12-9,-8 14 11,-3 13-2,1 2-4,-5 9-5,-9 28 0,-2 14-2,-1 7 5,9 9-8,7-1 5,7-2 0,4 5-3,0 1 3,9 2-3,15-1-47,5-13-94,-5-21-74</inkml:trace>
  <inkml:trace contextRef="#ctx0" brushRef="#br0" timeOffset="-99165.09">19697 11480 529,'0'0'38,"0"0"-35,0 0-3,131-58 0,-71 40 4,-2-3-1,-3-7-3,-7-2 9,-7-6-7,-14 2 5,-13 0-7,-12 4 6,-2 4 46,0 8-32,-25 4-6,1 8 15,-5 6-26,0 0 1,-5 15-4,-3 14 0,6 11 4,8 2-1,10 5-3,13 0 0,0 2 3,13-3-11,12-3 6,2-10 2,4-8 6,0-4-6,0-9-3,-4-8-31,-2-4-47,-12 0-36,-13-18-90</inkml:trace>
  <inkml:trace contextRef="#ctx0" brushRef="#br0" timeOffset="-98976.16">19342 11148 481,'0'0'30,"0"0"-30,0 0-12,0 0 12,0 0 29,144 0-2,-63 0-24,16 0-3,11 0-51,-2 0-144</inkml:trace>
  <inkml:trace contextRef="#ctx0" brushRef="#br0" timeOffset="-98528.15">21497 11101 465,'0'0'11,"0"0"5,0 0-13,0 0 8,-113-49 21,86 49-16,-9 0 3,-7 0-19,-5 0 6,-6 15 5,-2-1 2,6 1 12,11-1-3,14-2-12,14 2-20,8 5 9,3-3-5,0 4-3,26-2 13,16 4-4,10 2 11,6 0-1,0 4-11,-8-3 1,-9 1 0,-14-8 5,-12-4-5,-15-4 0,-2 2 3,-43 2 6,-31 2-18,-19 0 7,-16-6-46,3-6 25,19-2 13,20-2 4,33 0-15,27 0-68,9 0-36,50 0-149</inkml:trace>
  <inkml:trace contextRef="#ctx0" brushRef="#br0" timeOffset="-96488.28">21615 11133 93,'0'0'104,"0"0"-13,0 0-8,0 0 8,0 0-7,0 0-19,-51-104 27,51 104-41,0 0-29,-2 0-22,-2 20-16,-6 27 16,-3 25-4,-8 21 10,4 18 4,-3 2 9,0-2-18,5-9 11,-1-9-12,4-1 0,6-11-2,2-11 3,-1-19-2,0-21-17,3-12-42,0-11-13,0-7-47,2-4 87,0-31-46,0-18-226</inkml:trace>
  <inkml:trace contextRef="#ctx0" brushRef="#br0" timeOffset="-96232.4299">21560 11277 39,'0'0'303,"0"0"-193,0 0-70,0 0-12,140-88 13,-95 88 22,3 0-55,4 0 8,-5 18-16,-9 6 5,-14 6-5,-13 6 0,-11 2-4,-13 8 1,-34 5-25,-18-5-4,-11-4-45,-1-14 9,5-12 66,15-8-8,18-8-21,17 0 9,17 0-78,5-3 54,21-14-106</inkml:trace>
  <inkml:trace contextRef="#ctx0" brushRef="#br0" timeOffset="-95729.64">22353 11504 193,'0'0'54,"0"0"-7,0 0 35,0 0-31,0 0 3,0 0 26,35-70-74,-35 48 16,0 0-19,0 4 30,0 0 8,-14 6-20,-7 5-1,-6 5-16,-12 2-1,-11 0 6,-4 17-9,4 6 0,9 4-1,10 5 4,11-2-3,11 2 0,7-6 0,2-3-3,0-11-15,8-1 13,13-9-8,8-2 13,11 0 4,5-16 1,4-13-4,0-2-1,-13-3 5,-4 3-13,-13 8 8,-11 9 0,-3 5 23,-5 6-16,0 3 14,0 0-21,0 0-12,0 3 9,0 20-19,-7 9 22,3 6-5,4-1 4,0-2-6,0 1 1,14-5-46,9-8 11,8-3-52,8-12 1,1-8-39,-2 0-76</inkml:trace>
  <inkml:trace contextRef="#ctx0" brushRef="#br0" timeOffset="-95317.73">22734 11379 142,'0'0'87,"0"0"29,25-106-12,-25 93-6,0 6 15,0 7-50,0 0-59,0 0-4,-15 26-6,-10 16 6,2 9 3,8 9 5,8-2-10,7-5 2,0-4 0,7-13-7,15-8 7,4-8-7,10-12-7,7-8-23,9 0 8,3-16-42,-4-16-3,-9-12-11,-11-5-19,-10-9 70,-11-1 34,-2 9 15,-8 7 35,0 17-5,0 12 45,0 8-11,0 6-31,0 0-48,-8 24-8,0 19 8,-1 8 2,3 12-2,4-2 1,2 0 4,0-4 0,12-8-5,9-5 0,0-5 1,6-11-7,-4-9-36,-1-11-37,-9-8-145</inkml:trace>
  <inkml:trace contextRef="#ctx0" brushRef="#br0" timeOffset="-95106.86">23087 11251 577,'0'0'50,"0"0"-35,0 0-13,0 0 48,0 0-21,0 0-29,97 10 23,-34 13-22,-7 0 6,-13 2-7,-26 1-18,-17 6-82,-52 4-27,-28 0-214</inkml:trace>
  <inkml:trace contextRef="#ctx0" brushRef="#br0" timeOffset="-82395.72">17085 10886 306,'0'0'77,"0"0"-51,0 0-5,0 0 3,0 0 47,0 0-11,0 0-58,-18-64 19,15 60 13,3 4-13,0 0 2,0 0-22,0 0-1,0 0-6,-6 24-8,2 19 14,-4 12 0,-1 16 0,-2 8 6,4 11-2,0 9 0,-1 10-1,-4 0 2,3-2-7,3-11 2,1-17 0,-1-15 1,3-9 1,-2-9-2,3-5 0,2-4-1,0-11-2,0 4-6,0-8-11,0-8-6,7-2-8,-5-5 3,2-2 27,-1-2-16,-3-3 19,3 0-4,-3 2 5,0-2 9,0 3-5,0-3 1,0 0-3,2 1 3,0-1-10,2 0 1,3 3 4,7-3-1,5 0 4,8 0-3,4 0 0,12 0 2,5 0-6,15 0 6,9 0-2,12 0 6,7 0-5,12 0-1,11 0 0,15 0 9,9-3-16,5 2 7,0 1 0,-6 0-1,-4 0 5,-13 0-3,-16 0-1,-12 0 1,-7 1-7,0 6 9,4-1-3,11-3 5,2 4 1,10-4-6,8 1 4,9 3 1,8 0-1,2 2 0,2 3-4,-1-3 0,-1-2 2,-6 0-2,-7 2 0,-11 1 0,-5 0 0,-8 2 1,-3-4-1,-7 1 0,3 0 5,-2-3-6,12 0 1,4 0 0,0 0-1,5-2 1,0 0 0,2-4-4,0 0 15,-3 3-11,-4-1 0,-7-1 0,-6 3-4,-6 0 4,-6 2 0,-3 0-1,-8-2 8,-3 3-9,-8-4 2,-1 3 0,3-1 1,5-2 2,4 4-3,7-5 0,1-2 10,-1 0-10,-4 0 0,-11 0 0,-12 0-3,-13 0 6,-11 0-3,-13 0 0,-7 0 8,-7 0-8,-2 0 6,0 0 8,1-7 19,2 2-18,0-2-5,3 1 7,2 0-17,0-2 14,3-2-14,-5 1 0,4-2-1,-4-3 3,1-4-2,-1-5 8,-6-3 1,3-5-12,-3-8 3,0-9 0,0-3 21,0-12-19,11-5-2,1-7 5,8-3 0,-3-4-5,1-6 0,-5-6 0,-3 0-5,-10 1 8,0 11-3,-3 6 0,-15 8-8,1-2 8,3 8 0,5 3 4,5 4 0,4 6-4,0 9 0,0 7 0,0 10 6,0 0-9,0 4 3,0-1 0,0 4 0,0 1 2,0 4-2,0 0 0,-2 4 5,0 0-10,2 6 5,0-3 0,0 4-2,0 0 2,0 0 0,0 0 0,0 0 2,0 0-7,0 0 5,0 0 0,0 0-2,0 0 2,0-2-4,-3 2-4,0 0-7,-1 0 15,-14 0-29,-10 0-18,-13 0 41,-11 2 6,-8 2 1,-9-1-1,-14-1 5,-26 1-17,-13-3 9,-9 2-16,-10-2 4,1 0 14,-2 0 1,-1-5 0,-5-9-6,3-2-9,1 2 12,1 0 3,5 2-1,2 0-2,5 3-5,8-2 4,9 1 4,9 2-11,12 0-4,-1 2 15,3 0 5,-1-2-4,-3-1 3,-3 0-4,-5 1 2,3-1-2,4 2 0,7 1 1,3 0-3,9 2 6,7 0-4,8-2 4,11 2 2,10 0-6,8 4 3,4-3-1,8 3-2,0 0 1,3-2-1,3 2 0,-10 0 3,-4 0-9,-8 0 6,-9 0 0,-2 0-2,-6 0 2,-6 0 0,-4 2-2,-8 1 4,1-1-8,2-2 6,6 0 0,8 0 3,5 0-2,7 0-1,9 0 8,-2 0-6,-2-2-3,-5 2 1,-8 0 0,-9 0 2,-13 0 1,-14 0-6,-13 2 3,-4 0-18,2-2 13,2 0 6,-1 0-1,5 0 0,9 0 2,14 0-2,22-4 5,15-1-4,14 0 5,9 1-2,5 4 0,7 0-1,-6 0-3,-4 0 0,-11 0 0,-10 0-3,-12 0-7,-18 11 5,-12 4 3,-4-1-4,4-2-8,16-4 14,18-1 0,15 0 5,11 0-12,2-4 7,1 1 0,0 0 0,1-2 4,2-2-5,-3 2 1,-7 3-29,-7-4-4,-6 3 0,-3 0-7,-3 2-5,-1 0-47,-5-3-12,3-1 36,5 1 19,4 1 26,6-2-22</inkml:trace>
  <inkml:trace contextRef="#ctx0" brushRef="#br0" timeOffset="-79201.39">19371 5828 151,'0'0'57,"0"0"-27,0 0-23,0 0 24,0 0 5,0 0-20,0 0 13,0 0-22,0-5 5,-5 5 20,-6-2-18,-14 2-3,-15 0-9,-20 0 2,-23 14 0,-19 8-4,-29 2 0,-35 7 2,-25 1 0,-29 3 7,-17 6 3,-4 1-10,-4 0 28,13-1-15,12-8 12,21-3 3,28-4-22,34-8 14,44-4-20,43-5 4,33-6-9,17 3 3,13-2-126,44 0 80,42-4 13,31 0-119</inkml:trace>
  <inkml:trace contextRef="#ctx0" brushRef="#br0" timeOffset="-65126.45">15336 9284 220,'0'0'35,"0"0"-16,0 0 3,0 0 27,0 0-2,0 0 2,0 0 3,0 0-37,73-60 5,-73 60 29,0 0-40,-8 0-8,-33 28 2,-32 22 1,-39 26 4,-32 17-8,-26 14 1,-17 16 16,0 4-14,4 1 19,13-8-4,19-15-16,22-11 17,15-12-19,20-9 0,27-18 10,20-11-10,20-9 3,14-9-8,7-2-42,-2-9-5,8-4-56,0-8 1,0-3-48,8-12 32</inkml:trace>
  <inkml:trace contextRef="#ctx0" brushRef="#br0" timeOffset="-64436.67">15338 9413 212,'0'0'99,"0"0"-42,0 0-51,0 0-6,0 0-2,0 0 2,12 102 34,5-30-3,0 14-7,9 20 8,7 8-10,0 7 5,-2 0 5,-2-9-31,-2-4 11,-4-6-12,-3-6 0,-3-16 2,-5-10 1,-8-5-3,-4-11 0,0-5 4,0-10-12,-4-10 8,-1-11-16,5-8-4,0-9-39,0-1 9,26-15 22,15-29-49,3-21-110</inkml:trace>
  <inkml:trace contextRef="#ctx0" brushRef="#br0" timeOffset="-63972.96">15494 9411 287,'0'0'109,"0"0"-96,0 0-6,0 0-7,0 0 0,0 0 31,60 5 0,-4 32 22,11 16 1,4 16-44,3 21 19,-1 22-2,3 11-21,6 3 26,10-2-31,6-16 6,2-11 22,-2-13-26,-2-13 15,-8-16-18,-4-10 6,-15-13-1,-13-10-1,-19-10-4,-14-6 0,-12-2 6,-10-4-6,-1 0 0,0 0 0,0 0 16,0 0-13,0 0-3,0 0 0,0 0-62,0 0-40,0 0-112</inkml:trace>
  <inkml:trace contextRef="#ctx0" brushRef="#br0" timeOffset="-57302.13">22862 1427 37,'0'0'8,"0"0"1,-153 0 24,116 0 2,8-8 3,9 3 5,4-2-30,1 2-4,1 1-9,3-3-3,3 1-20,2 2-6,4-4-16,-1 0-80</inkml:trace>
  <inkml:trace contextRef="#ctx0" brushRef="#br0" timeOffset="-56779.46">22736 1470 37,'0'0'0,"0"0"-34</inkml:trace>
  <inkml:trace contextRef="#ctx0" brushRef="#br0" timeOffset="-30689.21">3356 13058 417,'0'0'62,"0"0"-22,0 0 0,0 0 43,0 0 4,0 0-54,0 0-19,0 0-14,-25-26 7,55 20-4,23 0 29,20-2-14,25 0-2,12 1-13,8 4 2,7 3-5,-3 0-6,1 0 4,-11 0-45,-21 3-32,-29 9-26,-28 1 0,-26-3 16,-8 1 13,-29-6 64,-17-1 11,-8-4 1,-1 0 0,4 0 21,3-16-4,13 2 7,8 1 13,7 0 0,7 5 24,7 4-6,1 0-8,5 4 31,0 0-45,0 0-14,0 0-19,0 5-9,0 30 7,0 17 0,0 12 4,0 7-5,0 1 8,0-5-5,-3 5 0,-3-9-8,-3 2-33,-11-4-55,-14-5-8,-10-3-9,-18-15-129</inkml:trace>
  <inkml:trace contextRef="#ctx0" brushRef="#br0" timeOffset="-30509.32">3568 13779 437,'0'0'103,"0"0"-78,0 0-24,0 0 8,125-23 45,-49 13-30,18-4-5,14-4-11,19-5-7,5 4-2,2-3-8,-12 1-63,-19 4-41,-25-3-123</inkml:trace>
  <inkml:trace contextRef="#ctx0" brushRef="#br0" timeOffset="-30141.17">4644 13471 276,'0'0'68,"0"0"36,0 0-54,0 0 41,0 0-9,0 0-52,-60-34-14,60 34-16,0 0-8,0 18 8,10 6 0,-4 5 1,1 6 5,-6-3-4,-1-2 1,0-8-1,0-6 6,0-8-9,0-1 1,0-7 0,0 0 15,0 0 1,0 0 10,0 0 5,0-7-30,8-15 0,4-7-1,12-5-2,7 5-8,2 7 7,3 6 3,1 8-2,-5 8-5,-6 0 7,-4 6-17,-6 20-8,-2 6 12,-8 6-26,-6 2-7,0 0-23,0-1-51,-8-11-35</inkml:trace>
  <inkml:trace contextRef="#ctx0" brushRef="#br0" timeOffset="-29938.13">5071 13499 499,'0'0'101,"0"0"-101,0 0-14,0 0 14,0 0 7,0 0-3,2 115 2,-2-75-6,0 0-4,0-4-90,-14-10-48,3-15-87</inkml:trace>
  <inkml:trace contextRef="#ctx0" brushRef="#br0" timeOffset="-29797.21">5037 13166 372,'0'0'45,"0"0"-34,0 0-11,0 0-83,0 0 44,0 0-101</inkml:trace>
  <inkml:trace contextRef="#ctx0" brushRef="#br0" timeOffset="-29593.34">5287 13156 536,'0'0'114,"0"0"-57,0 0-3,0 0 5,0 0-44,0 0-15,-16 20-7,16 34 6,0 16 1,2 1 2,0 1 0,-2 0-4,0 0-34,0-4-64,-17-5-42,-10-15-67</inkml:trace>
  <inkml:trace contextRef="#ctx0" brushRef="#br0" timeOffset="-29286.34">5148 13546 391,'0'0'13,"0"0"-10,137-21 12,-75 16 10,-2 2-4,-7 1-11,-6 0-7,-17 0 9,-15-1-3,-8 3 8,-7 0 49,0 0 9,0 0-29,0 0-44,0 0-2,0 17-1,0 13 1,0 7 2,0-2-2,0 1-2,3-3-28,5-3-33,-4-4-31,-4-8 11,0-9-56,-13-9-55</inkml:trace>
  <inkml:trace contextRef="#ctx0" brushRef="#br0" timeOffset="-29086.46">5461 13237 435,'0'0'10,"0"0"-8,0 0-2,0 0 0,100 123-17,-59-82-58,10-3-58,-3-10-36</inkml:trace>
  <inkml:trace contextRef="#ctx0" brushRef="#br0" timeOffset="-28513.31">6120 13534 130,'0'0'107,"0"0"-19,0 0 57,0 0 23,0 0-110,0 0-5,-42-29-30,2 29-19,-5 0 17,0 8-21,10 10 3,10 6-3,8 1 2,5 0-4,8-1 2,4-2-2,0-1-7,12-6-7,14-4-4,12-8 5,4-3-17,5 0 23,-3-17-15,-3-8-11,-11-3 17,-3-3-22,-11 0 27,-5 1 9,-7 11 7,-4 7-3,0 12 19,0 0 4,0 0-23,4 9-7,0 17 7,2 9 5,5-4 2,5 0-11,5-3 4,8-14 0,15-9 5,13-5-4,13-10 6,8-29-5,0-16 5,-4-13-9,-12-14 2,-11-12 0,-15-19 0,-16-5 0,-14 0 0,-6 7 5,-3 21-1,-22 24 21,-9 23 46,-2 28 16,-4 15-27,-11 18-59,-9 38 3,-7 23 2,9 21-1,16 11 0,23 8-5,19-1 0,7-5-3,36-16 6,15-4-3,7-15 0,1-9-4,-5-13 4,-12-8-26,-18-8-24,-20-8-82,-11-12-118</inkml:trace>
  <inkml:trace contextRef="#ctx0" brushRef="#br0" timeOffset="-27636.34">7830 13020 491,'0'0'37,"0"0"-30,0 0 0,0-116 16,-2 90 29,-18 3 19,-9 5-35,-6 9 0,-13 4-5,-8 5-30,-6 0 11,-2 27-10,3 6 8,10 9-10,15 4 1,12 5 3,19 5-8,5-1 5,14-6-3,26-2 2,12-11-18,8-4 17,2-4-20,-4-2 8,-11-5 10,-21-1-33,-19 3 6,-7 1-19,-31 4 29,-23 8 17,-14-2-24,0-2-34,4-8 56,12-8 0,21-3 5,18-8 0,13-5-4,0 0-1,29-13-16,24-18 2,19-11 14,15-8-18,9-11-41,6-11 18,-2-10 17,-6-10 29,-17 4 5,-17 12 29,-20 15 69,-20 20-54,-12 11 21,-8 9 26,0 12-35,0 6 16,0 3-34,0 0-34,0 17-9,-9 31-10,-4 29 9,-1 22 1,4 3 0,3 5-2,2-13 2,3-4 0,2-6 0,0-11-23,-3-10-23,-7-16-61,-4-17-56,1-20-33,2-10-111</inkml:trace>
  <inkml:trace contextRef="#ctx0" brushRef="#br0" timeOffset="-26707.6">7767 13325 398,'0'0'0,"0"0"-7,0 0 7,166 0 1,-81 8 14,6-2 0,5-4-10,-3-2-4,-8 0-1,-15 0 0,-17-12 5,-26-1-5,-14 4 40,-13 0 56,0 4-19,0 0 0,-7 5-51,-13 0-14,-9 0-6,-11 24-1,-7 7-5,-3 7 0,8-1 6,7-2-7,6-3 1,12-4 0,7-2-1,6-6 1,4-4 0,0-4 0,27-7-27,10-5 25,13-5-5,6-23-6,-1-8 0,-10 2-11,-14 4 22,-15 10-1,-10 8 6,-6 6 5,0 3 20,0 3-18,0 0-10,-5 17-12,-4 13 12,-2 6 0,7 4 4,4-1-9,0-4 5,2-7 0,19-8-3,8-10 0,2-10 3,7 0-3,1-30-6,1-13 7,5-10-18,-3-13 2,-5-6 1,0-14-1,-10-12 18,-12-5 0,-6 5 3,-9 11 5,0 28 10,-7 20 27,-1 21 20,1 16-26,-2 2-33,-7 31-6,-8 28-2,-5 26 2,4 17 0,10 9 1,6-2-4,9-7 6,0-7-2,7-15-1,20-15-2,6-19-2,7-17 3,12-16 1,10-13-4,13-11 4,6-28-3,2-16-8,-4-4-24,-9-10 14,-11-1 1,-16-4-14,-12 0 16,-19 5 7,-12 15 11,0 18 11,-14 18 27,-15 18-21,-4 4-16,-8 42-1,1 18 17,1 9-12,12 3 15,18-7-15,9 1 1,12-10-9,31-11 3,11-10 0,12-16 2,17-13-2,15-10-13,9 0-45,-13-7 12,-23-17-197</inkml:trace>
  <inkml:trace contextRef="#ctx0" brushRef="#br0" timeOffset="-26527.71">8465 13333 250,'0'0'475,"128"-46"-475,18 25-22,40 4 14,14 0 15,2 7-14,-26 10-4,-51 0-139,-57 0-71</inkml:trace>
  <inkml:trace contextRef="#ctx0" brushRef="#br0" timeOffset="-25649.71">4039 14839 483,'0'0'84,"0"0"-48,0 0 27,0 0-3,0 0-40,0 0-20,-18 48 0,15 10 2,-1 12-2,4 4 12,-2-4-12,2-3 4,0-9 9,0-12-10,0-16 10,0-16-12,0-5 3,0-9 36,-2 0 33,-1-13-3,1-23-29,-5-14-33,5-22-12,2-13 4,0-13-1,9-16 0,22-17-20,14-8 4,13-4 2,10 15-8,9 24 14,3 34-25,-4 38 15,-14 30-11,-6 2-54,-12 34 1,-13 19 9,-15 13-49,-16 5-51</inkml:trace>
  <inkml:trace contextRef="#ctx0" brushRef="#br0" timeOffset="-25326.34">3562 15069 558,'0'0'60,"0"0"-60,0 0-62,0 0 62,155-3 4,-55-20 9,19 0-6,5-2-1,-1 1-6,-9 3 0,-24 4 6,-26 11 32,-31 2-36,-19 4 4,-12 0 0,-2 0 9,0 6 7,0 20-17,-16 10 25,-1 2-15,3-1-9,5 6-2,9 2-4,0-4 0,0 4-7,0-9-26,0-10-79,0-12-70</inkml:trace>
  <inkml:trace contextRef="#ctx0" brushRef="#br0" timeOffset="-25166.39">4488 14638 608,'0'0'24,"0"0"-24,0 0-12,0 0-22,133-14 22,-96 42-46,1 11-38,-7 2-64</inkml:trace>
  <inkml:trace contextRef="#ctx0" brushRef="#br0" timeOffset="-24795.62">4752 14929 282,'0'0'101,"0"0"-47,0 0-21,0 0 2,0 0 30,-19 118-4,31-82-19,5 5-5,-3-2-22,-3-7 0,-4-1-5,-5-12-4,-2-2-2,0-9-4,0-2 0,0-6 13,0 0-11,0 0 3,0 0 10,0 0-12,0-6 9,3-17-12,1-3 0,9-5-8,5-4 9,8 7-1,4 8 0,2 8-8,1 8 1,0 4 6,1 0 1,-3 16-6,-7 14 6,-6 6-10,-4 3-4,-6-4-16,1 2-11,3-5-30,3-6-25,7-11 37,9-12-51,13-3-39</inkml:trace>
  <inkml:trace contextRef="#ctx0" brushRef="#br0" timeOffset="-24217.09">5721 15073 294,'0'0'101,"0"0"-20,0 0 16,0 0-8,0 0-13,0 0-60,-159 0 1,79 42-1,12 6-7,14-6 4,21-3-3,17-4-8,11-10-4,5-4 1,0-4 1,12-11-1,19-6-13,14 0 12,10-14 1,1-12-11,-9-3 7,-11 12-5,-22 2 10,-6 12 4,-8 3-2,0 0 11,0 0-13,0 0-8,0 0 7,0 14-5,0 7 6,0-2 0,0-5 0,0-1-1,4-8 1,16-1-4,7-4 3,11 0-5,9-14 6,2-18 0,2-12-9,-1-13 5,-4-6-11,-1-12 11,-12-7-3,-6-10 10,-10-8-3,-10 4 8,-7 18-5,0 23 50,0 25-2,0 18-6,-4 12-10,-1 0-35,-8 34-12,-7 35 9,-5 18 3,0 16-1,13 1 1,5-2 0,7-4 2,0-8-2,27-2-1,24-5-14,18-9-45,13-16-44,3-18-102,2-17-89</inkml:trace>
  <inkml:trace contextRef="#ctx0" brushRef="#br0" timeOffset="-23759.3098">7607 14843 563,'0'0'61,"0"0"-8,0 0-20,0 0 51,0 0-19,0 0-40,-37-31-19,3 35-6,-11 23 0,-9 5 0,-3 4-10,4 3 12,13-1-2,12-1 2,15-5-2,11 0 0,2-2-2,11 1 2,27-4-4,18 0 4,17-5 0,19-4 1,8 0 2,-4-1-6,-12 2 2,-28-5-8,-31-1 4,-25 6-19,-27 6 11,-42 6 5,-22-1-1,-12 2-25,3-12 5,14-8-1,29-6 22,21-6-52,28 0 28,8-1 21,29-30-100,26-5-27,14-13-1,7-4 19</inkml:trace>
  <inkml:trace contextRef="#ctx0" brushRef="#br0" timeOffset="-23564.92">7906 14833 144,'0'0'163,"56"-159"-38,-35 105-31,-4 21-17,-9 21 17,0 12-13,-2 0-78,3 51-3,7 26-1,-1 18 1,-4 11 18,-2-11-16,-2-3-1,-5-6-1,4-5 8,1-14-16,3-18-16,-2-8-78,-8-20-54,0-21-124</inkml:trace>
  <inkml:trace contextRef="#ctx0" brushRef="#br0" timeOffset="-22627.5098">7825 14993 396,'0'0'27,"133"-2"-16,-40 2-10,8-3 3,-2 3 3,-5-6-4,-6-1 8,-4-1-5,-11-6 10,-15 6 1,-25-4-7,-17 6 35,-14 6 56,-2-4 8,0 4-44,-26 0-65,-19 4 0,-15 26 0,-12 10 0,1 6 5,9 0-2,15-2 8,18-2-5,15-8-6,14-3 1,0-9-3,30-12 2,19-10 0,16 0 8,8-22-5,1-15-3,-12-4 0,-15-2 0,-21 3 0,-10 8 2,-11 12 0,-5 8 11,0 7 0,0 5-1,0 0-12,0 0-16,0 23 14,0 12-2,0-1 4,0-1 0,0-6 4,2-8-10,13-5 6,12-6 0,11-8 2,18 0-2,16-13-5,17-24 1,4-2-26,-7-6 11,-17-1-12,-22-11 23,-20-4 1,-22-17 14,-5-10-7,-13-9 4,-21 9-1,-5 14 20,-2 28 3,14 20 4,11 13 12,10 13-24,2 13-18,1 33-15,1 26 15,2 25-7,0 9 7,0-2 0,2-10-1,7-16 4,2-14-3,2-10 0,7-12 4,3-12-13,4-9 9,4-15 0,11-6-6,12 0 5,19-27-3,18-10 3,5-7-14,-3-7 9,-20-2-7,-23 0 4,-18-5 4,-16 2 1,-16 10 4,0 9 1,-5 16-1,-18 14 32,-3 7-32,-10 24 1,-8 22-8,-1 14 18,10 7-11,10-3 0,18-1 2,7-10-2,19-7 0,29-6 0,26-9-1,22-17 9,18-12-17,13-2-9,-5-7-55,-15-20-62,-25-9-144</inkml:trace>
  <inkml:trace contextRef="#ctx0" brushRef="#br0" timeOffset="-22289.58">9081 14923 424,'0'0'78,"0"0"-33,-122-10-17,101 6 39,13-1 27,8 2-54,0 3-21,0 0-19,0-2 0,0-2 5,8-3 0,9 0 12,6 1 3,10 0-12,10-2-7,17 2-1,20-3 0,11 4 13,10-2-13,-7 3 0,-14 4-4,-25 0-54,-34 0-108,-21 3-220</inkml:trace>
  <inkml:trace contextRef="#ctx0" brushRef="#br0" timeOffset="-18862.62">1450 13355 111,'0'0'174,"0"0"-134,0 0-19,0 0 36,0 0 10,0 0-17,-11-18 12,8 12-23,0 0 25,3 4-28,-2-5 7,2 5 4,-2 0-27,2 1 8,0 1 3,-4 0-18,4 0 3,0 0-10,0 0-1,0 0-10,0 0 2,-4 15-1,2 14-3,-1 8 11,2 10-4,1 2 0,0-3 1,0 0-8,0-2-22,0 0-30,0-7-9,0 0-36,0-3 11,0-8-9,0-10-18,0-9-66</inkml:trace>
  <inkml:trace contextRef="#ctx0" brushRef="#br0" timeOffset="-18484.85">1404 12976 442,'0'0'98,"0"0"-83,0 0-8,0 0 10,0 0-17,0 0-3,19-25-15,-17 33-1,4 9-41,-6 3-60,0-7-53</inkml:trace>
  <inkml:trace contextRef="#ctx0" brushRef="#br0" timeOffset="-18052.86">1120 13268 11,'0'0'378,"0"0"-327,0 0 17,0 0 56,0 0-22,0 0-45,-45-58-45,35 85-11,-6 15 13,1 10-10,1 1-1,5 8 0,3-3 0,6 3-5,0-1 2,0 0-3,0 0-46,13-11-91,12-5-2,7-13 3,11-21-39</inkml:trace>
  <inkml:trace contextRef="#ctx0" brushRef="#br0" timeOffset="-17796.5098">1620 13225 540,'0'0'88,"0"0"-51,0 0 16,0 0-9,0 0-28,0 0-16,40 15 27,11 24-12,3 13 2,-3 8-16,-20 11 3,-20 4 4,-11 15-6,-45 13 2,-34 9-4,-20 8-20,-14-13-98,6-17-166</inkml:trace>
  <inkml:trace contextRef="#ctx0" brushRef="#br0" timeOffset="-16433.24">1301 14857 365,'0'0'122,"0"0"-32,0 0-14,0 0 3,0 0-44,0 0-18,0 0-9,-3-59-3,3 58 9,0-1-6,0 0-7,0 2 6,0 0-7,0 0-2,-3 18-2,2 12 2,-3 12 2,-3 8 0,-1 2 2,2-3 1,2 4-3,0-7-33,2-2-26,2-3-36,0-5-17,0-11 1,0-6-68</inkml:trace>
  <inkml:trace contextRef="#ctx0" brushRef="#br0" timeOffset="-16174.39">1535 14904 429,'0'0'119,"0"0"-28,0 0-18,0 0-28,0 0-35,0 0-10,-6 0-7,3 25 7,1 13-3,0 8 9,-4 7-6,5 5 0,-2 0 4,1 0-13,0 0 9,-2-10-70,-7-6-80,-3-12-107</inkml:trace>
  <inkml:trace contextRef="#ctx0" brushRef="#br0" timeOffset="-15972.61">1217 14552 574,'0'0'103,"0"0"-77,0 0 38,0 0-47,0 0-17,0 0-105,18-26 35,19 34 7,1-2-48,2-5-130</inkml:trace>
  <inkml:trace contextRef="#ctx0" brushRef="#br0" timeOffset="-15798.72">1489 14485 289,'0'0'197,"0"0"-117,0 0 57,0 0-43,0 0-47,0 0-7,0-94-26,0 94-12,0 0-4,2 0-39,2 4-22,0 21-10,-4 10-44,0 5-71,-4 5-98</inkml:trace>
  <inkml:trace contextRef="#ctx0" brushRef="#br0" timeOffset="-15524.89">1122 14680 214,'0'0'165,"0"0"-84,0 0 26,0 0-33,-113 4-45,68 44-12,-5 17-2,-4 7 4,4-4 14,17 3-12,9-10-17,23 3-4,1 3 1,14-13-1,22-3 0,8-10-15,12-9-27,10-10-39,13-7-50,4-8-50</inkml:trace>
  <inkml:trace contextRef="#ctx0" brushRef="#br0" timeOffset="-15255.02">1925 14656 620,'0'0'86,"0"0"-1,0 0-25,0 0-14,0 0-36,0 0-10,-18-11-4,49 52-5,8 17 7,-4 17 2,-1 17 0,-22 8 6,-12 16-5,-4 11-1,-49 2 0,-23 10-1,-19-2-47,-18-6-102,-8-20-108</inkml:trace>
  <inkml:trace contextRef="#ctx0" brushRef="#br0" timeOffset="-10145.78">1053 16663 249</inkml:trace>
  <inkml:trace contextRef="#ctx0" brushRef="#br0" timeOffset="-9963.57">1053 16663 249,'-69'-77'97,"67"70"-13,2 3-14,0 0-2,0 4-16,0-5-13,0 5-11,0 0 7,0 0-2,0 0-16,0 0-17,0 21 5,0 16-5,0 12 25,0 14-7,0-1-5,0 0-12,0-7 0,0-2-2,0-5-27,5-12-61,10-8-41,3-12-25,0-16-65</inkml:trace>
  <inkml:trace contextRef="#ctx0" brushRef="#br0" timeOffset="-9690.74">1281 16656 554,'0'0'136,"0"0"-96,0 0 16,0 0-14,0 0-39,0 0-3,0 7-4,0 25 4,0 13-2,0 13 2,0 0 0,0 4-1,-6 0-3,3-8-13,0-9-26,3-9-58,0-14-64,0-12-56</inkml:trace>
  <inkml:trace contextRef="#ctx0" brushRef="#br0" timeOffset="-9443.74">1580 16624 410,'0'0'180,"0"0"-80,0 0-14,0 0-31,0 0-34,0 0-13,0-12-16,0 41 6,0 17 2,4 12 3,1 8 1,-5 1-6,0 1 2,0-6-19,0 0-53,0-12-112,0-16-111</inkml:trace>
  <inkml:trace contextRef="#ctx0" brushRef="#br0" timeOffset="-9201.89">1035 16346 700,'0'0'54,"0"0"10,0 0-10,0 0-36,0 0-18,0 0-38,-19-44-106,52 44 71,2 9-120,-3 0-144</inkml:trace>
  <inkml:trace contextRef="#ctx0" brushRef="#br0" timeOffset="-9045.98">1227 16311 573,'0'0'130,"0"0"-89,0 0-41,0 0-13,0 0-39,0 0-88,136-18-41,-97 27-120</inkml:trace>
  <inkml:trace contextRef="#ctx0" brushRef="#br0" timeOffset="-8891.06">1506 16356 509,'0'0'140,"0"0"-90,0 0-34,0 0-16,0 0-7,0 0-31,51-22-94,-28 20-40,-4 2-12</inkml:trace>
  <inkml:trace contextRef="#ctx0" brushRef="#br0" timeOffset="-8469.32">813 16423 534,'0'0'124,"0"0"-89,0 0-5,0 0-22,-103 160-3,74-70 1,9 4-6,16-5 2,4-9 1,4-8-3,31-14 0,15-13-3,14-14-69,19-22-56,8-9-42,3-18-204</inkml:trace>
  <inkml:trace contextRef="#ctx0" brushRef="#br0" timeOffset="-8198.43">1882 16311 651,'0'0'140,"0"0"-112,0 0-25,0 0 3,0 0 4,0 0 31,135 86-15,-53-16-10,-6 20 20,-10 9-36,-21 3 9,-25 6-9,-20 8-4,-29 5 4,-36 3-56,-26-3-86,-12-20-327</inkml:trace>
  <inkml:trace contextRef="#ctx0" brushRef="#br0" timeOffset="-5687.2699">4179 16467 529,'0'0'91,"0"0"-18,0 0 11,0 0-31,0 0-26,0 0-10,-21-34-17,21 50-6,0 22 4,0 18 4,0 6 1,0 6-3,0-5 4,0 5-1,-4-6 0,0-4-6,0-6-2,4-12-54,0-8-33,0-14-49,-1-14-46,-9-4-78</inkml:trace>
  <inkml:trace contextRef="#ctx0" brushRef="#br0" timeOffset="-5394.45">3944 16365 383,'0'0'126,"0"0"-47,0 0-35,0 0 2,0 0 5,114-53-26,-58 66-12,9 15 1,11 11-14,-1 14 0,-4 1 0,-7 8 2,-22 1-6,-21-5 5,-21 4-1,0-4 8,-40 6-7,-21-1 5,-15-5-6,-16 0-31,-1-7-10,8-14-18,16-9 36,22-12-2,18-16 4,19 0 9,10-23-42,10-16-230</inkml:trace>
  <inkml:trace contextRef="#ctx0" brushRef="#br0" timeOffset="-4735.86">4631 16869 456,'0'0'51,"0"0"-49,0 0 14,0 0 25,0 0-1,141 46-5,-95-46-31,5 0 7,2 0-9,-9 0-2,-5-13-1,-10-1-10,-8-8 11,-13-2 20,-3 2-19,-5 0 2,0 8-3,-5 2 0,-14 3 12,-8 9 6,-4 0 6,-5 0-1,0 16-12,3 13 4,6 0-7,7 8-5,9-5-1,9-2-2,2-2-3,0-5 1,11-2 2,16-3-16,11-10-20,8-8-33,10 0-23,0-8-3,-2-19-25,-8-4-9,-11-5 41,-8-1 84,-9 2 4,-7 5 79,-3 8 62,-4 12-28,-4 6-19,0 4-17,0 0-77,0 8 6,9 20-2,4 11 32,1 7-3,-2-3-16,-2-2-12,-1-6 8,-7-12-13,0-6 12,-2-11-6,0-2 4,0-4 28,0 0 24,0 0-12,-4-22-20,-7-9-29,1-20-1,7-5-5,3-16-2,0-13 0,15-17-23,7-16-10,7 7-2,-2 18-40,-3 31 17,-6 39-57,-7 23-78</inkml:trace>
  <inkml:trace contextRef="#ctx0" brushRef="#br0" timeOffset="-4397.02">5240 16762 413,'0'0'3,"0"0"-3,0 0 0,0 0-1,0 0 1,127 22-33,-80-20 28,-7-2-20,-3 0 19,-8 0 6,-12 0 22,-9 0 26,-8 0 8,0 0 30,0 0 13,0 0-56,0 0-22,0 16-21,0 7 2,0 12 12,0 0-7,0 2-6,2-5-1,3-2 0,-5 2-30,0-10-96,0-4-98</inkml:trace>
  <inkml:trace contextRef="#ctx0" brushRef="#br0" timeOffset="-4247.11">5588 16633 461,'0'0'21,"0"0"-21,0 0-103,0 0-41,0 0-41</inkml:trace>
  <inkml:trace contextRef="#ctx0" brushRef="#br0" timeOffset="-3903.32">5840 16811 343,'0'0'169,"0"0"-127,0 0-10,0 0 14,0 0-14,0 0-2,0 72-8,-5-40-7,-2-6 8,-6 6-12,1-6 12,1-3-8,2-11-4,8-8-1,1-4-8,0 0-2,0 0 3,0 0 1,1-12 3,18-15 4,5-11 24,7-8-30,0 0 1,3 7-1,0 7-5,-7 10 6,-4 8-8,-2 14 2,-4 0-13,3 0 8,3 22-4,-5 10 9,1 8 0,-8 10-2,-2-2-20,-4 6-76,-5-5-3,0-10-79,-2-11-143</inkml:trace>
  <inkml:trace contextRef="#ctx0" brushRef="#br0" timeOffset="-3580.96">6234 16990 325,'0'0'60,"0"0"-54,0 0 5,131-66 37,-79 42-25,-6-2-21,-3-4 11,-14 2-13,-11 2 6,-14 8-5,-4 4 10,0 5 63,-24 5-15,-9 4-20,-6 8-18,-3 23 5,-2 7 9,12 6-14,10 0-5,15-4-3,7-8-13,9-2 4,27-8-4,16-8 0,10-10 0,9-4-22,7 0-37,0-21-73,-4-11-253</inkml:trace>
  <inkml:trace contextRef="#ctx0" brushRef="#br0" timeOffset="-2741.11">7950 16790 1,'0'0'202,"0"0"-145,0 0-55,0 0-2,0 0 0,0 0 2,-17 14 8,15-14 2,2 0 44,0 0 35,-2 0-10,-4 0-25,2-10-26,0-5-10,2-1 6,-3 6-21,-2-3 11,-4 4 5,-6 4 1,-12 5 0,-9 0-17,-9 2 12,-5 19 4,-6 9-8,3 2 9,6 1-5,11 6-14,13-4 9,15 1-12,10-3 0,0-12-4,8-3 2,21-6 0,9-12-8,11 0-26,9-16 31,5-16-54,-3-8 29,-5 0-39,-12-1 59,-14 6 10,-10-1 5,-9 1-2,-6 16 22,-4 6-1,0 13 29,0 0-31,0 0-21,0 22 4,-8 11-5,0 1 2,6-2-2,2-1 0,0-4 0,29-5-5,20-4-29,20-14 11,16-4-91,9 0-151</inkml:trace>
  <inkml:trace contextRef="#ctx0" brushRef="#br0" timeOffset="-2095.12">9052 16709 404,'0'0'103,"0"0"-36,0 0-41,0 0 41,0 0-2,0 0-2,36-53-1,-36 53-28,-19-5-20,-14 5-4,-13 0-8,-14 8 1,-8 15-1,8-1 0,13-3 1,21 2-1,15-7 1,11 4-3,0 0-6,23-1 4,23-3 0,12-2 0,4-1 0,2-3 2,-12-2-6,-12 10 2,-22-2-18,-18 9-7,-16 8 5,-36 3 21,-10-2-1,2-6-26,16-7 30,10-14-1,18-1-8,14-4 7,2 0-19,12 0-57,26-26 16,15-10 2,10-4 17,1-9-27,-4-6-10,-11-11 80,-8-7 9,-8-15 21,-8-16 35,-6 2-12,-4 14 31,-3 21 17,-6 30-11,0 20-19,-6 7-15,0 10-12,0 0-37,0 18-7,0 28-7,2 30 6,-2 21 2,0 5 5,0-4-6,0-7 0,0-7-2,-10-9-26,-1-2-51,3-10-41,-2-15-75,2-16 23</inkml:trace>
  <inkml:trace contextRef="#ctx0" brushRef="#br0" timeOffset="-1157.08">9176 16808 498,'0'0'8,"0"0"-8,0 0-30,0 0 30,146-14 3,-66 10-3,17-7-9,15 4 8,-2-3-3,-15 6-37,-26-5 13,-33 9-29,-24-5 49,-12 1 8,-19 0 111,-14 4 16,-7 0-46,-9 0-20,-3 9-16,-3 18-20,6 3-11,4 2 7,11 3-20,13 6 2,7-10-3,12 8 2,2-11-5,0-10 3,22 1-2,14-16-2,11-3-7,6 0 1,3-26 3,-3-9-37,-8-2 22,-14 2 3,-11-2 19,-11 1 2,-9 10-1,0 8 8,0 10 21,0 2-4,0 6 0,0 0-26,0 18 0,-5 14 0,1 0 2,4 2 3,0-5-5,0-4 2,23-11-4,6-2 2,8-12 0,8-4-4,7-26 2,12-10-8,-2-10-27,-4-8 5,-13-4 12,-14-9 13,-13-1 7,-15-8 15,-3 8 0,0 9 18,-12 19 9,-3 26-2,1 13 27,-1 5-49,-1 5-16,-5 32-2,2 19 0,-1 12-2,9 2 2,9 7 0,2-15 0,0 1 0,17-8 0,11-7-1,11-8 3,3-8-5,5-6 3,4-12 0,3-10-8,2-4-5,-1-4-17,-4-24-14,-5-6 19,-9-8-11,-8-7 6,-12 0 17,-3-8 12,-7 11 1,-5 11 0,-2 18 33,0 11 21,0 6-6,0 0-39,-6 11-5,-17 22-4,-4 5 9,-2 7 0,8-1-4,9-8-3,10-2-4,2-7 2,8-1-9,39-3-5,22-9-21,27-10-18,16-4-25,-7 0-102,-21-7-159</inkml:trace>
  <inkml:trace contextRef="#ctx0" brushRef="#br0" timeOffset="-992.18">9854 16670 886,'0'0'0,"0"0"-130,179-33 116,-46 20 6,28-6-27,13 1-171,13 2-81</inkml:trace>
  <inkml:trace contextRef="#ctx0" brushRef="#br0" timeOffset="-535.47">11991 16557 409,'0'0'28,"0"0"22,0 0 60,0 0-10,0 0-47,0 0-19,-37-49-6,-3 49-26,-12 0 3,2 21 1,-2 4-6,7 0 15,14 8-7,7-8-4,15 8-4,9-8 0,0 1-1,18-3 1,22-4 0,11 4-3,5-1 3,4 4-8,-9 0 7,-21-3-28,-20 0-16,-10 3-8,-44-4-8,-21 0 28,-8 1-17,1-14 26,10-1 24,15-2 2,18-6 0,23 0 2,6 0-4,16-14-34,32-14-99,10-11 34,11-7-52</inkml:trace>
  <inkml:trace contextRef="#ctx0" brushRef="#br0" timeOffset="-85.88">12030 16726 238,'0'0'162,"0"0"-49,0 0 10,0 0-21,0 0-40,0 0-62,44-5 13,-30 51 10,5 17 12,2 13-13,-1 12 10,-7 2-26,-6 3 9,-5-7-15,-2-10 2,0-14 0,-4-8-2,-11-15-2,1-16-4,3-11-6,3-12-2,2 0 6,-5-17-16,-2-24-39,4-15-65,2-11 71,5-14 56,2-13-7,0-13 3,0-9 3,18-4 4,6-5 22,8 18-22,4 26 40,-3 26 9,0 34-14,1 16-19,-1 5-13,5 13-3,0 25 22,-2 15-12,-7 0 0,-12 1-12,-10-2 5,-7-11-6,-7-5 1,-29-4 0,-3-6-2,-6-4-12,0-9-19,12-4-5,11-9-27,15 0 6,7 0-33,9-26-213</inkml:trace>
  <inkml:trace contextRef="#ctx0" brushRef="#br0" timeOffset="349.08">12975 16615 236,'0'0'428,"0"0"-336,0 0-32,0 0 1,-118-49-45,68 49-7,-2 23-4,-6 12 0,0 4-6,0 7 1,10-6 0,14 1 22,16-9-16,10-2-4,8-4-2,0-4-3,26-7 2,18-12-1,16-3 0,15-3 0,4-24-10,-6-1-28,-15-10 6,-14 2 1,-12-1 33,-12 6 0,-13 4 1,-2 13 20,-5 7 10,0 7 3,0 0-20,0 0-14,0 21-3,-12 6 3,-1 13 0,6-8 0,4 0 0,3-2 0,0-8 0,8-1-7,13-6-25,8-10-30,8-5-66,5 0-84,0-15-56</inkml:trace>
  <inkml:trace contextRef="#ctx0" brushRef="#br0" timeOffset="724.98">13258 16647 269,'0'0'138,"12"-107"-50,-8 75 27,-4 11 13,0 19-16,0 2-57,0 4-55,0 34-8,-14 14 8,-4 10 16,5-4-9,11-8 0,2-5-6,0-9 2,24-10-3,14-8 0,12-9 0,8-9 0,6 0-3,1-23-29,-9-7-50,-17-6-20,-16-9 1,-12-5 26,-9 7 64,-2 6 11,0 16 20,0 10 32,0 11 17,0 0-49,0 25-11,0 14 6,0 9 23,-2 2-15,2-5-7,0-2-1,0-2-11,4-9 4,16-1-8,-1-11-2,-4-8-34,-7-12-67,-8 0-71,0-9-59</inkml:trace>
  <inkml:trace contextRef="#ctx0" brushRef="#br0" timeOffset="901.87">13593 16543 410,'0'0'163,"0"0"-87,0 0 20,0 0-31,140-40-29,-115 57-35,-6 10-1,-14 1-5,-5 4-31,-34 2-28,-24-2-84,-13-6-257</inkml:trace>
  <inkml:trace contextRef="#ctx0" brushRef="#br0" timeOffset="6003.16">14894 15994 476,'0'0'24,"0"0"-5,0 0 22,0 0 27,0 0 13,0 0-42,0 0-24,0 0-11,-4-44 4,2 62 5,2 17-6,-5 16 37,1 19-11,-1 10-8,-2 4-4,3 3-12,4 0-3,0-9-4,0-13 2,0-11-5,0-9 1,11-13-7,5-6-8,3-4-51,6-12-44,2-2-67,-5-8-58</inkml:trace>
  <inkml:trace contextRef="#ctx0" brushRef="#br0" timeOffset="6572.13">14567 16375 61,'0'0'485,"0"0"-423,0 0-60,0 0-2,0 0-3,0 0-8,26 3 11,30 7-1,13-6 12,7-4-11,-3 0 7,-6-9-7,-9-9 2,-19-1 10,-12-2-10,-19-2 11,-6-7-5,-2 2 11,0 2 2,0 8-5,0 4 16,0 10 3,0 4-16,0 0-19,0 0-11,3 22-8,9 18 19,7 9 17,-4 9 2,-3 6-11,-2-6-4,-3-6-1,-3-11 4,1-9-7,-5-15 0,0-5 0,0-2 5,0-10-4,3 0 3,1 0 2,0 0 0,5-8-2,6-9-2,5-16 6,7-3-7,0 6 5,-7 4-6,-1 20 0,-6 6-4,-3 0-5,2 27-19,-1 19 25,-2 1-6,2 8 9,7-6-30,2-1-25,9-11-35,6-11 3,4-12 22,12-10-68,3-4-54</inkml:trace>
  <inkml:trace contextRef="#ctx0" brushRef="#br0" timeOffset="7134.08">15945 16499 269,'0'0'134,"0"0"-22,0 0-59,0 0-1,-146 30-10,97 12-14,5-6 0,10 2-10,10-6 0,13-5-12,9-10-6,2-7 2,0-1-2,15-5-13,18-4 13,7 0 1,7-8-1,-2-10-1,-7-1-16,-9 6-1,-16 0 5,-9 3 13,-4 6 13,0 4-10,0 0 12,0 0-15,0 0 2,0 11-2,0 5 4,0 3-2,0-3-2,0-1-3,12-6-2,9-5-1,5-4 6,-1 0-5,3-21 7,1-8-4,-2-14-15,-2-8-18,-4-11 22,-2-14-8,-6-3 21,-2-2 7,-2-8 7,-7 9 25,0 17 16,-2 22-37,0 20 42,0 20 2,0 1-61,-2 17-2,-4 32 2,-1 18 7,0 14 8,5 0-12,2 4-4,0 0 0,0-5 3,11-4-9,0-18 5,-7-4-30,-4-5-48,0-13-18,-2-6-66,-20-16-171</inkml:trace>
  <inkml:trace contextRef="#ctx0" brushRef="#br0" timeOffset="7321.04">15976 16409 436,'0'0'259,"0"0"-248,0 0-3,0 0-8,140-48 0,-42 48-11,23 0-70,12 0-19,10 0 8,-3 8-141</inkml:trace>
  <inkml:trace contextRef="#ctx0" brushRef="#br0" timeOffset="7846.72">17396 16353 456,'0'0'90,"0"0"-13,0 0 2,0 0 10,0 0-45,0 0-35,-76-14-9,34 50 6,-10 12-5,1 6 0,9-6 2,13-12 2,18-4-1,11-6-4,0-4-3,11-7 2,26-6-16,15-4-15,13-5-33,13 0-16,1-11-40,0-15 7,-15-6 36,-12-8 59,-23-8 13,-19 2 6,-7 6 22,-3 14 66,0 12 54,-7 14-68,-9 0-38,-1 14-24,-6 26-10,3 8 11,5 6-5,9-11-2,6-5 1,0-6-5,4-6 4,13-9-6,3-7 0,3-5 0,4-5 3,1 0 7,5-27 10,2-4-20,-4-6-7,-10-7 7,-11-6-7,-10 2-7,0 4-15,-27 8-17,-11 14 9,-7 3-25,-6 16 7,2 3-31,10 0-66,10 3-90</inkml:trace>
  <inkml:trace contextRef="#ctx0" brushRef="#br0" timeOffset="8236.62">17793 16325 392,'0'0'148,"0"0"-35,0 0-32,0 0-27,0 0-21,0 0-21,58 53 7,-41-4 9,-1 5-14,-1-6-9,-8-2-5,-5-9 2,-2-8-2,0-11 0,0-4 1,0-10 3,-2-4 1,-1 0 4,3 0 2,0 0-10,0-4 5,7-22-6,15-6-2,8-12-6,7-7 4,5 8-1,-3 2 2,-4 20 0,-9 10-1,-2 11 4,-8 0-6,1 27 4,-2 9-20,3 0 20,1 4-5,-2-8-12,-2-2-16,1-6-54,-2-8-49,-1-10-16,-1-6-119</inkml:trace>
  <inkml:trace contextRef="#ctx0" brushRef="#br0" timeOffset="8465.41">18523 16029 381,'0'0'125,"0"0"50,0 0-47,0 0-59,0 0-69,0 0-16,0 65 16,-7 18 17,3 6-14,2 14 3,2-5-5,0 1 6,0-14-14,0-13-13,0-9-65,-2-15-40,-7-22-68,-3-20-139</inkml:trace>
  <inkml:trace contextRef="#ctx0" brushRef="#br0" timeOffset="9002.23">18472 16361 439,'0'0'29,"0"0"-23,0 0-7,0 0 2,154-5 1,-65 5 8,15 0-5,13 5 0,-6 3-2,-8-2 4,-25-6-7,-31 0 2,-23 0-2,-24 0 5,0 0 82,-15-5 23,-16 0-51,-10 5-28,-6 0-5,-3 4-22,0 19 9,3 12-10,10 11-1,5-2 5,7 0-5,10-4-2,8-12 0,7 2 2,0-12-8,7 0 5,17-14-7,10-4 7,9 0 2,3-8-1,6-13 0,-6-8-13,-3-7 7,-8-3 0,-6-2 6,-6 1 0,-6 14 0,-9 3 1,-6 20 8,-2 3-5,0 0-4,0 26-25,0 10 25,-8 9 3,0 1-2,5-8 3,3-3 0,0-11-4,0-3-7,17-11-29,4-10-47,5 0-22,8-19-6,4-13-176</inkml:trace>
  <inkml:trace contextRef="#ctx0" brushRef="#br0" timeOffset="9178.14">19587 16378 325,'0'0'168,"0"0"-36,0 0-56,0 0-48,0 0-18,0 0 14,0 63 0,0-23-19,2-1 0,9-2-5,3-1-18,1-5-43,3-8-37,-3-11-98,-6-8-85</inkml:trace>
  <inkml:trace contextRef="#ctx0" brushRef="#br0" timeOffset="9347.03">19556 16311 251,'0'0'60,"0"0"-40,0-107 18,6 99 12,8 8-21,10 0-29,1 0-20,4 12-57,0 3-123</inkml:trace>
  <inkml:trace contextRef="#ctx0" brushRef="#br0" timeOffset="9864.71">19861 16295 334,'0'0'231,"0"0"-132,0 0-26,0 0-23,0 0-25,0 0 16,27 83 8,-14-38-27,1-1-4,-5-3-13,-3-6 0,-6-3-3,0-9 1,0-6-1,0-3 0,-9-2-4,3-2-4,1-2 1,2-8 4,3 0-9,0 0-1,0 0 11,5-8-34,19-16 19,3-2-1,2 4 14,-4 4-2,-5 11 6,0-4-2,-2 11 0,6 0-3,6 0 2,5 0 1,12 0 0,9 0-3,4 0 1,0 0-17,-7-14-4,-10-12-14,-12-4 32,-14-7-7,-9-2 12,-8 7 6,0 6-1,-3 7-4,-13 6 26,6 13-12,1 0-3,-3 0-12,-1 5-2,0 17-2,6 9 4,7 5 0,0 4-2,9-4 3,23 0-1,5-6 0,5 2 20,-3-2-12,-10-2-7,-14-2-1,-15-2 0,0 2-16,-40-4-16,-20-4-23,-10-4-115,3-5-97</inkml:trace>
  <inkml:trace contextRef="#ctx0" brushRef="#br0" timeOffset="10773.06">21660 16481 503,'0'0'119,"0"0"-75,0 0 29,0 0-26,0 0-7,0 0-22,-38-70-17,13 70 0,-12 0-1,-13 4 0,-1 17 5,-4 10-4,1 5 4,5 1 8,11-2-11,11-9 6,14 0-8,8-6-3,5-2 0,0-6 2,14-2-9,17-6-10,11-4 3,10 0 9,1-8-26,1-10-13,-5-2 10,-7-6 2,-6 5 18,-12 2 12,-10 6 5,-8 13 1,-6 0 0,0 0-1,0 9-2,0 17 2,0 6 21,-4-2-8,4-2-13,0-5 2,0-11-2,16-7 0,2-5-2,8 0 6,3-8 15,2-16-7,5-10-9,-3-7-3,-2-4-8,-2-9 7,-4-2 1,-5-4 1,-2-3 2,-2 5 3,-3 5-5,-4 9 19,-7 21 4,-2 7 18,0 16 2,0 0-40,0 4 0,-9 31-4,-2 6 2,0 15 5,4 2-7,7 5 0,0-3 4,14-4-1,13-10-4,6-16 1,2-4 0,5-8 1,-3-12-1,-2-6-14,1 0 2,-3-27-27,-2-10 12,-6-7 0,-6-10 5,-3-4 7,-5-4 1,0 0 14,-1-5 0,-1 6 5,2 10 26,-5 15 26,-3 19 4,-3 8 13,0 9-43,0 18-31,0 34-6,1 20 5,8 10 1,5 11 0,8-7 3,5 2-8,9-8-1,2-8-29,-11-14-82,-21-17-363</inkml:trace>
  <inkml:trace contextRef="#ctx0" brushRef="#br0" timeOffset="12046.84">3138 17754 525,'0'0'117,"0"0"-38,0 0-12,0 0-20,0 0-21,0 0-24,-7-18-2,7 54-8,0 19 8,7 15 7,-5 18-6,-2 12 6,0 6-7,0 5-4,0-11-34,-9-5-50,-7-26-53,1-15-74</inkml:trace>
  <inkml:trace contextRef="#ctx0" brushRef="#br0" timeOffset="12586.67">2978 18025 616,'0'0'87,"0"0"-87,0 0-4,0 0-13,0 0 6,0 0 5,93 6-3,-40-6-5,9-8 0,4-24-6,-9-4 18,-13-4 4,-12 8 6,-14-3 4,-9 3 19,-2 0 19,-3 6-7,-4 4 3,2 4-10,-2 8-26,0 6 9,0 0 2,0 4-21,0 0-7,2 26-11,4 14 18,0 14 14,-1 9-13,3 1 6,1-6-7,0 1 1,2-13 3,-5-12-4,4-13 0,-4-13 0,-3-8-6,3-4 6,6-21 0,1-18 8,5-13 1,6 2-8,0-4-1,7 13 0,3 13-4,-1 10 1,0 18 3,0 4-10,-4 0 6,-1 26-7,1 15-8,0 9 14,-6 8-17,-7 16-30,-8 3-34,-3-10-41,-3-9-40,-2-21-86</inkml:trace>
  <inkml:trace contextRef="#ctx0" brushRef="#br0" timeOffset="12908.47">4046 18027 288,'0'0'69,"0"0"-50,0 0 42,153-86-16,-102 64-19,-4 0-16,-12-1-9,-14 2 1,-10 2 8,-11 9 0,0-2 37,-9 7-10,-9 5 19,-2 0-15,0 0-11,-3 0-25,2 13 15,3 15-16,5 7 2,5 1-5,8 4 2,0 4-5,16-7 2,18 2-4,15-11-6,24-6-23,23-18-10,20-4-56,11-23-127</inkml:trace>
  <inkml:trace contextRef="#ctx0" brushRef="#br0" timeOffset="13336.8797">5206 17865 625,'0'0'109,"0"0"-82,0 0-21,0 0-4,0 0 27,-20 170-17,20-76-5,0 5 4,0-2-9,0-4-2,0-12 4,0-14-3,0-13-1,-4-18 0,-3-13-1,1-11-4,1-10-15,1-2 17,1-10-1,-4-26-17,5-14-75,2-21 61,0-16 29,0-22 6,9-4 1,9-6 7,7 15-8,6 29 4,3 22 14,-5 29 1,2 12-3,-7 9-11,3 3-3,-5 0 2,-4 12-4,-5 15 0,-9 8 3,-4 9 4,0-2-7,-19 6-7,-12 0-6,-7-2-9,-1-6-35,2-4-54,9-6-67</inkml:trace>
  <inkml:trace contextRef="#ctx0" brushRef="#br0" timeOffset="13695.8">5621 17929 634,'0'0'129,"0"0"-62,0 0-35,0 0-30,0 0-2,0 0 0,40 116 2,-13-60-2,6-6 0,1-10-2,3-8 1,-6-14-3,-8-14 1,-7-4-3,-9-4 6,-5-23 14,-2-18-10,0-2 6,0-4-10,-21 7-4,-10 8 0,-13 4-3,-8 9-13,3 16-1,1 5 10,7 2 10,17 0-8,10 6-23,14 2-23,0 6-74,21-4 35,18-2-16,13-4-34,12-4-36</inkml:trace>
  <inkml:trace contextRef="#ctx0" brushRef="#br0" timeOffset="14522.67">6176 17911 98,'0'0'77,"0"0"34,0 0 22,0 0 3,0 0-10,0 0-21,63-69-35,-68 66-34,-11-2-11,1 5 1,-4 0-18,0 0-6,-3 0-1,-1 8 2,8 6-3,1 8 0,14 4-7,0-1 5,0 5 0,0-2-1,14 2 2,8-2-10,5 2 5,0-7-9,-7 3 4,-7-9 9,-9-2-24,-4-2-10,0 1 17,-17 7 19,-14-2 4,0-1-4,-1-1-3,12-12-3,11-1 6,9-4-8,0 0-40,6 0-25,24-18 35,18-17 30,18-16-21,5-5-25,4-6 30,-7 4 24,-12 7 5,-18 12-3,-12 8 1,-13 7 44,-13 9 11,0 4 23,0 3-25,0 8-16,0 0-6,-2 0-20,-5 0-4,-9 0-10,-5 8 0,-10 10 9,-4 4-7,6-4-2,8-4 0,11-1 2,6 1-4,4-2-4,0 2-5,14 4 10,13 4-9,4-4-4,0 0 5,-4-4-11,-10 4 2,-10-1-10,-7 0-12,0 3-15,-11 1 55,-12 2 7,2-7-7,5-6 3,9-1-7,5-9-1,2 0-49,0 0-2,15-21-7,13-16 58,11-2-7,-1-11-3,0 9 14,-5 6-11,-2 9 12,-4 8 13,-4 9 0,-6 4 9,-3 5-2,-5 0 4,-3 22-4,1 14-12,2 13 47,-2 14-29,-1-1-22,-1 0-4,-5-8-10,0-13-93,0-20-17,-11-14-190</inkml:trace>
  <inkml:trace contextRef="#ctx0" brushRef="#br0" timeOffset="14702.59">6760 17749 267,'0'0'80,"0"0"-80,0 0-5,0 0-124,120-31-84</inkml:trace>
  <inkml:trace contextRef="#ctx0" brushRef="#br0" timeOffset="15047.41">7065 17714 304,'0'0'202,"0"0"-156,0 0-26,0 0-7,0 0 66,0 0-35,43 142 1,-38-92-1,-5 9-25,0 1-10,0-6-4,-7-4-2,-7-16 1,3-14-4,2-8 2,4-5 7,3-7-6,2 0 0,0 0 2,0 0-5,0-19 0,7-8-14,15-10 9,10 1 5,5 2 0,10 12 5,2 12-4,-2 10-1,-9 0 8,-11 0-2,-11 14-6,-10 7 0,-6 6 2,-6 16 4,-32 4 0,-16 7-6,-14 2-10,-7-5-21,7-3-33,14-16-9,18-10-26,18-22 3,14-5-11,4-24-83</inkml:trace>
  <inkml:trace contextRef="#ctx0" brushRef="#br0" timeOffset="15244.29">7440 17754 473,'0'0'16,"0"0"51,0 0 5,51 152-14,-35-93-33,-3-1-11,-1 8-2,1 6-11,-2-5-2,-2-1-10,-4-12-59,-5-10-84,0-9-154</inkml:trace>
  <inkml:trace contextRef="#ctx0" brushRef="#br0" timeOffset="15543.13">7871 18214 408,'0'0'47,"0"0"-41,79-121 7,-56 85 0,-5 6 7,-12 2-14,-6 6-4,0 0 4,-16 8-2,-15 6 22,-2 8 27,-3 0-12,1 17 9,6 27-21,11 11-8,15 11 26,3 2-28,27-10-5,21-9-4,14-21-8,11-21 5,16-7-7,14-17-20,6-24-21,-13-12-183</inkml:trace>
  <inkml:trace contextRef="#ctx0" brushRef="#br0" timeOffset="18256.25">9346 17878 483,'0'0'109,"0"0"-32,0 0-8,0 0-14,-134-17-10,97 30-36,-2 19-2,6 12-1,4 11-5,11 4-1,12-4 0,6-5-4,0-2 4,9-12-4,20-3-13,8-15-17,13-14-22,10-4 19,9-27-2,2-19-41,1-7-1,-8-7 18,-13 3 39,-17 9-3,-17 22 27,-12 8 40,-5 14 52,0 4-6,-7 0-39,-13 12-18,-4 24-21,-3 22 6,9 8-3,7-2 1,11-2-5,0-7-7,4-15-2,23-10-3,7-12 2,3-18-3,3 0 6,-1-30 13,-8-16-13,-6-7-4,-15-5 1,-10-2 3,0 7 3,-16 8-3,-19 5-2,-4 9-6,3 10-17,4 10 14,8 11 8,8 0-5,9 0-13,7 15-35,0 2-9,2 2 26,23-5 15,3-6 4,11-8 7,-1 0 10,2 0 3,2-12 16,-4-6-1,0-2 23,-2 4-9,2 2 9,-3 9 10,-2 5-22,-4 0-7,-4 0-4,-7 27 1,-6 4-9,-1 4 1,-7 1 17,-2 0 2,0-7-19,0-4-2,-2-11-6,0-2 2,0-5-5,3-5-8,-1-1 10,0-1-1,5 0 2,-3-3-6,6-17-2,0-6 2,4-6 4,-1 11 4,0 7 0,-3 14-2,-2 0-5,5 0 2,3 4 0,9 18 3,4 7 0,0 0 1,2 0 2,-2-9-3,-2-7-36,-1-3-40,-3-10-9,-1 0-26,1-17-57,-2-24 7</inkml:trace>
  <inkml:trace contextRef="#ctx0" brushRef="#br0" timeOffset="18586.05">10641 17925 7,'0'0'92,"0"0"89,0 0-34,0 0-21,0 0-12,0 0-95,38-21-2,-38 79 53,-9 23-14,-2 5-22,2 2-8,7-1-8,2-15-14,0-16 2,0-6-11,2-28 8,5-4-3,-5-14 3,-2-4-2,0 0 17,0-36 57,0-22-61,-14-22-10,1-19-4,2-10-5,6-10 5,5 5-29,0 11 14,12 3-5,14 11-8,8 24 19,6 19 2,4 28-22,1 18-17,0 0-46,-7 36 45,-12 13-46,-12 9-74,-14 5-121</inkml:trace>
  <inkml:trace contextRef="#ctx0" brushRef="#br0" timeOffset="19952.84">10583 18144 436,'0'0'125,"0"0"-106,0 0-18,0 0 24,0 0-21,159-69 1,-95 58-3,-4-1 4,-11 5-6,-7 7 2,-11 0 24,-8 0-20,-10 21 2,-1 6 8,-5 4-2,2 6 9,-3-3-18,3-6-5,-5-6 0,3-14-74,-7-8-64,0 0 25,0-25 78,0-21-129,-13-14 90,-6-1 74,4-6 62,5 6 50,-2 2-49,6 15 23,5 12-22,1 15-3,0 12-39,21 5-22,14 0-29,9 0 8,8 14-23,8 4-33,13 3-4,14-2 81,4 3 0,1-5-22,-16-7-24,-20-6 46,-29-4 31,-20 0 15,-7 0 85,-8 0 64,-13 0-102,-8-9-36,-5 9-6,-2 0-19,-2 0-15,-2 19-5,3 11-11,0 6 0,6 10-1,4 2 1,7-4-1,10-3 0,5-14 2,5-6-4,0-16-8,0 0-7,0-5-19,14 0-7,15-10 37,13-12 4,8-4-14,3 3 1,-7 14 3,-6 9 7,-11 0 2,-11 41-3,-11 13-8,-7 17 14,-7 8 6,-22 8 13,-13-3-7,-5-4-6,-5-3-5,2-23 1,0-20-4,10-17 1,11-10 1,9-7 1,9-7-1,11-25-10,0-19-48,27-16 5,15-15-6,13-12 32,10-13-39,4-2-20,-3 10 27,-7 23 59,-12 34 14,-16 19 34,-10 11-7,-10 9 4,-7 3 11,-2 0-10,2 0-35,4 0-3,5 20 19,5 7-25,1 10 6,0-2 12,-2 6-12,-3-11 4,-6-3-10,-1-18 4,-2-9-5,-5 0 0,2 0 13,1 0-6,-1-22 1,4-5-9,3-8-2,3 7 0,3 2-8,1 12-8,-3 6 8,3 8 3,-1 0-1,1 4 8,-1 14-7,1-1 7,-1 6 0,-3-9 2,-3-10-1,1-4 0,4 0 12,8-27 24,3-4-23,2-13-9,-3 3-5,-9 0 5,-3-3-5,-10 4 2,-2 3-2,0 7 0,-17 12 4,-3 10-4,-7 8 19,2 0-12,2 5-4,4 20 1,7 11-4,10 0 0,2 1 0,0-4-2,23-8 1,8-4-12,9-9 9,5-7-14,3-5 18,-3 2 7,-16 6-5,-11 6-4,-16 8-27,-2 10-23,-9 9 50,-13 2 1,0 5-36,8-16-36,14-5-12,0-19-46,15-8-47</inkml:trace>
  <inkml:trace contextRef="#ctx0" brushRef="#br0" timeOffset="20484.56">12739 17955 321,'0'0'194,"0"0"-60,0 0-20,0 0-49,0 0-18,0 0-33,-125-30-11,105 52-4,4 8 1,8 1 0,3 1 0,2-7-2,3-5-4,0-2-31,0-11-8,16-7-9,4 0-8,0-17 62,2-10 8,-4 10-4,-6 3-4,-8 6 4,-2 4-3,0 4-1,3 0-2,4 12-8,2 10 9,2 6-1,3 2 2,7-8 1,6-3-1,4-19-3,5 0-7,-1-9-2,-5-23 6,-8-8-17,-5-10-23,-9-6 46,-3-2 6,-5 0 32,-2 0 8,0-5-5,0 5 9,0 3-14,-2 16 5,-3 17 2,5 12 14,-2 10-30,2 4-27,0 31-16,0 23 16,0 15 0,0 11 5,0 2-5,2 7-1,5 9-7,-2-3-36,5-9-35,-3-14-71,-2-22-68,-5-24-139</inkml:trace>
  <inkml:trace contextRef="#ctx0" brushRef="#br0" timeOffset="20681.45">13235 17865 519,'0'0'120,"0"0"-90,0 0 19,0 0-12,0 0-21,0 0-11,72 112-4,-63-66-1,-3 6-25,2 6-103,-5 0-51,0-9-80</inkml:trace>
  <inkml:trace contextRef="#ctx0" brushRef="#br0" timeOffset="20861.3298">13289 17711 276,'0'0'106,"0"0"-84,0 0 10,0 0-20,0 0-12,118 12-41,-95 1-129</inkml:trace>
  <inkml:trace contextRef="#ctx0" brushRef="#br0" timeOffset="21452.53">13666 17927 653,'0'0'138,"0"0"-120,0 0 8,0 0 9,0 0-30,0 0 3,-9 104 10,9-56-16,7-3 2,2 0-4,0-9 2,2-10-8,4-4 6,6-13-12,6-9-11,6-4 2,0-32 11,-1-13-23,-11-5 2,-11-1 19,-10-1-28,0 7 14,-12 9 10,-5 9 2,3 13-3,3 14 17,4 4 3,7 0-1,0 0-2,0 12 0,0 2-2,0 5 0,16-3-1,6-2-5,5-5 8,-1 0-7,4 5 14,-3-6 5,0 5 18,-2 1-13,5 5 4,-4 3 5,-1 0-5,-7-4-8,-7 0-13,-4-15 0,-5 2-2,-2-5 2,0 0 0,0 0 4,0 0 0,0 0 21,0-17-20,0-6-1,0-3-4,12-3 4,3 3-8,7 9 6,5 7-2,-4 5 5,0 5-5,-2 0 0,-5 23-1,-2 5-9,-2 4 5,-3 12-78,6 0-50,9-8-2,19-6-155</inkml:trace>
  <inkml:trace contextRef="#ctx0" brushRef="#br0" timeOffset="22142.36">15436 17925 558,'0'0'121,"0"0"-66,0 0 33,0 0-21,-116-72-65,80 107 5,2 24-7,6 7 0,8 0 0,11-1 0,9-10 0,0-13 0,0-16-8,9-12-11,9-14-16,9 0 29,2-23 3,0-21-6,-4-11-14,-8-1 0,-11-2-3,-6 4 10,0 13-2,0 10 8,-15 18 4,-1 11-2,-1 2 8,2 2 2,5 17 2,6 1-8,4-6 4,0 0-8,6-10-25,17-4-16,8 0 16,7 0 15,6-22-42,3-8 10,-3-3 30,-5-3 20,-10 10 22,-12 3 37,-3 6 16,-7 3 10,-3 10-21,-4 1 3,2 3-36,0 0-31,5 19-4,4 23-12,4 29 16,1 27 36,-2 18-18,-3 4-6,-6 3-11,-5-13-1,-5-16 0,-22-18-5,-13-13 0,-4-20 3,-2-10 4,2-17-5,11-14 6,6-2-3,16-18 11,11-28-11,0-24-6,31-18 1,20-25-4,13-22-6,15-3-41,3 16-9,-4 26 10,-10 31-3,-14 31-5,-13 17-26,-14 12-94,-14 5 30</inkml:trace>
  <inkml:trace contextRef="#ctx0" brushRef="#br0" timeOffset="24488.89">16813 17708 141,'0'0'281,"0"0"-159,0 0-11,0 0-8,0 0-5,0 0-33,-42-92-14,42 92-40,0 0-11,-2 17-2,-1 18 1,0 11 1,-5 6 3,-3 2 0,1 4-6,-2 11-1,3 1-40,2 2-9,4 4-51,3-10-49,0-11-30,0-19-67</inkml:trace>
  <inkml:trace contextRef="#ctx0" brushRef="#br0" timeOffset="25049.78">16489 17798 356,'0'0'113,"0"0"-57,0 0-49,0 0-5,0 0-2,0 0 19,81 36-17,-26-31 1,13-2 6,2-3-8,-1 0 7,-7-8-5,-13-10 0,-15-3 5,-13 2-1,-7-8 18,-5 1 8,-1-6-22,0 1 7,-2-1 5,-2 6 9,1 11 7,-5 8-6,0 7 9,0 0-32,0 0-10,0 18-11,0 22 11,0 13 10,2 0 7,8 1-15,-2-4 5,-1-6-5,-3-7-1,0-11 1,-4-12-2,0-6 0,3-8 3,-3 0 2,5 0 5,-3-8 1,7-14-11,6-10-1,10-9-1,4-3 1,3-2 1,0 6-8,-4 10 4,-4 12 3,-8 13-5,-8 5 5,-1 13-13,4 19-9,-2 13 21,0 8-2,-3 5-11,-6 0-24,0 0-20,0 0-23,0-14-56,1-10-46</inkml:trace>
  <inkml:trace contextRef="#ctx0" brushRef="#br0" timeOffset="25387.6498">17476 17941 565,'0'0'59,"0"0"-51,0 0-5,113-40 8,-73 27 16,-2-5-21,-5 1 5,-10-2-7,-11-3 1,-8 5 5,-4-2 12,0 1-3,-20 4 11,-5 2-6,-4 10 8,0 2-22,3 0-6,1 6 2,5 20-5,4 10 5,9 0-6,5 8 0,2-3 0,4-1 0,23 0-2,14-4-13,12-5-19,22 1 9,28-15-63,22-13-116</inkml:trace>
  <inkml:trace contextRef="#ctx0" brushRef="#br0" timeOffset="25824.43">18282 18195 623,'0'0'13,"0"0"-13,0 0-64,0 0 64,0 0 53,0 0-19,45 0 33,-4-26-24,3-2-26,3-12-7,-3-4-9,-5 0 0,-5-2-1,-9 2-11,-9 4 0,-11 5 8,-5 11-6,0 8 8,-5 10 1,-9 6 14,-1 0-6,-1 0-5,1 0-2,3 10-1,4 8 0,6 0-2,2 4 1,0 0 1,0 1-3,10-2 3,13 8-6,6-3 6,2 6 0,2-3-1,3 8 1,-5-2 0,-8-3-45,-10-1-73,-13-9-81,0-3-91</inkml:trace>
  <inkml:trace contextRef="#ctx0" brushRef="#br0" timeOffset="26334.12">18844 18159 339,'0'0'93,"0"0"-50,0 0-3,130-107 10,-94 80-32,-1 1-7,-5-4-10,-4 6 4,-13-2-4,-12 4 2,-1 3 8,-1 2 16,-22 4 1,-8 7 13,0 6-2,-2 0-21,1 0 16,6 6-12,-1 12-9,7 8 9,3 1-16,14 1-3,3 6-3,0-2 1,25-5-2,8-3-11,7-17 12,11-7 3,4 0-3,9-14-4,-4-16-16,-4-10-17,-10 0 18,-13-10-11,-8-1 8,-9 0 18,-9-4 8,-7 6-4,0-4 25,0 9 0,-2 11 12,-7 20 21,1 9 3,4 4-17,-2 4-44,-7 28-2,-3 12-1,3 9 6,1 2-6,12 3 3,0 0-3,0 5-2,2 3-24,10 2-33,-4-3-38,1-2-25,-7-17-121</inkml:trace>
  <inkml:trace contextRef="#ctx0" brushRef="#br0" timeOffset="29604.8">19564 17947 428,'0'0'79,"0"0"-39,0 0-32,0 0 9,0 0 5,0 0 14,42-14-8,-11 14 2,3-4-2,0-2-20,-3-2 6,-2-1-7,-5-5-4,-3 0 10,-11 2-6,-4-1 20,-6-1 7,0-5-29,0 6 6,-14 1-6,-7 1 4,-2 3 9,-7 8-13,-5 0 2,-4 0-2,4 0-2,2 14-1,6 4 4,6 4-3,6 4 0,7 6-3,6 5 0,2-7-2,0 0 2,12-2-3,17-10 0,9-4-29,9-10 5,9-4-11,9-4-27,-7-16-7,-3-11-36,-14-1 15,-12-1 27,-12-4 66,-8 6 17,-4 9 24,-5 7 30,0 7 42,0 8-34,0 0-16,0 0-41,0 0-22,0 4 5,0 18-4,0 2 13,0 2-5,0 7-6,0-8 0,0 6-3,2-4 0,7-4-1,-1-5 1,0-10-2,-4-4 1,0-4 2,1 0-1,3-12 21,4-14 1,5-10-14,1-1-7,5 2 4,-4 3-5,6-3-5,0 7-7,-6 10-33,2 11-4,-5 7-27,-5 0-64,0 17 24,-6 5-12,-3 10 73,-2 6-9,0-1-19,0-9-25</inkml:trace>
  <inkml:trace contextRef="#ctx0" brushRef="#br0" timeOffset="29786.69">20256 18020 53,'0'0'75,"0"0"-44,0 0 3,0 0 21,0 0 3,0 0-18,98 7-21,-69-14-3,-7-5-13,-2 7-3,-9-4-1,-8 6-12,-3 3 1,0-4-10,0 4-98,-12 0-17</inkml:trace>
  <inkml:trace contextRef="#ctx0" brushRef="#br0" timeOffset="32717.07">20463 17848 358,'0'0'85,"0"0"-20,0 0 34,0 0-22,0 0-17,0 0-9,-23-14-27,3 14-14,-13 0-5,-14 5 0,-6 17 15,-5 5-2,4 8-1,10-3-5,11 0-10,12-2 6,15-4-8,6-4-4,0-4 3,0-8-4,13-2-8,18-8 13,12 0 1,3-3 3,8-20-4,-6 0-14,-5-2 1,-7-3 8,-9-2 5,-12 2 5,-3 10-2,-8 6 1,-4 7-3,0 5 6,0 0-7,0 0-8,0 0-5,0 5 12,0 13 1,0 8-1,0 0-8,0 1-32,0 0-15,0-5-51,0-8-21,6-10-12,13-4-66</inkml:trace>
  <inkml:trace contextRef="#ctx0" brushRef="#br0" timeOffset="33256.9">20576 17945 92,'0'0'156,"0"0"-62,0 0-23,0 0 2,0 0-13,0 0-21,47-57-31,-47 92 57,0 11 21,0 8-52,0-2-19,0-3-5,0-8-2,0-15-2,0-12-6,5-10 1,-2-4 0,7 0 0,8-10 8,11-24 7,11-7-10,7-4-6,-1 1-6,-1 8 0,-5 10 6,-6 8-9,-8 10 5,-9 8-1,-8 0 2,-3 20-4,-4 12-10,2 4 17,1 4 4,2-5 2,4-4-2,5-11-4,3-8 0,6-12 2,6-10 5,7-29 9,5-14-11,3-10-4,-5 2-1,-3-8-2,-5 3 2,-11-2 2,-2 6 4,-11 4-1,-3 9 14,-3 22 4,-3 10 26,0 17-10,0 0-26,-7 27-13,-11 17-4,-4 19 4,2 4 0,3 3 1,8 6-6,2 15 0,-3 11-23,-3-4-14,3 0-60,-2-17-19,3-27-85,5-20-49</inkml:trace>
  <inkml:trace contextRef="#ctx0" brushRef="#br0" timeOffset="33443.78">21203 18017 556,'0'0'0,"0"0"-61,154-23 12,-65 20-9,25-1-210</inkml:trace>
  <inkml:trace contextRef="#ctx0" brushRef="#br0" timeOffset="33737.6">22513 17999 739,'0'0'46,"-125"-30"-37,79 30 3,10 0 28,7 4-17,5 26-17,6 7-4,9 8-1,7-1-2,2-8-1,0-2 2,2-11 0,16-14-15,5 0-3,12-9 2,2 0 10,6-26 0,-1-11-22,-8-7-3,-12 0 10,-14-5 5,-8 0-3,-4 8-13,-20 10 9,-8 9-15,4 12 2,2 6 19,7 4 3,6 0-27,13 0-40,0 4-34,16-4-53</inkml:trace>
  <inkml:trace contextRef="#ctx0" brushRef="#br0" timeOffset="34126.53">22746 17754 295,'0'0'154,"0"0"-22,0 0-19,0 0-22,0 0-71,0 0-20,8 8-8,-6 32 8,1 6 19,-3 7-13,0-4-3,0 6 7,0-3-7,-7-11-2,1-10 3,1-13-4,3-6 0,2-8 3,0-4-2,0 0 7,0 0-8,5-2 4,18-15 0,12-12 4,9 3-4,0 3-4,-4 6 2,-6 13-2,-9 4 0,-8 0 0,-5 4-6,-12 18-1,0 14-6,-16 13 8,-22 4 2,-9-2-3,0-9-38,7-19-10,16-4-15,17-11-54,7-8-40,9 0-42</inkml:trace>
  <inkml:trace contextRef="#ctx0" brushRef="#br0" timeOffset="34336.4">23122 18049 317,'0'0'168,"0"0"-22,0 0-31,0 0-49,0 0-40,0 0 20,35 138-6,-27-53-14,-8 1-26,0-5 4,-10-8-1,-27-5-6,-15-6-11,-10-9-23,-7-13-36,9-20-84,12-17 16,20-6-105</inkml:trace>
  <inkml:trace contextRef="#ctx0" brushRef="#br0" timeOffset="34534.2898">23111 17711 470,'0'0'97,"0"0"-57,0 0-39,0 0 8,0 0-9,134 29-4,-76-3-85,-2-2-51,-7 2-68</inkml:trace>
  <inkml:trace contextRef="#ctx0" brushRef="#br0" timeOffset="34786.41">23446 17906 137,'0'0'199,"0"0"-89,0 0-18,0 0-8,0 0-42,0 0-17,-43 53-4,77-39-17,10-2 12,8-10-13,0-2 12,-4 0-13,-9-10 2,-8-8-5,-12-5 1,-15 2 0,-4 3 0,-3-1 0,-19 7 0,-9 7 10,-2 0-5,-5 5-6,-1 5 3,-2 17-2,4 6 17,11 8-16,11-2 0,13 2-1,2-1-8,13-2-7,25-8-28,14-11-15,16-9-26,5-5-38,7-5-10,-3-18-62</inkml:trace>
  <inkml:trace contextRef="#ctx0" brushRef="#br0" timeOffset="35167.67">23996 17985 53,'0'0'128,"0"0"28,28-111-53,-28 90 13,-13 10 0,-11 8-30,-7 3-44,-2 0-32,-7 17 2,6 19 6,5 1-14,8 3 4,13-4-8,8 4-1,0-2-7,6-11 4,25-4 3,12-15 1,15-8-1,11-12 1,4-28-44,-1-9-47,-11-6 35,-13-7 17,-9-5 39,-8-8 14,-8-2 8,0 3 5,-7 2-2,-9 17 14,-7 16 43,0 16-28,0 15 11,0 8-15,0 8-50,-11 32-6,-5 19 6,1 20 2,5 10 4,8 1-3,2 4-3,0 5 0,-7 3-10,-8-12-34,-3-11-73,-9-19-23,-6-22-4,-5-29-178</inkml:trace>
  <inkml:trace contextRef="#ctx0" brushRef="#br0" timeOffset="35520.44">24462 17878 203,'0'0'243,"0"0"-209,144-22-13,-85 8 51,-8 2-14,-7 2-17,-17-2-17,-8 2-1,-13 2 2,-6 6 27,0 2-8,0-4-23,-4 4-14,-7 0-2,1 0-1,-3 6-3,2 12 0,0 4 2,9 4-2,2 6 4,0 5 10,24 3 3,2 0 0,1 4-8,0-4 1,-9-5-2,-1-12-7,-8-5 1,-9-6-3,0 6-2,-1 6-4,-36 2-35,-17 1-31,-18-18-216</inkml:trace>
  <inkml:trace contextRef="#ctx0" brushRef="#br0" timeOffset="73104.95">20915 12302 62,'0'0'5,"91"107"-2,-48-59 1,-5-2 0,-7-8-4,-11-8-2,0 0-1,-6-6-14,-3 5-8,-7-3-6</inkml:trace>
  <inkml:trace contextRef="#ctx0" brushRef="#br0" timeOffset="74211.57">17816 12279 39,'0'0'131,"0"0"-35,0 0-6,0 0-19,0 0 7,0 0 13,0-95 25,0 83-66,0 6 15,0 3-3,-2 3-43,-2 0-19,-3 14-1,-3 30 1,-9 14-7,1 11 16,1 5-10,-1-6 1,5-1 0,1-7-1,3-9 2,3-10-1,2-9 1,-1-15 9,5-10-17,0-5 7,0-2 0,0 0 20,-5-12-17,3-22-1,0-16-2,2-14 1,0-8-7,22-13 6,16-2-12,9-6 9,9 3-11,6 18 13,-1 15-5,1 23 0,0 25-4,1 9 4,-3 0 0,-6 27-2,-12 13-8,-22 8-14,-20 6 0,-4 4-59,-46 0 11,-19-7 14,-9-5-20,0-12 13,13-15 29,21-9 42,17-8 13,20 0-5,7 3 0,0 4-1,10 3-7,22 4 29,14 0 4,14 4 11,2-3-11,9 4-13,-1 2-9,1-2-10,-2 1-2,-8-2-25,-13-2-78,-19-4-95</inkml:trace>
  <inkml:trace contextRef="#ctx0" brushRef="#br0" timeOffset="74932.17">18382 12583 432,'0'0'62,"0"0"-51,0 0-4,134-48 32,-67 35 17,1 2-46,-6 1-4,-13-2-5,-13 2 0,-15-2 4,-13 0-4,-8 0 12,0-1 5,-8 1-13,-17 3 2,-14 4-1,-7 5-5,-6 0 7,-4 6-4,6 23 5,5 3-9,13 8 6,17 6-10,15 0 4,0 2-1,23-2-2,18-5-1,12-12-7,8-7-16,9-18-17,1-4-3,2-9 11,-4-20 18,-10-9 17,-15-2 1,-13-3 15,-13 5 14,-9 11 10,-9 10 3,0 10 5,0 7 9,0 0-23,0 3-33,-7 28 0,-5 12-4,2 10 11,-3 5-5,3 0-1,-1-3-1,-2-4 5,-1-7-2,-2-5-3,3-10 0,3-9 6,3-9-8,2-8 2,5-3 0,0 0 19,-2 0-2,2-21 4,0-13-21,0-13 4,11-11-10,23-11 6,12-7-2,8-7-6,4 7 1,-2 13 0,-8 19 6,-5 20-11,-12 15 11,-8 9 1,-9 0-3,-1 7-2,-7 18-6,-6 5 10,0 6 0,-38 3-23,-17 0 3,-15 0-54,-8-6 25,0-5-20,9-4-18,15-12-50</inkml:trace>
  <inkml:trace contextRef="#ctx0" brushRef="#br0" timeOffset="75262.01">19491 12543 337,'0'0'103,"0"0"-63,0 0 26,0 0-2,0 0-24,0 0-9,0 0-31,82-25 0,-82 52 21,-2 3-12,-7 2 11,-1-5-20,-2-2 9,5-9-8,1-6 2,4-8-3,2 0 0,0-2 14,0 0-14,0 0 11,0 0-1,0 0 33,0-6-27,17-14-2,10-6-14,8-4-27,8 4-23,4 7-28,6 5-38,-3 4-2,-6 5-184</inkml:trace>
  <inkml:trace contextRef="#ctx0" brushRef="#br0" timeOffset="75613.7899">20742 11927 595,'0'0'13,"0"0"21,0 0-34,0 0-18,0 0 18,-67 181 15,22-59 21,-15 20 15,-20 8-32,-9 3 24,-10-3-29,5-4-11,15-13 16,17-19-18,23-25-1,17-27 2,13-22 0,9-14-4,0-11-53,11-12-67,27-3-33</inkml:trace>
  <inkml:trace contextRef="#ctx0" brushRef="#br0" timeOffset="75998.56">21221 12342 413,'0'0'80,"0"0"30,0 0-9,0 0-12,0 0-8,0 0-57,-16-14 6,16 14-30,0 0 4,0 11-11,0 24 6,0 21 1,0 20 0,0 14 6,-6 3-7,-15 2 1,-10-3-21,-7 3-1,-7-2-71,1-5-70,-4-18-43</inkml:trace>
  <inkml:trace contextRef="#ctx0" brushRef="#br0" timeOffset="76462.26">20655 12772 593,'0'0'85,"0"0"-38,0 0-39,195-101 4,-79 81 26,7 8-36,0 6 8,-11 4-9,-15 2 3,-23 0 1,-32 0-5,-24 0 4,-13 0-3,-5 0 16,0 0 10,0 0-2,0 0-25,0 18 0,-5 13-1,-2 15 7,1 7 1,3 0-7,3 1 1,0-6 1,0-4-2,0-8 0,0-7-1,0-14 10,0-7-13,0-6 7,0-2-3,0 0 25,0-16-14,0-14 15,13-12-26,8-11 7,14-5-17,15-2 3,10 4 7,9 10-17,-1 19-16,0 15-2,-5 12-4,-5 0-18,-10 12 8,-7 13-60,-15 3-36,-18 2-5,-8-6-60</inkml:trace>
  <inkml:trace contextRef="#ctx0" brushRef="#br0" timeOffset="76739.09">22123 12819 72,'0'0'170,"0"0"-62,0 0-8,0 0-25,0 0-12,0 0-10,77-22-37,-17 2 11,2-2-26,3-4 15,-14 0-20,-15 0 9,-17 3 1,-14 3 27,-5 5 20,-5 3-19,-28 6-11,-14 6-20,-15 0 5,-12 21-6,7 12 8,9 7-2,18 4-1,24 1-14,14 6 6,2-3 1,18-1-3,17-6-3,15-10-16,19-7-14,16-12-62,11-7 48,-3-5-206</inkml:trace>
  <inkml:trace contextRef="#ctx0" brushRef="#br0" timeOffset="77100.87">22785 12891 561,'0'0'92,"0"0"-70,0 0 35,0 0-5,0 0-18,0 0-34,0-22-15,36 11 15,9-5 8,1-5 3,-10 1-3,-9-2-5,-12-2 3,-10 0 14,-5-2-18,0 4 5,-25 4-7,-12 8 9,-13 9-13,-10 1 4,-2 9 0,4 21 16,11 8-15,14 6 7,13 2-8,15-2 3,5-4-8,21 1 5,27-13 0,19-8-4,16-12 13,15-8-18,0 0 5,-6-2-124,-17-18-51,-19-9-248</inkml:trace>
  <inkml:trace contextRef="#ctx0" brushRef="#br0" timeOffset="186533.37">4235 4930 189,'0'0'33,"0"0"-10,0 0 3,0 0-10,0 0 24,0 0-3,0 0 12,-81-39-3,81 39-13,0-2-20,0 2 13,0 0-6,0 0 2,0 0 6,0 0-22,-2-3 2,2 3-8,0 0 2,0 0-8,0 0 2,0 0-6,12 0 6,17 0 8,8-4 6,12 1-10,7-4 0,2 0 13,4-2-13,0 3 3,1 1 4,-5 1-6,0 1 3,-2 1-4,0 2 6,-5 0-15,-5 0 13,-1 0-4,-5 0 0,-2 0 5,-6 0-5,1 2 0,-2-2 2,4 4-8,2 0 6,7-1 0,3-2 2,13-1-2,7 0 0,4 0 2,10 0 3,1 0-10,0-9 3,1-4 2,-5 8 0,-11-4 5,-5 7-5,-18 2 0,-8-2-1,-7 2-1,-9 0-1,5 0 3,0 0 1,1 0 4,4 0-4,3 0-1,4 0 5,3 0-9,3 0 4,4 0 0,-2 2 2,3 2-1,4 3-1,-1-4 0,6 2 6,1-3-15,-2-2 11,-2 0-2,-7 0 0,-3 0 2,-6 0-2,-5 0 0,-1 0 0,-8 0-1,0 0 1,6 1 0,0 1-4,9-2 4,3 0 0,5 0 4,9 0-4,1 0-1,9 0-5,-1 0 6,3-2 6,2 1-6,-1-4 0,-3 0 0,-6 3 1,-8-3-2,-8 1-3,-3 4-2,-9-2 6,0 2 0,-5-1 1,-3-1 2,1 0 0,0-3-6,1 3 5,8-1-2,6-1 0,8 4 0,9 0 0,3 0 2,0 0 0,3 0-2,-3 0-5,1 0 5,5 0 0,-4 0 1,-2 0 5,-2 1-6,-4 2 8,-6-3-16,0 0 8,1 0 0,-3 0 1,6 0-1,2 0-5,-4 0 4,2-7 1,6 3 5,-1-2-5,6 0 3,0 0-3,-5 3-4,-1-4 4,-3 1 0,1 2 8,1 0-14,2 0 6,-2 0 0,0-4-1,-3 2 6,-2 0-5,-3-2 0,-4 2 5,-1 2-12,-6 0 4,1 0 3,-2 0-5,-3 2 11,1 0-12,6-2 6,-2 2 0,4-1 0,7 3 1,-3 0-1,8-3 9,0 1-7,0-2-1,-4-2-1,-3 0 0,-5 1-2,-3-2 2,-3 1 0,1 2-5,3-2 5,1 0 0,3-2 0,5 0 0,7 0-6,9 2 6,1 0 0,3 0 3,-3 4-3,3 0 3,-9 2-3,2-3-3,-6 3 3,-5-1 0,-4 1 0,-5 0 7,-1 0-6,-4 0-1,1 0 0,4 0 3,1 0-7,2 0 4,8 0 0,-2 0 0,5 0 2,-1-2-2,12 2 0,-2-2-1,4 2-5,-4-2 5,-5-1 1,-2 3 2,-4-2-2,4-1 0,2-3 0,7-2-6,6-2 3,3 2 2,-1-1 1,-8 4 4,-4-2 2,0 5-6,-5 2 0,1 0-6,-1 0 2,-2 0 4,-2 0 0,-3 0 8,2 5-8,-1 0 0,-1 2-1,-2-1 9,-4-2-9,-1 0 1,3-4 0,-1 1 1,12-1-1,10 0 0,7 0-1,4 0 1,-2 0 1,2 0-1,-6 0 2,5 0-7,2 0 12,3 0-7,2-1 0,-3-2-3,-5 2-4,0 1 6,-6 0 1,1 0 8,5 0-6,2 0-2,-2 0 0,2 0 4,0 4-7,-2-3 3,-4 2 0,-1 1-1,1-4 1,-4 3 0,3 1 0,-1-1 5,0 1-6,1-4 1,1 5 0,3-5-3,-1 0 3,4 0 0,1 0-4,-7 0 10,5-3-6,1-6 0,5 4 0,12 3-4,11 0 9,4 2-3,-5 0-2,-11 0 1,-5 0-8,-13 0 7,2-5 0,-11 1 4,-4-1-4,-4-1 0,-3 1 0,-1 0 3,0-2-3,-6 2 0,4-2-1,-2 3-2,-6-2 3,-5 6 0,-11-4-2,-7 0 7,-10 4-7,-2-4 2,-1 0 0,-2-2 4,10 1 0,6-4-2,12 4-2,11 3 2,9-3-10,2 3 8,-3 2 0,-8-2 2,-13 2 0,-12 0-2,-11 0 10,-7 0-4,-2 0 23,4 0-14,-2 0-12,9 0 2,5 0 2,7-2-7,6 2 0,2 0 1,3 0-3,-3 0 2,-6 0 0,-4 0-1,-6 0 6,-3 0-7,-3 0 2,-1 0-32,0 0-19,-3 6-66,-3-1-28</inkml:trace>
  <inkml:trace contextRef="#ctx1" brushRef="#br0">7243 11857</inkml:trace>
  <inkml:trace contextRef="#ctx0" brushRef="#br0" timeOffset="206926.53">21610 5464 55,'0'0'62,"0"0"-26,0 0-3,0 0 20,0 0 14,0 0-18,0 0 15,0 0-29,-52-38-6,52 36-4,-3 2-9,3-3-14,-3 3 11,1 0-11,0 0-1,0 0 11,2 0-10,0 0 2,-2 5-2,0 15 1,-9 8 20,-1 4-15,6 7-1,-3 2-2,2 5-3,2 4-2,1-1 0,-3-1-4,3-6-7,1-4-35,0-6-15,-3-10-5,2-6-23,-3-8-9,-3-8 23,3 0-10</inkml:trace>
  <inkml:trace contextRef="#ctx0" brushRef="#br0" timeOffset="207206.54">21413 5537 79,'0'0'56,"0"0"44,0-109-29,0 95 0,1 4-3,18 4-21,9 6-23,15 0-21,13 2 12,6 22 7,5 10-13,-9 7 6,-12 2-10,-11 1-2,-20 1 2,-13-1-5,-2-2 0,-36 4 8,-28-4-8,-19-2-11,-8-2-20,4-8-39,11-4 29,16-7-4,17-14-30,22-5-47,15 0-35</inkml:trace>
  <inkml:trace contextRef="#ctx0" brushRef="#br0" timeOffset="207566.54">22028 5554 396,'0'0'52,"0"0"-39,0 0-6,0 0-7,0 0 12,2 109 8,-2-60 8,-5 4-7,-3-5-12,-3-7-4,4-9 0,0-6-3,1-11-2,-2-3 0,2-7 9,-3-5-6,0 0 9,0-9-2,4-14-5,3-10-4,2-9-1,0-8-11,21-13 8,12-7-23,9-1 21,14 4-15,1 18 0,6 20 14,2 23-30,-3 6-43,-6 14-27,-18 19-69</inkml:trace>
  <inkml:trace contextRef="#ctx0" brushRef="#br0" timeOffset="208016.54">21943 5905 266,'0'0'78,"0"0"-71,0 0 0,204-46-7,-87 15 6,12-1-12,0 1-15,-6-5-68,-14-2-3,-19 1 27,-26 1 2,-21 2 45,-26 4 18,-15 1 56,-2 6 40,-2 5-19,-18 4 20,-4 8-56,-3 6-1,-2 0-17,-6 6-16,-2 18 8,0 7-8,1 4 9,9 0-6,10-1-7,10-2 0,7-2-3,0-2 6,22-4-6,11-4 1,7-2 2,5-3 13,-5-6-16,-9 3 9,-6-1-6,-9-4 3,-12 0-4,-4 5-2,-9 3 0,-40 5 23,-27 8-21,-20 4-2,-18 0-31,2 3-30,6-8-21,28-4-115</inkml:trace>
  <inkml:trace contextRef="#ctx0" brushRef="#br0" timeOffset="208416.54">21213 6386 363,'0'0'7,"0"0"-3,206-40-4,-86 20 7,19 1-5,19 0 5,7 3-7,5 5 6,-6 0-5,-11 10-1,-18 1 0,-19 0 0,-20 1-16,-25 13-56,-20-3-89</inkml:trace>
  <inkml:trace contextRef="#ctx0" brushRef="#br0" timeOffset="208746.54">21471 6403 279,'0'0'33,"0"0"-33,153-24 11,-39 5-4,28 1 53,16-4-15,16 2 2,1 4-22,-19 2-10,-23 5 9,-28 0-7,-30 3 8,-27 4-4,-24 2-20,-17 0 20,-7 0-4,0 0 41,0 0-4,0 0-47,-2 0-14,-14 0-8,-4 0-75,2 10 4,5-3-43,1-4-55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5T06:15:55.1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1566 993 383,'0'0'99,"0"0"-61,0 0 48,0 0-25,0 0-5,0 0-14,0 0-19,-96-19-15,67 61-8,3 11 2,-1 7 4,9 5-5,9 0-1,9-3 4,0-7-3,14-10-1,17-8 0,7-11 2,9-13-2,3-11 0,4-2 0,2-25 9,2-19-6,-10-17 0,-4-5-1,-18-4 4,-21-4-7,-5-4 1,-29 5-4,-23 13 3,-8 14-11,-5 21 8,7 16 4,10 9-2,14 2-1,16 24-1,14 6-17,4 9-26,0 0-18,22 5-16,12-3-3,3-6-25,5 0-26,-2-9-84</inkml:trace>
  <inkml:trace contextRef="#ctx0" brushRef="#br0" timeOffset="569.87">1867 1229 299,'0'0'170,"0"0"-60,0 0-23,0 0-30,0 0 3,0 0-32,36-42-23,-32 42-5,3 2-2,4 15 2,2 6 0,3 5 3,-3 0-3,3-3 0,-1-2 7,1-5-11,0-4 4,-5-2 0,0-6-3,-2-4-10,3-2 12,3 0 0,5-16 1,3-9 1,5-9-1,-4 1 0,1 3-1,-5 4 4,-7 14-3,-5 6 0,-4 6-7,0 0 6,1 0-12,2 18 13,6 2-6,-2 0 11,2-4-5,1-4 0,3-8 2,5-1-9,8-3 8,7-7-1,6-21 0,3-10 10,-3-10-10,-3-12 0,-11-9 2,-8-7-4,-15-6 2,-6 0 0,0 11 6,-18 20 0,-4 19 26,6 15 15,5 15-26,2 2-1,1 31-20,-4 22 0,3 20-6,7 7 10,2 2-4,2-2 0,18 1 0,1-3-9,-8 0-5,-9-5-56,-4-6-41,-4-11-64,-30-15-28</inkml:trace>
  <inkml:trace contextRef="#ctx0" brushRef="#br0" timeOffset="1066">2521 1141 407,'0'0'25,"0"0"-10,127-42-10,-75 33 18,-1 4-7,-7-2-2,-7 7 32,-10 0-8,-5 0-18,-6 9 2,-5 14-11,-1 15 31,-2 11 8,-4 13-16,1 9-1,1 1-25,-4 2 1,7 0-6,-2-6 3,0-6-6,-3-9 0,-4-18-10,0-11 7,0-11-47,0-13 36,-6 0 6,-7-32 3,3-19-20,1-12 12,9-12 11,0-7 0,3-8 2,21-7 0,12 5 8,-1 12-3,4 15 23,-6 24-14,-2 17 5,1 12-2,-5 9-14,-1 3-3,-2 8 0,-5 23-6,-9 5 6,-10 8 0,0 6 0,-35 2 0,-9 0 0,-8 0-20,1-7-5,13-8-43,11-11 2,14-13-82,13-13-34</inkml:trace>
  <inkml:trace contextRef="#ctx0" brushRef="#br0" timeOffset="1625.8799">3350 1066 374,'0'0'157,"0"0"-26,0 0-99,0 0-9,0 0-18,0 0 2,13 7 8,-4 15-3,4 2-5,0-2-3,3-3 2,-3 1-6,1-11 0,-1-1 5,-1-2-10,-1-4 5,-1-2-5,4 0 4,4-11-5,4-16 1,5-5 3,-1-1 0,0 4-2,-9 11 5,-9 5-1,-2 10 3,-6 3-1,2 0-4,4 5-8,7 15 10,8 3-2,1-1 2,3-4 0,4-9 0,4-9 7,5 0-7,2-15 0,1-21 1,-8-15 11,-14-7-11,-9-12 10,-10-8-6,0-6 2,-18-3 0,-11 13 10,-2 14 0,1 20 47,13 20-32,1 12 3,9 8-28,-3 21-7,2 38-10,4 29 10,4 23 0,0 13-2,9 1 2,18-2 0,-5 2-1,3-7 1,-8-7-2,-1-9-48,-3-20-61,-10-20-38,-3-30-53,-3-32-199</inkml:trace>
  <inkml:trace contextRef="#ctx0" brushRef="#br0" timeOffset="1807.77">3811 902 582,'0'0'82,"0"0"-66,0 0-14,0 0-2,0 0 8,149-48 1,-88 48-13,3 0 4,-4 0-11,-12 12-65,-23 14-70,-25 5-136</inkml:trace>
  <inkml:trace contextRef="#ctx0" brushRef="#br0" timeOffset="2114.58">2264 1622 480,'0'0'64,"0"0"-23,0 0 17,0 0-50,0 0 13,0 0-9,73-26 34,22 14 18,27-3-41,20-2-10,10 0-4,-1 3-1,-1 2-15,-12 5 7,-4 4-26,-7 3 1,-13 0-91,-21 0-94,-31 0-153</inkml:trace>
  <inkml:trace contextRef="#ctx0" brushRef="#br0" timeOffset="2362.56">2450 1840 606,'0'0'40,"0"0"-40,0 0-3,0 0-4,0 0 14,155-9 3,-33-8 49,28-6-26,15 0-14,0-2-10,-3-1-3,-10 3-6,-16 0 0,-15 6 1,-28 7-10,-26 2-61,-30 4-43,-31 2-22,-12-1-186</inkml:trace>
  <inkml:trace contextRef="#ctx0" brushRef="#br0" timeOffset="3633.69">7699 1052 482,'0'0'92,"0"0"-52,0 0-20,0 0-16,0 0 4,0 0 21,4 171 28,8-75-32,-8 12 6,-2 7-31,-2 7 1,0-6 3,0-5-4,0-14-44,0-25-34,0-25-102,0-31-177</inkml:trace>
  <inkml:trace contextRef="#ctx0" brushRef="#br0" timeOffset="4170.4699">7910 1620 629,'0'0'70,"0"0"-70,0 0-17,0 0 17,0 0 12,48 114 5,-38-73 2,1-3-5,-3-6-13,-4-13 7,-3-4-7,-1-15-1,0 0 11,3 0-8,-1 0 12,1 0 3,5-12-17,8-17 5,7-3-6,5-6-7,6 10 2,-3 5 6,-2 4-1,-7 15 0,-4 2 0,-5 2-1,1 0-7,-3 18-1,-3 8 6,2 8-15,-3 2 5,-3-2-32,5-3-38,7-13 6,4-14 9,4-4-17,7-16 21,2-21 14,2-7-13,-6 0 54,-6 4 9,-7 2 86,-3 12-18,-5 10 5,-7 11 14,-1 5 12,0 0-36,0 7-63,0 27-5,0 10 5,-4 14 10,4-4-6,0-7-3,0-8-1,3-10-18,8-15-62,-5-14-28,-4-2-85</inkml:trace>
  <inkml:trace contextRef="#ctx0" brushRef="#br0" timeOffset="4322.38">8446 1330 434,'0'0'42,"0"0"-42,0 0-27,0 0 25,0 0 2,0 0-28,156 39-44,-92-39-171</inkml:trace>
  <inkml:trace contextRef="#ctx0" brushRef="#br0" timeOffset="4513.52">8942 1252 287,'0'0'186,"0"0"-58,0 0-11,0 0-33,0 0-24,0 0-48,0-35-9,-4 73-3,0 24 0,0 16 17,-2 7-11,-3 7 1,-1 7-7,-2-6 0,1-2-50,3-14-22,-4-21-62,-3-19-87,-6-21-121</inkml:trace>
  <inkml:trace contextRef="#ctx0" brushRef="#br0" timeOffset="4740.53">8733 1736 392,'0'0'62,"0"0"-62,0 0 1,160-62 19,-100 50 24,-2 0 10,-4 1 17,-7 11-43,-16 0-13,-8 0-5,-4 9-8,-10 9-2,1 6 0,-6 12 7,-4 6-14,0 6-19,0-1-39,0-7-32,-6-16-113</inkml:trace>
  <inkml:trace contextRef="#ctx0" brushRef="#br0" timeOffset="4886.4299">9192 1448 7,'0'0'451,"0"0"-430,0 0-21,0 0-4,0 0-29,143-53-15,-92 79 1,7 1-144</inkml:trace>
  <inkml:trace contextRef="#ctx0" brushRef="#br0" timeOffset="5465.15">9930 1569 325,'0'0'154,"0"0"-66,0 0-17,0 0-10,-153 5-19,87 15-16,3 13 8,9 4-19,13 5-14,14 0 1,16-1-2,11-6 0,0-3 0,9-9-10,24-9-10,13-14 0,2 0-19,8-12 35,-5-20-5,-11-4-4,-11 0-5,-15-1 18,-12 11 1,-2 4 0,0 6 5,0 8 30,-2 4-27,-2 4 10,-1 0-19,5 0-2,0 12 1,0 20-7,0 12 8,0-2-1,16-1 1,4-7 0,4-14 0,5-8-7,2-12 7,7-17-8,11-30 8,2-17 0,3-13-5,-10 1 5,-8-1 4,-11-1-2,-15 1 6,-4-1 2,-6 6 2,0 9 13,-16 19-6,3 22 27,-1 12-7,5 10-19,1 0-20,-7 34 0,-2 20 0,-3 18-3,4 8 5,9 0-2,5 5 0,2-1 2,2 1-8,21-6-19,6-7-39,7-12-49,1-21-40,8-23-42</inkml:trace>
  <inkml:trace contextRef="#ctx0" brushRef="#br0" timeOffset="6103.9396">11365 1160 746,'0'0'51,"0"0"-40,0 0 9,0 0 8,0 0-21,-115-3-5,94 29 5,2 6-5,3 8-2,3 4 0,6 1 3,2-1-6,5-6 3,0-4-5,0-6 2,7-5-21,11-2 3,4-5-5,1 0-14,-2 0 38,0-8-22,-10 0 20,-2-3 2,-9-5-17,0 5-12,-17-1 4,-11 6 19,-12-3-41,-5 2 19,3-1 24,7-4 6,8 0-18,12-4 18,12 0-4,3 0 4,5-6-2,30-13-2,16-12-2,15-8 6,11-2 0,1-5 0,0-8 12,-2-3 3,-7-4 19,-7-2 1,-6 1 7,-8 4 24,-17 9-25,-14 13 17,-13 12 3,-4 12-32,0 8 17,0 4-35,-8 0-7,-15 30-4,-6 16-1,-4 15 1,10 6 0,10 3 1,6 1-4,7-1 3,0 2-6,0-7-13,9-3-36,0-7-16,-9-12-29,0-7-36,-18-14 51,-23-7-44,-2-15-101</inkml:trace>
  <inkml:trace contextRef="#ctx0" brushRef="#br0" timeOffset="6990.56">11517 1562 185,'0'0'116,"119"-46"-83,-49 27 9,-1 3-27,-1 0-10,-6 0 5,-10 1-10,-2-2 8,-10 5 4,-15 2-6,-11 4 3,-10 0 45,-4 0 34,0 2-37,0 2 3,0 2-16,0 0-15,0 0-22,0 0 5,-4 12-6,-15 12 5,-3 3-4,-6 4 22,6-4-22,-3-1 1,9-5 1,5-5-1,7-9-3,4 0 1,0-7-20,0 0 15,11 0-8,15-14 13,8-9 4,3-3 2,-3 1-6,-10 4 5,-3 7 2,-10 6-4,-11 5 3,2 3-6,-2 0 0,0 0-17,0 9 9,2 14 8,1 6 0,4 1 11,5-1-9,7-4-2,2-7 5,14-6 0,2-9-5,6-3 0,8-17 2,3-22 9,4-12-5,-10-9-6,-7-6 10,-22-7-1,-10 1-9,-9-4 4,0 2 5,-4 9 13,-9 19 2,4 16 14,2 18 11,4 10-43,-1 2-6,-7 20-4,-5 24-4,-3 18 4,-2 9 5,11 1-1,4-2 0,6-4 0,0-3 0,0-10 0,8-7 2,11-9-9,2-14 7,5-6-10,3-11 8,9-6-23,12 0 18,10-18 7,11-6-18,5-10 16,4-7-19,-4-5 8,-5-6 12,-9-3-17,-17 9 9,-21 8 1,-13 9 8,-11 12 8,-10 12 1,-22 5-7,-14 19 6,-10 25 2,2 9-4,11 10 3,15-5-5,22-3 0,6-6-4,12-10 0,36-6-1,16-11 0,23-8-6,11-14-26,-4 0-44,-21-32-131</inkml:trace>
  <inkml:trace contextRef="#ctx0" brushRef="#br0" timeOffset="7172.45">12504 1191 617,'0'0'1,"0"0"-1,176 0-1,-78 0 1,-3 0 18,-13-6-10,-16 1-16,-14 5-31,-24-9-131,-16 1-149</inkml:trace>
  <inkml:trace contextRef="#ctx0" brushRef="#br0" timeOffset="7791.74">14849 776 459,'0'0'75,"0"0"-54,0 0 3,0 0 40,0 0 5,0 0-27,9-54-10,-9 54-32,0 34-5,-9 22 1,-6 28 8,-11 22 16,0 13-16,-3 9 0,-2 4 15,0 5-18,-3 1 0,4-10-1,0-16-1,0-23-42,8-28-37,-3-24 18,0-16 31,5-14-88,2-7-30,9-19-196</inkml:trace>
  <inkml:trace contextRef="#ctx0" brushRef="#br0" timeOffset="10124.97">8010 2563 353,'0'0'36,"0"0"-23,0 0-9,-120 42 22,98-16 2,11 6-12,11 2-5,0 4-7,0-6-3,18-3-1,7-8 6,4-7-9,-3-8 3,-6-6-30,-8 0 30,-10 0 13,-2-14 27,0-8-9,0-4-25,-2-4 2,-8-4-1,-1 0 0,5 0 2,4 5-8,2 10-1,0 7 0,0 7-22,0 5-31,6 0 0,7 0 0,1 10 17,-1 3-13,-4-1 7,0-3 6,-5-2 9,-1-4 27,0-3 1,0 0 2,1 0 41,4 0 5,3 0-6,4 0 7,7 4-13,3 8 11,0 4-27,-4 7-17,-2 3 26,-9-1-21,0 0-6,-6-7 2,-4-6-1,0-4-2,0-8-2,0 0 5,0 0 23,0-2-10,0-16-11,0-8-7,0-4-18,7-3 3,20 0-43,3 1 7,11 6-30,4 3-85,1 11-16</inkml:trace>
  <inkml:trace contextRef="#ctx0" brushRef="#br0" timeOffset="10522.72">9615 2428 500,'0'0'36,"0"0"1,0 0 5,0 0-6,0 0-12,-141-51 7,108 58-25,7 15-2,4 7-4,6 0 1,9 1-1,7-1 0,0-4-3,16-2-1,15-4 0,7-3-3,6-3 3,1-5 8,-7-1-1,-12-2 4,-12-1-2,-9-1-10,-5-1-5,0 9 10,-31 3 7,-23 5-7,-14 8-41,-11-3-37,6 0 9,11-7-14,16-10-22,26-5-64</inkml:trace>
  <inkml:trace contextRef="#ctx0" brushRef="#br0" timeOffset="10757.58">9995 2257 276,'0'0'369,"0"0"-291,0 0-15,0 0-13,0 0-40,0 0-2,4 25-5,-4 29-3,0 12 16,0 4-15,0-1 0,0-4-2,0-3 0,0-4-39,0-5-20,-6-7-63,-6-8-52,-10-10-122</inkml:trace>
  <inkml:trace contextRef="#ctx0" brushRef="#br0" timeOffset="11706.27">9777 2634 212,'0'0'237,"0"0"-223,0 0-12,0 0 6,177-56 11,-96 41-5,12-4-9,7 1 0,1-2-3,-5 4-2,-13-2 2,-19 4-2,-20 4 1,-19 4 4,-18 4 8,-7 2 76,-7 0 44,-22 0-107,-13 0-15,-5 4-5,-9 19 6,-2 8 8,5 8-16,2 2 8,11 2-8,13-1 1,13-8-10,12-5 3,2-3 2,0-9-2,22-9-6,5-8-6,9 0 9,6-18 5,5-8-6,-7-2 5,-7 0-7,-11 8 6,-7 6 3,-9 5-1,-4 9 0,-2 0-11,0 0 7,5 0-33,3 0 30,4 11 1,0-8 6,5 2 0,-2-5-8,4 0 8,7-5-3,-2-16 8,5-5-5,-4-2 7,-3-6-6,-5-1 0,-9-2 10,-8 5-8,0 3 12,0 9-6,0 8 4,-8 10 6,5 2-3,0 0-15,-1 8-1,1 12-1,-1 6-5,4-2 6,2-4 0,17-2-6,4-2 3,2-4 3,-5-2 0,3 3 4,-6-6-2,1 3-2,2 0 0,-6 2 1,-3 0-1,-5-3-14,-4 2-19,1 0 4,-3-3 3,2-3-33,7-5-67,12 0 63,12-10-23,13-22 50,14-9-17,-2-14 53,-4-9 4,-16-8 18,-11-6 52,-11-3 34,-10 10-5,-6 18 1,0 15 3,-4 20-40,-9 11-7,10 7-42,3 0-17,-5 29-2,3 20-7,0 25 8,2 4 0,0 8 4,0 2-4,0-2 0,2-2-4,3-8-2,-5-2-48,0-13-36,-15-9-24,-14-14-47,-12-18-46</inkml:trace>
  <inkml:trace contextRef="#ctx0" brushRef="#br0" timeOffset="11890.17">11187 2462 426,'0'0'106,"0"0"-24,0 0-27,0 0-10,0 0-45,0 0 1,168-53 0,-80 36-1,22 2-24,15-2-44,1-5-98,-3-4-200</inkml:trace>
  <inkml:trace contextRef="#ctx0" brushRef="#br0" timeOffset="12448.2">12454 2150 435,'0'0'67,"0"0"-11,0 0 7,0 0-38,0 0 3,0 0 6,-125 51-15,111-22 3,10 0-18,4 4-2,0-1-3,0 0 4,18 1-3,11 4 0,2-5 6,-5-2-4,1-4 0,-10 1 0,-12-8-4,-5 2-9,0-1 0,-39-2 4,-9-1-25,-7-2-30,6-7 6,14-4 20,14-4 16,19 0-4,2-17-12,20-16-137,27-14 135,17-9 14,8-10-16,1-1 17,-5 4 23,-15 10 105,-16 14 45,-16 11-33,-13 7 9,-8 10-2,0 1-34,0 3-27,0 3-10,0 4-24,0 0-16,0 0-13,0 12-23,9 24 14,4 14 4,5 16 5,-4-1 0,-6 0-26,-8 4-9,0-4-20,-12-3-31,-21-6 5,-8-8-50,3-14-47,0-19-92</inkml:trace>
  <inkml:trace contextRef="#ctx0" brushRef="#br0" timeOffset="13140.9499">12572 2435 413,'0'0'59,"0"0"-58,113-49-1,-53 33 0,0 2 5,-2 2-5,3 4 4,6-2 9,11 0-3,7-1 13,-8 2-23,-16 2 17,-21 3-2,-25 3-14,-15 1 19,0 0 43,-5 0-13,-23 4-19,-14 22-18,-18 8-5,-3 4 19,3 0-14,12-2-1,20-2-10,11-5 3,11-4-9,6-7 4,0-8-4,14-5 2,17-5-16,13 0 18,10-17 17,5-6-17,-4-10-1,-11 6-8,-15 2 5,-13 9 2,-11 11 4,-5 5 1,0 0-3,0 0-22,0 0 7,0 9 15,1 11 0,11 4 4,6 1-1,11-6-6,2-3-1,2-8 0,-1-8 4,-8 0 2,-1-10 2,-8-20 16,-1-10-20,-5-8 5,-5-10-5,3-2-5,2-4 5,2-5 0,2 1 0,-5 8 13,0 10-9,-6 20 33,-2 20 34,0 10-37,0 0-34,0 14-8,0 24 6,0 20 0,-7 8 4,4 5 3,3 1-5,0-2 7,0-6-10,18-6 3,4-10-15,4-14-34,-2-12-8,-4-9-51,-6-12-58,-3-1-117</inkml:trace>
  <inkml:trace contextRef="#ctx0" brushRef="#br0" timeOffset="13364.81">14012 2314 358,'0'0'130,"0"0"-48,0 0-13,0 0-2,73-104-16,-73 104 17,0 0-45,0 0-18,-5 29-5,-10 14 3,-5 13 10,-1 0 12,9-2-23,7-4 5,5-7-7,0-8 3,17-9-10,18-11-11,13-8-13,12-7-26,1-19-94,-13-27-298</inkml:trace>
  <inkml:trace contextRef="#ctx0" brushRef="#br0" timeOffset="13538.7">13492 2181 556,'0'0'0,"0"0"18,170-4-18,-74-11 0,2-4 0,-7 2-1,-16-3-41,-12 1-57,-25 3-167</inkml:trace>
  <inkml:trace contextRef="#ctx0" brushRef="#br0" timeOffset="14307.9">14600 1369 119,'0'0'529,"0"0"-515,0 0-14,0 0-11,0 0 11,120 12 88,-19-8-35,22-4-20,14 3-13,6-3-15,-4 0-10,-14 0 0,-15 0-40,-17 0-14,-18 5-60,-29 7-12,-36 0-80</inkml:trace>
  <inkml:trace contextRef="#ctx0" brushRef="#br0" timeOffset="14736.83">14578 1696 575,'0'0'8,"0"0"-8,0 0 0,208 23 18,-86-23 25,18-5 2,16-11 23,7-4-40,-5 1-21,-8-2-7,-13-1-3,-18 2-6,-24-4-16,-29-2-73,-35-9-33,-31 0 73,-23-6-2,-37-1 34,-18-2 25,-2 0 1,2 0 9,9 9 40,17 12 21,19 9 13,14 10-15,13-1-9,6 5-39,0 0-20,5 0-16,28 21 16,16 7 8,14 6 15,8 6 1,5 13 9,-7 3-17,-9 6-4,-15 3-11,-25 6 5,-20 7-12,-22 2-10,-48 3-45,-28-7-68,-16-18-193</inkml:trace>
  <inkml:trace contextRef="#ctx0" brushRef="#br0" timeOffset="15562.87">17962 819 466,'0'0'60,"-114"11"-47,51 27 29,-1 10 8,1 12-32,7 6 17,8 2-16,13-3-13,12-5 21,19-8-25,4-6-1,4-10-2,23-10-3,6-9-1,3-15-3,3-2 8,7 0 19,-2-21-15,-7-4 6,-8-4 9,-16 0-14,-10 3 4,-3 5-9,0 1-1,-13 8 1,0 7 11,6 2-11,5 3 0,0 0-3,2 0-19,0 0-8,4 0 18,21 0 3,8 0-5,13 0 14,4 0 38,-1-2-28,-9-2 15,-12 2-11,-4 2-13,-11 6-1,-3 20 1,-4 11-1,-6 4 12,0 11-7,0-2-10,0 3-16,-10-7-48,6-3-19,-1-14-72,5-14-131</inkml:trace>
  <inkml:trace contextRef="#ctx0" brushRef="#br0" timeOffset="15921.88">18476 1243 658,'0'0'87,"0"0"-60,0 0-14,0 0-13,0 0 0,0 0 15,-60 113-13,56-71 2,4-5 2,0 0-2,10-12-8,10-6 4,6-9-12,-1-10 12,1 0 1,2-3 10,5-21 7,-5-8-14,-1-5 1,-9-4-5,-14 3 1,-4 4-5,0 8 4,-25 10-24,-8 12 13,-5 4-30,3 0-26,6 14-34,17 8-2,12-4 3,16-1-46,30-5 14</inkml:trace>
  <inkml:trace contextRef="#ctx0" brushRef="#br0" timeOffset="16506.2">18985 1321 179,'0'0'135,"0"0"-4,0 0-1,0 0-31,0 0-37,0 0 4,46-76-26,-46 76-5,0 0-29,0 0-5,-8 0-1,-10 16 0,-4 8 0,1 4 9,4 1-9,8-6 0,9 0 0,0-11-28,0-3 16,0-6-22,11-3 1,6 0 33,8-3 3,1-15 8,2-2-6,-3 3 1,-8 2-6,-8 7 0,-4 7 2,-5 1-2,0 0 0,0 0-9,2 15-6,9 13 11,5 6 4,6 0 0,3-5 1,8-11-11,0-12 19,1-6-9,10-13 15,0-29-14,6-14 0,-3-14-1,-5-5 0,-6-4 3,-14-6 4,-9-1 1,-13-4 19,0 0-20,-13 6 28,-16 13-8,2 19-7,7 23 22,9 17-18,7 12-1,-1 12-23,3 35-20,-4 23 18,6 26 2,0 11 0,15 2-5,16 0 10,2-2-5,5-1 0,-5 5-32,-2 3-10,-14 11-84,-17 0-136,-23-10-198</inkml:trace>
  <inkml:trace contextRef="#ctx0" brushRef="#br0" timeOffset="18051.76">17549 1979 388,'0'0'85,"0"0"-51,0 0 45,0 0 2,0 0 27,0 0-52,-18-49-27,-5 49-1,-9 0-27,-8 5 3,-8 19-3,4 5 10,8 2-13,8-1 2,10 4-2,4 1-3,10-1 5,4-2-4,0-4 3,3 2-27,16-1 15,-1 5-7,3-1 3,-4-3 15,-6 0-34,-4-2-21,-7-2 1,0-4 23,-14 0 32,-26-2-4,-11 1-2,-5-6-2,1-1-29,12-4 13,18-5 23,19-5 4,6 0-8,12-8-10,30-26-8,20-12 24,20-12 7,10-14-5,2 5 9,-13-2-8,-13 8 36,-12 4 8,-12 8 1,-15 10 11,-11 9-12,-9 2 12,-8 7 12,-1 6-49,0 2 27,0 12-15,0 1-32,0 0-2,0 8-16,0 30-2,0 17 17,0 14 2,5 5 6,4 3-7,-5-1-7,-2 0-4,-2-4-43,0-2-18,-21-6-6,-8-10-77,-9-18-10,2-17-186</inkml:trace>
  <inkml:trace contextRef="#ctx0" brushRef="#br0" timeOffset="19034.62">17579 2234 374,'0'0'35,"0"0"-35,0 0 0,173-10 7,-86 1-1,14 0 8,5-1 0,-6-5-10,-8 5 1,-12-2-5,-17 5 3,-22 3 41,-16-3-32,-22 7 8,-3 0 65,0 0-12,-15 2-31,-21 19-35,-16 9-6,-8 10 24,-5 6-13,6 0-1,5 0 3,16-6-11,13-6-2,15-6-1,10-6-1,0-5-6,4-7-1,21-7-3,10-3-1,9 0 12,6-22-10,3-12 10,-4-8-8,-8-4 3,-10-2 7,-12 3-2,-5 12 3,-10 11 4,-4 14-4,0 6-3,0 2 0,0 7-8,-2 21 11,-7 15-3,0-1 2,9 0 4,0-7-10,2-10 4,21-7-8,4-8 6,6-8 4,5-2-2,11-9 24,5-23-24,3-9 9,5-7-9,-6-9 0,-6-2-5,-8-9 2,-13-7 3,-7-10-1,-9 4 7,-6 9-5,-4 24 20,-3 22 8,0 19 30,0 7-37,0 9-5,-19 38-17,-7 24-5,-3 13 5,2-3 0,9-8 1,14-7-3,4-6 2,2-3 0,25-10-2,9-6-5,6-15 6,5-6-6,1-12 7,2-8-2,-1 0 2,-7-6 0,-4-20-4,-5-8 1,-6-10 0,-2-6 2,-4-6 1,0-1-5,-3 3-1,-7 12 6,-6 10 8,-3 16-6,-2 12 26,0 4-17,0 2-11,-18 30 0,-11 15 3,-5 8-3,5 6 6,11-6-1,14-2-8,4-9 3,7-9 0,25-6-8,9-9 4,13-9 4,6-10 1,9-1-1,-2-3-21,-9-18-42,-20-5-37,-27-6-47,-11-5-178</inkml:trace>
  <inkml:trace contextRef="#ctx0" brushRef="#br0" timeOffset="19231.49">18686 2057 529,'0'0'120,"0"0"-120,0 0-15,0 0 15,131-11 66,-30-6-6,12 1-48,-3-2-12,-19 6-14,-26 8-114,-41 1-146</inkml:trace>
  <inkml:trace contextRef="#ctx0" brushRef="#br0" timeOffset="22527.76">5838 493 394,'0'0'62,"0"0"-35,0 0 8,0 0 10,0 0 27,0 0-5,-3-42-47,3 42-16,0 0-4,0 2-14,0 26 6,0 18 8,7 17 5,1 16 2,1 8-7,-4-3 7,0-3-7,-1-16 2,-2-9 0,2-15 3,-4-14-4,0-13-1,0-9 3,0-5-1,0 0 7,0-5 27,0-18 15,0-14-48,0-11-3,0-8 0,0-12 5,9-8-7,9-9 2,9-5 0,9 4-1,7 7 1,1 8 0,5 13-3,-3 13 2,0 16 0,-2 12-3,-4 16-4,-7 1 6,-8 1-25,-7 17 9,-7 9 11,-4 0-4,-3 5 8,-4 4-5,-11-1-8,-27-1-2,-14 0-6,-12-5-15,-3 3 0,3-5-17,10-3 17,14-5-17,13-6-7,15-4 6,12-6-24,0-3-20,37 0 49</inkml:trace>
  <inkml:trace contextRef="#ctx0" brushRef="#br0" timeOffset="23285.8098">6669 808 13,'0'0'159,"0"0"-144,0 0 67,0 0-14,0 0 8,0 0 14,53-117-11,-53 97-19,-5 4-6,-17 9-54,-7 7 12,-6 0 3,-5 0-12,-3 14-3,1 8 5,9 4-5,6-1 0,9 1 1,9 3-4,9 0 0,0 0 1,0-7-1,13-2-8,8-8-7,5-8 1,3-4-24,5 0 35,0-10 1,1-16 5,-10-2 0,-5-4 1,-10-2 4,-5 2 5,-5-2-7,0 5 18,0 7 0,0 6-8,0 8 6,0 6-2,0 2-17,0 0-1,0 8-29,2 10 29,8 7 1,0-1 0,3-1 2,3 2 1,3-8-3,0 0 0,4-9 4,1-8-7,5 0 3,0-8 0,2-18 15,-4-4-14,-1-5 10,-3-2 3,-7-6-9,1-3 7,-5-8-2,-3-4-2,-5-5 10,-4-4-10,0 2 10,0 9 14,-4 20-11,-4 18 6,2 15-1,3 3-17,1 0-9,2 25-12,0 19 12,0 21-4,0 7 8,0 2-8,11 0 4,1-4 0,1 1-4,2-2-3,2-2-24,-4-7-15,0-8-40,-4-10-8,-6-11-42,-3-12-3,0-17-47</inkml:trace>
  <inkml:trace contextRef="#ctx0" brushRef="#br0" timeOffset="23782.91">6805 587 344,'0'0'101,"0"0"-32,0 0-52,0 0-14,0 0-3,0 0 19,80-30-3,-42 30-3,-4 0-5,-1 0-8,0-4 10,-4-15-8,3-6 25,1-3 11,-2-2-25,-6 2-4,-4 10 5,-11 8-7,-8 8 22,-2 0-13,0 2-16,0 0 0,0 5-18,0 26 18,4 1 9,4 6-5,5-4-1,4-5-3,4-6 0,-1-5 0,0-8 4,0-6-4,-7-4 8,-9 0-2,1 0 23,-5 0 6,2 0 1,3 0-7,3-6-28,4-9 5,3-6-6,2-3-1,4 0-2,7 1 3,2 0-1,-1 9-7,2 10 7,0 4-3,3 22-6,-3 30-15,-2 14 22,-9 13-20,-14 5-59,-6-2-65,0-10-29,-8-11-129</inkml:trace>
  <inkml:trace contextRef="#ctx0" brushRef="#br0" timeOffset="24134.29">5893 1303 389,'0'0'67,"0"0"-49,0 0 9,0 0-27,0 0 1,0 0 31,200-34 26,-52 10-1,16-2-34,10-6-6,4 0 9,8-1-23,5 3 3,2 4-6,-15 2-12,-26 9-6,-46 6-48,-48 9-38,-47 0-49,-28 12-63</inkml:trace>
  <inkml:trace contextRef="#ctx0" brushRef="#br0" timeOffset="24389.1298">6419 1310 283,'0'0'95,"-120"0"-51,82 0-16,16 0 0,13 0 0,9 0 31,17 0-59,37-5 1,24-7 5,25-4 25,15-4-5,7-4 5,10 0-28,6 0 6,-3 2-9,-6 2-5,-21 4 0,-31 4-28,-33 6-35,-24 3-28,-23 3-39,0 0 6,-23-5-69</inkml:trace>
  <inkml:trace contextRef="#ctx0" brushRef="#br0" timeOffset="80403.4">1415 4087 658,'0'0'24,"0"0"-20,0 0 18,0 0-21,0 0 19,0 0 19,0 0-36,-13-28 2,13 28-5,0-2-27,-3 2-16,-1 0-84,-3-7-58</inkml:trace>
  <inkml:trace contextRef="#ctx0" brushRef="#br0" timeOffset="81151.33">1245 3909 446,'0'0'150,"0"0"-57,0 0-60,0 0-19,0 0 13,0 0-26,58-107 16,-20 107-17,2 0 0,0 8-5,-7 20 5,-11 6-9,-17 6 5,-5 8-13,-15 5 17,-22 5 0,-11-5-9,2-4 9,9-15 1,13-10 0,11-12-2,13-8-1,0-2-2,6-2-25,35-6-2,19-26 18,20-19 13,20-9 0,9-6 0,1-1-6,-10-2 1,-19 1 1,-31 0 1,-25-3-6,-25 1 9,-17 8 0,-47 2 7,-17 12 5,-11 11 36,-9 15-9,-1 21-12,-2 1-1,-6 41-22,-2 32 2,7 21 10,15 19-13,16 5-1,29-2 1,27-5-1,18-14-4,35-8 2,33-19 0,24-15-4,16-16-1,15-23 2,5-16 0,3-10 2,-8-40 2,-7-17 11,-14-22-7,-19-15 12,-19-17-11,-17-13 15,-18-6-21,-27 3 1,-11 22-5,-62 38-4,-54 43-6,-42 34 10,-45 51-41,-17 48-55,18 11-108</inkml:trace>
  <inkml:trace contextRef="#ctx0" brushRef="#br0" timeOffset="86192.2399">3537 4000 54,'0'0'49,"0"0"1,0 0 10,0 0 41,0 0-49,0 0 2,0-120 6,2 98-2,-2 2 0,0 7 1,0 4-14,2 3 1,-2 6-15,0-3-29,0 3-2,0 7-11,-4 33 1,-14 22 7,-8 18 6,-3 7 1,-1-2-2,4-3 5,3-2-9,5-10 2,7 0 0,-4-11 3,5-6 2,2-13-10,-3-12-4,1-10-84,0-15-19,-4-3-5,5-23-39,-2-21-88</inkml:trace>
  <inkml:trace contextRef="#ctx0" brushRef="#br0" timeOffset="86409.4899">3229 3967 82,'7'-109'85,"10"25"28,3 18-25,5 17-10,0 15-48,0 14 35,4 12-26,8 8-19,10 10 1,11 33-5,8 16 5,2 20 2,-4 15-22,-14 12 4,-17 6 3,-13 5-4,-15-3 9,-1-6-13,-4-8-37,0-9-70,-14-13-57,-21-18-101</inkml:trace>
  <inkml:trace contextRef="#ctx0" brushRef="#br0" timeOffset="86622.35">3377 4296 478,'0'0'57,"0"0"-31,0 0-5,0 0-20,0 0 4,0 0-5,157-51 1,-54 41-3,9 0 0,-3 0-95,-13 0 9,-25 2-112</inkml:trace>
  <inkml:trace contextRef="#ctx0" brushRef="#br0" timeOffset="86987.4599">4081 4163 137,'0'0'151,"0"0"-42,0 0-20,0 0-61,0 0-24,0 0-4,-16 1 0,16 27 9,9 13 4,2 5 3,2 6 1,-1-2-17,-4-4 12,-3-3-12,-5-11 1,0-10 7,0-7-3,0-6-3,0-9 11,0 0-9,0 0 44,0-14 5,-5-14-41,5-11 1,0-7-12,14-7-1,21 4 0,5 5 2,8 10-9,-4 11 6,-4 16 0,-1 7-1,-9 0-4,0 20 3,-9 12-1,-7 6-19,-9 3 3,-5 6-16,0-1-36,-19-1-33,4-8-87,7-6-63</inkml:trace>
  <inkml:trace contextRef="#ctx0" brushRef="#br0" timeOffset="88179.48">5000 4330 241,'0'0'110,"0"0"-44,0 0-4,0 0-21,0 0-16,0 0 13,-63-80-12,35 80-6,-5 11-20,-11 19 3,-7 7-3,1 2 0,10 1 0,16-1 4,9-5-3,10-8-1,5-3 0,0-4-6,7-10 4,12-4-5,8-5 7,6 0 3,8-19 3,1-7-5,1-8 6,-10-6-4,-1-3-2,-11-2 4,-7-1-5,-3 4 5,-5 10-2,-2 10 4,-2 12 2,-2 7 15,0 3-18,0 3-6,0 19-10,2 10 6,2 2 5,5 3-1,7-6 0,1-2-7,1-5-8,5-9-24,-4-5-20,4-8-12,-1-2-26,-4-5-4,-7-24-6,-6-9 23,-1-8 30,-4-11 25,0-7 14,0-9 15,0-4 73,0 6 13,0 10-7,-4 18 24,-5 19 14,6 13-30,1 9-19,0 2-57,-3 13-11,-5 28 0,-4 17 0,0 8 2,3 5 12,5 1-10,6-5-3,0 0 0,0-6 4,6-8-4,10-9 1,2-10-2,4-12-10,3-9-44,4-13-29,0 0 17,4-11 27,-4-17-16,-2-7 8,0-11 37,-10 5 9,-3-1 2,-5 9 18,-9 12 21,0 11 16,0 10-2,0 0-54,0 20-4,0 14 3,0 8 2,-7-2 1,7 1 3,0-12 0,0-5-3,13-8-2,1-9-2,5-7 0,14 0 4,3-25 6,16-10 4,-1-11-11,1-5 3,-8 1-4,-8 6 4,-14 10 13,-6 13 10,-9 13 7,-6 8-3,-1 17-31,0 33-5,0 22 3,-10 14 4,-6 8 4,1 3-6,-1 5 0,3-3 6,1-5-1,3-9-5,-1-14 0,-6-17 6,-5-20-10,-5-14 9,-8-17-5,-9-3 18,-5-20-18,-5-26 9,1-5-9,3-7 3,9 0 2,13 2-5,15 1 0,12 4 16,19 6-12,36 3-1,20 4-3,20 1-3,14-1-6,3 2 1,8 4-48,-6-4-60,-12 0-100</inkml:trace>
  <inkml:trace contextRef="#ctx0" brushRef="#br0" timeOffset="88495.48">5971 4253 345,'0'0'82,"0"0"-80,0 0 2,0 0 30,0 0 17,0 0 6,116-22-36,-79 22-20,-7 2 1,-19 26-2,-11 10 0,-9 10 7,-31 5-3,-7 0 8,0-4-10,4-8 1,12-6-1,10-12-1,11-4-1,10-7 0,7-4-7,40-8 7,26 0 0,27-10 2,17-20-2,14-10-40,-2-11-92,-14-5-116</inkml:trace>
  <inkml:trace contextRef="#ctx0" brushRef="#br0" timeOffset="88847.26">6411 4400 24,'0'0'396,"0"0"-384,0 0-12,0 0-3,0 0 3,0 0 45,139 34-27,-65-51-10,-7-2-2,-9-4 0,-20-1-6,-20-2 12,-16 0-10,-2 2 7,-20 2-5,-16 7-3,-15 8 10,-7 7-11,-5 0 10,5 22 18,8 14-15,9 6 6,16 6-13,17 3-1,8-3-1,11-1 1,34-5-5,15-3 1,13-11 8,14-10-4,9-6-5,11-12-5,7 0-54,4-10-79,-8-19-168</inkml:trace>
  <inkml:trace contextRef="#ctx0" brushRef="#br0" timeOffset="89221.56">7808 4071 193,'0'0'137,"0"0"-51,-2-123 26,-8 103-15,4 13 9,2 4-39,1 3-43,-1 10-24,-2 32-26,0 16 26,6 14 9,0 3-8,0-3-1,0-2 8,14-4 3,-1-3-14,-1-12 3,-3-6-36,-5-12-38,-4-7-41,0-9-22,0-13-16,-20-4-35</inkml:trace>
  <inkml:trace contextRef="#ctx0" brushRef="#br0" timeOffset="89731.32">7600 4363 274,'0'0'88,"0"0"-88,0 0 2,0 0 3,0 0 10,134-2 2,-72 2-16,1-6 7,-9-12-3,-9-6-1,-16-10-4,-10-7 20,-7-5-20,-10-5 26,-2-6 0,0 1-12,0 7 30,-10 11-5,2 13 12,1 13 12,4 10-46,3 2-12,0 24-5,0 30-18,0 21 8,0 11 15,3-1-5,-1 0 5,1-13-2,-3-12-3,0-14 0,0-15 2,0-12-3,0-10 5,0-9-4,0 0 20,0 0-7,6-9 79,8-14-81,5-12 1,10-5-15,10-3 3,5 0 0,6 4 0,-4 12-2,-3 13-5,-3 14 7,-9 0-7,-2 21 1,-4 18-1,-13 12-6,-9 6 10,-3 4-44,-5-1-23,-24-4-12,-8-8-96,-11-13-75</inkml:trace>
  <inkml:trace contextRef="#ctx0" brushRef="#br0" timeOffset="90055.18">8674 4403 337,'0'0'52,"0"0"-52,0 0 3,0 0 13,0 0 5,90-110 42,-86 84-17,-2 0-19,-2 2-2,-2 4-22,-19 8 13,-8 9 11,-5 3-22,-2 17-3,0 22-2,5 10 2,12 6-1,10-4-1,9-1 0,4-8 2,22-3 3,10-8-5,11-12 0,11-9 4,15-10-18,19 0-7,9-6-81,3-20-94</inkml:trace>
  <inkml:trace contextRef="#ctx0" brushRef="#br0" timeOffset="90565.9899">10075 4299 150,'0'0'42,"0"0"-35,0 0 39,-55-102 15,43 69-2,5 3 21,3 2-5,2 6 4,0 6-16,-4 8-6,6 8 16,-2 0-73,-2 27-4,2 20 3,-2 16-5,1 10 6,3-1 0,0 3 6,0 1-7,0 1 2,0-2-1,0-8 0,-6-9-29,-12-12-80,-5-12-22,-8-16-80</inkml:trace>
  <inkml:trace contextRef="#ctx0" brushRef="#br0" timeOffset="90819.14">10022 4109 346,'0'0'94,"0"0"-66,0 0-2,115-54 0,-72 54 12,1 23-9,-1 16-24,-3 3 5,-13 4-10,-17-2 2,-10 0-2,-15 0 2,-36-2 6,-17-4-5,-12-4-3,3-5-37,3-7-52,20-8 0,18-10-66,24-4-39</inkml:trace>
  <inkml:trace contextRef="#ctx0" brushRef="#br0" timeOffset="91350.98">10407 4160 436,'0'0'56,"0"0"-43,0 0-12,0 0 1,0 0 10,0 0 14,103 117-11,-88-83-3,-3-3-4,-8 1-3,-4-8-2,0-2-3,-10-5-8,-11-5-12,1-3-22,3-6-15,11-3-2,6 0 15,0-10 15,18-16-112,16-4 106,8-2 28,7 2 7,5 6 19,-2 6 25,-2 14 9,-10 4 5,-4 4-16,-14 21-24,-6 8 8,-5 6-4,-11-2 3,0-1-12,0-5-8,4-9 8,4-8-12,2-8 1,5-6 15,8 0-7,12-20 17,8-13-10,1-9-14,-3-4-4,-15-2 2,-10-1-2,-14 0 0,-2 11-3,-11 11 4,-24 18-5,-10 9-2,-7 7 4,-10 18-2,6 5 5,5-1-7,18 3 7,19-5-15,14-3-36,3-10-87,35-12-33</inkml:trace>
  <inkml:trace contextRef="#ctx0" brushRef="#br0" timeOffset="91756.72">11343 3950 414,'0'0'112,"0"0"-42,0 0-17,0 0-35,0 0-18,0 0-1,-11 60 1,11-2 9,0 3 2,0 1-7,0-6-2,-4-7 5,-8-8-7,-3-11 0,3-8 9,4-8-8,1-5 0,7-5 0,0-4 7,0 0-8,0 0 0,13 0 0,30-21 2,15-3-2,13 0 1,-2 5-1,-9 10 2,-15 9-8,-13 0 6,-8 2-2,-13 16-2,-7 4 1,-4-2 3,-8-1 1,-31 1 0,-12-5 11,-11-7-12,-4-3-24,0-5-17,6 0-63,14-13-11,19-15-37</inkml:trace>
  <inkml:trace contextRef="#ctx0" brushRef="#br0" timeOffset="91968.59">11820 3860 534,'0'0'79,"0"0"-79,0 0-12,0 0 12,0 0 33,21 133 0,-8-74 4,9 6-16,7 0-7,0 6-4,-3-7-6,-19-2-4,-7-4-24,-38-7-123,-35-10-75</inkml:trace>
  <inkml:trace contextRef="#ctx0" brushRef="#br0" timeOffset="92828.97">12155 4400 592,'0'0'72,"0"0"-57,0 0-6,0 0-4,0 0-1,133-84-6,-79 59 2,0 5 0,-6 2-5,-14 3 2,-14 0 3,-19 3 5,-1 1-5,-8 0-3,-29 2 3,-18 6 0,-4 1-3,-4 2 3,3 0 0,13 17 1,9 12 2,7 5-5,11 4 2,9 2 0,11 2-3,0 0 5,14-10-2,20-3 0,16-11 0,6-12-6,8-6-6,1 0-6,0-21 9,-5-7-31,-11-4 30,-9-3 10,-11-6 3,-9-1 6,-6 0 5,-5 4 11,-8 10 21,-1 13-9,0 6 22,0 9-18,0 0-41,0 2-5,0 25-22,0 8 27,0 7 0,0 2 6,0-6-6,5 1 0,6-7 2,1-11-7,-4-6 5,-4-10 0,1-5 9,-5 0-9,0 0 16,0-8-9,2-14-7,10-3-1,3-8-10,7 1 2,2-2 2,4 4-10,3 6 8,-2 10-18,2 12-9,-4 2 21,-3 0-12,-4 12-5,-3 8 22,-7-3-8,-3 0 12,-3-2 3,-2-6 1,-1-4-2,-1-2 6,0-3-2,5 0 32,-5-3 21,8-14-33,7-7-10,16-4-4,19-4-12,14-4 0,4 6 6,1 5 2,-14 14-2,-10 11 0,-10 6-1,-8 31-18,-14 19 19,-11 17-2,-2 5-7,-23 4-34,-13-5-95,-3-19-123</inkml:trace>
  <inkml:trace contextRef="#ctx0" brushRef="#br0" timeOffset="130737.08">14135 4289 455,'0'0'45,"0"0"-32,0 0 0,0 0 49,0 0-5,0 0-13,0 0 3,13-54-29,-13 52 5,0 2-14,0 0-8,0 0 0,0 0-1,0 0-5,0 0 3,4 17-23,5 8-49,2-1-83,1 0-64</inkml:trace>
  <inkml:trace contextRef="#ctx0" brushRef="#br0" timeOffset="130930.39">14088 4613 346,'0'0'74,"0"0"-60,0 0 31,0 0 24,0 0-41,0 0-19,38 0-9,-8 0-18,0-5-96,-3-7-227</inkml:trace>
  <inkml:trace contextRef="#ctx0" brushRef="#br0" timeOffset="131104.37">14302 4538 440,'0'0'49,"0"0"-45,0 0 2,0 0-4,144-29-2,-99 27 0,-5-1-79,-4-8-182</inkml:trace>
  <inkml:trace contextRef="#ctx0" brushRef="#br0" timeOffset="134110.9799">15469 4137 465,'0'0'115,"0"0"-87,0 0 61,0 0-19,0 0-25,0 0-19,-4-16-22,4 16-8,0 13 3,11 21-6,9 16 4,3 16 6,-2 5-2,4 4 5,-4-8 1,-1-2-7,-1-11 0,2-11 4,-6-16-7,-4-13 6,-4-6-3,-5-8 12,0 0-7,5-5 59,7-30-24,3-15-15,8-16-16,1-6-6,4-10-3,0-3 0,2 7-5,-5 14-5,-7 20-3,-7 22-14,-9 16 18,-1 6-41,1 10-88,-2 30 2,3 11 24,-5 8 27,5-1-116</inkml:trace>
  <inkml:trace contextRef="#ctx0" brushRef="#br0" timeOffset="134844.74">16673 4483 334,'0'0'72,"0"0"-32,0 0-4,-16-104 47,-10 80-7,-6 0-20,-2 6 0,0 10-26,-2 6-4,1 2-22,-1 13-3,0 13 11,2 9-10,10 8-1,6-4-1,6 1 0,10-3-2,2-6 2,0-5 0,0-6-5,19-5-3,-6-13-6,5-2 9,-2 0-2,1-17 7,1-12 7,-7 0-7,-4 2 13,-7 1-11,0 7 5,0 10 0,0 2-4,0 7-2,0 0-1,2 0-16,3 7 5,6 11 5,6 1 6,3 4 0,7-7 0,7-6 0,9-8 0,5-2 0,8-7-4,-4-20 9,-6-8-5,-11-7 7,-12 0-2,-13 0 0,-10 3 4,0 2-7,0 5 11,-17 8-13,3 10 2,2 6 4,3 6-3,7 2-6,2 0 2,0 4-13,0 12 13,4 0-4,21-2 2,6-2 1,7-1 0,4-6-1,3 2 3,-3-2 0,-7 3 6,-6 4-5,-11 0 2,-7 4-3,-4 9 1,-7 1-1,0 8 0,0-1-5,0 2-4,-7-5-47,5-7-37,2-8-68,0-15 32,27 0-90</inkml:trace>
  <inkml:trace contextRef="#ctx0" brushRef="#br0" timeOffset="135019.66">17355 4267 396,'0'0'120,"0"0"-73,0 0-40,0 0-7,0 0 23,-11 128-20,11-82 8,0 1-11,0-6-3,4 0-6,6-10-44,-1-8-3,-7-15-91,-2-8-99</inkml:trace>
  <inkml:trace contextRef="#ctx0" brushRef="#br0" timeOffset="135162.57">17291 4025 441,'0'0'61,"0"0"-61,0 0-1,0 0-32,0 0 25,0 0-24,120 89-121</inkml:trace>
  <inkml:trace contextRef="#ctx0" brushRef="#br0" timeOffset="135535.34">17592 4279 525,'0'0'125,"0"0"-89,0 0 4,0 0-5,0 0-15,0 0-20,4 30 2,12 0-2,1 2 0,2-3 5,-2 3-8,3-8 3,-5-6 0,1-4 4,-5-6-4,-6-8 0,0 0 4,-2 0 0,0-11 29,2-15-18,-5-10-14,0-1 4,0-10-2,-13 1-3,-14 3 0,-7 10-6,3 11 4,0 12-1,4 10-2,1 0 2,5 22-7,4 12-2,7 4-5,10 2-42,2-2-22,29-6-54,14-9 27,5-14-60,5-9 27</inkml:trace>
  <inkml:trace contextRef="#ctx0" brushRef="#br0" timeOffset="136126.24">17899 4355 88,'0'0'170,"0"0"-13,0 0-13,67-117-10,-60 100-34,-7 9-21,0 6-48,0 2 8,0 0-39,0 0-2,5 4 1,3 14-13,6 6 14,8 6 0,0-4 6,1 0-11,-2-8 5,2-4-2,-3-2-4,-10-4 3,0-6 3,-5 0-5,-1-2 10,7 0-5,5-6 0,1-16 1,8 0-7,0-2 11,-3 4-5,-4 6 0,-4 8 0,-10 4-7,-2 2 2,0 0-20,3 5 17,3 14-2,2 1 10,3-1 0,-3-6 2,7-5-5,5-6-1,12-2 4,10-8 4,12-19-4,-1-12 0,-3 1-3,-14-4 7,-14 2-7,-11 3 3,-8 8 0,-5 7 5,0 7-1,0 7 4,0 7-8,-5 1-3,3 0 2,0 9-8,2 18 9,0 2-4,0 6 4,6-2 0,13 4 0,2-3 6,2-1-9,-1-1 3,-7-6 0,-7-6 0,-8-6 1,0 1-1,-14 3 0,-26 4-11,-10 1-18,-10-1-35,3-6-105,10-13-75</inkml:trace>
  <inkml:trace contextRef="#ctx0" brushRef="#br0" timeOffset="136375.12">19557 3798 847,'0'0'81,"0"0"-55,0 0 40,0 0-5,0 0-57,0 0-4,-1 0-19,1 56 18,13 16-5,3 12 7,-1 5-1,-13-1 0,-2 0-47,-6-6-10,-26 2-26,-5-9-67,-6-17-53,5-19-101</inkml:trace>
  <inkml:trace contextRef="#ctx0" brushRef="#br0" timeOffset="136549.01">19337 4226 496,'0'0'62,"0"0"-62,0 0-7,179-31 2,-75 27-56,5 4 19,0 0-49,-13 0-77,-17 0 125</inkml:trace>
  <inkml:trace contextRef="#ctx0" brushRef="#br0" timeOffset="136854.889">20061 4245 219,'0'0'115,"0"0"-48,0 0-1,0 0-13,0 0-8,0 0-14,-63 48-18,82-48 47,17 0-3,6-12-33,7-10-9,-4-6-5,-14 4-8,-13-1-2,-18 6 10,0 2-9,-9 3 6,-24 6-4,-8 8 19,-8 0-20,-4 7 4,6 15 5,7 7-6,12 6-7,16 3 2,12 3-3,0 0 1,31-1 2,18-8-17,16-7-5,17-11-49,9-9 37,15-5-56,2-2-47,-5-19-12,-13-11-63</inkml:trace>
  <inkml:trace contextRef="#ctx0" brushRef="#br0" timeOffset="137386.67">20781 4173 105,'0'0'219,"0"0"-65,-130-90-25,82 80-58,6 8-10,11 2-19,8 3-10,13 28-32,3 9 4,7 4-8,4 2 4,25-8 0,7-4 0,6-8 7,1-10-5,-1-11-2,0-5-4,-1-3-10,-2-25-42,-1-8-54,-5-6 32,-6-8 3,-4-6 26,-8-7 10,-1-7 39,-3-1 4,-8 10 27,0 11 39,-3 14 29,0 15 12,0 16-15,0 5-40,0 0-38,0 18-18,0 24-13,5 11 13,6 13 5,0-1 1,5-3-6,-3-8 0,1-9 6,-8-12-8,-1-12 2,-1-7 0,-2-8-1,0-6 12,0 0-8,4 0 12,5-16-8,7-14-1,3-5-6,6-3 0,2 8 0,-4 9-3,-5 10 3,-5 11 0,4 0-12,-4 4 8,5 19-9,-3 4 0,-5 4-3,-1 1-29,-11-2-47,0-4-39,0-9-20,-11-8-89</inkml:trace>
  <inkml:trace contextRef="#ctx0" brushRef="#br0" timeOffset="137732.63">21477 4059 429,'0'0'137,"0"0"-64,0 0 25,0 0-34,116-31-47,-91 40 2,-1 16-19,-2 5 1,-4 2-1,-5 1 0,-6-8 0,-5-2 1,-2-10 5,0-6-12,0-3-2,0-4 8,0 0 6,2 0-5,7-6 12,9-14-13,9-3 5,6-4-13,8 3 8,-1 5 0,0 5-2,-4 6 2,-8 8 0,0 0-1,-2 4-8,-8 21 2,-7 8-12,-9 8-27,0-3-55,-1-4-43,-1-10 67,5-15-155</inkml:trace>
  <inkml:trace contextRef="#ctx0" brushRef="#br0" timeOffset="137914.63">22342 3970 353,'0'0'140,"0"0"-1,0 0-50,0 0-79,0 0-10,0 0 0,25 64 1,-16-25-1,-3-2-2,-1-1-11,-5-5-54,0-11-113,-11-10-123</inkml:trace>
  <inkml:trace contextRef="#ctx0" brushRef="#br0" timeOffset="138504.29">22266 3743 308,'0'0'0,"0"0"1,0 0 4,0 0-5,172 132-1,-88-91-8,13-2-100,3-4 37,-2-5 58,-13-12 14,-25-8 14,-27-6 24,-20-4 61,-13 0 25,0 0 64,0 0-63,-9-6-24,-8-2-77,-8 4 6,-6 4-29,-12 0-1,-3 3 4,-8 19-2,3 3-2,7 5 0,8 2 0,13-3-6,11-4 6,12-4 0,0-1-8,2-6 8,28-8-5,15-4 4,9-2-24,6-8 19,-2-16-27,-9-15 33,-13-7-2,-14-12 2,-8-12 0,-11-10 7,-3-4-7,0-3 8,0 11 5,-3 20 13,-9 18 21,3 21-1,3 12-10,3 5-23,1 10-13,-5 34-10,5 20 5,0 18 5,2 9 3,0 5-2,9-1-1,4-6 0,-2 0 3,1-8-7,-8-6-13,-4-13-52,0-11-30,-4-19-69,-17-18-106</inkml:trace>
  <inkml:trace contextRef="#ctx0" brushRef="#br0" timeOffset="139037.06">23340 3886 410,'0'0'276,"0"0"-245,0 0-31,0 0 0,-33 104 8,33-60 6,0-2-11,6-4 10,17-7-13,2-13 2,-1-10 1,5-8 2,3 0-1,4-18-4,3-14 3,2-11-7,-4-3-2,-1-6 6,-5 0 0,-2 6 5,-11 15-5,-5 14 2,-8 13 1,-5 4-3,0 13-8,0 22 6,0 8-4,0 0 12,4 1-5,10-4-1,10-7-5,12-15 2,12-8-3,13-10-11,4-4 4,-6-23-7,-5-9 10,-13-4 10,-13 2 0,-14 2 25,-12 6-5,-2 10 26,-13 12 26,-23 8-63,-6 4 9,-3 31-9,4 6-6,15 9 11,15 5-12,11-4-2,27 0 2,40-5 7,33-11-3,30-6-6,21-9-36,7-20-99,-6-3-317</inkml:trace>
  <inkml:trace contextRef="#ctx0" brushRef="#br0" timeOffset="146316.46">14439 5206 563,'0'0'18,"0"0"61,0 0-52,0 0 41,0 0-25,0 0-40,-48-7-6,45 69 6,1 17-2,2 11 14,-5 5-12,3 0 1,-6-3-4,-3-8 9,-3-13-9,-1-15 0,3-18 0,3-16 5,5-12-1,2-10-4,2 0 28,-2-1 28,2-32 3,-2-21-59,2-23 0,0-25-5,10-14 4,24-10-5,6-14 5,9-6-24,3 11 20,-4 25-13,-5 36 14,-3 40-4,4 22-11,10 12-22,8 0 1,-2 25-26,-13 21-3,-21 19-73,-26 7-59,-13 4-129</inkml:trace>
  <inkml:trace contextRef="#ctx0" brushRef="#br0" timeOffset="147028.389">14049 5562 404,'0'0'43,"0"0"8,0 0-51,0 0 4,0 0 8,0 0 41,107 0 2,-27-5-46,10 2 2,0-1-10,-6 4 0,-18 0 12,-15 0-11,-19 0 8,-11 0-10,-13 7 4,-4 2-5,-1 8 1,-3 6 0,0 10 15,0 1-14,0 4 5,0-2-5,4-6 4,5-4-5,1-8 0,10-4 0,0-12 3,8-2 0,4-4 6,12-26 25,0-10-25,-3-8 12,-7-6-21,-17-4 4,-16 3 4,-1 7-6,-10 12-2,-20 14 0,-2 12-7,1 10 6,6 0-21,0 2-17,12 17-3,7-2-34,6 3 6,0-4 19,6-4-8,20-5 30,4-7 15,0 0 14,3 0 6,-2 0 14,0 0 30,2 0 2,3 0-24,0 0 15,8 0-4,-2 21-14,0 2 9,-3 3-28,-8 8 0,-4 0-1,-12 3 1,-9-4-6,-6-5 0,0-7 3,-10-7-9,-17-5 10,-2-9-4,-2 0 15,6 0-10,10-12 3,5-6-2,10-4 1,6-9-5,40-6-2,28-9-1,26-2 0,20 2-38,12 5-23,0 9-83,-8 6-132</inkml:trace>
  <inkml:trace contextRef="#ctx0" brushRef="#br0" timeOffset="148070.61">17001 5608 41,'0'0'209,"0"0"-136,0 0 10,0 0 14,115-126-26,-105 100 1,-10 6 7,0 5-3,0 3-51,-22 5 1,-15 7-26,-11 0-1,-8 7-2,-4 20 3,7 9 0,9 3-3,16 2 4,16 2-2,12-4 1,0 2-18,24-5 16,18-2-18,4-4 7,2-4 8,-2-2-10,-12-7 1,-17-5-15,-17-7-7,0-1 8,-19 0-13,-24 0 41,-6 0-25,0-4-36,11 0 51,16 0 1,11 0-7,11 0 15,0-6-18,29-14-27,21-6-31,22-8 37,8-5 16,4-2-99,2 0 29,-12 4 94,-11 2 34,-17 12 47,-20 7 13,-15 9-13,-9 5 22,-2 2 4,0 2-61,-13 26-46,-18 14 5,0 13 3,2-1 9,11-4-16,13-6-1,5-6 0,0-10 4,27-10-1,5-8-2,9-10-1,7 0 14,5-17-12,-4-16 7,-6-9-6,-14-6 2,-16-5-3,-11 0 0,-2 2 0,-9 9-2,-22 14-1,-12 16-13,-12 12-1,-5 0-52,-3 24-24,7 5-42,15 0-65</inkml:trace>
  <inkml:trace contextRef="#ctx0" brushRef="#br0" timeOffset="148320.46">17819 5208 637,'0'0'99,"0"0"-41,0 0-32,0 0-26,0 0-3,0 106 3,0-30 5,5 6 7,6 5-8,-1-4-2,-2-4-2,-4-7-7,-4-11-26,0-10-80,0-21-66,-4-18-111</inkml:trace>
  <inkml:trace contextRef="#ctx0" brushRef="#br0" timeOffset="148514.34">18107 5514 577,'0'0'65,"0"0"-65,0 0-3,0 0 3,8 143 0,6-96 4,3-2-9,6-5 5,6-8-80,2-11-26,7-14-20,-1-7-51</inkml:trace>
  <inkml:trace contextRef="#ctx0" brushRef="#br0" timeOffset="148679.23">18459 5573 229,'0'0'140,"0"0"-61,0 0 17,0 0-24,0 0-43,0 0-19,-47-28-14,5 83 8,1 6-8,8-1-6,8-4-68,8-8 22,13-8-6,4-14-65,4-17-80</inkml:trace>
  <inkml:trace contextRef="#ctx0" brushRef="#br0" timeOffset="148862.13">18680 5573 318,'0'0'132,"0"0"-29,0 0-8,0 0 14,0 0-75,0 0-34,37-19-4,-37 64 1,0 6 0,0-1-20,2-3-71,9-12 4,5-10-22,-3-13 13,-8-12-120</inkml:trace>
  <inkml:trace contextRef="#ctx0" brushRef="#br0" timeOffset="149617.05">18632 5363 435,'0'0'91,"0"0"-18,0 0-48,0 0-25,0 0 0,0 0-6,41-29 6,-3 46 0,-3 2 0,1 3-2,-3-2-12,-6 2 8,-5 2-1,-1-3 7,-6 4 0,-4-4-1,1 2 5,-2-5-3,2-3 12,-3-4-1,-3 0 19,-2-4-20,-1 0-2,-1 3 0,-2 4-2,0-1-3,0 6-4,0-1 0,0-2 7,0-4-4,0-5-3,0-2 0,0-5 7,0 0-7,0 0 5,12 0 0,12-14 32,4-6-33,7 1 2,-6 7-1,-11 9 0,1 3-9,-6 0 4,3 0-1,2 1-4,9 12 5,4-3 0,12-5-1,7-5 1,8 0-1,3-10-21,1-18-9,-6-6 16,-11-5-23,-22-4 24,-15 1 12,-8 6 0,-28 6 2,-13 14 14,0 11-6,8 5 17,6 0-25,8 23 2,14 17-2,5 13 4,0 14 5,4 7 0,17 3 4,9-1 10,2-2-21,-3-4 10,-13-1 5,-16-7-11,0-8-2,-43-6-4,-21-10 0,-22-11-2,-12-4 2,1-15-26,12-8 18,22 0 1,24 0 2,18-20 1,19-8-10,2-10 1,33-11-18,30 0 18,21-7-5,14 1-98,8 2-114</inkml:trace>
  <inkml:trace contextRef="#ctx0" brushRef="#br0" timeOffset="149842.91">20239 5184 663,'0'0'84,"0"0"-37,0 0-46,0 0 7,0 0-3,0 0 12,-4 156 8,15-84-16,-3 2-7,-8 0-2,0 0-8,-12-4 3,-17-1-59,-9-14-74,-6-14-164</inkml:trace>
  <inkml:trace contextRef="#ctx0" brushRef="#br0" timeOffset="150312.62">20044 5726 328,'0'0'15,"0"0"2,133-5-2,-75-12 16,3-2-13,-1-9-9,-7-7 14,-8-6-13,-10-8 12,-10-4 49,-9 2-36,-6-3 8,-7 4-16,-3 5 3,0 13 12,0 14-28,0 10 25,0 8-35,0 4-4,0 30-12,0 23 12,0 13 0,0 11 7,-7-2-7,5-5 1,-1-16 1,3-15 3,0-15-5,0-16 0,0-6 1,0-3 2,0-3 0,0 0 10,9-7 35,16-18-41,13-4-3,7-3-4,4 0 4,0 2-9,-1 7 5,-10 12 0,-6 11-1,-7 0-16,-10 14 0,-7 13-13,0 10-23,-8 4 0,-2 2-60,-29-7-87</inkml:trace>
  <inkml:trace contextRef="#ctx0" brushRef="#br0" timeOffset="150628.43">21153 5773 1,'0'0'555,"0"0"-529,0 0-21,0 0-5,99-128 0,-78 96 2,-2-5-2,-12 3 0,-5 6 0,-2 4 4,0 10 18,-9 8 27,-11 6-31,-11 0-10,-3 24-6,-1 12-1,6 7 13,10 1-12,11 0 0,8 2-2,6-6-9,33-6-3,21-6-35,18-12-45,11-13-75,9-3-95</inkml:trace>
  <inkml:trace contextRef="#ctx0" brushRef="#br0" timeOffset="150851.29">22017 5462 636,'0'0'114,"0"0"-54,0 0-19,0 0 8,0 0-43,0 0-2,6 83 8,1-13-9,-1 7 3,4 4-5,-4-3-1,-2 0 5,1-1-5,-5-5-5,0-5-35,-2-14-59,-32-13-63,-5-20-151</inkml:trace>
  <inkml:trace contextRef="#ctx0" brushRef="#br0" timeOffset="151101.13">22224 5467 194,'0'0'261,"0"0"-93,51-116-52,-42 109-33,2 5-24,14 2-48,10 6-5,15 26-5,5 18 5,1 6-6,-11 3 0,-17 0 0,-16-6-8,-12-7-5,-38-11-31,-29-3-7,-18-11-43,3-5-48,8-7 18,25-9-45,29 0-62</inkml:trace>
  <inkml:trace contextRef="#ctx0" brushRef="#br0" timeOffset="151558.8499">22663 5467 347,'0'0'168,"0"0"-73,0 0-52,0 0-19,0 0-13,0 0 11,104 46-21,-82-13 6,-7 5-7,-11 0 3,-4 3-3,0-4 0,-12-2-20,-7-7-8,1-9-18,8-5-5,7-9 10,3-5-20,0 0 10,13-5 28,16-14-44,8-1 38,8-4 27,7 0 2,-4 6 19,-2 5 10,-9 10 31,-9 3-8,-4 0-19,-9 10 3,-7 5-18,-2 2-6,-4-1 4,-2-2-12,0-4 9,0-6-10,2-2 2,0-2 14,-2 0 22,5 0 5,-1 0 1,0-14-45,-2-2 6,-2 2-8,0 2-13,-19 4-25,-12 0-45,-8 6 12,8 2-3,9 0-50,15-4-82</inkml:trace>
  <inkml:trace contextRef="#ctx0" brushRef="#br0" timeOffset="151902.8799">23354 5317 512,'0'0'77,"0"0"-29,0 0-34,0 0 1,0 0-11,0 0 32,38 125 7,-27-73-23,-2-1-1,-4-4-18,-5-3 7,0-7-8,0-7 0,0-9 0,0-10-2,0-3 2,0-6 0,0-2-1,22 0 7,14 0-9,11-7 3,20-2 0,-7 1-1,-6 4 3,-14 4-2,-12 0 0,-16 0-2,-12 2 0,0 12-4,-12 2-7,-41 0-1,-30-4-40,-30-10-97,-27-2-177</inkml:trace>
  <inkml:trace contextRef="#ctx0" brushRef="#br0" timeOffset="153743.23">16464 7465 275,'0'0'33,"0"0"-33,0 0-145</inkml:trace>
  <inkml:trace contextRef="#ctx0" brushRef="#br0" timeOffset="155075.91">1245 7820 475,'0'0'85,"0"0"-46,0 0 7,0 0-25,0 0 25,0 0 20,29-68-41,7 52-20,4 8-1,2 2 5,-9 4-11,-6 2 2,-13 0-3,-5 6-3,-9 12-3,0 6 4,0 4 2,-23 6-14,-8 1 14,0-5-2,6-4-6,12-8 6,7-4-1,6-6 0,0 0-4,17-5-14,14-1 18,14 1 2,2 1 4,-2-2 3,-3 4 0,-13 2-3,-11 1 1,-14 5 4,-4 5-5,-18 11 0,-31 8-2,-19 2-3,-13 0-71,0-6 45,8-10-7,13-6-19,15-9-1,18-9-74,16-5-47</inkml:trace>
  <inkml:trace contextRef="#ctx0" brushRef="#br0" timeOffset="155480.9499">1357 7510 410,'0'0'50,"-138"-11"-30,59 11 16,-3 16 17,-8 25 2,4 17 18,4 22-47,17 19-7,22 12 7,30 5-25,13 3 3,29-5-4,29-11 0,19-15-1,11-18 0,3-20 1,5-22 0,0-17 12,-2-11-12,0-23 10,-10-26-1,-4-22 14,-4-20-11,-1-15 8,6-12-2,-2-10-11,-2-7-6,-25 7 5,-28 14 3,-24 26-9,-40 28 0,-49 23-1,-35 19-6,-22 18-30,-10 0-22,4 12-10,13 10-53,24-3-68</inkml:trace>
  <inkml:trace contextRef="#ctx0" brushRef="#br0" timeOffset="157319.4799">3680 7458 585,'0'0'54,"0"0"-50,0 0-4,0 0-16,0 0 16,13 121 5,-11-50-2,-2 8 15,0 11-12,0 2-5,0 0 8,-7 8-7,-15 8-4,-5 1-2,0-2-68,6-10-26,14-27-46,7-29-97</inkml:trace>
  <inkml:trace contextRef="#ctx0" brushRef="#br0" timeOffset="157687.4">4533 7914 565,'0'0'38,"0"0"15,0 0-49,0 0 0,0 0 18,0 0-18,-132-40 5,90 63-9,5 3 5,8 1-7,6 2 2,14-1-1,7 4 1,2 4-2,2 2 2,24 6 0,13 0 2,5 0-2,8 0 1,-3-5-1,-7-9 4,-11-6 1,-17-8-10,-14 0 0,-7 6-16,-48 7 21,-34 12-16,-28 1-42,-12-1-33,9-8 36,19-10 9,26-11-19,34-12-59,32 0-26</inkml:trace>
  <inkml:trace contextRef="#ctx0" brushRef="#br0" timeOffset="158068.6">4785 8199 441,'0'0'35,"0"0"-5,0 0-12,0 0 32,0 0-1,0 0-31,-118-34 3,91 54-21,8 12 1,-2 7-1,12 3 2,5 0-2,4-1 0,0-6 4,0-3-4,17-4 0,15-7 0,5-12 8,11-9-8,-1 0 10,-1-20-1,0-13-4,-9-8-2,-10-6-3,-14-3 0,-13 0 2,0 2-2,-23 4-10,-23 14-5,-13 11-50,-3 14 31,4 5 13,11 0-25,13 14 7,17 0-54,15-4-67,2-8-39</inkml:trace>
  <inkml:trace contextRef="#ctx0" brushRef="#br0" timeOffset="158292.46">5000 7897 428,'0'0'78,"0"0"13,0 0-2,0 0-8,0 0 8,0 0-46,0-89-43,0 101-2,0 28-13,0 16 11,0 14 7,0 15-3,-5 9 0,-6 8-13,-1 3-29,6-5-61,3-15-28,3-22-41,0-20-248</inkml:trace>
  <inkml:trace contextRef="#ctx0" brushRef="#br0" timeOffset="159162.34">5512 8279 480,'0'0'59,"0"0"-11,0 0-26,0 0 49,0 0 26,18-106-62,-34 106-14,-11 0-21,-8 18-2,-5 14-4,-5 6 6,7 4 0,13 1-3,6-3 7,9-6-8,10-4 1,0-8-33,0-6 18,7-10-24,12-6 18,11 0 17,4-22 8,-1-11-4,-8-11 3,-9 5 0,-10 5 12,-4 5-11,-2 11 10,0 8 21,0 8-28,0 2 17,0 0-21,0 0-16,0 12 6,0 20-5,11 8 15,-1 3-3,3 3 8,5-8-6,1-4 1,5-10 0,8-11-7,6-13 9,11-7-2,11-37 0,14-23 1,4-16-2,-3-14-2,-7-1 3,-13 0 0,-19 1 0,-21 6 4,-15-2 18,0 12-10,-19 14 18,-6 19 4,5 22-2,9 14 21,2 12-42,4 17-8,-4 36-6,3 27-8,6 18 10,0 0 1,22-1 0,12-5-2,2-6 4,1-5-2,-1-9 0,-1-6-1,4-16-1,-2-11-15,-3-14-35,-5-16 41,-4-9-14,-2-2 25,4-30 0,4-17 4,6-13-4,-2-10 0,-4-9-13,-2 7 8,-8 8-22,-6 18 19,-11 16 0,-4 20 16,0 10 17,0 2-25,-9 12-1,-17 22-2,-5 14 6,2 10-2,5 2 11,16 1-5,8-3-7,0-9 0,13-1 0,26-13-3,16-7 3,17-10-2,10-12-20,0-6-65,-7-17-126</inkml:trace>
  <inkml:trace contextRef="#ctx0" brushRef="#br0" timeOffset="159345.23">5737 8124 603,'0'0'0,"0"0"-50,122-7 46,-4-6 3,23-1 1,19-1 0,4-3-75,-13-2-248</inkml:trace>
  <inkml:trace contextRef="#ctx0" brushRef="#br0" timeOffset="159838.04">8095 8340 458,'0'0'0,"0"0"0,0 0 2,0 0 1,0 0 42,0 0-4,-135 48-29,70-38-4,5-2-8,11-8 3,13 0 14,16 0-6,9 0 3,11-11-4,0-12-9,0-17 1,29-9-2,6-8-6,7-4 5,6 6-15,-4 2 16,-3 7 3,-8-4-2,-8 0 2,-12-3 7,-11 2-3,-2 0 20,-13 9-9,-18 8 17,-1 10 6,0 10-18,9 8 11,2 6-22,3 0-11,5 32-1,2 15-2,11 19 2,0 3 0,14 6 2,23 3-4,6 4 2,-3 3 0,-1 6-5,2-1-35,-1-5-65,-2-7-99,-5-18-230</inkml:trace>
  <inkml:trace contextRef="#ctx0" brushRef="#br0" timeOffset="160693.75">8733 7947 516,'0'0'95,"0"0"-86,0 0-9,0 0-2,0 0 2,0 0 20,-2 146-2,8-94 5,-2 0-16,0-4-4,-4-5 10,0-11-12,0-15 2,0-10 7,0-7-10,0 0 49,0-8 28,-8-25-39,0-13-29,-1-10-7,4-9-2,5-5 0,0-6 5,24-3-10,12 0 5,7 13 0,3 15-2,-1 19 4,-1 20-2,1 12 0,-3 0-10,-7 20 7,-12 15-13,-20 11-28,-3 9 11,-42 0-18,-17 3 3,-11-5-10,4-9-17,13-10 51,12-8 13,16-8 11,9 0 4,11-4 1,5-4-5,0 8 8,17 1 4,22-5 24,12 7 8,14-1-7,10 3-13,4 1-23,-6 2 3,-13-1-4,-12 2-52,-25-9-75,-13-4-183</inkml:trace>
  <inkml:trace contextRef="#ctx0" brushRef="#br0" timeOffset="161428.93">9166 8156 443,'0'0'17,"0"0"-16,122-43 11,-69 23-11,3-2 30,-12-2-2,-11 0-17,-12 0 11,-13-1-9,-8 4 17,0 4 11,-21 2-29,-6 5-11,-4 7 12,-2 3-11,2 0-3,4 17 0,4 7 0,8 8-2,11 7 4,4 6-2,0 5 0,25 0 2,16 0-3,8-5 1,7-16-17,6-15 11,8-14-16,1-3-4,-8-34 9,-10-7 6,-18-7 11,-14-2 2,-10 2 2,-11 2 39,0 8-9,0 16 5,0 11 30,0 7-29,0 7-19,0 4-21,0 26-16,1 28 11,2 15 6,-1 17-1,0 10 0,-2-1 7,0-9-11,0-19 4,-2-16 0,-4-17 1,1-17 2,3-14-3,-2-7 15,-1 0 4,-4-24 51,-2-12-70,2-13 0,6-7 7,3-10-5,0-7-2,25-8 0,8-3-1,8 0-3,3 12 3,0 16-4,-1 18-2,-9 18 5,-8 11 0,-6 9-1,-2 0-31,-2 19 23,-5 7-10,-7 7-5,-4 5 19,-9 1-26,-21 1 4,-18-2 10,-2-2-41,-4-6-32,0-3 1,12-12-73,11-11-143</inkml:trace>
  <inkml:trace contextRef="#ctx0" brushRef="#br0" timeOffset="162172.02">10250 8039 68,'0'0'340,"0"0"-285,0 0-40,0 0 5,0 0 2,0 0-4,115 100 0,-111-64 12,-4-4-27,0-8 3,0-8-6,0-7 2,0-8 3,0-1-3,0 0 16,2 0 50,0-12-22,5-14-38,4-8-8,9-4-10,7 1 8,4 2-22,6 11-24,-4 12 10,0 10-32,-4 2 42,-2 4-8,-5 13 29,0 3-1,1-1 3,-4-5-3,4-6 8,2-3-37,1-5 15,1 0-1,-5-2 1,-8-17 19,-10 5 6,-4-2 5,-2 1 45,-23 10-23,-8 1 12,-5 4 1,-3 0-17,6 9 12,4 20-25,4 6-4,14 2-3,4 5-1,9 2-5,0-1 0,0-9 0,11-5 3,9-11-3,10-9 0,7-9-5,6 0 0,14-29 1,1-6-11,-2-7-23,-6-7 33,-11-3-8,-5 3 13,-10 5 1,-6 7 6,-9 11-7,-9 11 20,0 8 6,0 7 18,0 0-33,-7 6-7,-10 24-6,-4 10 11,10 8 3,9 8-7,2 4 0,2-2 8,19-3-11,-2-11 6,-3-10-2,-9-5 2,-7-4-8,0-6 0,-29 0 1,-23-1-9,-18-6-8,-2-8-120,2-4-104</inkml:trace>
  <inkml:trace contextRef="#ctx0" brushRef="#br0" timeOffset="163055.06">11381 8223 400,'0'0'36,"0"0"-29,120-87-7,-81 52 11,-8 0 21,-4 1 11,-10-1-36,-8 3-4,-9 6 9,0 3 13,-24 7 26,-15 11-42,-7 5 0,-4 0 8,-5 19-14,4 20-3,8 11 14,8 8-6,19 5-8,15-2 0,1-4 2,12-13-4,24-10 2,11-17-6,6-10-9,13-7-24,0-7 6,3-23-1,-2-10-35,-11-6 32,-14-5 31,-10-6 6,-13 5 7,-10 11 1,-4 11 32,-3 14 47,-2 14-6,2 2-41,1 0-40,1 2-4,2 18 3,3 9-3,5 6 4,-6 4 0,-1 0 4,0-2-7,-5-7 3,5-4 0,-5-10 0,-1-9 4,-1-6-4,0-1 7,3 0 2,2-10 57,4-18-64,4-4-2,7-2-4,4-2-15,9 6 5,-2 8 6,-5 10-6,-6 12 9,-4 0 0,-1 20-1,-1 15 2,3 10 3,6 9 1,4-4 0,8-5 3,13-15-3,2-14 0,6-16 0,4-4 4,3-36-4,-3-15-2,-6-15-13,-15-6-11,-14-8 26,-18-3-1,-7-2 1,0-8 28,-25 3-16,-4 6 3,-2 13 21,9 23 2,6 22 47,7 20-25,9 10-39,-4 10-21,-5 34-19,2 24 19,-2 16 0,3 13 3,6 5-8,0 4 5,0 5 0,9 3 0,4-1 0,5-8-13,-10-12-33,-8-19-52,0-19-27,-6-28-124</inkml:trace>
  <inkml:trace contextRef="#ctx0" brushRef="#br0" timeOffset="163252.94">12429 7965 695,'0'0'19,"0"0"-7,133-47-9,-56 36-1,2 1 0,2-1-1,-5 2-2,-5-1-40,-19-4-137,-21-6-116</inkml:trace>
  <inkml:trace contextRef="#ctx0" brushRef="#br0" timeOffset="167022.3">13893 7680 443,'0'0'16,"0"0"14,0 0 10,0 0-28,0 0 65,0 0-13,0 0-40,-8-35-24,6 46-6,-6 22 6,-3 13-3,-4 12 7,-1 3-4,-2 6 0,-3 1 6,1 4-9,0 3 3,0 3-15,7-9-38,11-10-55,2-18 35,0-14-68,5-13-66</inkml:trace>
  <inkml:trace contextRef="#ctx0" brushRef="#br0" timeOffset="167562.13">13478 8095 330,'0'0'41,"0"0"-8,0 0-33,0 0 3,0 0-2,152-22 1,-89 22-2,2-4 12,-8 0-12,-8-6 0,-15 0 1,-12-4 6,-13-4 9,-5-5 36,-2-5-23,4-3 0,0-5-11,2-1 9,1 3-7,5 3-3,1 8 11,-1 7-13,-3 8-14,-5 8 4,2 0-5,-2 18 0,3 18-5,-2 17 10,-2 7 8,-1 1-7,-4 2-6,0-5 13,2-2-9,-2-8-3,0-9-1,0-16 8,0-10-9,0-8 1,0-5 0,0 0 21,0-2 6,5-26 28,0-7-53,10-11 2,7-3-8,7 3 4,5 8-1,6 10-8,-3 11 3,-3 13 6,-4 4-2,0 0-14,-3 22 9,-7 9-15,-5 8-14,-13 7 14,-2 9-33,-10 9-31,-28 0-27,-5-6-96</inkml:trace>
  <inkml:trace contextRef="#ctx0" brushRef="#br0" timeOffset="167901.01">14647 8267 353,'0'0'19,"0"0"-7,0 0-12,147-104 1,-107 77 10,-2-5-1,-7 1 7,-11 3-7,-9-4-3,-11 4-1,0 5 31,-6 6-7,-19 7 33,-4 6-31,-5 4-8,1 0-11,-2 16-7,6 11 1,8 5-5,10 3-2,11 5 7,5 3-4,24-4-3,16 3 10,11-4-2,17-9-15,12-3 7,6-14-58,1-8-31,-5-4-103</inkml:trace>
  <inkml:trace contextRef="#ctx0" brushRef="#br0" timeOffset="168148.1">15937 7724 435,'0'0'232,"0"0"-142,0 0-42,0 0-16,0 0-32,0 0-4,-11 51-1,3 13 5,-1 1 0,-1 5 3,6-3-3,1 3 0,3 2-12,0-2-27,-1 0-34,-1-10-23,-4-10 1,6-13-78,-1-13-14</inkml:trace>
  <inkml:trace contextRef="#ctx0" brushRef="#br0" timeOffset="168995.65">15691 8089 364,'0'0'128,"0"0"-82,0 0-45,0 0-2,0 0-13,0 0 14,48-20 8,25 20-8,14 0 0,7 0-3,9 0-35,6 0 36,-4-8 1,-7-4 2,-11-5-9,-18 2 10,-15-3-2,-21 2 13,-19 4-1,-14-2 88,0 2-5,-18 2-57,-24 2-7,-14 8-25,-18 0-3,-13 18 9,-5 11-3,13 5-7,16 3-2,27-1 12,18 2-22,16-4 12,2 2-2,0-4 0,15-6-6,8-8 4,6-11-2,13-7 4,7-9-1,7-21 1,2-9 0,-9-6 0,-8 6-1,-10 4 1,-18 9 0,-5 9 6,-6 10 4,-2 2-10,0 5 6,0 0-6,0 0-13,4 12-15,0 11 14,2 7 14,1-4-4,5-1 4,3-2 0,3-9-2,6-2-1,7-12 3,7 0-2,9-14 2,4-21-1,3-6 1,-1-5 0,-6 0 3,-9-7 0,-11 3-3,-13 10 0,-14 7 1,0 10 0,0 12-1,-17 8 0,-5 3 0,-2 3-11,2 18 11,1 11 0,8 3 1,6 2-11,7 3 10,0-1 0,0-1-1,9-2-1,9-3 2,2-1 0,5-5 4,-9-5-2,-3-6-1,-7-3-1,-6-1 5,0 4-1,-13 5-4,-30 5 0,-20 5-11,-13-4-51,-1 0-67,13-9 35,19-10-116</inkml:trace>
  <inkml:trace contextRef="#ctx0" brushRef="#br0" timeOffset="169263.8799">17288 7574 657,'0'0'99,"0"0"-71,0 0-26,0 0 3,0 0-5,0 0 0,5 108 14,-5-29-6,0 0 5,0-1-9,0 4 2,0-4-3,0 3-3,0 2 0,0-7-2,-2-8-37,-1-13-38,3-11-71,0-23-62</inkml:trace>
  <inkml:trace contextRef="#ctx0" brushRef="#br0" timeOffset="169550.7">17703 7907 389,'0'0'40,"0"0"-4,0 0-28,0 0-8,0 0 0,0 0-12,-140 4 10,75 21-5,9 4-23,19-4 28,14 5 2,21-5 3,2 5 2,8-2 36,31-2-19,5-2 2,14-4 24,7 2-17,-1 0-12,-8 4-19,2 10-11,-4 3-56,0 1-51,3-3-14</inkml:trace>
  <inkml:trace contextRef="#ctx0" brushRef="#br0" timeOffset="171222.26">18541 7744 430,'0'0'44,"0"0"6,0 0 3,0 0 9,0 0 35,0 0-22,-11-102-66,11 100 5,0 2-14,0 0 2,0 0-10,0 0 4,0 0 1,0 8-5,2 4 11,1-4-7,-3-5 4,0 0 0,0 0 4,0-3-2,2 0-1,0 0 9,-2 0-4,0 0 4,0 0-10,0-6 6,0-8-4,0-1 0,0-3-2,0 0 0,0-5 8,0 1-12,0 2 4,0 8 0,0 4 4,0 8 1,0 0 0,0 0-5,0 15-21,0 19 14,0 18-3,0 8 10,0 7 2,0 4 1,0-3-3,0 5 0,0 5 4,0 0-10,-4 2-35,-15-5-67,0-18-46,1-18-138</inkml:trace>
  <inkml:trace contextRef="#ctx0" brushRef="#br0" timeOffset="171537.16">19060 7832 583,'0'0'0,"0"0"-15,0 0-66,-137-8 75,70 28 3,-6 6 6,5 4 5,10-2-8,16-3 0,17-7-1,17-4 1,8 1-2,0 0-5,11-1 7,19 2 12,8-3-2,10 7 13,7-3 19,4 5-35,-2 2 5,-1 0-12,-3 2-9,-3 4 9,-6-2-61,-4-10-51,-9-2-156</inkml:trace>
  <inkml:trace contextRef="#ctx0" brushRef="#br0" timeOffset="172229.13">19251 7904 462,'0'0'115,"0"0"-76,0 0-31,0 0-8,0 0-1,0 0 1,2 123 0,1-72 15,2 0-15,2-9 4,-3-8-3,-2-13 2,-1-7-3,-1-14 0,5 0 4,-5 0 20,4-7 13,4-18-2,5-12-35,10-7-4,8-2 3,5 6 1,4 5-7,-2 10 0,-5 13 5,-4 12-7,-8 0 2,-6 16-36,-5 19 28,-6 9 5,-2 2-13,-2 0 9,0-3-46,0-7 14,0-8-11,0-12-53,6-16 23,13 0 29,0-18-8,6-17-3,2-8 52,-7-1 17,4 0 48,-2-2 23,-1 10 20,-4 6-29,-7 12 24,-6 11 9,-2 7-71,-2 0-24,0 16-15,0 13 15,0 9 3,0 2 10,0-4-12,7 0 8,9-6-5,5-6 8,8-8 4,-2-11-14,4-5 9,1-2-3,-3-27-7,-5-7 12,-9-1-12,-3-4 9,-10-1 4,-2 7-11,-11 1 2,-28 12-5,-11 12-21,-6 10-11,-4 0 11,11 14 1,11 11-3,16 2-41,15-1 6,7 3-2,15-9-65</inkml:trace>
  <inkml:trace contextRef="#ctx0" brushRef="#br0" timeOffset="172683.99">20169 8000 287,'0'0'132,"0"0"-58,0 0 27,0 0-1,0 0 7,0 0-47,46-93-49,-44 93-11,-2 0-6,0 0-9,0 14 14,0 12-7,3 1 8,4 5 0,-1-6-5,3-1 5,9-4-16,-3-10 5,6-3 4,1-8-7,-2 0 12,4-4 0,-3-11 2,-3 2-6,-7 3 7,-5 4-1,-6 2 1,0 2 2,0 2-6,0 0-5,2 2-26,5 17 32,6-2-3,5-1 5,7-9-5,-1-4 3,5-3 2,-4-6 2,4-22 3,2-8 4,-4-2-1,0-4-4,-8 1 16,-7 3-17,-5 6 5,-7 8-8,0 9-6,0 8 5,-27 7-57,-15 2-87,-14 18-14,-1-2-78</inkml:trace>
  <inkml:trace contextRef="#ctx0" brushRef="#br0" timeOffset="172904.859">20817 7520 602,'0'0'106,"0"0"-37,0 0 0,0 0-33,0 0-36,0 0-3,15 28-15,-5 35 18,-2 12 8,0 7-4,-4 0-8,-4 3-10,0 0-63,-11-4-80,-17-14-127</inkml:trace>
  <inkml:trace contextRef="#ctx0" brushRef="#br0" timeOffset="173609.75">21032 8015 502,'0'0'38,"0"0"-17,0 0-21,155-26 0,-106 23 4,-1-2 4,-8-2 0,-3-2-2,-8-3-4,-11-6 9,-7-9-2,-7 0 18,-4-4 15,0 5-20,0 6 9,0 6-8,-15 5 0,-1 9-6,-3 0-17,-8 3 0,-2 25-6,2 6 6,7 6-2,13 2 2,7-1-7,0-2-8,18-2-27,33-9-3,30-11-11,25-10-25,22-7 7,7-2-77,-11-24 25,-11-6 93,-30-5 33,-26-2 25,-35-1 22,-22 1 76,-2 7 24,-31 9-24,-9 8-52,-10 13-13,-8 2-41,0 10-7,0 19 10,10 7-16,13 2-2,7 0-2,10 0-3,12-6 3,3-8-9,5-8-22,0-9 9,16-7 7,20-13 15,18-21 0,0-14-31,4-10 4,-4-7 7,-16-5 20,-5-6 10,-15 0-8,-13 3 15,-5 11 20,0 14-3,0 20 52,-5 14-27,-1 12-31,4 2-28,0 12-1,2 29-4,0 12 1,2 13 3,22 5-6,0 1-22,-1-2-26,-10-3-11,-5-7-57,-2-11-9,2-13-48,6-15-43</inkml:trace>
  <inkml:trace contextRef="#ctx0" brushRef="#br0" timeOffset="174274.34">22625 7814 172,'0'0'143,"0"0"-42,114-96 3,-107 81 36,-7 6-50,0 4-28,-17-1-43,-9 5-11,-3 1-9,0 0 1,5 0 0,6 4-5,7 1 7,7 2-2,4 1 0,0 4-14,0 5 14,6 2-9,8 9 9,10 2 4,0 2-2,-1 5-2,-6 0 0,-4 3 6,-10 5-12,-3-1 6,-4 6 0,-35 2 0,-16-2 3,-12-2-3,2-12 0,7-12 0,16-11 0,20-10 0,10-3 4,12 0-2,0-1-1,19-23-2,34-18-4,20-17-36,18-7-3,10-7-64,2 9 10,-5 15 75,-7 15 20,-8 13 3,-13 8 9,-19 10-2,-12 3 19,-18 0-11,-11 0-1,-5 0 27,2 0 6,-3-7 20,5-10-43,5-3-18,-1-2-4,-3-2-2,-1 1 0,-4 4 2,-5 3 1,0 5 18,-8 10 3,-26 1-23,-13 8-1,-10 26 0,6 12 0,11 6 12,18 1-12,18-3 0,4-4 2,17-12 7,32-10-6,21-14-1,18-10-1,12 0 15,-6-28-16,-6-9-22,-23-8-28,-28-8-82,-27-5-219</inkml:trace>
  <inkml:trace contextRef="#ctx0" brushRef="#br0" timeOffset="175340">3896 9365 273,'0'0'386,"0"0"-323,0 0-33,0 0-13,0 0-13,0 0-8,0 0 0,-51 44 4,51 16 6,4 10-6,-2 4 0,-2 7 0,0 9-4,-7-2-29,-15-4-79,-4-14-25,-1-22-78</inkml:trace>
  <inkml:trace contextRef="#ctx0" brushRef="#br0" timeOffset="175850.69">3570 9643 449,'0'0'39,"0"0"9,0 0-48,0 0-22,0 0 22,0 0-2,42 44 2,10-30 3,6-8-3,-2-6 0,-5 0 1,-7-18 3,-12-8 29,-3-8-1,-9-5-13,-1-2 7,-3-2-20,-3 4 13,-1 11 0,-5 7-9,-3 16 27,-3 3-29,-1 2-8,3 3-13,2 26-8,-3 13 21,5 5 4,0 4-3,-3-5 3,5-7-4,-2-8 5,2-11-10,-2-6 5,3-7 0,-5-5 4,0-2-1,-3 0 7,4 0 25,6-16-24,8-7-2,6 0-9,1 0 2,4 7-5,0 6-4,3 10-3,-2 0-11,-2 14-27,-1 16 12,-2 6-8,-2 5 17,4 0-3,4-1-39,7-12-25,4-8 0,5-20-81</inkml:trace>
  <inkml:trace contextRef="#ctx0" brushRef="#br0" timeOffset="176360.4799">4926 9633 248,'0'0'154,"0"0"-82,0 0 8,0 0-18,0 0-36,-117-30-8,89 49-16,-4 8 2,8 4-4,7-2 0,7-3-6,8-4 5,2-5 0,0-7-7,0-5-25,8-5 12,13 0-5,6-2 26,2-18 0,-1-4 0,-5 7-2,-6 5 2,-7 3-3,-1 9-4,-5 0-2,3 2 5,6 20-1,3 5 7,8 1-2,3-5 0,7-7 2,1-9-2,3-7 0,0-9 0,-2-25 5,-1-11-2,-1-10-2,-5-10 9,-7 2-8,-5-6 9,-7 0-6,-8 4 31,-2 7 3,0 14 6,0 18 11,0 16 35,0 10-60,0 6-31,0 36-19,0 18 19,0 18 3,0 4-1,0 5-2,0 1 0,0 0-36,5-2-20,-5-3-66,0-16-40,-21-18-185</inkml:trace>
  <inkml:trace contextRef="#ctx0" brushRef="#br0" timeOffset="176518.3799">5077 9613 473,'0'0'12,"138"-32"-9,-26 17-3,19 1-2,3 6-31,-3 3-57,-8-2-85</inkml:trace>
  <inkml:trace contextRef="#ctx0" brushRef="#br0" timeOffset="176697.27">6292 9511 511,'0'0'121,"0"0"-118,0 0-3,0 0 0,0 0 31,0 0-7,0 130-4,0-89-16,0 3-2,0-7-1,0 0-1,0-9-35,0-10-60,0-17-46,0-1-111</inkml:trace>
  <inkml:trace contextRef="#ctx0" brushRef="#br0" timeOffset="176829.19">6214 9342 13,'0'0'324,"0"0"-323,0 0-1,0 0-11,116 21-2,-64-2-139</inkml:trace>
  <inkml:trace contextRef="#ctx0" brushRef="#br0" timeOffset="177140.03">6865 9503 518,'0'0'135,"0"0"-106,0 0 31,0 0-27,0 0-23,0 0 11,-120 12-15,95 12-6,-2 3 0,7 2 4,11-2-9,5-2 5,4-4-3,0 2-2,20-3 5,4-5 0,5-1 0,-6-5 6,-7 2-4,-8-6-2,-8 4-6,0 3 1,-18 8-10,-27 14 14,-16 4-26,-6 2-63,7 0 23,15-8-11,22-11-43,23-18-139</inkml:trace>
  <inkml:trace contextRef="#ctx0" brushRef="#br0" timeOffset="177500.37">7459 9587 733,'0'0'78,"0"0"-70,0 0-8,0 0-2,0 0-7,0 0 17,15 95-8,-9-58 0,-4-3 1,1-6-1,-3-8 0,0-7 0,0-6 7,-9-3-1,-3-4-1,1 0 2,5-2-6,4-18 17,2-6-17,0-8 1,19-6-2,12 5-5,4 3 3,0 9 2,-1 11-4,1 8-5,1 4 3,-3 4-4,-8 28-5,-9 10-40,-16 9 9,0 4-58,0-4-68,0-7-102</inkml:trace>
  <inkml:trace contextRef="#ctx0" brushRef="#br0" timeOffset="177822.17">8126 9717 235,'0'0'221,"0"0"-129,0 0-64,114-98-12,-89 74 24,-5 4-22,-7-3 10,-4 6-21,-7 0-4,-2 2 18,0 6 8,-4 4 6,-16 5-4,-4 0-23,-11 8-8,0 18 0,-1 8 1,7-1-2,12 6 1,12-5 0,5-3-2,5 1 2,26-6-4,9-9-15,16-9-36,9-8-2,10 0-62,8-16 26,2-12-140</inkml:trace>
  <inkml:trace contextRef="#ctx0" brushRef="#br0" timeOffset="178190.01">8764 9529 237,'0'0'223,"0"0"-82,0 0-50,0 0 2,0 0-54,0 0-24,-80-30-2,66 62-13,2 1 0,0 6-4,5-1 10,7-4-8,0 2 2,0-4-21,0-8-5,16-7-45,8-14-1,15-3-2,18-12 17,15-23-65,3-8 41,-3-3-171,-14 0 176,-20 5 76,-14 8 113,-13 8 83,-11 13-69,0 4 20,0 5-37,0 3-36,0 0-37,-11 16-37,-7 12 0,3 4 0,5-2 4,10-2-8,0 2 4,8-6-19,16-4-9,3-4-27,-3-6 12,-12-4-115,-12-6-54</inkml:trace>
  <inkml:trace contextRef="#ctx0" brushRef="#br0" timeOffset="178387.889">9054 9479 270,'0'0'120,"0"0"-57,0 0 18,0 0 6,0 0-33,0 0-19,118-40-31,-105 45 4,-2 9-16,-5 9-11,-6-1-39,0 2-6,0 0-27,0-4-48,-4-6-147</inkml:trace>
  <inkml:trace contextRef="#ctx0" brushRef="#br0" timeOffset="178730.68">9752 9382 552,'0'0'96,"0"0"-43,0 0-9,0 0 11,0 0 5,0 0-56,0-52 1,-29 54-10,-12 20-4,-5 2 9,6 4 0,11 1 0,10-4-5,13 4 1,6-3-7,0-2 9,11-4-11,18-1 13,7-7 0,-3 1 1,-8-6-9,-7-7 8,-14 3-9,-4-1-1,0 5-31,-13 4-17,-14 1 26,-4 0-75,11-1 43,11-4-34,9-7-20,9 0-5,26-2-30</inkml:trace>
  <inkml:trace contextRef="#ctx0" brushRef="#br0" timeOffset="179022.5">10069 9418 317,'0'0'164,"0"0"-55,0 0-18,0 0 20,0 0-55,0 0-27,15-55-28,-33 57 2,-7 18-3,1 6 0,4 6 3,4 1-8,10 2 3,3-3 2,3-6-3,0-5-3,9-1 6,7-3-3,-1-5 4,1 0-5,-7-4 4,-7-4-12,-2 1 7,0 2-23,-2 0 9,-23 8-10,-8-5-23,-7 0-59,2-4-6,12-3-49,9-3-63</inkml:trace>
  <inkml:trace contextRef="#ctx0" brushRef="#br0" timeOffset="179666.46">10642 9503 327,'0'0'116,"0"0"-18,0 0-8,0 0-6,0 0-26,0 0-21,-59-85-26,21 85-8,-1 22 0,-4 7-3,7 5 0,7 2 0,7 0 3,4-1-6,9-9 3,2 1 0,3-8-2,4-7 2,0-7-14,0-5 7,18 0 4,11-2 3,5-15 0,3-6 4,1-1-4,3 1 0,-2 0 0,-1 7-3,-9 9 1,-4 7-2,-14 0 2,0 0 0,0 9-2,-2 3 1,5 0 3,-4-4 0,-1-3 6,1-5-11,3 0 7,5 0-2,6-15 6,10-14-3,1-2-3,-7-3 0,0 2 1,-16 2-4,-6 4 0,-6 5-12,0 11 2,-7 6-4,-7 4 6,3 0 8,5 8-6,2 10 7,-1 6-2,5 5 4,0-3-2,0-1 3,0-2-1,7-3 0,4-2 1,7 0-2,-3-6 1,1-1 0,-7-2-5,-7 1 0,-2-3-99,0 0-3,8-7-50,6 0-41,13-2 61</inkml:trace>
  <inkml:trace contextRef="#ctx0" brushRef="#br0" timeOffset="180102.25">11206 9467 14,'0'0'186,"0"0"-47,0 0-11,0 0-10,0 0-46,0 0-64,10-44-8,-10 65 0,5 2 1,1-5-1,6-4 3,3-7-3,3-2 6,7-5-6,1 0 18,-2-5-8,1-8 3,-9 1-10,-7 5-1,-3 5-1,-4 2-1,1 4-11,-1 28 8,0 19 3,0 12 1,8 14 4,-2 10 10,-5 15 10,-3 2-22,-11-4 8,-34-3-6,-16-13-1,-10-10-8,-2-10-9,1-22 13,10-19 3,4-20 2,12-3 4,3-28 30,12-22-16,9-14 9,14-10-23,8-8-5,21-5-8,29-3-3,18 4-23,15 15-15,23 10-54,26 13 10,17 4 10,10 6-77,-5-3-196</inkml:trace>
  <inkml:trace contextRef="#ctx0" brushRef="#br0" timeOffset="180320.12">12288 9198 24,'0'0'612,"0"0"-483,0 0-60,0 0-65,0 0-4,0 0 21,0 32-19,14 22 28,2 10-12,4 11-11,-10-1-5,-5-2-2,-5 4 0,-2 5-5,-31-4-12,-5-2-42,0-17-45,9-22-111,13-26-80</inkml:trace>
  <inkml:trace contextRef="#ctx0" brushRef="#br0" timeOffset="180723.87">12074 9557 325,'0'0'186,"0"0"-145,0 0-41,0 0 4,156-22 0,-98 18 9,-4 0-10,-5-5 14,-13 2-13,-11 2 10,-13 0 34,-7 5 11,-3 0-16,2 0-43,4 0 10,3 16-9,7 11 0,3 7 1,2 1 2,2 3 5,-3-4-9,-2-5 0,0-10 1,-3-5 2,-1-5 0,-3-9-3,10 0 34,1-3-4,3-19-5,5-2-23,-12-6 2,-3 0 3,-9 2-3,-8-1-3,0 10-1,-30 5-30,-31 4-14,-20 6-6,-15 2-27,-1 2 1,13 0-36,15 0 46,16 0-165</inkml:trace>
  <inkml:trace contextRef="#ctx0" brushRef="#br0" timeOffset="181285.9499">13905 9382 445,'0'0'47,"0"0"-1,0 0-28,0 0 28,-118-1-2,110 12-33,6 6 5,2 2-14,0 1 0,0 4 11,0 3-9,10-1 1,7 1-5,1-1 3,2-5 7,-2-1-7,0-3-2,-9-2 5,-7-3 1,-2 0-7,-14 4 1,-30 7 1,-18-2-2,-7 1-1,3-5-53,18-2 4,23-6-42,23-9-29,2 0-184</inkml:trace>
  <inkml:trace contextRef="#ctx0" brushRef="#br0" timeOffset="181602.8">14132 9543 570,'0'0'157,"0"0"-129,0 0-21,0 0 17,0 0-10,0 0-5,0 26-14,0 4 6,6 4-1,8-2 0,8-3 11,5-2-11,8-8 1,8-12 1,4-7 19,-6 0-19,-2-7 6,-12-18 3,-9-3-2,-12-6-9,-6 0 0,0-2-28,-20 4 24,-13 1-26,-4 10-42,5 8 0,1 13-13,8 0 21,1 3-44,9 11-98,6-4 10</inkml:trace>
  <inkml:trace contextRef="#ctx0" brushRef="#br0" timeOffset="181836.78">14576 9266 535,'0'0'118,"0"0"-59,0 0 7,0 0-10,0 0 1,0 0-17,62-58-39,-47 82-2,10 14 0,4 8 1,2 6 0,-4 6 0,-6-1-1,-9 1 1,-9-2-78,-3-6-36,0-15-122,-5-18-177</inkml:trace>
  <inkml:trace contextRef="#ctx0" brushRef="#br0" timeOffset="182330.47">14981 9435 561,'0'0'61,"0"0"-20,0 0-31,0 0 1,0 0 1,0 0 22,83 48-26,-58-18-2,-5-6 4,4-6-6,-4-4-4,-9-8 2,-2-6 2,2 0 10,-5-4 8,8-20 9,6-8-31,1-4 0,0 3-21,2 5-12,-2 9-36,3 5 31,-3 10-39,4 4 4,2 0 55,2 11 14,0 8 4,4-2 0,3-1 1,1-3-2,9-5 1,-2-8 0,-6 0 2,-5 0 3,-15-12-2,-11-6 0,-7-4 2,0 3 65,-26 6-36,-3 4 17,-5 9 1,-4 0-43,2 6 6,3 20-2,6 13-12,14-1-2,11 4 1,2-1 0,4 0 3,27-7-3,5-5-14,11-10-33,7-9-58,12-10-22,1 0-283</inkml:trace>
  <inkml:trace contextRef="#ctx0" brushRef="#br0" timeOffset="182534.34">16356 9281 678,'0'0'117,"0"0"-101,0 0-14,0 0-2,0 0 0,0 0 7,0 100-6,0-45 0,8 10-1,-4-2 5,0 0-10,-4 4-28,0 0-60,-13-7-89,-16-17-171</inkml:trace>
  <inkml:trace contextRef="#ctx0" brushRef="#br0" timeOffset="183035.49">16212 9578 455,'0'0'26,"0"0"-22,0 0-8,115 0 8,-68 0-2,-2 0-1,-4-12 12,-6-2 11,-10-1-9,-8-5 14,-7-7 34,-8-1 6,0-6-25,-2-2-12,0-2-17,2 3 13,0 9-19,0 7-1,1 13 30,-1 6-21,1 0-17,4 10-4,6 22-7,1 18 5,-4 6 10,-4-1-4,-6-3 0,0-11 2,0-10-2,0-13 0,0-9 1,0-7 0,0-2-1,0 0 9,0 0 22,0-11-5,9-9-20,9-7-6,9 2 0,9-8-3,1 4 4,-1 7-1,-5 8 0,-6 10-14,-5 4-9,-5 7-5,-3 21 6,-12 11-9,0 5-28,-7 6-32,-17-6-62,-5-8-62</inkml:trace>
  <inkml:trace contextRef="#ctx0" brushRef="#br0" timeOffset="183351.29">17177 9547 363,'0'0'43,"0"0"-42,0 0 21,122-18 22,-113 7 18,-9-1 62,0-9-105,0 1 14,0-2-7,-7 5-8,-6 5 29,-3 9-33,-1 3-8,-12 0 7,-4 5-11,-3 22 1,3 4-3,8 1 4,9 3-8,14-3 4,2 0-3,12-1 0,38-11-27,31-11-7,31-6 11,21-3-97,8 0-34,-6-19-167</inkml:trace>
  <inkml:trace contextRef="#ctx0" brushRef="#br0" timeOffset="183552.19">18094 9400 475,'0'0'128,"0"0"10,0 0-54,0 0-46,0 0 0,0 0-27,-21-19-3,28 44-8,9 9 0,1 15 7,-1 6-5,-5 11-2,-10 9 1,-1 9 7,0 1-15,0 0 7,0-13-58,-14-14-57,-12-23-178</inkml:trace>
  <inkml:trace contextRef="#ctx0" brushRef="#br0" timeOffset="183788.06">18086 9436 421,'0'0'115,"0"0"-3,0 0-37,152-59-12,-108 59-24,-1 0-1,-3 11-38,0 15 3,-6 4-3,-7 2 0,-12-2 0,-15-1-2,0 0-56,-25-3-8,-26 6-15,-12-15-87,0-7-63</inkml:trace>
  <inkml:trace contextRef="#ctx0" brushRef="#br0" timeOffset="184255.9199">18537 9296 663,'0'0'77,"0"0"-54,0 0-15,0 0 22,134-18-17,-96 47-5,1 8-12,-7 4 4,-8-5 0,-13-9-5,-9-3-2,-2-6-52,-2-5 21,-17-5-34,3-6-10,7-2 29,9 0 53,0-2-10,15-15-1,14-3-20,7-4 28,2 2-3,2 3 5,-7 7 2,-8 5-1,-2 7 24,-6 0-19,6 14 16,2 7-1,1-2-17,-1-1 4,-4-6-7,0-3 0,-4-7 5,-1-2-2,-2 0 6,3-4 6,-1-12-13,-8-3 4,-5 1-6,-3 3 0,-8 1-5,-28 5 3,-9 7-17,-10 2-3,-4 0-13,3 2-11,14 8-62,13-1-165</inkml:trace>
  <inkml:trace contextRef="#ctx0" brushRef="#br0" timeOffset="184683.94">19390 9142 474,'0'0'45,"0"0"16,0 0 36,0 0 13,0 0-7,0 0-69,81-82-34,-81 121-13,0 19 11,0 17 2,-2 0 0,-12-4 0,1-10 1,4-17-1,4-14 2,1-12 5,4-12-13,0-4 6,0-2 0,0 0 20,0-4-10,18-14 13,11-5-21,6 0 5,5-4-10,3 6 3,-5 4 0,-5 5-6,-2 12 6,-5 0 0,-2 5-2,-8 12-11,-8 3 12,-8 1-10,0 1-9,-22-2 19,-25-1-23,-16-5 7,-1-5-5,1-1-52,5-5 0,10 0-64,7-3-11,16 0-103</inkml:trace>
  <inkml:trace contextRef="#ctx0" brushRef="#br0" timeOffset="184911.8">19849 9094 658,'0'0'90,"0"0"-18,0 0-12,0 0-14,0 0-39,0 0-4,8 56-6,0-6 2,-1 11 1,-3 0 3,-4 3-3,0 0-3,-4 1-20,-16-7-83,-4-12-77,-1-18-90</inkml:trace>
  <inkml:trace contextRef="#ctx0" brushRef="#br0" timeOffset="185269.94">19979 9472 181,'0'0'345,"0"0"-327,156-14 8,-101 0 6,-7-2-32,-3-1 14,-6-2-14,-11-3 0,-6-4-5,-16 1 5,-6-1-12,0-1 10,-9 3-13,-20 6 13,-5 6-2,-1 8 4,-3 4 37,4 6-15,4 22-4,-2 8 21,6 0-38,3 1 25,12-2-12,7-5-7,4-3-10,0-8 6,22-2-6,18-10-1,11-3-84,12-4-28,-4-1-109</inkml:trace>
  <inkml:trace contextRef="#ctx0" brushRef="#br0" timeOffset="185779.84">20523 9266 312,'0'0'157,"0"0"-52,0 0-57,0 0 4,0 0 13,0 0-63,-20-12 1,20 30 1,0 6 3,0-1 13,0 4-17,0-3 3,0-2 3,-2-1-5,-2-9 0,-4-6-2,6-2 3,2-4 3,0 0-3,0 0 21,0 0 27,0-4-27,0-13-16,14 0-10,5-3 0,1 1-9,1 5 7,-6 4-10,-5 6 10,-6 4-12,0 0 14,1 2-18,1 19 1,1 0 14,-7-1-3,3-1-3,-3-9 8,0-2-12,0-7 12,0-1-3,0 0 4,2 0 3,2 0 5,9 0 4,8-16-12,10-1-6,9-4 4,11 3-1,7-2 6,-1 4-3,-5 4 2,-11 7-2,-13 5 6,-4 0-4,-3 9-2,-6 21 0,3 10-36,-8 9-72,-10-8-100,0-4-156</inkml:trace>
  <inkml:trace contextRef="#ctx0" brushRef="#br0" timeOffset="197291.4499">15802 8811 84,'0'0'42,"0"0"0,0 0 0,0 0-9,0 0 30,0 0-16,0 0-18,0 0-7,0-17 16,0 16-7,0 1 5,0-4-16,0 4 9,0 0 7,0 0-26,0 0 1,0 0-11,0 0 3,0 0-6,0 0-4,0 0-15,0 0 21,16 0-1,5 0 2,8 0 0,5 4 2,4-4-5,5 0 3,6 0 0,-3 0 13,-1 0-13,-5 0 0,-7 0 2,-5 0 5,0 0-10,-1 0 3,0 0 0,0 0 5,-1 0-2,3 0-3,2 0 0,2 0 5,4 0-10,-1 0 5,7 0 0,0 0 4,3 0-4,3 0 0,-2 0 0,-2 0 5,-3 0-10,-4 0 5,-2 4 0,0 0-9,-7 0 11,-1-2-2,-2 2 0,-5-1 3,0-2-4,1 3 1,-3 0-1,2 1-13,6 0 14,-3-1 0,8-1-1,3 0-8,3 1 9,2 0-13,0 0 13,0 1-9,-5-5 9,1 3 0,-5 1-1,-4-4 7,-4 2-7,-7-2 1,-3 0 0,1 0-3,-3 0 4,9 0-1,-1 3 0,8-3 5,7 0-5,7 0 0,11 0 0,8 0-1,7 0 1,5 0 0,-2 0-4,5 0 13,-4 0-14,-6 0 5,-5 0 0,-4 0-4,-8 0 8,-3 0-4,-7 0 0,-5-3 5,1-3-5,2 0 0,-1 0 0,5 0 2,5 1-2,8 2 5,6 3 12,14 0-14,-2 0-5,5 0 2,0 0 0,-3 0 7,-1 0-7,-11 0 0,-9 0 0,-9 0 5,-10 0-5,-8 0 0,-2 0 6,0-2-7,-1-5 1,10 4 0,6-1-1,11-1 6,11 4-9,11-3 4,12 2 0,0 0 2,2 0-2,6 2 0,-3-3-3,9 3 8,-6-1-8,-6 1 3,-4 0 0,-9-2 1,-9 2-1,-6-2 0,-9-1 1,-8 0 5,-9-3-6,-2 0 0,0-3 0,3 0 20,6-1-19,5-2 10,14-1-4,11 4 9,11 0-13,8 4-3,6 2 3,5 3-3,5 0 4,-2 0-4,-4 0 0,3 0 0,3 0-7,-2 0 7,-6 0 0,-3 0 3,-5-2-3,-10 0 0,-3 1 1,-11-1 8,-15 2-13,-11-3 4,-14 2 0,-7-2-1,-1-1 1,2 0 0,-1 2 0,3-1 3,1-2-3,3 1 0,8 3 4,11-1-4,12 2 0,8 0 0,1 0-2,3 0 5,1 0-3,-9 3 0,-6-1 3,-17-2-9,-12 0 8,-8-5-2,-6-7 8,2-2 2,0-4-10,7 2 0,11-5 7,4 3-14,5 4 2,0 2-10,-4 8 11,-8 0-11,-8 4 14,-5-2-1,-5 2-5,-6-2 4,0 2-30,-2 0-29,0 0-30,0 0-82,0 0-8</inkml:trace>
  <inkml:trace contextRef="#ctx0" brushRef="#br0" timeOffset="-204876.76">8880 8528 66,'0'0'51,"0"0"-9,0 0-22,0 0-7,0 0 53,0 0-20,0 0-23,0 0 14,-40-10-26,40 10-10,0 0 1,0 0 1,0 0-3,0 0 0,0 0-9,0 0 7,0 0-19,0 0 0,2 10 11,18 2-7,16 0 15,17 0 2,28-2 8,21-2 17,26 2-24,14-1 9,14-2 2,3 3-5,-1 3-5,-9 1-2,-13 2 1,-16 4-2,-17-1 2,-19 0-1,-26-2 0,-19-2-13,-20-8-1,-13 2-1,-6-6-37,0-3 33,-21 0 11,-20 0 3,-9 0 1,-10 0-24,1 0 24,4-7 1,9 0 6,5 4-6,1-1-15,-1-1-40,-6 1 22,-8-1 17,-8-4 19,-10 2-3,-12-5 6,-13 0-5,0-1 4,2-1 1,15 3 20,22-1 20,18 2-11,22 2 3,11 5-5,8 3-4,0 0-26,2 0-33,32 0 33,22 0 8,37 0 13,42 8 9,36 5-13,32 3 4,9 4-16,-9-1-1,-12 2 5,-13-3-6,-5-1-6,0-3 5,7-5-2,11 3 4,-6-2-4,-17 0 0,-23 4 2,-35-4-2,-32-2 0,-35 0-4,-26-6 4,-17-2-2,0 0-26,-37 0 0,-18 0-48,-16 0 11,-16 0 8,-4-6-24</inkml:trace>
  <inkml:trace contextRef="#ctx0" brushRef="#br0" timeOffset="-204591.93">10802 8736 128,'0'0'76,"0"0"-39,0 0-37,0 0-5,0 0 5,129-10 27,-22 10 5,34 0 5,19 0-9,16 7-24,3 4 11,-19 1-11,-29 5 0,-32-3 1,-35-2-2,-26-4-2,-21-1 11,-9-5-10,-6 1 15,-2-1 12,0 0-22,0 0-7,0 1-8,0 0-50,0 1-57,9-4-58</inkml:trace>
  <inkml:trace contextRef="#ctx0" brushRef="#br0" timeOffset="-201218.9">1221 12264 80,'0'0'61,"0"0"-13,0 0-27,0 0 30,0 0-8,0 0-22,0 0-6,67-98-4,-63 87-9,-4 2-2,2 1-23,-2 1 0,0 2-13,0 2-24,0 3 59,0 0-1,0 0 2,0 0 3,0 0-3,0 0 0,0 0 2,-6 0-1,1 0 9,3 0 5,0 0 8,2 0 24,0 0 1,0 0 15,-5 0 10,3-1-11,-1-6-13,1 4 6,2 3 13,0 0-9,0 0-43,0 0-4,0 0-12,0 3-14,0 20 11,0 11-1,0 6 4,0 4 4,12-4-1,3-2-3,1-6 0,-1-10 0,1-6-4,0-8-3,-3-6-17,5-2 11,0-2 13,5-25 8,2-10-4,-3-9 1,-2-6 5,-1 6-10,-8 5 0,-4 14 15,-4 13-3,-3 9 28,0 5-23,0 0-17,0 2 0,0 26-19,0 14 19,0 13-5,3 6 9,9 2-8,3-2 3,1-1-32,-2-4-25,1-5-61,-9-13-68,-6-13-111</inkml:trace>
  <inkml:trace contextRef="#ctx0" brushRef="#br0" timeOffset="-200812.13">1460 11638 613,'0'0'49,"0"0"-42,0 0 14,-150-46 23,103 55-25,-9 32-11,-8 24 11,-5 29-18,-5 30 12,3 19-5,10 11-7,17-2 12,20-11-13,24-15 0,4-16-4,46-18 6,20-15-2,17-21 0,18-20-1,13-26 1,11-15 0,10-44 1,1-36 2,7-19 6,-9-20 0,-11-23 10,-27-10-19,-35-8 15,-40 4-12,-25 19 4,-53 30-7,-57 34-4,-39 35-9,-28 40-43,-16 6-70,6 37-63,21 5-50</inkml:trace>
  <inkml:trace contextRef="#ctx0" brushRef="#br0" timeOffset="-193719.52">19623 4608 68,'0'0'54,"0"0"-42,0 0-5,0 0 43,0 0 26,0 0-22,0 0-42,-9-21-11,7 20 8,2 1-9,0 0 0,0 0 0,0 0-11,0 0 4,4 4 0,23 2 7,17 2 5,25-2-5,22 0 0,19 0 8,8 0-7,3 0-2,-1 0-3,-14-1-12,-12 4 0,-22-1-30,-21 1 3,-20 2 4,-17-1-15,-14 1-28</inkml:trace>
  <inkml:trace contextRef="#ctx0" brushRef="#br0" timeOffset="-193110.9">19958 4749 37,'0'0'25,"0"0"8,0 0 21,0 0-24,0 0 22,0 0-40,8-20-11,32 11 0,15 3 3,23 0-4,21 4 7,21 1-7,21 1 0,19 0 0,12 0 1,-1 12 0,-8 3-1,-15 3 0,-19 2-6,-23 1-1,-17-3-27,-26-3-10,-23-5 9,-29-3 14,-11-3-33,-18-4 8,-26 0 40,-16 0 7,-4 0-2,3 0 0,-1 0 1,8-3 2,4-1-1,6 2-1,7 2 0,4-2 4,10 1-4,5 1 5,11 0 10,4 0 28,3 0-5,0 0-31,14 0-3,23-2-3,20 2 7,10-5-2,15 5-5,21-5 11,11 3-10,4-1 2,9-3-1,0 5 0,4-3-3,7 1 0,2 1 1,-1 0-8,-8 2-3,-14-2-17,-26 2 0,-31 0-11,-31 0 20,-27 0-2</inkml:trace>
  <inkml:trace contextRef="#ctx0" brushRef="#br0" timeOffset="-192669.03">22371 4734 17,'0'0'15,"0"0"39,0 0-46,0 0 1,0 0-8,0 0 0,105-12-1,-49 7 5,13-2-1,11 3 0,12-2 3,1 6 2,-6-2 16,-10 2-8,-4 0-6,-16 0-3,-6 0-3,-6 2-5,-11 4 0,-7 5 0,-10 2-5,-3 0 5,-10-2 0,0-1-4,-4-4-2,0-1 5,0 2 1,0-5 0,0 1 0,0-3 0,5 0 7,3 0 28,11 0-28,12-3 1,9-9-7,2 1 4,-1 2-7,-4-1 4,-6 4-2,-8-1 0,-10-2 5,-4 6-5,-9 0 4,0 3-4,0 0-8,-6 0-154</inkml:trace>
  <inkml:trace contextRef="#ctx0" brushRef="#br0" timeOffset="-177686.71">4522 11879 306,'0'0'104,"0"0"-62,0 0 2,0 0 11,0 0 32,0 0-13,0 0-31,0 0-20,-90-81 4,55 85-22,-9 28 13,-3 17-16,0 12 2,14 10 0,8 3-2,17 0-4,8-7 0,0-4 2,21-5-2,18-9 2,7-3-6,14-9-16,8-14-35,9-14-2,3-9 0,-4-12-20,-9-23 34,-15-7 23,-15-6 22,-16-4 13,-11-8 17,-8-2 39,-2 4-11,0 5-6,0 17 27,-4 14-43,-2 12 8,4 8 11,2 2-55,-3 0 0,3 18-16,0 16 8,0 14 4,3 6 4,5 1 0,3-3-1,-1-8 6,-2-6-12,1-12 7,-2-6-19,2-10 17,-5-6-23,1-4 23,-1 0-4,6-4 12,2-20 0,4-8-6,0 6 0,-6 6 4,-2 10-3,-4 8-1,-2 2 0,3 0-14,0 8 4,10 15-8,0 9 16,3 1-4,2-1-17,5-1-9,-1-8 1,7-9-29,5-10-3,7-4 16,1-11-1,-1-22 24,-10-5 18,-9-3 6,-10-4 31,-8 5-10,-6 7 37,0 13 4,0 8 1,-2 9-2,2 3-50,-2 0-11,-2 3 0,-3 24-14,-2 9 13,3 6 1,6-2 0,0-6-4,4-4 7,14-3-3,-1-9 0,-1-8-2,-5-6-4,-2-4 4,-4 0 2,-4-4 29,9-23-4,-6-13-18,1-7-7,4-6-16,-9 1 6,0 2-23,0 11 23,0 14-1,-14 13 9,7 9-8,3 3-7,-2 4-65,0 21 0,2 4 55,4 4-29,0-8-7,23 1-28,12-11 21,6-9 21,-3-6 28,-7 0 21,-9 0 18,-9-12 89,-6 0 35,-5-2-36,-2 2 27,0 6-48,0 4-41,0 2 5,0 0-44,0 0 0,0 0-10,0 17-12,0 12 17,0 6 0,4-1 9,8-3-16,7-1 7,0-7 0,5-6-1,0-6 1,-1-5 0,-1-6 0,-7 0 10,-3-4-10,4-21 4,-1-6 0,1-6 5,-1-4-9,-1-5 0,-5 5 0,-3 5-18,-6 12 4,0 7 9,-8 14-31,-17 3-16,-2 0-17,0 17 30,8 8 25,7-1-23,12-1-22,0-3 3,27-8 4,15-5 5,10-7 7,3 0-13,-1-19 50,-5-7 3,-11 3 56,-8 3 22,-9-3-7,-7 8 36,-6 2-64,-5 6 1,-1 7 29,-2 0-39,0 0-5,0 0-29,0 0-8,0 0 1,0 10-3,0 12 10,1 2 1,8 1 8,5 1-10,4 1 1,4-2 0,-1-4-1,-1-4 2,-5-2-1,-6-3 0,-9 2 6,0 4-12,-7 4-3,-26 5-1,-7-4 6,1-4-27,11-7 18,12-8 1,16-4 12,0 0-4,29-23-36,21-15 7,14-4 28,12-6 8,6 4-3,-3 3 0,-8 2 11,-11 6-8,-16-1 19,-13 9 11,-15-1 41,-7 2-47,-9 5 4,0 4 23,0 6-24,0 4-11,-4 2-11,-3 3-7,-1 0-2,-4 19-1,-3 9 2,1 7-2,12 6 5,2-1-6,4-2-1,25-4-11,14-4 13,3-8-21,11-6-15,11-6-4,4-10-70,8 0-90,9-8-254</inkml:trace>
  <inkml:trace contextRef="#ctx0" brushRef="#br0" timeOffset="-177430.87">7806 11879 758,'0'0'44,"0"0"-1,0 0-20,0 0-9,0 0 39,0 0-47,-10-22-2,13 46-8,9 10 0,2 10 4,-2 8 0,-5 5 0,-5 1-4,-2 2 4,0-2-6,0 0-12,-14-4-44,1 0-4,0-4-48,3-11-67,2-17-12</inkml:trace>
  <inkml:trace contextRef="#ctx0" brushRef="#br0" timeOffset="-176643.19">7732 12218 306,'0'0'60,"0"0"-60,0 0 0,122-14 17,-90 11 9,-3 0-9,-5-6 15,1-3-5,-6-5 10,2-5 16,-7-2 15,-6-8-23,1 1 5,-3-1-28,4-2 10,-6 8-16,1 4 10,-3 3-7,0 14-13,-2 3 24,0 2-30,0 0 2,0 0-2,0 26-23,0 13 20,0 10 3,0 6 0,0-7 6,0-6-6,0-8 0,0-6 6,0-8-1,0-8-5,0-6 0,0-6 0,0 0 7,0 0-7,2 0 16,7 0 4,7-16-6,13-12 3,6 0-17,1 3 2,-3 12-8,-6 8 6,-2 5 0,0 0-3,-3 5-3,-2 19 5,-7 4-5,-4 7-17,-7 0 7,-2-1-27,0-2-13,-15-2 11,-4-8-34,7-6 2,2-8-9,8-8-4,2 0 51,0 0 36,12-10 2,14-9-9,3-5 10,10 1 6,-1 0 21,1-2-1,2-2 32,-4 1-22,-1 0 13,-8-1 10,-2 1-33,-13-1 23,-7 8-20,-6-2 22,0 7 16,0 5-38,-11 6-10,-7 3-19,-8 5 7,-4 25-8,-2 6 1,3 5 0,13 0-3,11-3 3,5-4 0,11-2-2,30-8-1,21-8-14,18-10-24,32-6-54,31-4-108,10-28 58</inkml:trace>
  <inkml:trace contextRef="#ctx0" brushRef="#br0" timeOffset="-176081.27">9966 11718 575,'0'0'106,"0"0"-57,0 0-17,0 0-32,0 0-6,0 0 6,-12 135 6,12-67 18,5-4-23,0-8 4,-3-5-2,-2-12 3,0-7-6,0-6 0,0-11 5,0-5-1,0-8-4,0 0 4,0-2 17,0 0-17,0 0 23,0 0-1,6 0-21,15-18 24,12-6-29,10-1 2,3 7-1,-4 8 0,-4 10-1,-7 0 0,-7 0-8,-3 17-1,-10 1 9,-7 0-3,-4 4 0,0 1-34,-33 3 20,-21 0 4,-15 1-44,-4-9-30,3-6-35,22-8 27,21-4-26,21-4-139</inkml:trace>
  <inkml:trace contextRef="#ctx0" brushRef="#br0" timeOffset="-175475.64">10320 12158 312,'0'0'84,"0"0"-72,130-30 61,-74 17-14,-8-1-11,0 0-11,-2 0-14,-6-2 6,-6-2-11,-7 2-18,-14 3 21,-11 4-15,-2 1 17,0 4 25,-7 4-48,-24 0 7,-10 0-7,-5 22 1,1 4-2,9 3 2,15 1 0,7 0-1,10-1 6,4 0-10,0-4 4,6-2-1,19-8 1,10-4 3,8-11 2,11 0 3,13-6-1,-1-18-4,-1-8-3,-5-4 5,-12-9-10,-7-1 5,-10 0 0,-13-1 6,-12 10-1,-6 9-5,0 12 0,0 12 5,0 4-10,-13 0 5,-6 13-1,-9 13-10,0 8 14,7-1-3,6 1 0,12-1 2,3-4-13,0-3 11,0-4 0,8 0-4,15-3 6,6-1-2,0-4 0,0-2 2,-8-3 0,-10-2-1,-9-2-1,-2 2 0,0 3-5,-26 8 5,-21 5 0,-11 0-31,-5-3-31,12-8-8,19-6 3,24-6 19,8-3-21,19-30-226</inkml:trace>
  <inkml:trace contextRef="#ctx0" brushRef="#br0" timeOffset="-175270.77">11325 11630 485,'0'0'174,"0"0"-35,0 0-38,0 0-58,0 0-38,0 0-5,27-17-7,-15 80 7,5 19 3,3 6 16,7-1-19,-2-3 0,-6-1 1,-3-1-1,-9-2-2,-7 0-40,-17-10-93,-33-18-157</inkml:trace>
  <inkml:trace contextRef="#ctx0" brushRef="#br0" timeOffset="-175109.87">11075 12043 441,'0'0'267,"0"0"-226,46-104-41,4 80 15,22 2-15,3 6 0,6 4-2,-2 4-52,-9-6-153</inkml:trace>
  <inkml:trace contextRef="#ctx0" brushRef="#br0" timeOffset="-172669.62">12481 11976 230,'0'0'104,"0"0"-75,0 0 15,0 0-3,0 0 30,0 0-28,0-17-38,0 17 8,0 0-7,0 0 22,0 0 21,0 0-24,0 0 4,0 0-29,0 6-11,-6 25 7,-5 14 4,1 11 6,0 10 18,-1 3-17,3 1 0,-2-6-6,4-1 6,-1-7-6,-1-6-1,1-6-13,2-4-2,-4-8-73,5-8 0,-1-10 28,-1-14-36,1 0 18,0-14 50,1-22-125,4-10 62</inkml:trace>
  <inkml:trace contextRef="#ctx0" brushRef="#br0" timeOffset="-172437.76">12373 12244 85,'0'0'118,"29"-115"53,-16 82-77,-3 12 1,-2 12-24,1 2-9,5 5-37,5 2-2,10 0-18,10 0-4,1 7 9,-4 9-7,-6 4-2,-13 2-1,-15 3-10,-2 5 1,-10 5-11,-29 3 16,-8-2-10,-6-4-22,9-8-4,13-10-33,16-6-6,13-8-15,2 0 10,0-16-79</inkml:trace>
  <inkml:trace contextRef="#ctx0" brushRef="#br0" timeOffset="-171995.8499">12627 12141 61,'0'0'131,"0"0"-14,0 0-24,122-93-9,-93 93-57,0 0 11,0 0-13,1 18-20,-8 1 9,-2 4-14,-11-5 1,-2-1 2,-5-5-3,-2-1 0,0-4-3,0-3 9,0-1-13,0-3 7,0 0 0,0 0-1,0 0 1,0 0 0,18-3-4,9-8 6,8 0-6,3 6 4,-3 2 0,2 3-2,-4 0 3,-2 0-1,-1 13 0,-1 3 0,-4-3-2,3-1 2,0-1 0,3-7 2,-2-4-1,1 0-1,-1-2 2,-7-21 1,0-5 11,-4-2-1,-12-2-11,-6 2 13,0 2-15,-17 7-19,-23 10 2,-17 8-63,-3 3 13,1 0-3,10 7 54,15 7-7,19-6-61,15-6-93</inkml:trace>
  <inkml:trace contextRef="#ctx0" brushRef="#br0" timeOffset="-171597.1">13693 11671 448,'0'0'168,"0"0"-44,0 0-35,0 0-89,0 0-1,0 0 1,-7 160 3,-2-78 0,-2-2 3,4-4-1,0-5-5,3-11 0,0-13 1,2-15-2,0-13-7,2-12-5,0-7 11,0 0 2,0 0 9,0 0-3,15-17 0,14-4-12,8 1 6,6 5 0,4 5 0,4 6-1,1 4-2,-6 0 1,-3 14-10,-16 6 3,-12 4-24,-13 2-15,-2 2-11,-29 0-7,-25-1 56,-12-3-68,-3-4-15,9-8 38,15-3-43,23-9-69</inkml:trace>
  <inkml:trace contextRef="#ctx0" brushRef="#br0" timeOffset="-171437.2">14123 12305 378,'0'0'167,"0"0"-85,0 0-21,0 0-31,0 0-30,0 0-26,58-7-77,-20 5-23,6-4-271</inkml:trace>
  <inkml:trace contextRef="#ctx0" brushRef="#br0" timeOffset="-171101.15">14996 11943 697,'0'0'98,"0"0"-50,0 0 3,0 0-24,0 0-10,0 0-17,-79-56-3,63 84 1,1 7-11,6 3 10,4 1-7,5 2-6,0-5 6,16-2-7,5-9 16,2-1-1,-7-5-7,-7-7 5,-5-4-2,-4-2-7,0 4-13,-40 2-9,-23 6 23,-21 3-63,-10-6-90,9-3 72,25-4 30,31-8-60,29 0 23,21-12-37</inkml:trace>
  <inkml:trace contextRef="#ctx0" brushRef="#br0" timeOffset="-170809.329">15129 12061 248,'0'0'98,"0"0"10,0 0-42,0 0 1,0 0-39,0 0-7,35 54 27,-33-19-18,0 4-13,7 0-10,4-3 0,3-4-6,7-10-1,3-6-1,3-10 1,1-6-6,1 0 6,-2-18 15,0-14-15,-2-11 13,-3-4-1,-7-6-12,-10 3 10,-7 1-10,-9 14-11,-26 10-2,-15 13-44,-4 12-2,0 0-34,4 13-14,14 1-63</inkml:trace>
  <inkml:trace contextRef="#ctx0" brushRef="#br0" timeOffset="-170574.4799">15639 11696 547,'0'0'147,"0"0"2,0 0-73,0 0-10,0 0-7,0 0-56,15-70-3,-1 104-21,9 16 20,14 16-3,-3 9 8,-5 4-7,-12 2 3,-7 0-62,-10-5-5,0-16-82,-6-21-166</inkml:trace>
  <inkml:trace contextRef="#ctx0" brushRef="#br0" timeOffset="-170386.6">15916 11918 622,'0'0'126,"0"0"-32,0 0-50,0 0-37,0 0-7,0 0-3,0 0 3,131 47 0,-82-13-9,2-2-35,-8-4-48,-1-12-79,-13-8-63</inkml:trace>
  <inkml:trace contextRef="#ctx0" brushRef="#br0" timeOffset="-170229.69">16324 11865 492,'0'0'142,"0"0"3,0 0-46,0 0-55,0 0-44,0 0-17,-20 14-2,-7 34 12,0 8-42,4 0-51,13-13-95,10-15-130</inkml:trace>
  <inkml:trace contextRef="#ctx0" brushRef="#br0" timeOffset="-170069.79">16502 11817 701,'0'0'153,"0"0"-104,0 0-47,0 0-4,0 0-5,0 0-3,6 110 8,-6-54-109,0-10-143</inkml:trace>
  <inkml:trace contextRef="#ctx0" brushRef="#br0" timeOffset="-169917.8799">16539 11594 692,'0'0'68,"0"0"-68,0 0-20,0 0-198,0 0 43</inkml:trace>
  <inkml:trace contextRef="#ctx0" brushRef="#br0" timeOffset="-169325.6">16780 11767 666,'0'0'142,"0"0"-120,0 0 34,0 0-30,0 0-16,0 0-10,31 40-5,-21-7 5,-8 4 0,-2-3 5,0-2-11,0-6-8,-10-6-22,6-6 10,1-7-12,3-7 25,0 0 13,0 0 4,9-13-4,20-8-7,8 2-18,-2 5 20,-1 8 6,-3 6-1,2 0 0,0 0 7,-1 0-9,-5 10 2,0-2 0,-5-1-5,2-7 3,3 0-3,4 0 4,4-21-17,4-2-3,-2-2-4,-5 4 22,-10 2 3,-13 6 12,-5 10 33,-4 3 13,0 0-58,-2 35 0,-20 18-3,-5 19 3,-1 9 14,0 1-14,6-2 5,3-4-5,7-6 5,-4-6-5,-6-6 0,-18-11 1,-16-11-6,-18-10 10,-12-18 0,-4-8-5,9-4 4,16-21 13,31-10 9,21-4-1,13-11-18,20-12-7,47-9-19,44-6-34,54 2-79,45 14-86,15 4-97</inkml:trace>
  <inkml:trace contextRef="#ctx0" brushRef="#br0" timeOffset="-169104.72">18437 11552 424,'0'0'349,"0"0"-328,0 0 78,0 0-49,0 0-35,0 0-15,-32 20-16,32 62 16,0 18-3,0 6 10,0-1-10,0-9 3,0-3-3,-6-9-22,-14-12-87,-9-22-129,-9-24-279</inkml:trace>
  <inkml:trace contextRef="#ctx0" brushRef="#br0" timeOffset="-168944.81">18149 11865 509,'0'0'40,"0"0"-35,161-5 1,-72 5-8,13 0 2,5 7-80,-2-2-219</inkml:trace>
  <inkml:trace contextRef="#ctx0" brushRef="#br0" timeOffset="-168649">18819 11957 417,'0'0'125,"0"0"-78,0 0 34,0 0 10,0 0-60,0 0-31,39-7-13,-3-4-16,-6-1-10,-9-2 29,-17 2 10,-4-2 33,0-1-33,-13 3 10,-21 1 14,-10 2-9,-12 6-4,0 3 7,0 0-8,12 6 10,11 16-20,13 6 1,13 9-5,7 2 1,15 0 0,35-4-14,18-5-38,22-7-7,8-14-76,0-6-61,-12-3-115</inkml:trace>
  <inkml:trace contextRef="#ctx0" brushRef="#br0" timeOffset="-168456.12">19342 11937 474,'0'0'143,"0"0"-7,0 0-54,0 0-63,-118-4-2,75 33-15,3 5 0,7-1-4,10 7 1,10-1 1,13-4-4,0-2 0,15-8-9,28-8-49,17-9-8,18-8-10,5-4-97,-1-29-85</inkml:trace>
  <inkml:trace contextRef="#ctx0" brushRef="#br0" timeOffset="-168125.3199">19643 11768 49,'0'0'325,"-6"-130"-170,-11 93-6,3 18-18,5 13-39,3 6-73,-4 13-19,-4 31-2,-1 13-7,1 11 9,11 7 0,3-3 4,0-6-7,0-8 3,0-16 0,0-13-2,0-15 6,3-11-4,-1-1 0,0-2 6,4 0 4,10-5-10,7-13 4,7-3-4,10 1-10,-3 8 10,-4 4 0,-8 7 5,-7 1-10,-7 0 5,-3 20-3,-2 9 0,-6 10-3,0 5-7,-8-4-39,-14-2-37,-7-12-47,0-12-119</inkml:trace>
  <inkml:trace contextRef="#ctx0" brushRef="#br0" timeOffset="-167764.54">19943 11918 429,'0'0'136,"0"0"-32,0 0-78,0 0-25,0 0 11,0 0-10,94 121 2,-82-80-3,-4-4 5,-4-13-11,-4-7 5,0-7-7,0-8 6,0-2-14,0 0 15,0 0 21,0 0-17,0-15 19,8-4-22,15-5 6,9-5-3,8 1-2,2 7-2,-4 4 0,-9 10 3,-6 7-9,-7 0 6,-6 1-5,-1 22 0,-2 4 3,0-1-2,-5 1-11,-2-8-85,0-6-53,0-13-87</inkml:trace>
  <inkml:trace contextRef="#ctx0" brushRef="#br0" timeOffset="-167596.65">20518 11937 35,'0'0'352,"0"0"-270,0 0-5,0 0-12,0 0-41,0 0-20,121 13-4,-116 22-3,-5 3-1,0 0-53,-13-7-56,-8-11-66,-3-13-104</inkml:trace>
  <inkml:trace contextRef="#ctx0" brushRef="#br0" timeOffset="-167445.74">20668 11630 383,'0'0'99,"0"0"-99,0 0-48,0 0-24,182 84 35,-47-31 25</inkml:trace>
  <inkml:trace contextRef="#ctx0" brushRef="#br0" timeOffset="-167029">21533 11953 506,'0'0'29,"-197"-56"45,131 42 5,28 14 1,15 0-21,15 24-58,-3 13-1,-3 8 0,5 1 5,0-3-5,4-4 0,5-5-3,0-8 2,0-9-41,0-11 1,0-6-13,19 0 26,12-16 17,4-18-27,3-15 22,0-9 16,-4-12 12,-5-6 23,-7-9-11,-7 6-7,-8 6 38,-7 19 6,0 20-17,0 17 24,0 14-29,0 3-25,0 14-14,-8 26-15,-4 18 9,1 18 6,0 7 0,6 7-7,5 5 13,0-3-6,0-5 0,0-7-5,0-8-44,0-14-42,-15-19-85,-20-20-144</inkml:trace>
  <inkml:trace contextRef="#ctx0" brushRef="#br0" timeOffset="-166647.24">21448 11988 755,'0'0'74,"0"0"-57,0 0-16,0 0 20,0 0-9,0 0-10,116 37 2,-78-28 0,-7-8-8,-6-1-10,-5 0 14,2-12-3,-2-6 3,0-4 0,-5 1 11,-5-2-10,1 9-1,-5 7 10,-6 7-9,0 0 10,3 0-11,1 0-13,2 15 7,4 11 1,0 3 5,-1 0 0,3-3 11,3 0-17,8 1 6,4-8-7,8-5-61,3-5-105,0-9-5,-6 0-108</inkml:trace>
  <inkml:trace contextRef="#ctx0" brushRef="#br0" timeOffset="-166437.37">22144 11985 288,'0'0'152,"0"0"3,18-113-65,-18 87-22,0 11 8,0 9-41,0 6-7,-5 0-28,-24 14-6,-5 10 6,-4 6 14,10-2-14,12-5 10,10-3-10,6-5 0,9 2 0,41-8 5,35-3 11,31-6 0,20 0-16,2 0-17,10-10-144,-9-10-474</inkml:trace>
  <inkml:trace contextRef="#ctx0" brushRef="#br0" timeOffset="-164127.0799">5032 13754 287,'0'0'122,"0"0"-101,0 0-10,0 0 10,0 0 51,0 0-10,-35 12-51,4-8-5,-3 5 6,-3-2 5,1 0 21,0 2-18,4-3-8,3 0 6,6-2-10,5-2 4,6-2-1,7 0-11,5 0 17,0 0-9,0 0-6,0-4-1,8-19-1,17-11-4,14-7-8,15-9-12,11-11 22,3 0-19,-3-4 21,-5 2-1,-10 2 1,-15 4 0,-12 15 2,-13 14 1,-10 10 4,0 11 11,0 2 14,-12 3-18,-5 2-13,-1 0 6,3 0-7,-1 19-4,7 11 3,0 6-5,3 12 6,1 4-2,1 4 2,4 8 0,0 2 0,0-2 4,14 1-10,12-5 6,10-6-11,4-10-32,10-10-84,3-15-8,-7-12-115</inkml:trace>
  <inkml:trace contextRef="#ctx0" brushRef="#br0" timeOffset="-162529.44">6654 13774 69,'0'0'68,"0"0"-44,0 0 35,0 0-9,0 0-11,0 0-18,82-60 4,-73 44 17,-5-2-2,-4 0-12,0 6 36,-2 2 10,-20 1-27,-8 7-20,-9 2-15,-6 0 2,-2 7 1,2 15-1,8 2 0,10-1-12,14 4-1,5 0-1,8 2-3,0-5-2,14 1 2,14-11-8,7-5 0,9-5-3,3-4 4,2-10-2,-2-14-15,-9-6 8,-2-4 14,-15 3 5,-7-3 6,-9 6-5,-5 6 4,0 9 5,0 8 4,0 5 31,0 0-45,0 5-21,0 19 10,0 10 11,0 2 2,0-1-2,2-2-2,16-8-1,4-6-9,7-9-14,8-10 12,8 0-21,7-17-4,1-15 14,-5-1-5,-5-6 29,-14 4-5,-11-4 6,-13 6 25,-5 8 12,0 9 20,0 13 29,0 3-29,0 0-52,-7 14-5,-7 23-2,-1 16 2,-4 7 2,5 2 9,0-6-9,5 2 2,6-9-2,0-5-2,1-9 0,-3-9-1,3-9 4,-1-9-3,3-8 4,0 0-3,-2 0 15,-2 0 17,-7-17-7,3-6-19,0-13-5,5-9-3,3-5 1,0-8-3,19-4 3,5 2 0,3 8 0,-3 13 0,-1 13-10,6 15 7,-5 8 1,8 3-6,1 0 6,-6 14-3,-3 8-6,-8 3-6,-12-4-22,-4 4-2,0-5-25,-11 1 0,-18 3-5,-11-3-21,5-3-64,6-8-27</inkml:trace>
  <inkml:trace contextRef="#ctx0" brushRef="#br0" timeOffset="-162108.37">7520 13726 317,'0'0'74,"0"0"-41,0 0 17,0 0 8,0 0-17,0 0 4,112 134-15,-108-90 1,-4-7-8,0 2-16,0-4 6,-2-5-9,-7-9-3,2-7 8,3-5-7,0-7-2,4-2 7,0 0-2,0 0 50,0-12 2,-3-15-45,-1-4-7,4-14-2,0-5-5,6-8 2,23-5-2,11 4-2,5 9 4,7 17-6,-4 11 1,0 12 4,-6 8 1,-7 2 0,-6 0-2,-6 11 1,-7 4-2,-8 5 1,-8-1-6,0 1-2,-14 1 0,-21 3-15,-17 1-45,-12-1 11,-9 0-78,-3-8 29,6-10-155</inkml:trace>
  <inkml:trace contextRef="#ctx0" brushRef="#br0" timeOffset="-161874.51">8145 13425 414,'0'0'75,"0"0"-43,0 0 44,0 0-32,0 0-26,120 78 5,-109-32-12,-2 9-1,-9 0-3,0 0-5,0-2-4,-9-2-6,-12-5-77,2-4-25,3-14-54,5-7-32</inkml:trace>
  <inkml:trace contextRef="#ctx0" brushRef="#br0" timeOffset="-161382.81">8436 13701 299,'0'0'89,"0"0"-55,0 0-9,0 0 14,0 0-10,0 0-9,62 65-20,-52-47 9,-1 0-9,-3-8 3,4-6-3,3-4 4,5 0-3,4-14 9,4-12-6,-5-3 3,-1 0 2,-5 7-9,-4 8 31,-3 9-30,-2 5-1,-2 7-10,1 30 5,1 9 5,-2 15 12,4 3-8,-6-1 5,-2-5-9,0-7 0,-7-2-1,-29-11-11,-17-4 12,-9-10 30,-10-12-27,5-12 9,9 0 49,12-21-22,18-18 2,22-3-18,6-16-8,51-6-15,28-3-7,21 8 7,11 4-1,2 15 3,-3 8-4,-10 6-3,-13 4 2,-11 6-18,-27 6 7,-22 3 7,-23 7-14,-4 0-24,-22 0-8,-20 0-245</inkml:trace>
  <inkml:trace contextRef="#ctx0" brushRef="#br0" timeOffset="-159825.6">9875 13641 255,'0'0'89,"0"0"32,0 0-44,0 0 2,0 0 7,0 0-60,0 0-26,-7 10-2,4 25 2,1 5 5,0 0-3,2-1 2,-3 2-4,-1-1-5,-1-2-53,-3-4-76,-1-10-24,-7-12-147</inkml:trace>
  <inkml:trace contextRef="#ctx0" brushRef="#br0" timeOffset="-159655.71">9912 13409 109,'0'0'327,"0"0"-278,0 0-40,0 0-9,0 0-9,0 0-17,37-2 2,-9 20-65,4-4-71</inkml:trace>
  <inkml:trace contextRef="#ctx0" brushRef="#br0" timeOffset="-159460.829">10166 13457 301,'0'0'115,"0"0"-50,0 0 30,0 0-16,0 0-49,0 0-15,0 5-15,0 29 0,0 11 16,7 11-8,-2 5 1,-3-1-9,0 1-1,0 2-6,-2-7-63,0-4-58,-2-12-54,-18-15-163</inkml:trace>
  <inkml:trace contextRef="#ctx0" brushRef="#br0" timeOffset="-159271.9499">10108 13730 531,'0'0'49,"0"0"-25,0 0-24,0 0-4,0 0 4,0 0 4,161-14-4,-67 10-2,14-10-134,8-7-199</inkml:trace>
  <inkml:trace contextRef="#ctx0" brushRef="#br0" timeOffset="-158976.13">11243 13430 368,'0'0'79,"0"0"-10,0 0 11,0 0 10,0 0-18,0 0-41,0-7-18,0 14-13,0 18-1,0 16 0,-4 4 2,0 7 1,-4 2-2,5-3-7,0-2-39,-2-5-37,-3-3-23,-4-9 0,0-6-60,4-12-78</inkml:trace>
  <inkml:trace contextRef="#ctx0" brushRef="#br0" timeOffset="-158508.4199">11002 13604 460,'0'0'75,"0"0"-75,0 0 10,0 0-10,0 0 0,0 0 15,185-8-5,-98 1-5,3-2-3,-3-2-2,-21-1 2,-19 4-2,-21 5 1,-14 0 5,-12 3 10,0 0 40,0 0 0,0 3-37,-20 20-18,-7 8 11,0 7-1,2 1-3,10 5 12,7-3-13,8-5-2,0-9-5,2-4 1,21-7-1,4-8 0,10-6 0,3-2 14,2-2 2,7-19 2,1-10-2,-9-5-15,-7-1 25,-14-1-25,-13 4 1,-7 2 3,0 6-5,-21 6-8,-8 5-11,-2 6-37,0 5-25,2-1-59,7 0 21,6-3-143</inkml:trace>
  <inkml:trace contextRef="#ctx0" brushRef="#br0" timeOffset="-157445.27">12724 13437 336,'0'0'68,"0"0"2,0 0-2,0 0-16,0 0 40,-19-104-1,19 97-52,0 6 27,0 1-50,0 0-12,0 9-4,0 24-18,-2 13 18,-1 10 5,-2 4 2,-7 0-11,-3 1 4,-1-3-17,0 0-12,-1-8-36,10-6-32,0-8-19,5-10 6,-1-9-21,1-15-104</inkml:trace>
  <inkml:trace contextRef="#ctx0" brushRef="#br0" timeOffset="-156919.43">12581 13559 318,'0'0'65,"0"0"-29,0 0-36,0 0 0,0 0 13,0 0-13,15 48 17,19-41 0,6-7-13,6 0 13,-3-7-11,-7-13 20,-7-3-1,-9-7 7,-5-1-1,-4-1-6,-2 2 13,-2 4-5,-3 8-28,-2 8-1,-2 7 24,3 3-28,-1 0-6,0 27-4,3 12 9,-3 12-5,-2 2 8,0-3-2,0-7 5,0-10-2,0-8-3,0-9 0,0-9 9,0-5-11,0-2 4,0 0 4,0 0 39,0 0-26,0-9 8,0-11-27,15-9 5,5-3-10,6 4 2,5 5 3,2 14-4,-2 7 2,3 2 2,-3 4 0,-7 15-11,-4 9 4,-11 1-30,-7-1 0,-2 2-46,0-4-15,-13-2 9,-16-4-23,-5-8-110</inkml:trace>
  <inkml:trace contextRef="#ctx0" brushRef="#br0" timeOffset="-156618.62">13245 13700 238,'0'0'67,"0"0"-9,127-46 5,-85 28-7,-1 1-17,-10-1 6,-6 2-26,-6 0-1,-5-4 14,-6 2-24,-5 2 4,-3 2-7,0 4-2,-3 7 1,-19 3-4,-5 0 0,-11 5 11,-6 19-10,-1 2 9,10 4 3,12 1-12,12-4 3,11 1-4,0-1 0,26-1 0,28-3-18,27-6-16,22-10-44,10-7-143</inkml:trace>
  <inkml:trace contextRef="#ctx0" brushRef="#br0" timeOffset="-156133.9199">14306 13522 719,'0'0'59,"0"0"-59,0 0-26,0 0 20,0 0 12,-14 118-4,14-69 13,0 6-8,0-3 8,0-6-14,0-2 3,0-4 10,-6-9-8,-1-6 0,3-10-6,0-10 3,4-3 3,-5-2 7,5 0 33,-3 0 0,-1-15-16,-3-12-23,1-9-5,6-12 3,0-10-10,0-12 4,19-10 1,16-5-2,9 3-8,7 14 8,2 16-5,-1 18-8,-7 16 14,-12 10-26,-4 8 24,-7 0-2,-6 11-11,-5 15 12,-10 5-4,-1 1-23,-4 4 25,-35 1-20,-18 1-14,-9 3-9,-9-2-60,9-7 25,12-5 4,23-6-48,27-7-34</inkml:trace>
  <inkml:trace contextRef="#ctx0" brushRef="#br0" timeOffset="-155443.24">15164 13629 60,'0'0'385,"0"0"-305,0 0-51,0 0 65,9-104-18,-9 87-22,0 5-5,0 4-15,0 5-17,-7 3 1,-11 0-18,-13 6 2,-13 18-2,-8 4 3,4 0-3,7-2 0,12-6 8,14-4-17,6-2 8,9-7 1,0-2-1,0 4-13,13-9 5,20 0 4,13 0 1,4 0 0,2-13-8,-10 1-14,-11 5 19,-13 2-12,-11 5 19,-7 0 0,0 0-1,0 0-2,2 0-5,2 12 8,3-1-2,4-2 9,2 1-10,8-6 3,5-1 0,14-3 3,8 0 0,3-8-3,-2-14 0,-4-6 9,-8-5-9,-11-5 0,-8-2 2,-8 5-4,-10 2 2,0 8 0,-18 11-3,1 2 7,7 9-4,1 3 0,5 0 4,0 0-2,-4 10-2,8 6 0,0 4-2,0 0 3,12 1-1,7 4 0,6 3 1,-2 0 3,-1 0-4,-7 1 2,-3-3-4,-8-3 9,-4 3-7,0-1 0,-2 1-7,-16-7-10,0-2-98,6-5-22,11-12-39,1 0-114</inkml:trace>
  <inkml:trace contextRef="#ctx0" brushRef="#br0" timeOffset="-155233.37">15831 13207 448,'0'0'125,"10"-127"-5,-10 97 17,5 23-58,-5 7-24,0 0-48,0 29-7,0 25-2,0 20-1,0 9 6,7 3-2,0-2-1,-3-3-1,-4-3-2,0-6-65,0-12-18,-18-11-49,-10-17-69,-3-23-150</inkml:trace>
  <inkml:trace contextRef="#ctx0" brushRef="#br0" timeOffset="-155011.51">15789 13450 551,'0'0'41,"0"0"-39,164 0 64,-104 0-19,-8 0-24,-14 15-9,-8 8-8,-7 0-8,-18 3 2,-5 1-15,0 1 15,-29 2-31,-11-2-30,-3-6-60,1-7-81,6-11-16</inkml:trace>
  <inkml:trace contextRef="#ctx0" brushRef="#br0" timeOffset="-154832.62">16042 13297 325,'0'0'64,"0"0"-19,63-125 27,-55 112 33,3 13-78,5 0-27,11 17-6,13 19-41,3 5-68,-1-3-181</inkml:trace>
  <inkml:trace contextRef="#ctx0" brushRef="#br0" timeOffset="-154227.77">16348 13331 574,'0'0'88,"0"0"-29,0 0 4,0 0-37,0 0-11,0 0-15,-7 64 6,7-24 0,0-2-6,0-3 3,0-4-1,2-1-1,11-12-1,10-1 0,4-9-12,8-8-17,3 0-19,1-20-7,-4-8 45,1-7-43,-3-1 37,-2 2 10,-2 2 5,-5 9-3,-10 10 8,-5 9 18,-4 4 21,-5 0-43,0 2 6,0 18 7,0 6 5,0 1-1,0-6-17,4-3 0,7-4 13,5-7-11,4-7 5,16 0 3,4-5-9,9-21 13,2-10-14,2-6 2,-5-2-7,-11-6-7,-8-6 12,-10-9 0,-8-9 8,-11-7-8,0 0 0,0 10 0,-12 22 22,-1 21 12,1 15 19,3 13-9,4 0-44,-5 27-3,-6 23 1,1 18 2,1 10-4,9 2 4,5-2 0,0-9 0,9-9 5,7-8-6,-3-11 1,3-2-8,-1-9 6,12-6-45,18-4-8,15-6 39,18-11-96,4-3-136,4 0-20</inkml:trace>
  <inkml:trace contextRef="#ctx0" brushRef="#br0" timeOffset="-153665.53">17770 13379 204,'0'0'256,"0"0"-150,0 0 1,0 0-53,-127-40-13,76 40 3,3 0-11,3 16-25,9 1 0,9 3-8,11 3 2,7-1-5,6-2 5,3-4-2,0-1 0,0-10-5,0-1 4,16-4-8,4 0 9,9 0-2,0 0 2,0-1-12,-11-4 7,-8 3 1,-4 2 4,-6 0 0,4 0-4,3 0-2,2 2 8,2 8-2,-5-3 0,4 2 4,-3-4-4,-5-4 0,2 1 0,-4-2-1,2 0 3,7 0-2,0-5 45,5-14-45,4-3 15,1-2-15,1-1 9,4 2-10,0 3 1,-9 5 0,-7 6 1,-2 3 8,-6 2-10,0 4 1,0 0 0,0 0-9,0 0 9,0 0 0,0 0-1,0 0 3,0 0-8,0 0 6,4 0-4,13 18-2,8 6 11,8 11-5,3 4 0,0 0-5,-2 2 2,-8 2-25,-4-2-55,-8-1-42,-13-9-77</inkml:trace>
  <inkml:trace contextRef="#ctx0" brushRef="#br0" timeOffset="-153222.69">18719 13337 628,'0'0'11,"0"0"23,0 0-21,0 0 8,0 0 64,0 0-65,-46-86-8,30 86-10,3 0-2,-1 17 0,-1 8 0,1 5 0,3 4-2,4 0 2,4-2 0,3 0-2,0 1 7,0-6-12,0-3 7,0-6-25,0-6 18,-4-6-18,-6-1 3,-3 0-16,-5-5-24,-5 0-32,6 0 21,3 0-29,12 0 76,2 0 25,8 0 2,21-3-2,10-1-10,1-1 11,0-2 5,-4-4 0,-3 2 34,-1-6-16,-6-1-23,0-2-8,-1-6-162</inkml:trace>
  <inkml:trace contextRef="#ctx0" brushRef="#br0" timeOffset="-102860.3">21718 14061 365,'0'0'52,"0"0"-35,0 0 62,0 0 3,0 0-6,0 0 0,44-39-36,-44 39-16,-13 0-4,-16 3-18,-15 15 1,-5 0-3,-1 4 0,8 0 3,13 2 0,11 1-3,7 0 0,11 1 0,0-2-3,13 0 2,26 2 1,9-4-1,12-2 1,-2 1 0,-6-6 0,-19-3 5,-14-2-8,-17-1 3,-2 0-8,-19 7 5,-30 7 5,-22-4-4,-14 4-21,0-6-27,14-4 14,20-5-13,27-8-44,22 0-52,2-12-88</inkml:trace>
  <inkml:trace contextRef="#ctx0" brushRef="#br0" timeOffset="-102656.4299">21988 14101 599,'0'0'60,"0"0"-44,0 0 35,0 0 15,0 0 4,0 0-55,22-35-15,-9 65-7,5 16 2,2 12 5,-4 5-6,-7 11-23,-3-3-64,-6-3-61,0-10-210</inkml:trace>
  <inkml:trace contextRef="#ctx0" brushRef="#br0" timeOffset="-102246.05">21911 14772 402,'0'0'7,"0"0"1,-139-2 20,71 7 3,1 8 19,7 6 3,12-1-38,16-2 11,19 1-21,13 2-5,0 1 0,26-2 2,24 0 5,12-1 5,7 0-1,0-2 10,-5 0-4,-14-1-6,-21-5 5,-16 4-16,-13 1 3,0 5 10,-22 2 6,-25 11 1,-20-1-20,-7 1-13,-1-6-25,9-8-60,20-11-34,24-7-68</inkml:trace>
  <inkml:trace contextRef="#ctx0" brushRef="#br0" timeOffset="-101960.23">22025 14927 39,'0'0'310,"0"0"-278,0 0 21,116-12-7,-90 12 2,-6 0-15,-3 1-17,-14 16-16,-3 7 0,-3 12-3,-35 8 3,-11 6-40,-2-4 13,13-7-20,20-7 47,18-15 0,11-6 5,41-10 0,19-1 20,16 0 2,8-7-4,5-7-23,-4 2 0,-10 6-3,-18 2-44,-29 4-73,-33 0-216</inkml:trace>
  <inkml:trace contextRef="#ctx0" brushRef="#br0" timeOffset="-101555.4899">21928 15561 443,'0'0'92,"0"0"-75,0 0 39,0 0 58,0 0-44,0 0-37,-36 0-12,9 0-11,-8 0-1,-6 9-9,5 5 1,7-2 14,14 3-15,10-7 2,5 6-2,0-2-6,10 4 4,16 0 2,10-2 0,8-5-3,2 0 4,2-1-1,-12-2 0,-14 2 0,-16-4-1,-6 6-8,0 8 0,-32 9 7,-13 2 2,-11 7-18,-4-4-23,2-4-22,11-3-45,9-8-20,14-11-111</inkml:trace>
  <inkml:trace contextRef="#ctx0" brushRef="#br0" timeOffset="-101196.34">22154 15641 443,'0'0'112,"0"0"-81,0 0 46,0 0-23,0 0-21,119-71-16,-111 71-16,-2 0-1,-5 0-7,-1 14-32,0 13 7,-7 3 9,-19 6-1,0-4-20,1-3-3,7 0 19,11-12 25,7-2 2,0-7-3,23-4 3,14-4-7,5 0 8,6 0 9,-6 0-5,-8 0 21,-17 0 3,-11 0 10,-6 0-7,0 0 14,-17 5-28,-23 22 0,-11 9-17,-5 0-17,-4 3-66,3-3-102</inkml:trace>
  <inkml:trace contextRef="#ctx0" brushRef="#br0" timeOffset="-100760.61">22050 16208 417,'0'0'64,"0"0"65,0 0-38,0 0-34,0 0-12,0 0-40,-107-12-5,65 34 9,2 0-8,3 4 6,12-4-4,4 1-1,8-4-1,12-1-1,1-1 0,0 1-1,14-4-2,9 0 1,0 4-2,6 0 4,5 2-3,-5-6 4,-11 0-1,-7-6 0,-11-3 1,0 12 3,-20-2-4,-27 11 6,-20 6-2,-11 3-4,-6-3-14,8 2-5,16-12-20,15-7-19,25-6-1,18-9-33,2 0-109,28-14-139</inkml:trace>
  <inkml:trace contextRef="#ctx0" brushRef="#br0" timeOffset="-100386.84">22171 16356 493,'0'0'131,"0"0"-54,0 0 35,0 0-25,0 0-24,0 0-33,19-49-30,-19 49 0,0 0-3,0 22-10,0 5 13,0 4 0,0-9 3,12 0-8,3-8 3,1-4-17,4-6 7,6-4-11,2 0 19,7-18 2,-1-14 4,-2-2-1,0 2-1,-7-4 2,-8 13 7,-6 9 10,-3 6 10,-8 8 0,0 0-21,0 10-8,4 29-11,2 15 11,5 17 0,-1 13-6,-10 8-105,0 0-321</inkml:trace>
  <inkml:trace contextRef="#ctx0" brushRef="#br0" timeOffset="-97849.89">20912 15915 70,'0'0'31,"0"0"36,0 0-7,0 0 39,0 0-23,0 0-12,-20-28-15,17 24 43,-4-2-56,2 4 4,3 1-9,-1 1 15,3 0-15,0 0-7,0 0-20,0 0 7,12-9-11,12 1 2,8 2-2,0 3 0,-4-2-8,-4 5 7,-5 0-48,-6 0 4,-5 0-14,-6 5-27,-2 2 23,0 3 20,-10-1 29,-14-4-60,4 3 21,-1-4 11,2-4 28,7 0 9,1 0 5,4 0 12,0-10 6,4-6 3,3-1 15,0-6 9,0 5 12,-1 1-11,-1 6 34,0 2-10,-1 9-15,3-3-3,0 3-23,0 0-13,0 0-16,0 0-4,0 10-6,0 12 6,0 8 4,0-4 6,0 0-6,0 2 0,0-1 0,0-8-19,0 2-2,0-3-27,-2-9 4,-5 0-4,3-4-19,-3-5 13,3 0 9,-4 0-3,0-14 0,-1-11-42,0 1 25,1 2 40,-4 3 25,8 7 58,-3 6 5,4 6-15,3 0 13,0 0-49,0 0-7,0 0 1,0 0-5,0 0 13,10 2-6,8-2-8,6 0 19,3 0-14,2-2 4,-5-14 11,-8 6 0,-7 0 10,-9 6 11,0 4 40,0 0-40,-9 0-41,-20 22-1,-7 16-3,-7 10-19,0-3-35,5 3-27,8-8-36,9-8-87</inkml:trace>
  <inkml:trace contextRef="#ctx0" brushRef="#br0" timeOffset="-97446.15">20335 15994 124,'0'0'315,"0"0"-230,0 0-13,0 0 40,0 0-39,0 0-23,-62-49-39,62 49-11,0 0-12,2 9 11,10 8 2,0 2-1,3-1 0,0-4 1,1-7-3,3-2 2,7-5 0,6 0 1,11 0 3,4-21-5,2-6 1,-5-5-14,-8-2-5,-12 5-37,-14 7-7,-10 8-14,0 14 1,-24 0-44,-15 0-153</inkml:trace>
  <inkml:trace contextRef="#ctx0" brushRef="#br0" timeOffset="-97108.35">20142 15994 377,'0'0'75,"0"0"11,0 0 7,0 0 10,0 0-16,0 0-42,-16-14-33,14 14-11,2 0-1,-3 6-7,1 11 5,2 6 2,0-1 5,0-8-5,0-1 0,0-1-1,14-7 0,13-3 1,6-2 0,18-7 2,7-18 3,4-8-4,3-1 1,-5-2 3,-10 4-5,-9 11-9,-16 6-8,-13 11-17,-12 4-26,0 0-62,-26 14-58,-26 8-22</inkml:trace>
  <inkml:trace contextRef="#ctx0" brushRef="#br0" timeOffset="-96748.58">19982 16003 507,'0'0'19,"0"0"28,0 0 19,0 0-3,0 0-35,0 0-28,-12 13-9,8 19 9,-5 4 12,5 4-1,0-12 17,4-1-8,0-6-18,0-10 8,19-4-10,11-7 0,25-4 6,21-28 1,20-12 0,10-10-1,6-8-6,2-1 3,-6 10-3,-7 6-3,-16 17 2,-18 12-4,-25 11-7,-19 7-11,-19 0-44,-4 3-11,-16 19-18,-31 6 36,-21 2-139</inkml:trace>
  <inkml:trace contextRef="#ctx0" brushRef="#br0" timeOffset="-96357.82">19977 16012 472,'0'0'33,"0"0"-22,0 0 65,0 0-12,0 0-33,0 0-26,18 10-1,-16 12 22,2 4-6,1-4-14,4-4 9,6-4-15,10-5 12,10-4 1,19-5-9,17 0 18,22-18 9,19-15-24,8-10 11,8-6-15,-5 4 2,-8-4 1,-15 13 3,-21 7-9,-23 9 0,-24 11 4,-15 1-5,-11 8 1,-6 0-3,0 0 3,0 5-49,-23 20 2,-5-3-58,-5 2-148</inkml:trace>
  <inkml:trace contextRef="#ctx0" brushRef="#br0" timeOffset="-91648.34">22505 15436 194,'0'0'95,"0"0"-47,0 0-6,0 0 11,0 0-15,0 0-28,0 0 8,11-48-1,-9 43 12,0 0 0,-2-3-13,0 8 20,0 0-4,0 0-9,0 0-9,0 0-9,0 0-2,0-1-3,0-2 0,0 0-1,-7 0 9,1 0-7,0-4-1,-7 1 6,3 4-13,-6-6 7,-1 4 0,-4 2-3,-3-1-2,0 3 5,-1-5 0,0 5-22,5 0 21,2-4-3,-3 4 4,1 0 6,-3 0-6,-6 0-3,-2 0-4,-8 9-12,-5-4 12,-7 7-8,-7-4-21,-3 2 19,1 0 11,2 3 12,8-8 6,5 2-11,9-2 10,9-1-11,10 0 4,3 6 15,3 1-19,-3 1 0,-3 9 0,-3 5 5,-8 6-8,-2 9 3,-10-4 0,-3 3 10,5-1-9,3-7 8,8 0-9,7-3 8,6-6-15,8 0 7,6-2-7,0 4 5,0-4 4,9 2-2,9 3 0,3-4 0,3 2 0,-3 1 0,4-2 5,4-5-11,0 0 4,8-5 2,6-1-2,5-5 4,9 1-3,6 0 1,7-6 0,7 2 7,2-4-6,4 0-1,-2 0 2,-6 0-2,-6 0-7,-7-10 3,-6-4 4,-6-8-3,-4-4 6,-1-6 0,-3-7 19,-1-2-22,-4-10 13,-3-5-12,-5-2 0,-7-9 5,-9 0-5,-8 4 4,-5 1-5,0 12 1,-20 10 1,-16 5 5,-6 12-6,-10-3-1,-3 12-7,2 5 7,-3 3 0,6 6-6,13 0-1,8 7-24,16 6-6,8 4-43,5 7-6,0-2-32,14 5-23</inkml:trace>
  <inkml:trace contextRef="#ctx0" brushRef="#br0" timeOffset="-91303.69">22761 15580 358,'0'0'64,"0"0"-63,0 0 39,0 0 0,0 0 17,0 0-23,9 97-18,-2-74 6,1-4 1,1-3-20,3-2 8,1-5-3,7-9 3,11 0 24,18 0-16,21-5-3,17-21-6,11-6-1,6-4-6,-1-4-3,-14-4-25,-17 7 0,-19 11-4,-22 8 1,-16 8 6,-10 6-12,-2 0 28,-3 1-47,0 3-66,0 0-91,-12 0-1</inkml:trace>
  <inkml:trace contextRef="#ctx0" brushRef="#br0" timeOffset="-49930.63">15864 8899 91,'0'0'72,"0"0"-53,0 0-7,0 0 2,0 0 0,0 0 35,0 0-22,16-68-6,-16 65 6,2-2 9,-2 3 8,0 2-1,0 0-19,0 0-2,0 0-6,0 0-15,0 0 9,-14 0-10,4 0 0,-7 0-3,4 0 8,0 0-4,-3 0-1,-2 0-10,-1 0 4,-2 0-3,3 0 9,3-7-1,1-2 1,8-2-3,-1 2 0,-2-1 5,7 0-9,-5-2 7,5-2 0,2-1-2,-2-2 7,2-1-5,0-3 0,0 0 5,0-6-8,-3-7 3,1-6 0,2-9 2,-4-8-2,-2-9 0,-1-1 0,0 3 4,0 6-4,5 9 1,0 6 1,2 1 15,0 6-17,0-5 5,0 3 9,0 1-14,0-2 7,4 1-7,0-2 0,0 2 8,-4-3-7,0 2 14,0 3 10,0-2-22,0 5 10,-4 5-2,0 2-6,0 1 8,2-4-8,2 1-5,-2-2 0,2 0 5,0 0-1,0 2-4,0 2 0,-3 2 12,-3 6-9,1 4 30,2 4-20,1 3-13,2 6 14,0 1-14,0 0-1,0 0-2,0 0-9,19 0 12,12 0-5,11 0 7,11-3-7,10 2 5,13-1 0,13-3-6,18 3 3,11 1 3,7-1-3,4 0-12,-1-2 6,-4 0-6,-5 0 15,-12-3-4,-4 2 0,-6-3 4,-1-3 0,-5 5 1,-2 1-2,-7-2 1,-1 3 0,2 2 0,4 1 0,10 1 0,10 0-2,5 0 5,2 0-6,0-4 3,-4 4 0,2-3 1,-5 1 1,-6 2-2,-8 0 0,-10 0 4,-6-2-9,-6-1 5,-1-1 0,1-3 1,0 1 2,5 2-3,5 0 0,5 3 3,13 1-6,8 0 3,2 0 0,3 0-4,-1 0 4,0-3-7,2 1 5,4 0-16,-4-2 15,4-2-14,-1 0-6,2 2 11,4 2 5,10 2 7,4 0 0,4 0-1,5 0 1,0 0 0,-1 0 0,-1 0-3,-8 0 4,-13 0-1,-10 0 0,-12 2 0,-14 0 0,-7 5 0,-13-6 0,-15 1-5,-15 2 5,-17-4 0,-14 3 0,-2-3 5,-3 1 1,0-1-4,0 0 0,0 0-4,7 2 1,11 4-10,17-2 8,17 0-2,12 0 5,5-2-41,0 5 0,-9-3 25,-8-1-18,-14 4 34,-14-5-2,-13 1 5,-6-1-6,-5-2 6,0 0 21,0 2 9,0-2-12,0 0 3,0 0-22,0 0 3,0 5-10,11 0 3,10 2 2,10-1 8,6-6-3,3 0-4,-7 0-1,-6 0 3,-6 0-10,-8 0 6,-4 0 1,2 0-1,-2 0 5,0 0-4,4 0 0,2 0 2,6 0 4,1 0-5,-1 0 2,-6 0-3,-4 0 4,-6 0-4,-5 0 1,2 0 1,-2 0 0,0 0-1,2 0 3,-2 0-2,2 0-1,3 0-1,1 8 0,6 5 3,-3 6-3,-1 5 0,6 3 0,-5 12-2,2 9 4,-5 8-2,-3 9 0,-3 4 5,0 5-4,2 3-1,11 1 0,5 0 1,8-3 3,-2-3-4,-3-12 0,-5-2 2,-9-4-8,-7-8 6,0 0 0,0-10-2,-14-2 4,-1-6-2,-1-6 0,3-1 5,1-7-5,4-5 0,2 3 0,5-7-3,-1-3 7,0 0-4,0-2 0,-8 0-3,-7 0 3,-14 0-5,-24 0 10,-19 0-10,-33 0 4,-16 0-13,-18 0 1,1 6-22,10 11 23,19 2-20,18 5-64,16-4-133</inkml:trace>
  <inkml:trace contextRef="#ctx0" brushRef="#br0" timeOffset="-48580.35">15897 6336 238,'0'0'57,"0"0"4,0 0 16,0 0-24,0 0 20,0 0-18,0 0-12,0-80-11,5 80 10,-3 0-27,3 0-15,-1 26 0,5 16 1,1 16-1,-5 14 2,3 17 10,-8 4-16,2 4 4,2-2-2,-2-14-17,0 0-58,-2-9-26,0-14-38,0-14-113</inkml:trace>
  <inkml:trace contextRef="#ctx0" brushRef="#br0" timeOffset="-47800.81">16408 6400 419,'0'0'90,"0"0"-47,0 0-29,0 0 5,0 0-3,0 0 8,0 0-24,-60-4 9,33 29-12,-11 7 3,-9 8 0,-11 8 1,-9 10-1,-2-2 0,5-2-2,17-9 2,18-11-5,22-7 5,7-5-5,21-1 0,32-7 10,27-8 3,27-6-2,14 0-5,1 0-2,-11-13-1,-17-3-9,-22 4-43,-28 0-33,-24 1-15,-20-3-14,-4 0 17,-29-1 71,-8 5 28,4 3 0,7 0 38,11 2 11,11 1 10,4 1 52,4 3-56,0 0-39,0 0-4,0 0 4,0 0-2,6 7-13,6 8 37,-1 2-17,-2-2-17,-2 1 12,-3-4-12,1 3-4,-1-7 8,-1-2-2,3-5-6,-4-1 0,3 0 5,-5 0 0,6 0-2,3 0 6,2-3 2,7-9-6,-5 2-3,1 5-2,-1 3-8,3 2 4,4 0-19,2 0 5,3 0 16,-1 5-24,1 3-9,-3 0 13,0-2-41,3-2-20,-5-4-6,2 0-19,-4 0 38,-5 0 13,-2-6 57,-4 3 47,-5 2 33,1 1 16,-3 0-22,0 0-31,0 0-22,2 0-21,0 4 0,-2 10-9,0 2-86</inkml:trace>
  <inkml:trace contextRef="#ctx0" brushRef="#br0" timeOffset="-47183.91">17141 6775 389,'0'0'131,"0"0"-44,0 0-35,0 0-18,0 0-15,0 0-14,-22 27-5,13 3 0,5 1 1,4-2-4,0-5 3,0-2 0,1-2 1,16-4 1,-2-8-2,3-4 1,4-4 4,-2-2 17,3-20-22,-8-8 10,-5-2 2,-10-5-4,0 2-6,-8 3-2,-16 6-11,-3 8 2,3 9-20,1 9-3,6 0 6,0 0-56,9 13 31,2 6 0,6 4-40,0-1-5,6-5-82</inkml:trace>
  <inkml:trace contextRef="#ctx0" brushRef="#br0" timeOffset="-46674.229">17358 6820 249,'0'0'114,"0"0"-37,0 0-3,0 0 11,0 0 8,0 0-39,41-56-23,-41 56-31,0 0-9,3 3 9,2 18-14,-1 6 14,3 2 0,4-1 3,-2-2-5,1-6 2,7-2 0,0-6-2,0-4 4,5-8-2,-1 0 0,2-3 3,-3-20 4,3-1-7,-4-7 0,-3 2 2,0 0 3,-5 8-5,-4 7 0,-3 7 4,-4 7-5,0 0 1,0 0 0,0 0-7,0 11-17,0 6 24,6 8-2,3-4 4,9 2-5,5-5 3,6-6 0,8-8-3,-1-4-3,-1 0 6,-6-11 0,-10-16 1,-9-9 3,-10-3-4,0-5 0,-10 0-3,-22 2 5,-1 4-4,4 8-5,0 8-27,13 14 15,7 8-32,3 0-44,6 13-25,0 6 6,4 1-39</inkml:trace>
  <inkml:trace contextRef="#ctx0" brushRef="#br0" timeOffset="-46470.36">18028 6559 242,'0'0'147,"0"0"-42,0 0-4,0 0 26,0 0-14,0 0-69,13-52-21,-13 52-23,3 22-18,4 20 15,1 12 3,8 12-2,0 7 0,-6-1-92,-2-2-29,-8-14-111</inkml:trace>
  <inkml:trace contextRef="#ctx0" brushRef="#br0" timeOffset="-46142.56">18301 6836 487,'0'0'13,"0"0"-7,0 0-4,138-47-2,-95 37 3,3-2 4,-6 1-7,-13-2 0,-11-1 2,-10-4 14,-6 1 51,0-2-42,-16 3-12,-11 6-3,-6 6-10,2 4 0,3 0 6,7 0-7,2 22 3,7 2-2,3 6 0,4 3-5,5-3 3,0 1 1,6-2-31,26-3-5,20-6-22,25-10-3,22-4-83,17-6 41</inkml:trace>
  <inkml:trace contextRef="#ctx0" brushRef="#br0" timeOffset="-45482.97">19221 6817 39,'0'0'303,"0"0"-163,0 0 6,0 0-78,-146-96-26,94 96 14,-2 0-38,12 4-5,6 16-13,12 2 1,11 4-3,5 1 0,8-5-12,0-3 14,0-2-33,2-7-5,17-6 20,3-4-14,4-4 26,6-24 3,0-7-46,-3-6 47,-4-5-12,0-5 14,-8-3 1,-1 6 8,-8 9 9,-6 13 38,-2 17-3,0 5 35,0 4-73,0 0-14,0 20-2,0 22-14,-4 13 15,1 0 0,3-1 2,0-3-3,5-3 1,8-8-3,5-8 1,4-6-45,5-10 7,8-9 15,10-7 15,1 0 5,0-23-31,-9-12 36,-9-11 0,-4 0 3,-9 2-3,-3 6 0,-8 11 10,-4 8 38,0 11-26,0 6 20,0 2-29,0 5-13,0 22-8,0 16 1,-4 5 7,-1 8 4,5 2-4,0 2 0,0 0-4,0 2 11,0-4-7,0-3 0,-18-5-9,-17-12 6,-5-8-8,-3-8-7,5-10 14,11-10-41,9-2 37,14 0-8,4-18-33,12-16-16,34-15 4,13-12-19,18-6-45,6 2-84</inkml:trace>
  <inkml:trace contextRef="#ctx0" brushRef="#br0" timeOffset="-45264.1">19795 6898 124,'0'0'73,"120"-69"0,-99 40 33,-16 0 4,-5 1-26,-7 0-31,-15 4 6,-4 8-38,3 8 23,1 8-36,-2 0-6,4 15-2,-5 18 4,0 9-5,3 3 1,7 5-3,8-4-5,7 0 8,0-2 0,28-7 4,24-5-4,26-12-6,29-11-8,36-7-34,21-2-118,10-8-235</inkml:trace>
  <inkml:trace contextRef="#ctx0" brushRef="#br0" timeOffset="-44792.24">20932 6766 84,'0'0'67,"0"0"13,0 0-6,0 0-3,-86-116-17,82 102 37,-1 3-32,5 5 6,-2 4 2,2 2-21,0 0 6,0 0-42,0 0-5,0 0-5,0 10-13,0 18 11,0 14 0,0 4 2,0 4-3,-6 1 3,0-7-29,6-2 2,0-10-51,0-6 4,8-8-31,12-10-29,1-8 6</inkml:trace>
  <inkml:trace contextRef="#ctx0" brushRef="#br0" timeOffset="-44538.39">20757 6520 59,'0'0'348,"0"0"-264,0 0-20,0 0 23,0 0-44,0 0-29,49-46-10,24 79 10,8 9 11,2 10-23,-13 6 10,-18 0-12,-18-4 0,-21-3-2,-13-5 2,-20-5 0,-39 3 1,-21-5-1,-9-6-3,2-4-30,14-6-30,24-10-4,22-8-40,25-5-93</inkml:trace>
  <inkml:trace contextRef="#ctx0" brushRef="#br0" timeOffset="-44275.55">21319 6621 541,'0'0'77,"0"0"-50,0 0 37,0 0-25,0 0 1,0 0-32,4-17-8,3 58 0,-4 13-8,2 6 22,-5 3-18,4-3 4,-4-1 0,0-1-4,-6-3 4,-13-1-42,-8-8-74,0-11-94,0-20-154</inkml:trace>
  <inkml:trace contextRef="#ctx0" brushRef="#br0" timeOffset="-43878.8">21497 6557 560,'0'0'112,"0"0"-90,0 0-21,0 0 26,0 0-23,116-14 2,-64 30-2,3 10 6,-11 2-18,-15 2 8,-17-3-21,-12-2 13,-4 1-43,-39 0 38,-9 2 2,-7 0-28,7-6 24,15-3 14,14-5 2,17-2-4,6 0 3,15 1 0,30-4 16,17-1 9,11 1 26,6-2-14,-13 1-25,-12 0 43,-18 1-34,-19-2-9,-12 3-12,-5 6 6,-29 12-6,-47 12 0,-47 6-1,-45 4-1,-29-1-134,-6-12-172</inkml:trace>
  <inkml:trace contextRef="#ctx0" brushRef="#br0" timeOffset="-1865.06">1687 15466 216,'0'0'98,"0"0"-52,0 0-25,0 0 50,0 0-5,0 0-23,-48 0-9,31 0-11,-1 7 7,-4 2-3,4 8-9,2-8-3,7 3-6,5-2-8,4 3 2,0 5-3,0 0 0,0 4 0,13-3-5,5 3 5,5 1 0,-6-5 1,3-1 6,-7 0-7,-3-7 3,-6 1-3,-4 4 4,0 2-2,-14 6-2,-21 3-1,-12 3-13,-6-3-68,-1-13-2,12-9 6,13-4-94,13-17-66</inkml:trace>
  <inkml:trace contextRef="#ctx0" brushRef="#br0" timeOffset="-1399.84">1689 15444 288,'0'0'19,"0"0"-14,0 0-2,120-102 44,-102 72 13,-5 4-32,-6 2-3,-7-5-11,0 4 31,-11-1-4,-22 3-37,-7 5 32,-12 4 15,-6 14-28,-4 0 3,-7 23-9,-3 27 11,-2 17-7,3 26-5,11 9 5,13 11-5,18-2-6,21-4 6,8-9-15,6-9 0,32-15-1,16-18-1,14-14-3,15-17 3,11-23-7,8-2-2,8-34 1,-3-19 9,-9-13 0,-13-20 1,-23-15 9,-22-11 0,-17-19-6,-21-3 21,-2 2-11,-34 14-8,-24 25 1,-18 25-7,-15 28-3,-7 20 1,-4 20-29,-6 2-45,6 32-54,8 5-82,14-14-202</inkml:trace>
  <inkml:trace contextRef="#ctx0" brushRef="#br0" timeOffset="5010.66">4232 15476 381,'0'0'81,"0"0"-36,0 0 16,0 0 2,63-107 37,-63 98 2,0 6-52,-23 3-26,-8 0-19,-13 3 1,-16 29-4,-11 12 3,-6 10 0,3 8 1,10-3 0,15-9-2,16-2-4,17-8 0,16-5-7,0-3 1,22-11-7,18-3 4,18-8-2,7-6 11,9-4 0,-9 0 0,-19 0-6,-19 0-6,-25 0 4,-2 5-1,-36 12-11,-20 5 20,-21 10 0,-12 9-15,-9 2-5,5 3-32,18-9-18,24-4-21,26-10-57,23-14-75</inkml:trace>
  <inkml:trace contextRef="#ctx0" brushRef="#br0" timeOffset="5499.35">4364 15749 783,'0'0'27,"0"0"-26,0 0 0,0 0 1,0 0 4,0 0-6,29 44 7,2 11-1,2 6 5,-4 10-11,-4 5 13,-9 1-10,-10 2-3,1-3 1,-7-11-1,0-14-16,0-10-21,0-19-38,-13-16-13,-10-6-5,-1-6 26,-3-32 1,0-16 24,8-19 33,-1-11 1,8-10 8,4-8 0,8 3 29,0 12 32,19 18 24,19 19 2,9 12-25,9 18-35,6 8-17,1 12 15,-11 0-21,-11 18 2,-18 17-5,-17 2-1,-6 7 0,-18 8 11,-26-4-11,-19 7-3,-6-11-40,0-8-7,9-4-7,17-14-44,19-9-15,22-9-66</inkml:trace>
  <inkml:trace contextRef="#ctx0" brushRef="#br0" timeOffset="5835.14">4827 15875 347,'0'0'87,"0"0"-59,0 0 1,147-32 19,-108 26 3,-6 2-20,1 0-29,-1-4-2,0 3 5,-4-4-5,-4-1-5,-10-6 0,-13 2-13,-2-8 18,0 4-6,-8-4 2,-15 4 4,-4 8 5,-4 2 17,-2 8 4,-2 0 23,1 11-30,-2 21 2,3 5 5,6 7 0,11-4-21,11 1-5,5-6-3,17 1-6,20-10 5,17-7-29,17-15 3,16-4-7,15-16-64,15-22-36,-9-7-131</inkml:trace>
  <inkml:trace contextRef="#ctx0" brushRef="#br0" timeOffset="6188.9396">5795 15607 274,'0'0'173,"0"0"-55,0 0-40,-127-28 18,87 37-49,2 23-16,9 7-10,10 2-15,14-3-3,5 5-3,5-3-2,25-4 1,8-2 1,7-10-20,2-3-9,6-12-27,3-9-8,0 0-22,-8-13-22,-1-22-8,-18-3 43,-8-5 23,-11 2 50,-3 1 14,-3 5 64,-3 12 38,3 15-21,-4 4 10,2 4-65,7 0-37,2 14-1,5 16-1,-1 5 10,1 2-3,-3 3-7,-4-2-1,-3-2-31,-2-4-43,-4-9-41,0-16-88,-8-7-45</inkml:trace>
  <inkml:trace contextRef="#ctx0" brushRef="#br0" timeOffset="6375.83">6096 15236 456,'0'0'0,"0"0"-23,0 0 4,0 0 8,0 124-43,0-98-89</inkml:trace>
  <inkml:trace contextRef="#ctx0" brushRef="#br0" timeOffset="6660.65">6259 15383 469,'0'0'26,"0"0"-5,46 147 22,-23-79 18,-5 3 11,-7-3 7,-3 2-44,2-8-20,-1-4 0,-3-12-15,-2-11 6,-1-14 0,-1-10-2,-2-11 1,0 0 1,0 0 46,0-23 13,-20-8-65,-4-23 1,-3-9-1,-2-9-2,4-16-4,2-10-9,7-9-10,11 11 7,5 13 4,2 25-1,27 24 11,13 14-32,12 15-55,0 5 3,-2 10-11,-13 22-37,-20 9-234</inkml:trace>
  <inkml:trace contextRef="#ctx0" brushRef="#br0" timeOffset="7231.42">6235 15712 347,'0'0'260,"0"0"-216,0 0-42,0 0 0,0 0 21,0 0-13,108-32 3,-48 25-5,-4 3-5,-11 0 0,-14 4-3,-11 0 0,-11 0 0,-4 8-1,-1 10 1,-1-4 0,3 0-4,1 2 1,4-2-9,0-5 11,4 3 1,5-1-2,3-2-1,-1-6 3,4 1 0,2-4 0,-4 0 3,0 0-2,-3-18-1,-6-3 2,1-2-1,-7 5 0,0 1-1,-5 0 3,1 11-1,-1 6-1,3 0-1,6 6-8,7 30 8,7 15 15,0 20 12,1 11-7,-8 7-14,-8 1 0,-12-1 4,0-4-8,-27-10-4,-15-17 6,-12-12-4,3-20 9,2-20-8,14-6 3,10-10 13,13-34-1,12-20-16,16-21-1,31-13-4,20-4-3,19 4-25,15 7-23,8 17 6,-8 14-69,-21 16-108</inkml:trace>
  <inkml:trace contextRef="#ctx0" brushRef="#br0" timeOffset="7599.28">7478 14962 608,'0'0'61,"0"0"-61,0 0 0,25 151 20,-8-55 29,1 20 0,-7 5-3,-4 8-36,-5-9 8,-2-4-10,0-9-7,-9-3-1,-10-2 0,-2-8-25,-1-10-36,9-17-35,9-17-44,4-33-53</inkml:trace>
  <inkml:trace contextRef="#ctx0" brushRef="#br0" timeOffset="8019.02">8243 15374 569,'0'0'55,"0"0"-29,0 0 1,0 0 64,0 0-35,0 0-38,-152-58 22,98 99-30,0 11 0,6 15 6,10 0-13,12-3 3,14-2-6,12-10-3,0-6 3,24-6-5,10-14 1,7-4-3,3-18-9,1-4 2,-1-2 14,-4-22 0,-7 2 1,-8 4 0,-9 4-1,-7 10 2,-9-1 2,4 5-6,0 0 2,4 11-7,2 15 5,1 4 2,3 8 0,-1 0 2,-1-1-2,-1-6-5,-1 1-31,0-5-76,-1-5-118,-6-14-114</inkml:trace>
  <inkml:trace contextRef="#ctx0" brushRef="#br0" timeOffset="8670.78">8477 15770 541,'0'0'110,"0"0"-94,0 0-12,0 0-4,0 0 10,0 0-10,73-3 5,-64 3 2,-4 0-7,-5-14 38,0-4-14,0 0-3,-5 1 6,-15 0-18,-7 7 0,-4 10-1,0 0 0,0 0 17,0 22-19,6 10 6,9 8 5,12 9-17,4-8 1,7 1-1,29-4-1,8-12-5,9-11-5,3-15-18,2 0-5,-2-24-42,-5-21 5,-6-2 28,-16-4 24,-10 3 19,-11 8 8,-8 8 47,0 10 18,0 12 0,0 5-17,0 5-17,0 0-39,0 25 0,0 8 0,0 4 14,8-2-9,5 0 2,1-3-6,-5-9-1,-3-10 3,-1-5-5,-3-6 5,-2-2-3,0 0 15,0 0-14,0-6 17,0-11-18,2-9 1,8-6-8,5 0 7,3 1 0,7-1-2,4 11-13,-2 4 12,0 14 2,0 3-7,-6 7 6,1 18-7,-2 8-1,-9 1-6,-6 3-46,-5 2-47,0-3-55,-5 0-82,-10-13 65</inkml:trace>
  <inkml:trace contextRef="#ctx0" brushRef="#br0" timeOffset="9164.47">9322 15790 481,'0'0'37,"0"0"-31,0 0 11,0 0 42,0 0 11,0 0-56,95-107-6,-90 89-3,-5 4 12,0 5 53,-7 8-35,-17 1-12,-10 0 7,-4 22-24,0 10 16,5 0-4,10 4-9,14-2 6,7-2-14,2-2-1,2-2 0,19-9-1,9-7 1,9-7 0,8-5-3,13-3-1,3-22-3,-5 4 7,-8-12 0,-16 3 2,-7-6-3,-4-8 1,5-4 0,3 2-1,-2 10 2,-6 14-1,-8 9 0,-4 13-2,-2 0 1,0 13-4,0 15 0,-2 10-2,6 0 10,7 0-3,12-1 0,12-14-2,9-2-5,14-12-30,12-9-33,4 0-30,0-14-78,-11-13-63</inkml:trace>
  <inkml:trace contextRef="#ctx0" brushRef="#br0" timeOffset="9922.01">10463 15565 353,'0'0'133,"0"0"-34,0 0-12,0 0-13,0 0-20,0 0-37,-148-13-16,102 57 15,-5 14 5,1 0 3,12-7-1,16-7-22,13-10 2,9-10-3,0-12-9,21-8 4,18-4-4,20-12-2,3-24-9,-2-4-24,-6 0-6,-17-4 19,-17 8 22,-8 4 8,-8 10 1,-4 10 0,0 12 28,0 0-28,0 13 1,-7 21-1,1 3 31,3-1-3,3-5-22,0-6-3,30-6-3,14-10 13,14-9-10,4 0 1,-1-12-2,-10-12 4,-11-14-6,-9-4-11,-6-15 10,-5-6-17,-7-13 6,-8-8-12,-5-11-4,0-7 26,0 13 1,-9 26 1,-2 22 58,-3 24 0,-1 17-6,1 23-52,-1 35 8,1 26 3,7 10-1,7 8 1,0-9-3,9-12-1,18-9-8,4-18 1,3-11-4,4-17 3,9-11-32,8-15-17,8 0 35,-3-18-133,-13-17-39,-15-11-91,-15-10 59,-9 10 219,-3 2 62,-2 16 75,-3 12 38,0 10-52,0 6 48,0 0-102,0 0-63,0 15 7,0 11 29,0-1 1,0 8-15,-3-2-23,3 1 11,0 2-14,7-2-1,29-1 5,21-7-2,24-4-4,15-11 0,4-9-16,-4 0-34,-20-12-96,-40-19-173</inkml:trace>
  <inkml:trace contextRef="#ctx0" brushRef="#br0" timeOffset="10133.8697">10628 15436 738,'0'0'0,"0"0"-21,144 0 19,-23 0 4,15 0 5,11 0-7,-7 0-145,-15-6-151</inkml:trace>
  <inkml:trace contextRef="#ctx0" brushRef="#br0" timeOffset="10338.75">12435 15187 865,'0'0'45,"0"0"-45,0 0-10,0 0 10,0 0 15,19 150 5,2-69-3,2 9-12,-5-2-1,-5 3-4,-3-3-7,0-8-15,8-8-30,2-18-92,-4-13-130</inkml:trace>
  <inkml:trace contextRef="#ctx0" brushRef="#br0" timeOffset="10869.42">12459 15637 485,'0'0'10,"0"0"-7,144 5-2,-87 4 8,-10-1 7,-9-8-11,-13 0 15,-3 0 16,-4-12 14,0-12-8,-2-6-25,-1-2 16,-4-5-19,-4 3 12,0 2 4,-3 6-5,-2 9 8,0 6 5,-2 7-20,3 4 1,-3 0-19,5 0-14,8 6 14,6 14 0,4 8 5,6 5 0,0 2 0,-4 4-1,-3-4 1,-9 2-3,-5-5 15,-4-6-16,-4-5 6,0-6 3,0-7-7,0-5 1,0-3-3,0 0-1,0 0 13,0 0-6,7-15 3,12-8-10,8-12-3,8 3 0,12 2 2,1 7 1,-2 9-6,-4 13 6,-13 1 0,-9 0-1,-4 10-9,-5 11 9,-4 3-4,-7 7-17,0-5-13,-3 0-56,-19 2-4,-5-6-41,1-5-43,6-8-49</inkml:trace>
  <inkml:trace contextRef="#ctx0" brushRef="#br0" timeOffset="11152.24">13459 15763 307,'0'0'107,"0"0"-55,164-68 0,-89 36 25,-4 2 3,-9 0-55,-10 2-17,-15 5 3,-14 5-6,-15 4-5,-8 10 39,-4 4 27,-28 0-61,-12 0 15,-7 24-4,2 6 6,9 7-1,17-3-8,21 2 2,2-8-14,34-2 2,26-8 1,27-14 0,33-4 3,28 0-3,12-15-4,-4-2-11,-27 5-89,-40-6-130,-50-4-281</inkml:trace>
  <inkml:trace contextRef="#ctx0" brushRef="#br0" timeOffset="12240.8594">4330 16902 488,'0'0'68,"0"0"-56,0 0 5,0 0 22,0 0 43,0 0-40,-17 13-41,-6 13 5,-1 1-5,5 9 5,9-2 8,8 2-7,2-4-6,15 0-1,25 3 0,11-3 5,5-2-1,0-2 0,-5-1 1,-15-6-4,-16-3 0,-20 1 0,-4 2-1,-44 7-2,-28-2-34,-15 5-53,-5-12-22,12-2 30,24-13 30,29-4-38,26-16-121</inkml:trace>
  <inkml:trace contextRef="#ctx0" brushRef="#br0" timeOffset="12729.62">4702 17293 382,'0'0'77,"0"0"-61,0 0 7,132-23 11,-100 11 13,3-2-10,1 1-25,-5-9-4,-2-1-3,-11 2-2,-11 3 2,-7 4 2,0 1-1,-13 8 24,-14 5-23,-8 0 1,-4 5-3,-3 17 15,3 5 20,11 1-10,10 6-12,13 5-8,5 2-4,5-1 1,28-4-7,12-8 0,8-6 2,9-14-2,3-8-1,0-4 1,-5-28-9,-9-12 5,-12-5-7,-13-9 11,-15 0 2,-11-9 0,0 0 1,-9 0-2,-8 14-1,2 13 12,6 17 13,3 18 13,6 5-24,0 22-14,0 24-9,19 16 9,0 9 0,8 4 3,0 2-3,2-1-2,-2-4-2,-10-2-27,-3-2-49,-14-15-77,0-13-77,-18-22-26</inkml:trace>
  <inkml:trace contextRef="#ctx0" brushRef="#br0" timeOffset="12933.49">5177 17339 338,'0'0'103,"0"0"-31,0 0-56,146-95-5,-64 86 11,15 1-10,13 4-4,6 0-8,4 2-43,-1 2-63,-3-5-60</inkml:trace>
  <inkml:trace contextRef="#ctx0" brushRef="#br0" timeOffset="13530.12">6257 17191 482,'0'0'168,"0"0"-96,0 0-13,0 0 4,0 0-29,0 0-20,-113 36-12,112-5-2,1 4 9,0 5-9,1-4 5,23 1-6,1-10 1,12-1-1,7-7 1,7-16-6,-1-3-19,-4-8 7,-12-20-19,-13-11-23,-15-2-3,-6-3 29,-11 0 8,-28 8 7,-9 7 2,-4 17 17,4 7 15,11 5 1,15 0-4,9 0-7,13 10 1,0 4-5,0 2-1,20-7 0,9 0-8,13-9 4,10 0 3,8-16-32,1-12-19,-2-8-5,-8 0 17,-11-5 32,-20 7 8,-10 3 21,-10 4 32,0 13 26,0 6 17,0 8-19,-2 0-52,-6 22-25,6 19 1,2 17 2,0 12 11,10 6-10,21 0 16,4 5-9,-1-1 2,-5 0-6,-12-4-6,-8-4 4,-9-10-4,-9-14 1,-29-11 1,-10-15 2,-10-13 0,-12-9 3,3-4-4,7-28 0,14-12-4,18-10-2,22-8 2,6-6-5,46 1-17,31 5-7,25 12-30,23 10 0,11 10-71,-3 2-53,-13 2-193</inkml:trace>
  <inkml:trace contextRef="#ctx0" brushRef="#br0" timeOffset="15000.82">7150 17441 784,'0'0'37,"0"0"-37,0 0-48,0 0 48,0 0 14,0 0 3,139-76-11,-84 36-6,0-8 1,-9-2 5,-17 2-6,-14 6 0,-15 11-1,0 14 1,-11 8 3,-27 9-3,-4 0 0,-7 13 2,2 5 3,18-5 3,14 5-6,15-4-2,0 3-3,19 1 1,13 0 2,10 0 0,2-4 2,4 3-4,-6-5 5,-3 3-3,-7-1 3,-10-2-3,-4 6-1,-7 1 1,-9-2-1,-2 1 0,0 5-33,0-6-19,-2-3-29,0-10-43,2-4-17,0 0-4,13-14 118,5-12 23,3-6 5,-4-1 58,1-4 8,0 1-22,2 8 36,-4 5 20,-5 8-7,-3 9-29,0 1-17,-6 5-14,4 0-16,1 0-11,5 5-5,11 13 4,5 4-4,7 0 4,0 2-2,4-8-1,-8-2-2,0-5 2,-9-4-2,-8-5 0,-6 0 0,-8-10 13,0-11-12,0-11 9,0 1-10,0 1 0,-4 2 0,4 10 0,0 9 1,0 4-1,0 5-3,0 0-2,0 5-5,16 18 8,1 3-1,-1 0 3,2-2 0,-2-2-2,3-8 6,2-6-6,-1-3 5,5-5-3,0 0 4,10-23-4,0-9 0,1-8 0,-4-4 4,-4-4-4,-11-3 0,-3 3 1,-7-2-1,-7 6 0,0 3 2,0 16 0,0 11 9,0 14 26,-7 0-25,-4 7-12,-7 25 0,-7 14 0,-1 3 4,7 7-1,11-6-1,8-1-2,0-3 0,7-11 2,19 2-4,8-7 2,4-4 0,8-8-1,10 0 5,6-8-4,-2-6 0,-5-4-5,-11 0 5,-8 0-16,-5-18-10,-9-8 11,-6-3-9,-7 0 21,-7 0 2,-2 3 1,0 5 1,0 7 6,0 0 4,0 5 7,-5 9 4,-1 0-11,-5 0-11,-5 5 3,-2 16-6,-2 4 6,6 5-2,6-2-1,8-2 1,0-4-1,0-5 0,8 2 1,11-7-5,5-6 4,5-6 0,9 0 1,4-3 4,7-17-4,1-11-1,1-5 0,2-4-4,-1-4-8,2-1-11,-8 5 12,-11 12 0,-10 7 11,-16 16-1,-9 1 3,0 4 8,-15 9-8,-19 12-2,-1 11 25,-2-1-14,9 5 3,21-4-2,7-3-6,0 0-3,35 0-3,10-6 1,11 0 3,4-6 3,1 1-4,-10-4 1,-10 0-3,-13 1 1,-26 0-1,-2 9-1,-43 7 0,-28 4-30,-18 6-52,-2-6-178,13-8-175</inkml:trace>
  <inkml:trace contextRef="#ctx0" brushRef="#br0" timeOffset="15764.64">9879 16607 333,'0'0'108,"0"0"-47,0 0-34,0 0-25,0 0 87,35 195 23,-28-73-47,-3 2-17,-1 1-33,-1-5-2,1-4-11,-3-12 2,0-1-8,0-15-37,0-16-61,0-18-40,0-23-84,0-31-63</inkml:trace>
  <inkml:trace contextRef="#ctx0" brushRef="#br0" timeOffset="17152.98">10465 16924 700,'0'0'97,"0"0"-94,0 110 21,-5-46 25,-4 7-16,8-3-22,1-3-4,0-5-6,0-7-1,1-4 0,4-18 1,-3-9-3,-2-10 2,0-12-3,0 0 3,-4 0 7,-19-21 3,1-14-10,0-11 2,6-12-4,14-9 2,2-8 0,4-10-3,24 0-1,7 4 4,0 20-1,-5 12 2,-4 25-7,-8 16 6,-5 8-4,6 8 2,3 24-5,4 12 7,1 2-1,-7 2 1,-10-2 2,-10-1-2,0-1-4,-20 0-26,-28 0-45,-12-2 4,-9-3-5,3-7 1,10-15 6,20-3 31,19-10 26,16-4 8,1 0-16,11-18-15,23-8 23,3 3 12,8 6 6,0-5 12,-1 8 26,-6 4 22,-4 6-17,-3 4-2,-2 0 6,-5 0-27,-3 14 0,3 4-8,-8 0-14,-1 4 12,-10 0-14,-5-3 2,0-2-4,-7 5 4,-16-8 9,7-2-13,6-7 1,6-5 2,4 0-3,0 0 0,0-12 0,20-11-15,9-9 0,2 6 5,2 8 10,-5 8-4,0 6 2,-2 4 0,3 0-3,10 9 4,-1 11-1,8 1 3,-1-4-1,-3 3 0,1-8 7,-4-9-7,-3-3 0,-7 0 0,-4-8 5,-15-10 0,-10-3-4,0-5 8,-6 1-6,-23 4 5,-10-2-8,-11 14-8,-10 4 5,-3 5-5,9 0 8,20 5-2,22 7 2,12 8-40,4-3-14,30-3 4,13 1 1,15-3 0,23-9 5,11 1 28,10-4 16,2 0-2,-15-4 2,-17-8 0,-25-2 43,-22-4-4,-16 1 22,-10-3 58,-3-1-51,0 3-1,-3 4-3,-12-3-35,-5 8 18,0 9-22,-9 0-15,-7 0-10,-6 4-1,-7 24-1,4-2 0,8 10 2,8 0 0,11-6 0,8 2-2,10-9 2,0-6-14,7-3 0,22-10-1,11-4 9,7-8 3,5-19-3,-1-10-3,-4-3 4,-5-12 4,-9-2 0,-6 0 1,-10-12 0,-5 3 5,-12 5-5,0 12 1,0 20 4,0 16 9,0 10 33,0 0-47,-6 10-8,0 26 6,3 17 0,3 6 2,0 3 0,0-5 3,6-3-5,12-4 2,4 2-6,3-11 0,4-2-37,0-11-27,-2-5-44,-8-14-38,-3-9-14,-9 0-261</inkml:trace>
  <inkml:trace contextRef="#ctx0" brushRef="#br0" timeOffset="17465.78">12144 17209 276,'0'0'213,"0"0"-105,0 0-26,0 0-35,0 0-20,0 0-17,11 0-1,-5 26 28,3 2-27,3-6-8,-2-5 2,4-3-2,-5-9-2,0-1 2,5-4 3,-1 0-2,5-14 7,1-7-10,1-2 6,-4 0-6,2 10 1,-2 1-1,-5 5 1,-3 7-4,2 0-2,1 11-2,2 10 4,5 12 4,2-3-2,4-4-2,5-2-42,8-7-18,7-12-52,9-5-10,6 0-151</inkml:trace>
  <inkml:trace contextRef="#ctx0" brushRef="#br0" timeOffset="17690.6498">12757 17106 75,'0'0'434,"0"0"-290,0 0-65,-118-26-19,95 49-26,3 12-6,2 10-7,7 3-4,9 2-15,2-10-2,0 1 6,26-12-3,6-5-6,15-16 3,13-8-8,7 0-15,11-17-86,-5-24-104,-8-3-140</inkml:trace>
  <inkml:trace contextRef="#ctx0" brushRef="#br0" timeOffset="17929.5">13147 16883 463,'0'0'107,"0"0"-2,0 0 9,0 0-30,0 0 0,0 0-73,0-41-11,0 82-4,0 12 4,2 10 2,-2-4-2,0 7 0,0 1-5,-14-5-5,-1-4-55,-1-12-36,-3-9-66,1-16-143</inkml:trace>
  <inkml:trace contextRef="#ctx0" brushRef="#br0" timeOffset="18174.35">13038 17173 249,'0'0'44,"0"0"-17,122-40 25,-86 27 34,-10 8 1,-13-4 0,-6 9-29,-4 0 7,1 0-42,3 14-21,5 17 15,0 9-1,-1-4-1,3 4-13,-3-8-2,-2 2-5,-2-10-99,-6-7-79,-1-12-151</inkml:trace>
  <inkml:trace contextRef="#ctx0" brushRef="#br0" timeOffset="18387.21">13351 16924 154,'0'0'335,"0"0"-239,0 0-72,0 0-24,0 0 0,121 17-3,-76 18-37,3-7-92,8 2-122</inkml:trace>
  <inkml:trace contextRef="#ctx0" brushRef="#br0" timeOffset="18922.88">13814 17111 468,'0'0'141,"0"0"-47,0 0 7,0 0-19,0 0-27,0 0-27,-120 26-28,114 2 0,6 7 0,0 0-2,0-7 2,6-1 0,8-10 1,5-8-1,0 0 0,6-9 0,4 0-4,2-4 2,2-22 1,-3-2-11,-4-4-13,-11-3 1,-7 0-31,-8 7 24,-8 2-30,-29 11-5,-10 12-18,-2 3 16,7 0 34,11 10 34,13-2-1,13 1 1,5-1 0,5-8 1,28 0 20,10 0 12,4 0 0,2 0 16,-8 0-16,-7 0-7,-3 0 2,-6 0-10,-5 9 1,-7 5-5,-5 0-11,-4 4 14,-2-1-3,-2-5-7,2 3 2,0-7-8,3-2-2,-3-6 0,0 0-4,2 0 5,3 0 1,4-6 9,5-12-10,4-2 3,7 2-2,2 4-1,2 10 2,-4-1-7,-2 5 5,-4 0 0,2 17-2,6 5 6,-6 6-6,3-2 2,-4 2-35,-6-6-32,-3-10-51,7-12-60</inkml:trace>
  <inkml:trace contextRef="#ctx0" brushRef="#br0" timeOffset="19470.54">14948 16837 91,'0'0'731,"0"0"-702,0 0-29,0 0 0,0 0 59,-23 109-20,23-61-34,0-4 8,0-3-11,0-5 2,0-9-3,-2-4 3,-4-5-2,-2-10-2,7-4 1,1-4 9,0 0-6,-3-4 8,1-18-6,2-14-5,0-8-2,0-7-3,27-11 3,8-8 1,9-2-5,9 5 3,0 18-1,0 14-9,3 22 8,0 13-1,0 0-4,-5 29 7,-8 8-2,-14-1-5,-21-4-13,-8 1-20,-29-4 12,-29-3 14,-8-3 1,-5-6 1,10-3 3,16-6 11,17-1 1,21-4 7,7 6-8,0 0 1,6 8 4,21 0 19,9 7-16,3-2 6,4 0-8,5 5-3,-6-10 1,2 6-4,-1-1-4,-2-4-35,-2-9-71,5 0-83,-7-9-149</inkml:trace>
  <inkml:trace contextRef="#ctx0" brushRef="#br0" timeOffset="20227.64">15750 16848 618,'0'0'127,"0"0"-59,0 0-60,0 0-7,0 0 20,0 0 14,-18 106-24,30-70-11,8-10 2,5-4 3,-4-12-4,0-6-1,-1-4 0,-1 0 2,2 0-5,1-18-11,2-8-9,3-2-2,2 2-9,0 1 7,-6 2 16,-7 9 11,-8 10 0,-4 4 0,-4 0-9,3 4 1,-3 19 8,0 3 3,0-3 10,2-5-12,3-1 9,4-8-5,-1-5-4,3-4 9,10 0-1,8-18 8,6-8-17,9-10 8,-1-1-13,-5-6 5,-7-1-1,-13-6-3,-9 6 8,-9 0-3,0 3 1,-9 17-2,-11 12 12,-3 8-9,2 4 5,-2 23 0,1 12 1,-1 13 14,8 6 4,4 1-18,6-3 6,5-8-15,0-3 0,16-9 3,15-6-1,9-13 0,7-5-2,2-8 3,2 0-6,1-16-11,-8-8-33,-3-10-10,-14-6-1,-7 0 17,-5 4 29,-11 8 3,-1 10 9,-3 13 45,0 5 3,0 0-37,0 11-8,-12 21 25,-1 8 16,0 0-20,6-1 1,7-7-18,0-11-6,2-3 2,22-8-2,13-10 0,20 0 6,13 0-7,9 0-13,2-14-99,-10-4-53,-24-4-325</inkml:trace>
  <inkml:trace contextRef="#ctx0" brushRef="#br0" timeOffset="21746.18">13470 17846 545,'0'0'129,"0"0"-18,0 0-74,0 0-15,0 0-22,0 0-5,0 0 5,23 174 3,-13-70 2,-6 3 2,-4 6-7,0-10-8,0-12-36,0-13-43,-6-25-40,-2-21-46,-2-28-106</inkml:trace>
  <inkml:trace contextRef="#ctx0" brushRef="#br0" timeOffset="22254.04">13214 18214 387,'0'0'86,"0"0"-86,0 0-4,0 0 4,0 0 22,0 0-11,162 126-2,-95-106-1,1-14-6,0-6 5,-3 0-7,-11-22 12,-15-4-7,-7-11 2,-12-9 20,-9-6 31,-5-7-9,-1 6-9,-2 7-13,-2 12 8,2 12-9,-1 15-2,-2 4-10,7 3-14,0 14-15,10 30 15,5 18-3,-1 15 3,0-2 0,-3 2 2,-8-11 5,-2-13-7,-5-12 0,-3-12-1,0-18 4,1-7-1,-1-4 5,3 0-2,-3 0 22,0-14 3,4-8-29,12-4-1,5-4-4,12 5 2,2 6 2,3 9-5,0 10 2,0 0 0,-4 26-6,-3 6 4,-1 2-34,-4 2-14,-5 1-32,0-6-68,-3-4 36,4-10-134</inkml:trace>
  <inkml:trace contextRef="#ctx0" brushRef="#br0" timeOffset="22800.78">14811 18447 344,'0'0'171,"0"0"-20,0 0-44,0 0-34,0 0-41,-120-99-8,86 99-6,1 21-13,2 11 1,2-9-6,10 9-1,7-6-2,8 0-3,4-3-16,0-10-4,8-5 7,21-8 10,10 0 7,5-8-1,-4-14 1,-7-3 2,-8-4 0,-11 8-1,-5-2 4,-7 5-3,-2 10 2,0 5 0,0 3-4,2 3-1,4 19-9,4 14 11,7-2-1,4-2 2,3-6 0,5-16-13,2-6 12,1-4-15,3-40 13,-5-18 1,0-23-8,-3-16 9,-7-12 1,-9-2 0,-2 4 6,-6 13 7,0 13 6,0 29 12,-3 20 0,0 18 6,0 14-25,0 10-12,0 38-11,2 35 11,1 26 10,-1 20 0,5 1-5,3-3-5,4-13 0,-1-12-9,3-12-44,2-23-89,0-35-117</inkml:trace>
  <inkml:trace contextRef="#ctx0" brushRef="#br0" timeOffset="23011.64">14901 18103 396,'0'0'277,"0"0"-271,0 0 4,0 0-10,170-18 1,-66 18 8,14 0-9,3 0-26,-4 0-141</inkml:trace>
  <inkml:trace contextRef="#ctx0" brushRef="#br0" timeOffset="23253.49">16100 17824 684,'0'0'64,"0"0"-7,0 0 38,0 0-39,0 0-53,0 0-3,-20 54-2,40 27 2,3 17 1,-10 1 1,0 5 0,-13-4-2,0-10-17,0-6-44,0-20-67,-9-24-88,-10-23-150</inkml:trace>
  <inkml:trace contextRef="#ctx0" brushRef="#br0" timeOffset="23753.24">16111 18340 200,'0'0'99,"0"0"-20,0 0 12,0 0-15,-2-123 0,-9 108-19,-5 4-2,-5 11-13,-14 0-23,-11 13 6,-12 18-16,-11 13 22,5 2-13,10 3 7,21-8-20,17-6 3,16-3-8,0 1-17,42-10 17,25-17-8,25-6-35,24-8-70,8-30-149</inkml:trace>
  <inkml:trace contextRef="#ctx0" brushRef="#br0" timeOffset="24374.6498">16364 18474 453,'0'0'75,"0"0"-67,0 0-4,0 0 42,0 0-32,0 0-11,125-38 8,-65 12-9,-4-6 0,-6 2 9,-10-7-11,-6-2 5,-10-5 3,-11 3-7,-8 1 6,-5 12 28,0 7 2,-8 12 5,-15 5-27,-11 4-13,-8 16 5,-9 16-6,-7 12 23,-2 2 0,11 3-6,11-5 6,20-8-21,16-5-2,2 1-1,18-11-6,24-7 6,15-14 1,18 0 0,16-14 6,4-20-7,2-6-14,-10 0-15,-21-6-10,-16-7 24,-19 7 2,-16-2 13,-13 4 2,-2 11-1,0 8 11,-17 11 11,-10 9-21,-2 5 6,-2 9-8,4 19 1,7 6 1,9 6 1,9 4-3,2 2 6,0 5-6,25-7 0,6 0 0,0-9 4,-1-8 0,-2-1-4,-11-8 0,-8-4 2,-9 0 2,0 8-4,-22 14 0,-34 8-6,-22 5-25,-6-3-35,6-10-82,21-14 37,33-15-135</inkml:trace>
  <inkml:trace contextRef="#ctx0" brushRef="#br0" timeOffset="24652.72">17614 18159 448,'0'0'92,"0"0"4,0 0-33,0 0 10,-134-88-17,92 92-42,3 31 8,2 18-5,3 7-14,5 7 18,12-1-18,7-7-2,10-10 1,0-1 0,19-12-2,14-10 0,10-11-3,10-15-7,7 0-42,0 0-49,-2-23-70,-8-5-93</inkml:trace>
  <inkml:trace contextRef="#ctx0" brushRef="#br0" timeOffset="25028.1298">17648 18205 424,'0'0'120,"0"0"-65,0 0 5,0 0-19,0 0-19,0 0-7,11 48 0,11-11-4,-4-7 5,-7-6-14,-5 1 6,-3-6-8,-3-1 0,0-4 8,-3 2-7,-5-11-1,3 4-4,5-9-5,0 0 7,0-10 0,13-24-18,25-10 6,14-10 0,4-1 7,-3 6 2,-9 14 5,-13 13 2,-10 19 1,-10 3 9,0 7-8,-4 15-1,2 19 17,-1-2-8,0 2-8,2-1-4,1-5 0,3-3-21,-3-9-35,-7-15-96,-4-8-49,0 0-138</inkml:trace>
  <inkml:trace contextRef="#ctx0" brushRef="#br0" timeOffset="25232.0098">18013 17969 268,'0'0'65,"-4"-127"10,4 93-41,11 16 13,18 18-34,3 0-13,4 12-57,-4 6-45,-6 1-98</inkml:trace>
  <inkml:trace contextRef="#ctx0" brushRef="#br0" timeOffset="25505.84">18276 17790 432,'0'0'156,"0"0"-45,0 0-21,0 0-34,0 0-56,0 0 2,22 93 17,-19-21 9,-3 8-13,0-5-12,0-2 0,0-11 3,0-17-6,0-13-9,-3-17-3,-1-12 8,4-3 4,0 0 15,0 0-8,0-3-1,0-14-6,14 1 0,12 2-2,8 5-3,1 9 4,-1 0-3,-8 0 4,-4 0-1,-10 5 0,-10 9 1,-2-3 0,-2 8-14,-25 3 2,-11 2 7,-5 2-8,-4-1-32,6-2-68,11-9-54,13-10-151</inkml:trace>
  <inkml:trace contextRef="#ctx0" brushRef="#br0" timeOffset="25728.69">18535 17812 700,'0'0'125,"0"0"-99,0 0-23,0 0-3,0 0 18,84 175-13,-57-91 8,-10 1-13,-9-6 0,-8-6-21,0-7-50,0-13-86,0-6 31,2-13-36,13-11-102</inkml:trace>
  <inkml:trace contextRef="#ctx0" brushRef="#br0" timeOffset="26250.46">18907 18485 244,'0'0'98,"0"0"-46,0 0-1,145-105 5,-98 69-21,6 0-35,-2-9 2,-6 10-2,-13-2-6,-24 9 6,-8 9 10,-18 8 51,-26 11-40,-14 0 45,-7 23-7,1 16-29,4 1 5,12 11-2,17-7-23,18-8-2,13 0-8,0-6 0,11-12-2,24-4 4,15-10 3,14-4 0,9-8-5,8-20-6,-2-9-43,-8-10-19,-7-7 39,-12-5 15,-15-7 9,-10 4 5,-16 12-39,-11 10 32,0 22 4,-13 10 3,-14 8-7,-2 12 7,-4 20 33,2 12 0,6 1-3,7-4-7,13-2-7,5-8-11,0 6 0,23-7-2,8-2 4,2 0 0,3-6-5,-5 4 0,-8 0 1,-9-4-2,-14 2 2,0 6 0,-46 2-6,-20 5-5,-19-4-89,0-10-149,16-18-224</inkml:trace>
  <inkml:trace contextRef="#ctx0" brushRef="#br0" timeOffset="26496.74">20061 17744 721,'0'0'71,"0"0"2,0 0-28,0 0-23,0 0 5,0 0-27,0-18-2,14 99 2,9 18 16,0 12-10,0-4-1,-7 4-5,-7-16 0,-9-5-7,0-11-54,-14-12-68,-17-13-145,-7-23-34</inkml:trace>
  <inkml:trace contextRef="#ctx0" brushRef="#br0" timeOffset="27030.12">20003 18334 434,'0'0'28,"0"0"-22,134-34 25,-81 24 10,-1 1-19,-1 0-19,-4-10 1,-4-6 2,-4-12-2,-5-10 21,-7-18 8,-7-1-10,-7-2 23,-3 1-28,-5 13-9,-5 14 5,0 18 6,0 9 34,0 13-11,0 0-30,-1 9-13,-15 31 2,-1 18 20,0 13-6,9-4-11,8 10-1,0-7-4,0-12 0,6-8-2,6-18 3,1-11-1,-4-12 3,-3-2 1,-4-7-5,1 0 3,0 0 6,2 0 3,7-20-10,4-11 3,9-1-4,1 2-5,5 7 4,-1 4-3,5 12-1,-1 7 1,-2 0 3,-2 13-1,-9 20-1,-2 5-9,-13-2 4,-4 8-18,-2-2-8,0-6-2,-13-7-36,-13-2 22,-10-13-48,1-8-37,3-6-5,12 0-84</inkml:trace>
  <inkml:trace contextRef="#ctx0" brushRef="#br0" timeOffset="27329.94">20969 18279 274,'0'0'101,"0"0"-54,0 0 20,0 0-15,116-74-21,-92 56-18,0-6-4,4-10-1,-11-6-6,-1 3 4,-14 2 7,-2 5 37,-11 16 2,-25 10-38,-10 4 5,-6 0 33,-1 30-22,8 6 1,12 4-9,15 0-15,16 4-7,2-1 0,15-5 0,30-11 5,15-4-5,19-11 0,16-10-41,20-2-65,11 0 36,3 0-205</inkml:trace>
  <inkml:trace contextRef="#ctx0" brushRef="#br0" timeOffset="27690.71">22125 17977 470,'0'0'97,"0"0"-40,0 0 34,0 0-41,0 0-6,-142-22-20,109 54-9,6 8 11,3 8-26,5 1 1,11-8-1,2-1 3,5-10-3,1-7 0,0-14-3,0 0 2,13-9 2,10 0 3,6-9 5,4-23-8,7-8-2,3-4-8,1-4-5,1 2 9,-9 16-13,-7 8 5,-10 16 13,-7 6-8,-4 9 3,-1 26-10,2 1 0,-2 9 14,-2 8-12,1-7-18,8 3-20,5-10-66,12-10 49,12-7-84</inkml:trace>
  <inkml:trace contextRef="#ctx0" brushRef="#br0" timeOffset="27927.57">22817 17973 352,'0'0'140,"0"0"-19,0 0-10,0 0-8,0 0-76,0 0 11,-129-11-9,75 57-8,9 7-12,17-4-9,15 2-1,13-7 0,0-4-1,13-9 2,20-5-2,11-20-17,10-6-17,6 0-59,3-27-83,-8-13-97</inkml:trace>
  <inkml:trace contextRef="#ctx0" brushRef="#br0" timeOffset="28165.42">23047 17749 182,'0'0'163,"0"-125"-63,0 93 34,0 12 23,0 14-57,-2 6-36,-3 4-64,0 32 12,-4 14-12,3 20 21,2 12-4,1 7-14,3 1-2,0 2-1,0-6-1,0-10-36,0-13-52,0-19-100,0-23-42</inkml:trace>
  <inkml:trace contextRef="#ctx0" brushRef="#br0" timeOffset="28422.26">22864 18066 446,'0'0'49,"0"0"-32,118-31 63,-61 19 6,-3-6-25,-2 0-32,-8 4 13,-17 6-6,-9 2-14,-14 6 4,-4 0-24,0 22 1,0 20 0,0 10-2,2 6 4,-2-4-2,0 0-1,5-5-4,1-14-45,4-4-55,3-18-57,1-13-80</inkml:trace>
  <inkml:trace contextRef="#ctx0" brushRef="#br0" timeOffset="28654.12">23421 17714 343,'0'0'120,"0"0"-116,0 0-3,0 0 29,0 0-15,0 0-15,6 74-35,9-46-135</inkml:trace>
  <inkml:trace contextRef="#ctx0" brushRef="#br0" timeOffset="28985.91">23842 18133 627,'0'0'60,"0"0"-25,-114-106 52,89 84-39,15 8-28,8 8-15,2 2-5,0 4-7,0 0 1,0-4 6,0 4 0,0 0 1,0 0-1,0 0 3,-5 0-2,-11 0 3,-3 14-4,-4 12 4,-1 2-4,5 12-2,9 8 2,5 1-1,5 0 6,0 1-1,19-6-2,20 0 0,13-7 5,15-19-5,6-10 0,-4-8-2,-4-8-3,-15-24-6,-12-8-16,-17-4 25,-17-4-4,-4-3 4,-9 11-1,-22 0 1,-12 9-23,-3 8-2,-3 13 1,4 10-9,12 1-8,11 26-68,15 2-18,7-4-79</inkml:trace>
  <inkml:trace contextRef="#ctx0" brushRef="#br0" timeOffset="29223.76">23842 18133 325</inkml:trace>
  <inkml:trace contextRef="#ctx0" brushRef="#br0" timeOffset="29580.54">23842 18133 325,'165'-81'136,"-136"52"-79,4 5-19,3 6 22,-6 18 11,-7 0-33,2 13-23,-3 24-6,-4 17-9,-6 12 13,-8-8-10,-4 0 4,0-17-7,0-15-1,-2-8 1,0-8-6,2-10 12,0 0 7,0-14 17,0-14-13,0-6-13,8-7 0,11 5-7,7-8 3,8 8 0,6 0-2,3 9 3,3 13-1,-2 14 0,-5 0-8,-8 14 5,-10 9 3,-7 3-4,-8 3-2,-6-8 6,0-3-8,0-6-4,3-5-9,9-7 4,11 0 10,18-11 3,10-19-2,2-7-54,-5-4 20,-13-7 1,-15 0 26,-20-3 11,0 7 4,-32 8-2,-16 10 24,-1 16 31,9 10-2,11 0-11,11 0-30,11 19 9,7 3-15,0 5-5,23 12 14,12-1-10,1-9 12,-3 8 8,-8-11-10,-15 0-11,-3-2 0,-7-2-1,0 8 4,-28 2-3,-22 8-4,-13 5-20,0-10-141,17-12-448</inkml:trace>
  <inkml:trace contextRef="#ctx0" brushRef="#br0" timeOffset="29801.92">25095 18439 744,'0'0'0,"0"0"-6,0 0-184,0 0-295</inkml:trace>
  <inkml:trace contextRef="#ctx0" brushRef="#br0" timeOffset="47819.6199">22287 18790 264,'0'0'51,"0"0"-51,0 0-14,0 0 14,137-9 32,-54 9 4,18 0-20,20 4 21,6 6-18,7-3-6,6 4 9,10 1-16,2-2 33,5 4-24,-6-6-12,-15 7 6,-18-13-9,-22 7 3,-28-5-9,-29-1 6,-24-3 0,-15 0-4,-2 0-18,-33 0 17,-19 0-43,-17-10-41,-15 3-64,2-1-71</inkml:trace>
  <inkml:trace contextRef="#ctx0" brushRef="#br0" timeOffset="48202.38">23016 18763 292,'0'0'71,"0"0"-68,180 0 5,-59 0 73,21 0-34,11 0-17,11 0-20,0 0-5,-6 0 1,-15 7-6,-29 0-8,-36 1-8,-38-3 7,-37-4-2,-10-1-32,-53 0 29,-25 0-14,-20 0-75,-16 0-164</inkml:trace>
  <inkml:trace contextRef="#ctx0" brushRef="#br0" timeOffset="48494.71">22756 18763 377,'0'0'23,"0"0"-17,188 0 7,-64 0 7,24 0 17,3 0-14,3 4-22,-12 6 11,-16-2-11,-21 0 5,-26-6 13,-28 2-19,-23-4 6,-22 0-5,-6 0-1,0 0 20,0 0-20,-10 0-3,-14 0-27,-2 0-26,-5 0-52,-2 0-103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5T06:24:28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21595 3892 222,'0'0'95,"0"0"-29,0 0-9,0 0 14,0 0 53,0 0-25,0 0-45,2-85 8,-2 83-29,0 2 5,0 0-3,0 0-34,0 0 6,0 0-7,0 0 0,0 0-8,0 0 8,0 0 0,0 0-3,3 0-21,-1 0 20,2-5-12,-4 3 16,2-3 2,3 1 2,-5 3 0,0-2-3,0 3 7,0 0-16,0 0 5,0 0-7,0 0 1,0 0-43,0 0 27,0 0 12,0 7-20,0-7 20,5 0 3,-3 0 8,2 0-6,-1 0 16,-3 0-3,0 0 18,0 0 1,0 0 10,-5-4-34,-13-6 3,-9 2-6,-6 4 12,-1 4-9,10 0 0,9 0 1,5 0-12,10 0 11,0 9-5,0 8-4,0 3 7,23-2 2,7 0-1,11-6-15,-1-9 14,0-3-7,-7 0 9,-10-5 1,-8-16 0,-7-6 23,-4-8-17,-4 3-4,0 2-3,-4 2 0,-12 9 0,-6 6-5,-5 13-22,-4 0 9,-8 20-32,4 16 5,5 2-7,16 4-29,9-6-26,5-1-67</inkml:trace>
  <inkml:trace contextRef="#ctx0" brushRef="#br0" timeOffset="481.07">21535 4096 186,'0'0'52,"0"0"-9,0 0 21,0 0 24,0 0-21,0 0-27,2-46 3,-2 46-1,0-2-26,0 2 30,0 0-30,-4 0-9,-25 11-2,-25 29-3,-23 18-3,-20 14 1,-16 6 0,-13 3 3,0-3 1,1-5-3,14-8-1,24-10 1,22-14-5,29-12 4,23-9-62,13-11-10,4-9-39,28 0-10,7 0-33</inkml:trace>
  <inkml:trace contextRef="#ctx0" brushRef="#br0" timeOffset="780.26">20630 4692 384,'0'0'82,"0"0"-67,0 0 15,0 0 12,-150 42-26,109-10 11,-2 7 1,3 1-18,9-1 15,12 2-25,15-5 1,4-4-2,12-8-8,23-12-5,17-10-21,5-2 35,3-18 0,-4-12 8,-18-3-3,-14 4 15,-14-6-5,-10 4-1,0 0-14,-25 9 0,-5 11-17,-4 11-34,0 0-89,8 0-158</inkml:trace>
  <inkml:trace contextRef="#ctx0" brushRef="#br0" timeOffset="1328.74">21539 4149 528,'0'0'282,"0"0"-259,0 0 7,0 0-4,0 0-23,0 0-3,-65 15-15,101 44 10,6 11 5,10 4 0,-5 7 3,-7 0-3,-4-2 0,-12 1 2,-6-4 2,-9-7-8,-2-7-7,-7-10-12,0-11 2,0-12-44,0-12-10,4-12 7,2-5-14,4-10 79,-1-22-14,-5-3 17,-4 3 16,0 9 39,-12 5 21,-9 6-18,-9 9-31,-3 3 0,-4 8-27,-11 23 1,8 11 6,11 2-5,16 0-2,13 5 0,0-8 2,26-7-9,15-10 6,10-21-1,11-3-6,8-39 16,-1-17 4,-9-2 5,-16 2-13,-21 1 18,-23 9-20,-2 7 4,-38 10-12,-18 11-31,-11 12-68,-3 6-34,7 0-57</inkml:trace>
  <inkml:trace contextRef="#ctx0" brushRef="#br0" timeOffset="1868.32">21565 3932 706,'0'0'44,"0"0"-37,0 0-4,0 0-3,0 0-5,86 114 5,45-50 18,33 6-15,23-5 13,0 3-13,-6-2-3,-17 4 0,-17-3-11,-15-1-5,-19-6-19,-17-6 1,-20-14 27,-25-12-7,-22-12 1,-17-12 7,-12-4 6,0 0 25,-12-9 5,-21-12-17,-9-1 23,-8 2-13,-4 11 5,0 6-13,-9 3-9,1 6-8,4 22 2,5 8 0,19 8-5,17 0 4,17 2 1,3 3-3,32-5 1,8-7-4,9-14 2,10-17 4,3-6-3,-1-12 6,-6-16-3,-16-7 15,-14 0-13,-16-2 14,-12 3-16,-8 5 0,-34 7-15,-21 10-75,-13 12-35,-11 0-27,-11 4-227</inkml:trace>
  <inkml:trace contextRef="#ctx0" brushRef="#br0" timeOffset="2670.2399">20431 5034 450,'0'0'112,"0"0"-72,0 0 24,0 0 11,0 0-30,0 0-44,-64 58 6,3 13-6,-20 11-1,-13 15 13,-11-3-9,-9 2-3,-1 1-1,5-11 3,19-8-8,20-14-1,21-12-45,23-14-4,17-14-23,7-12 2,3-7 20,0-5 16,0 0 40,0-10 4,0-15-3,0-5 17,0 0-7,-13 4 13,-19 4 18,-10 16-6,-7 6 13,-7 12-24,-6 28-13,-4 15 11,7 5-20,15-2 9,13-2-7,17-8-1,14-8-8,4-10 4,30-12-10,13-16 9,4-2 1,0-14 3,-8-22 20,-12-6 13,-14-6 10,-9 5-18,-8 9-12,0 9-7,-8 13-9,-13 10-8,-8 2-2,-1 9-87,6 18-35,20-10-55,4-12-195</inkml:trace>
  <inkml:trace contextRef="#ctx0" brushRef="#br0" timeOffset="3189.39">20505 5113 756,'0'0'54,"0"0"-16,0 0 34,0 0-41,0 0-31,0 0-3,-22 58 3,36 28-8,7 5 16,4-3-8,2 4 0,-3-5 0,5 1-7,-2-2-10,0-12 2,-1-8-1,-1-14-44,-5-16 27,-5-12-20,-7-13 12,-8-11 22,0 0 19,-10-4 2,-16-10-2,-10 0-3,-8 5 3,-6 7 0,-5 2 4,6 0 8,-3 23-6,8 7 0,3 4 2,12-2-4,21-3-4,8 0 0,27-7-5,33-10 1,23-12-5,10 0 9,1-29 11,-12-12-4,-19-1 4,-28 0 2,-27-3 8,-8 2 28,-21 4-49,-24 12 2,-13 12-5,-4 15-2,2 0-52,12 12-57,25-1-132</inkml:trace>
  <inkml:trace contextRef="#ctx0" brushRef="#br0" timeOffset="3736.38">22125 5256 4,'0'0'570,"0"0"-548,0 0-10,0 0 7,0 0-4,0 0-15,-115 76 0,108 20 0,-6 8 7,-11 5-7,-2-7 0,-8-6 2,0-8 5,-2-11-6,1-14-1,3-19 0,14-19 7,7-16-8,6-9 1,5 0 0,0-15-1,0-19-18,0-5 19,5 2 11,2 7-4,-5 11-1,-2 11-5,0 8 16,0 0 25,-22 0-16,-12 12-25,-12 15-1,-6 5 9,1 0-9,13-2 0,13-2 2,15-2-9,10-5 7,2-1-2,31-8-3,16-7-7,9-5 4,-3-2 0,-8-18 8,-17-4 15,-15 2-11,-15 0 10,0 1-14,-15 2-5,-12-2-31,0 2-24,4-8-73,17-13-137</inkml:trace>
  <inkml:trace contextRef="#ctx0" brushRef="#br0" timeOffset="4225.35">22081 5025 769,'0'0'62,"0"0"-57,0 0 4,0 0 6,-29 130-13,73-50 22,26 7-19,17-7-2,8 2 6,2-2-3,-4 1-6,-2-4 1,-11-3 6,-10-9-14,-14-10 6,-14-13-29,-13-15 13,-13-10-24,-8-13 15,-5-4-1,-3 0 27,0-11 15,0-13-15,-21-1 0,-8 2 0,-8 12 4,-10 6 6,-6 5 2,5 5-7,11 17 1,14 5-2,17 5 0,6 4-2,0 1-1,27-4-1,10-7 0,8-6-4,-1-11 1,-4-9-1,-9 0 4,-12 0 42,-11-6-4,-8-10 12,0-3-27,0 0-19,-15 0-8,-1 1-20,1 0-32,3 0-41,10-10-153</inkml:trace>
  <inkml:trace contextRef="#ctx0" brushRef="#br0" timeOffset="4421.22">23537 5125 11,'0'0'0</inkml:trace>
  <inkml:trace contextRef="#ctx0" brushRef="#br0" timeOffset="4928.91">23537 5125 155,'-9'-137'149,"9"122"-29,0 7 26,0 4-20,-6 4-35,6 0-22,0 0-53,0 0-16,0 27-2,0 31 2,13 17 30,6 15-11,4 6-14,-1 1 7,1-2-12,-4 1 2,-3-2 1,-3-4 3,0-10-11,-1-7 5,-4-13-3,-3-11 2,-5-6-9,0-14 6,0-9 0,0-8-1,-2-9 5,-3-3 1,3 0 11,2-15-11,0-17 1,0-3-2,0-6 4,-2 4-2,-12 7 7,-3 7-8,-10 13 5,-6 10 3,-5 0-5,-2 10-1,2 16-3,9 6 0,10 0-1,16-2 1,3 1-4,2-7-1,25-9-2,9-7 3,1-5 4,3-3 0,-7 0 1,-8-12 2,-7-2 11,-9 0 21,-9 2-11,0 2-16,0 2-8,0-1-25,0 0-45,-6-7-68,1-7-199</inkml:trace>
  <inkml:trace contextRef="#ctx0" brushRef="#br0" timeOffset="5559.72">23354 4937 336,'0'0'49,"0"0"-18,0 0 40,0 0 5,0 0-2,0 0-70,-54-58 8,94 58 0,16 2 30,9 20-19,7 12 22,15 14-9,11 16-12,10 8 21,8 6-33,3 2 3,-5-5-15,-1-3 5,0-8-2,1-6-3,-4-10-15,-19-8 15,-22-8-28,-29-9 19,-18-10 0,-17-5-36,-5-5 45,0-3 0,0 0 9,0 0 23,-2 0-22,-10-4-4,3-10 14,-1-3-20,-1 1 13,-3 5-12,-3 7 4,-6 4 3,-4 5-5,-11 30-3,1 7 0,0 9 0,10 6-6,12-3 6,11 2 0,4-8-3,2-6-2,27-11 5,9-11 0,5-11-16,1-9 12,0 0 8,-3-25 4,-1-10 22,-7-5-23,-4-8 21,-9 0-15,-9 4-11,-11 4 1,0 14-3,-13 15-27,-36 11 5,-18 14-85,-20 21-90,-6 1-172</inkml:trace>
  <inkml:trace contextRef="#ctx0" brushRef="#br0" timeOffset="8460.32">19453 7316 522,'0'0'114,"0"0"-13,0 0-32,0 0 7,0 0-31,-105-104-31,62 101 14,-6 3-23,1 0-4,3 10 5,2 14-2,12 3-4,10 6 0,9 1-3,12 6-4,0 6 7,16 1 0,17-2-4,12 0 8,2-8-4,-3-2 0,-10-5 2,-8-9-5,-18 2 3,-8-1 0,-12 8-1,-42 7-1,-24 1-2,-17 6-34,-1-13-13,13-8 18,32-9-45,26-14-34,25-5-52,18-35-92</inkml:trace>
  <inkml:trace contextRef="#ctx0" brushRef="#br0" timeOffset="9353.8594">19493 7636 585,'0'0'29,"0"0"-23,0 0-12,0 0 12,0 0-3,0 0 5,92 35-3,-40-35 24,5-3-29,-4-20 5,-15-2 5,-16-1-6,-13 4 9,-9 6 14,0-2-2,-19 8 30,-13 6-21,-16 4-16,-5 0-11,-7 26-2,2 6-5,12 8 0,10 0 2,16 1-7,14-6 5,6-1 0,0-6-5,37-8-1,23-8-1,32-11-27,22-1-7,17-19-17,8-14-50,-13-8-35,-17 1 61,-26 0 72,-32 5 10,-30 4 5,-21 4 36,-5 10 61,-31 5-32,-12 7 11,-10 5-13,-3 0-41,3 19 4,9 4-9,12 8-12,14-1 4,5 0-14,11 0 0,7-8-2,0-2-4,20-6 5,16-12-22,9-2-7,6-5 21,-5-16 11,-12-4-2,-9 0 16,-14 3-12,-7 2 7,0 9-2,-4 8 6,0 3 37,0 0-39,0 0-13,0 18-5,0 12-3,0 3 8,8 0 0,5-5 0,3-8-2,3-8 2,6-12-7,6 0-3,5-6 10,-1-23 0,-1-6 0,-8-5-2,-7-1-1,-13 0 6,-6 4-1,0 6 12,0 6-10,-6 9 11,-3 6-6,5 10-7,1 0 11,3 0-13,0 0-2,0 17-2,0 5 0,17 4 1,4-2 3,-4-1 0,-4 0 0,-3-1 1,-8-2-1,-2 8 0,0 2 4,-19 2-11,-8 2 2,0-4-59,13-7-28,14-9-57,4-14-73,44 0-104</inkml:trace>
  <inkml:trace contextRef="#ctx0" brushRef="#br0" timeOffset="9871.07">21113 7615 312,'0'0'171,"0"0"-15,0 0-54,0 0-5,0 0-44,0 0-19,-153-40 0,113 40-32,-3 22 10,6 9-12,8-2 0,8 3-5,15-3 5,6-5-1,0-2-2,27-8-31,20-10 15,15-4-23,7-1 21,0-26-10,-11-9 2,-11-8 21,-16-5 3,-9-2 3,-8-10 2,-6 1 6,-5-7 7,-3 6 24,0 9-14,0 15 18,0 20-3,0 17-20,0 0-18,0 30-13,0 23 12,0 8-3,2 1 6,2-6-2,6-8 0,0-7 9,1-12-11,1-10 2,-3-9 0,-7-7-4,2-3 11,4 0-4,2 0 20,13-13 3,8-3-2,6 0-24,10 4 2,0 5-4,0 7 1,-7 0 0,-8 11-11,-8 21-45,-7 6 8,2 5-31,-4-5-100,10-9-166</inkml:trace>
  <inkml:trace contextRef="#ctx0" brushRef="#br0" timeOffset="10091.9597">22455 7441 804,'0'0'85,"0"0"-55,0 0-6,0 0 3,0 0-14,0 0-13,3 6-1,1 22-3,1 4 1,-4 2 3,-1 3-39,0-7-29,0-6-54,0-14-104,-1-10-158</inkml:trace>
  <inkml:trace contextRef="#ctx0" brushRef="#br0" timeOffset="10207.94">22324 7204 580,'0'0'23,"0"0"-10,0 0-13,0 0-31,0 0-43,156-55-46,-102 87-82</inkml:trace>
  <inkml:trace contextRef="#ctx0" brushRef="#br0" timeOffset="10494.76">22933 7375 682,'0'0'101,"0"0"-75,0 0 44,0 0-24,0 0-25,0 0-20,-123-10 1,94 31-4,7 2 2,12 5-1,7 5 0,3-1-12,8-2 12,27-5-3,9-3-2,-2-5 4,-7-5 4,-8-5 3,-13 0-3,-12-4 1,-2 10-2,-7 5-1,-44 15 0,-27 13-3,-30 7-72,-17-1-90,-11-7-210</inkml:trace>
  <inkml:trace contextRef="#ctx0" brushRef="#br0" timeOffset="11206.71">18996 8516 573,'0'0'119,"0"0"-92,-163-42 27,87 42-21,1 30-11,8 16 6,11 10-22,19 6-3,12 9-2,13-1 7,12 0-8,0-5 0,23-16-10,14-10 6,6-18-19,1-14-2,-2-7 22,-1-7 4,-5-22-1,-5-12 15,-2 5-5,-7 7 24,-7 8-14,-7 13 3,-6 8-22,2 0-1,1 18-11,6 19 8,2 14 3,5 5 7,0 4-7,2-2-31,4 1-19,3-13-94,-5-13-88</inkml:trace>
  <inkml:trace contextRef="#ctx0" brushRef="#br0" timeOffset="12796.97">18994 9094 703,'0'0'0,"0"0"-24,116-43 19,-58 28 5,-5-4 1,-11 4 14,-10 1 13,-16-5-22,-12-3 23,-4 0 19,0-2-25,-25 4 13,-6 8-12,-7 8-12,-2 4-5,-2 12 1,4 22-6,7 8-2,11 4 0,11 3-5,9-5 7,6-5-2,32-8 0,14-11-38,12-13-8,15-7-19,-3-9-55,1-23-12,-17-8 30,-22 0 85,-21-3 17,-17 6 38,0 4 40,-10 8 5,-9 8 9,9 11 7,3 5-49,2 1-20,4 0-30,1 12 1,0 14-2,0 1 1,0 5 0,6-1 12,3-5-11,-1-6-1,0-6 1,-4-4 8,-2-6-12,0-2 3,1-2 0,-1 0 8,2 0-8,8-6-2,8-20 2,13-11 6,10-5 0,-1 2-6,-7 11 1,-4 8-4,-10 13 3,-7 8 0,-2 0-2,-2 26-20,1 11 21,-3 5-8,-1 0-6,2-7 14,0-3-39,6-9-3,6-9-11,6-10-35,10-4 4,8-6 30,2-25-9,-1-5-3,-6-4 19,-6 3 48,-11-2 52,-11 4-9,-5 6 36,-7 5-1,0 5 24,0 2 0,-11 5-25,-11 4-25,-2 8-9,-5 0-35,-8 2 5,2 24-13,2 9 0,6 11 0,12 1 0,10-1 0,5-3-3,5-10 6,26-6-7,13-13 3,12-11-9,6-3 4,5-3-1,-5-25 7,-8-8-4,-5-3 6,-11-3-4,-7 0 2,-8-2 0,-8 2 8,-3 4-7,-4 8-1,-3 8 6,-4 10 3,2 8-12,-3 4 3,4 0-21,4 14 14,5 20 3,5 10 4,-1 8 1,6-4 2,1-4-5,10-4 2,5-6-36,13-11-6,13-13-35,13-10-28,6-14-31,-1-27-68,-17-7-18,-21-4 222,-23-2 30,-22 2 139,0 4-28,-22 12-52,-13 8-2,-8 16 5,-9 12-26,-2 1-41,-2 35-19,-2 15 15,8 7-12,13 5 2,10-5-11,15-10 9,12-9-16,0-10 7,16-14-23,13-8 3,5-7-5,6-11 25,-2-21 18,4-8-15,0-1 2,-6 0-5,-7 12 0,-15 10 1,-7 12 5,-7 7 2,0 0-8,2 0-13,4 15 11,7 5 2,8-2 2,3-1 5,7-10-7,11-7-5,12 0 5,11-19-3,4-20 3,0-12 0,-9-12 3,-13-13 8,-10-14-6,-12-21 13,-13-11 3,-12-2-9,0 4 24,-25 25-8,-20 22 2,-6 30 16,-2 26-23,3 17-4,8 32-19,9 37-7,15 23 1,18 20 5,2 8 1,47 1-2,14-4 2,3-13 0,1-10 0,-8-9-26,-9 0-31,-16-6-26,-23-3-57,-11-13-98,-45-12-242</inkml:trace>
  <inkml:trace contextRef="#ctx0" brushRef="#br0" timeOffset="13440.65">18786 10154 810,'0'0'24,"0"0"-12,0 0-7,0 0-8,0 0 3,-96 119 0,94-81 11,2-9-10,0-4 2,0-7-3,0-10 2,0-8 2,0 0-1,5-6 4,6-26 25,8-20-31,11-10-1,5-15 0,8-1-14,4 5 13,-1 13-13,1 23-10,-3 23 24,-9 14 0,-10 6-3,-3 27 1,-11 10-9,-5-1 11,-5-2 0,-1-14 0,0-8 0,0-9 5,0-9-3,0 0 2,3 0-3,-1 0 14,6-11-7,3-5-4,2-2-7,5 2 3,7 3 0,1 2 0,6 7 1,-1 4-4,-2 0 3,-2 24-8,-4 8 4,-2 6-6,-5 6-1,-10 5 11,-6-1-65,0-2-32,-4-10-91,-12-16-114</inkml:trace>
  <inkml:trace contextRef="#ctx0" brushRef="#br0" timeOffset="13740.47">19676 10060 385,'0'0'67,"0"0"-36,0 0-29,0 0 29,129-46 27,-100 34-22,0-5 2,-4 0-4,-10-1-19,-8 0 26,-7 2 17,0 6-17,-13 4 1,-14 4-31,-2 2-1,-11 9 0,-5 25-9,5 7 7,5 8-8,11-4 0,21-4-3,3-6 5,10-6-4,40-12-23,14-8-45,19-9-15,11-2-99,-3-25-60</inkml:trace>
  <inkml:trace contextRef="#ctx0" brushRef="#br0" timeOffset="14266.1">20372 9864 639,'0'0'79,"0"0"-43,-126-4 12,86 25-21,7 10 16,8 7-31,10 2-7,8 4-4,7-4 2,0-8-4,16-7 1,21-9-28,13-13-17,10-3-36,7-10-13,-3-24-58,-4-12-17,-14-8 47,-15-6 122,-14-3 22,-7 3 50,-8 4 12,-2-2 11,0 10 13,0 11-4,-2 18 19,-4 13-15,4 6-68,-2 0-31,-5 25-9,-4 19 0,-1 14-3,4 5 10,4 2-7,6-3 0,0-8 2,0-6-5,8-14 3,7-12-10,3-12 10,1-10-29,-2 0 20,-2-8 4,3-20 5,0-9 20,2-2-20,2 3 0,3 6 0,-3 10 6,0 12-12,-4 8 6,-4 0-8,3 24 2,-8 20 1,1 9-3,-5 3-9,11-5-57,8-7-18,16-9 19,19-10-100,17-13 14</inkml:trace>
  <inkml:trace contextRef="#ctx0" brushRef="#br0" timeOffset="14588.34">21577 9960 494,'0'0'106,"0"0"-3,-109-116 19,45 105-74,-4 10 7,4 1-29,4 22-22,9 17 13,10 16-17,16 1 0,13 0 0,9-8 2,3-9-8,9-11 3,24-14-27,10-14 18,4 0-9,-2-23 21,-10-11 7,-4-6-3,-10 0 9,-6 2-9,-7 9 2,-5 8 26,-3 10-24,0 6-3,0 5-5,3 2-26,3 18 1,5 12 22,0-2-29,5-2-14,0-4-53,-1-7-105,-6-17-84</inkml:trace>
  <inkml:trace contextRef="#ctx0" brushRef="#br0" timeOffset="14653.3">21577 9960 527</inkml:trace>
  <inkml:trace contextRef="#ctx0" brushRef="#br0" timeOffset="15091.01">21577 9960 527,'31'-132'96,"-6"123"-30,-3 5 29,-4 4-15,-2 4-60,1 23 1,-3 8-8,-3 2-7,-9 1-2,-2-9-4,0-3 3,0-6 6,0-13-8,0 1-1,0-8 4,0 0 2,0 0-12,2-3 6,21-22-4,10-11-2,12-10 10,6 0-4,0 7 0,-6 13 1,-13 12-3,-17 13 2,-9 1-11,-6 13 3,0 24 5,0 9 3,0-1 0,0-2-6,0-13-26,0-11-32,16-14-53,15-5 31,7-20-14,7-23-39,-5-8 15,-9-2 124,-6 2 35,-3 7 58,-4 14-10,-2 9 35,-5 12 1,-1 9-27,2 0-67,-3 21-13,-2 19-9,0 13 19,-7 7-18,0 0 4,-3-4-8,-20-3-38,-3-12-50,4-15-94,6-13-101,13-13 49</inkml:trace>
  <inkml:trace contextRef="#ctx0" brushRef="#br0" timeOffset="15230.24">22408 9675 305,'0'0'170,"45"-114"-127,-30 85 63,-5 22-45,-4 7-51,1 10-10,5 21-50,3 8 1,5-1-60,-2-6-95,0-4-79</inkml:trace>
  <inkml:trace contextRef="#ctx0" brushRef="#br0" timeOffset="15960.67">22773 9691 454,'0'0'73,"0"0"1,0 0 40,0 0-23,0 0-5,0 0-43,2-38-21,-36 38-9,-11 0-9,1 12-4,3 5 7,14-2-2,12-1-10,7 4 4,8 2 0,0 5-1,27 2-6,14-3 8,13 0-1,4-4-1,-5-6-6,-8-2 7,-18-1-3,-16-3-2,-11-3 1,0 3-5,-17 4 7,-18 5 6,-7-1 0,7-3-3,12-1 0,13-10-4,10 1-10,0-3-29,0 0 4,29-14-16,10-21 54,13-6-17,-1-11 5,-4-1 13,-12 9 1,-8 7 29,-12 16 20,-7 13-10,-8 8 4,0 0-29,6 0-15,5 14-10,7 10 10,3 4 8,-2 0-5,6 2 3,-3-4-2,5-1-4,0-9 0,-3-6-3,-4-6 4,-5-4-1,-9 0 0,-2 0 5,-2-10 4,0-10-9,7-5 0,5 1-3,5 2 1,3 2-1,3 4 2,-2 7-8,-8 2 5,-3 5 4,-1 2-7,4 0 0,5 0 10,5 0-3,8 0 0,9 0 1,14 0-1,8-16 7,11-6-4,-7 0 9,-12 6-12,-16 6 18,-17 6-18,-15 4 2,-1 0-5,-2 25-17,5 22 17,6 17-35,8-1-112,12-15-279</inkml:trace>
  <inkml:trace contextRef="#ctx0" brushRef="#br0" timeOffset="17751.8098">17968 10798 409,'0'0'73,"0"0"32,0 0 32,0 0-70,0 0 21,0 0-34,-28-54-31,28 54-23,0 20-3,0 14 3,4 12-5,1 9 13,-5 4-12,0 4 4,0 1-20,0-2-28,-12 0-63,-1-6-60,-8-11-1,4-16-146</inkml:trace>
  <inkml:trace contextRef="#ctx0" brushRef="#br0" timeOffset="18712.71">17760 11122 442,'0'0'92,"0"0"-75,0 0-17,0 0-4,0 0-1,0 0 3,99-5 4,-32 5 2,6-7-1,-5-14 2,-15-7-4,-15-4 27,-11-4 27,-14 0 15,-10 1-18,-3 10-7,0 5 16,0 8-39,0 10 7,0 2-8,0 0-21,0 15-6,0 19-10,0 11 16,0-1 3,0-6-2,12-4-1,2-8 0,-3-8-3,3-6-7,-8-6-14,-4-6 4,3 0 17,-5 0-1,6 0 2,8-4-2,9-14-19,10-6-7,8-1 13,7 5-22,-2 11 23,-8 6 5,-10 3 4,-4 7 4,-8 15-14,1 4 16,3 0-6,3-6-44,8-2 13,9-10-63,9-6 33,8-2-13,9-2-29,-4-22 40,-7-6 70,-12-2 4,-14 2 112,-14 4 1,-13 6-41,-2 6 30,0 3-21,-19 7-16,-10 4-42,-9 0-16,-7 21-11,-1 5 0,3 3 2,10 0 10,10-6-6,12-4-12,9-7 4,2-3 2,0-2-6,15-7-24,22 0 30,9-7 0,3-14-14,-4-1 8,-15 4 6,-9 7 6,-10 8 7,-9 3-13,-2 0-12,0 26 9,0 2 3,0 4 14,0-2-13,0-7 1,17-6-4,16-8 6,9-9-8,9 0 4,1-21-13,-4-11 9,-9-6-4,-13-7 8,-10-2 29,-8-6-22,-8-2 12,0-6 3,0-1-14,0 6 31,0 12-15,-6 21 24,4 14 15,2 9-48,0 12-15,0 31-15,0 22 13,0 15 2,0 7 0,0 1-6,0-4-8,0-2-42,0-3-60,-19-15-88,-12-12-300</inkml:trace>
  <inkml:trace contextRef="#ctx0" brushRef="#br0" timeOffset="18984.6698">19395 11003 856,'0'0'13,"0"0"-13,0 0 0,161-73 5,-92 60-5,0-2 6,2 3 4,2 2-7,-8 2 2,-10 0-5,-15 4 0,-14 0-1,-13-1-6,-8 5 7,-5 0-9,0 0-20,0 0 20,-10 0-74,-14 0-102,-10 0-114</inkml:trace>
  <inkml:trace contextRef="#ctx0" brushRef="#br0" timeOffset="20356.2">20906 10994 74,'0'0'343,"0"0"-278,0 0 9,0 0 47,0 0-18,0 0-44,0 0 1,-55-85-51,12 85-7,-10 19 0,-3 11 2,7 5 7,14 1-8,17-1-3,15 2 0,3-3-9,27-4-30,36-10-9,32-12-26,24-8-5,12-4-74,1-24 21,-12-6-29,-17-4 110,-30-2 51,-33 6 124,-27 8-13,-13 4 11,-22 8-39,-18 5-20,-12 8-8,-8 1-21,-3 0-8,-3 19-10,4 9-4,9 5 4,12 1-11,14-1-4,12-1-1,12-9-2,3 0-3,3-11-6,25-5-6,11-7 12,5 0 2,1-19 3,-3-2 7,-8-4-7,-10 6 10,-5 6-8,-13 6 0,-2 5 18,-2 2-20,-2 0-6,3 0 0,1 8-19,2 8 17,6 1-3,3 3-56,3-7-35,5-5-63,-4-8-186</inkml:trace>
  <inkml:trace contextRef="#ctx0" brushRef="#br0" timeOffset="20678">21537 10999 437,'0'0'181,"0"0"-124,0 0-16,0 0 31,0 0-62,0 0-6,18 33 11,-9-6-12,1-1 7,1-8-10,-5-4 0,0-9 1,-1-2 3,-1-3-4,-2 0 3,0 0 2,3 0-3,0 0 3,6-6-1,5-12 5,2 4-7,10-4-2,-1 4 0,6 6 1,-1 4-5,-3 4 4,0 0-5,-9 0 1,-5 12-9,-1 11-13,-7 6-10,-7 0-111,0-6-114</inkml:trace>
  <inkml:trace contextRef="#ctx0" brushRef="#br0" timeOffset="21052.09">22561 10672 804,'0'0'65,"0"0"-65,0 0 0,0 0 0,0 0 11,0 138 8,-2-85-18,-1-7 10,0-5-11,1-6 0,-2-14-1,2-6 8,2-11-7,0-2 0,0-2 5,0 0 0,0 0-5,0 0-3,16-4 3,12-8 0,10 2 2,4 3-2,-3 7 2,-6 0-8,-9 0 3,-4 7 2,-6 9-4,-11 4-3,-3 2-13,-6 4 15,-29 2-27,-18 1-12,-10-3-124,-2-3-71</inkml:trace>
  <inkml:trace contextRef="#ctx0" brushRef="#br0" timeOffset="21352.96">22915 11067 428,'0'0'2,"0"0"4,125-32 16,-70 15 11,1 2 1,-9-5-18,-7-3 2,-15-1 11,-17-2 39,-8 4 28,-2 2-53,-22 6-11,-3 8 0,3 6-32,-1 0 4,3 24-4,9 10 8,1 3-15,10 3 7,2-2 0,8-4-2,29-2-5,14-6-17,21-8-22,17-10-38,11-8-61,4 0-11,-13 0-25</inkml:trace>
  <inkml:trace contextRef="#ctx0" brushRef="#br0" timeOffset="22911.9">19255 11797 489,'0'0'124,"0"0"-74,0 0 13,0 0-62,0 0-2,0 0-2,-29 52 3,29-10 26,4 6-19,3 1 9,-3-2-11,0 0 3,4-7-7,-2-8-1,5-9 6,1-11-13,1-10 7,3-2-4,3-7 4,7-26 6,8-13 3,-5-5-3,3-2-4,-10 3 12,-4 10-14,-7 16 2,-4 12 37,-5 9-4,-2 3-20,0 0-15,0 17-11,0 21 10,0 11 2,5 2-1,6-3 1,4-6 5,3-5-6,5-11 0,6-12-14,-4-14 13,12 0-23,6-26 24,8-20 0,-2-8-6,-5-6 3,-15-4-8,-9 7 3,-13 1-3,-7 10 14,0 14-3,-12 12 0,-3 17 6,1 3-8,3 3 2,3 25 0,3 5-7,5 10 7,0 1 0,5-7 0,19 2 4,7-5-10,-2-3 2,-2-5 4,-9-3 0,-9-7 0,-9 1 0,0-4-3,-23 1-6,-3-4 6,-1-4-24,11-3 12,11-3 4,5 0 11,19-7-76,27-19-98,21-4 106,16-2 50,2-1-2,-8-1 20,-9-1 24,-22 3 7,-15 0 30,-12 3 51,-15 0-50,-4 7 16,0 4-38,-14 7-14,-10 10 15,-12 1-40,-8 4 1,-6 25 5,4 10 0,7 3-10,16 0 3,18-1 0,5 0-6,22-4 6,32-8 0,16-8-6,20-13-6,19-8-7,10 0-11,5-15-34,1-13-44,-15-4-2,-25-2 79,-33 0 3,-29 4 28,-23 4 4,0 6 49,-25 6 48,-12 7-16,-15 7-37,-7 0-6,2 15-18,6 13-23,14 1 14,8 3-15,12 3 5,13 0-10,4-1 10,0-4-5,25-11 0,13-8-28,9-11 3,6-4 0,-6-27 15,-7-10 5,-11-12-13,-5-1 17,-5-10-1,-6-3 4,-5-5-2,-6-9 2,0 9 33,-2 5 1,0 18-3,0 22 7,0 17 36,0 10-47,0 0-29,0 14-6,0 32 0,0 22-1,0 12 10,0 4-3,0-7 2,0-7 4,0-4-9,0 0 3,0-2-27,12 4-21,3-7-95,-1-15-76</inkml:trace>
  <inkml:trace contextRef="#ctx0" brushRef="#br0" timeOffset="23266.7">22253 11610 475,'0'0'49,"0"0"35,0 0 15,0 0-60,0 0 44,0 0-44,-7-87 4,7 86-4,0 1-31,0 0-5,0 0-3,-5 21-15,-1 14 15,-3 13-3,-2 5 3,2 1 2,-2-2 1,2 2-3,0 4 0,-1 2-6,7-2-10,-2-4-67,5-6-44,0-11-76,0-18-72</inkml:trace>
  <inkml:trace contextRef="#ctx0" brushRef="#br0" timeOffset="23574.69">21892 11904 408,'0'0'64,"0"0"-60,0 0 6,0 0-9,0 0 4,0 0-2,98-17-2,-94 17 11,-4 0 15,0 0 20,0 0-1,0 0-35,0 0 5,0 0-16,0 0 1,0 0-4,0 0-7,0 0-19,0 0 15,0 0-21,0 0 15,0 0 9,0 2-9,0 0-9,0 0-15,2 2-1,1 0 32,-1 0-89,0-2-17</inkml:trace>
  <inkml:trace contextRef="#ctx0" brushRef="#br0" timeOffset="24160.73">22215 12128 3,'0'0'41,"0"0"-4,0 0-18,0 0 19,0 0-10,0 0-27,-38 0 7,36 0-8,-2 0 3,0 0-8,4 0-20,-5 0-43,-5 0-12</inkml:trace>
  <inkml:trace contextRef="#ctx0" brushRef="#br0" timeOffset="24751.73">22083 11833 193,'0'0'83,"0"0"15,0 0 11,0 0-50,0 0-15,0 0-16,34-48-24,-32 60 1,0 17 14,-2 12 20,0 7 24,0 2-51,-4-4 12,2-3-24,2-8 6,0-5-6,0-8 1,4-5-1,18-12 0,10-5-43,10-3 43,7-28-6,-3-2 5,-3-8-2,-12 3 6,-8 6-1,-10 9-2,-7 11 14,-6 9-14,0 3 0,0 0-11,0 12 10,-2 18 2,-6 4 9,5 4-1,3-6-2,0-3-7,3-10 1,17-6-1,4-7 18,7-6-14,5 0 13,2-9 6,0-19-14,-3-6 7,-8-7-13,-11 3 6,-9-3-9,-7 2 0,-5 6-11,-24 5 8,-6 10-43,-6 13 0,3 5-15,6 0-32,15 7-29,14 7-15,3-6-105</inkml:trace>
  <inkml:trace contextRef="#ctx0" brushRef="#br0" timeOffset="25096.69">22844 11722 403,'0'0'157,"0"0"-22,0 0-12,0 0-29,0 0-75,0 0-19,0 3-5,0 57 4,0 10-2,0 0 3,0-6 0,0-7 5,0-11-5,0-10 0,0-13 0,0-11-2,0-7-1,0-5-17,0 0 20,8-6 0,6-16 3,8-10-3,5-1 2,2 1 3,2 4-10,-2 12 0,0 8 2,-5 8 0,-1 0-14,-4 17-3,-5 14 8,-1 8-7,-5 2-18,-8 2-50,0-9-134,-10-8-121</inkml:trace>
  <inkml:trace contextRef="#ctx0" brushRef="#br0" timeOffset="25672.84">23267 12083 285,'0'0'33,"115"-42"-15,-60 18 4,-10 4 52,-13-1-10,-11 2-9,-14-3 22,-7-2 4,0 4-14,-3 1-34,-17 10-3,-5 9 0,-4 0-21,-4 12-6,-1 20-1,5 4-2,6 4-2,11 0 2,12-4 0,0-3-7,20-10 6,32-9-37,12-12-25,16-2 35,9-3-28,0-20-28,-8-2 26,-17-7 27,-19 1 31,-19 3 0,-14 3 36,-10 0 26,-2 7-2,0 6 12,0 4-46,0 5 16,0 3-27,0 0-15,0 0 0,0 13-2,0 3 6,0 1-6,0 1 2,0-4 0,0 1-1,0-7 4,0-4-3,0-4 0,0 0 5,0 0-4,18-10-1,13-14-7,14-8 4,11 0-12,1-1 15,1 10 0,-9 7 3,-11 14 3,-5 2-4,-4 16 3,-6 24-4,-9 14 1,-10 10-4,-4 11-5,-9-1-113,-25 0-85</inkml:trace>
  <inkml:trace contextRef="#ctx0" brushRef="#br0" timeOffset="26919.1098">17554 13062 327,'0'0'63,"0"0"-62,0 0 34,0 0 21,0 0 2,0 0-47,0 0-11,0 54 52,0-23-26,0 8 2,0 1 9,0-5-36,0 1 14,0-14-14,2 2 6,-2-9-1,0-1-5,0-2 0,0-5 10,0-1-8,0-4 6,0-2 2,0 0 2,0 0 38,0-15-30,0-12-15,7-18-6,19-11 3,6-7-3,5 3 0,-3 11 0,-5 20 5,-11 17-3,-9 12 1,-1 0-3,4 9-10,3 23 9,5 14 1,1 0 0,-5 0-3,3-2 3,6-5-54,1-7-23,8-9-93,3-11 16,-1-12-147</inkml:trace>
  <inkml:trace contextRef="#ctx0" brushRef="#br0" timeOffset="27202.1">18100 13194 254,'0'0'131,"0"0"-15,0 0-1,0 0-39,0 0-76,0 0 9,11 43-9,3-1 11,2-2-1,8-8-1,7-4-3,7-10-5,9-11 2,6-7-2,2 0 2,1-27 1,-6-11 16,-8-8 5,-9-5-2,-10-5 5,-15 0-2,-8 8-26,-13 9 0,-33 13-2,-14 15-31,-4 9 9,11 2-38,19 0-23,24 18-33,10-2-103</inkml:trace>
  <inkml:trace contextRef="#ctx0" brushRef="#br0" timeOffset="28148.48">19355 13072 569,'0'0'104,"0"0"-38,0 0-9,0 0-39,0 0-18,0 0 0,-9 29 13,14 3-12,-1-1 11,-4-1-6,0-2 0,0-1 4,0-8-10,0-7 0,0-5 3,0-6 4,0-1-6,0 0-1,0 0 0,0 0 0,1-1 0,14-20-16,6-5 14,3-4-10,6 2 9,-5 5-2,0 12-9,-6 10 6,-5 1 5,-1 12-4,-1 15 7,-4 5-1,-1-1 0,-3-4 1,-1-5 0,2-9 1,-3-8 0,-2-5-1,0 0 11,2 0-11,-2 0 28,4-14-20,0-5-2,9-8-12,8 1 3,8-1-1,11-2 3,0 7-19,-2 3 15,0 8 5,-12 11 0,-6 0-8,-6 0 2,-5 25-2,0 2 7,-2 7-18,-1 2-4,1-4-43,0-6-28,2-7-30,3-14-65,3-5-31</inkml:trace>
  <inkml:trace contextRef="#ctx0" brushRef="#br0" timeOffset="28440.29">20082 13147 174,'0'0'139,"0"0"-46,0 0-16,0 0 6,0 0-41,0 0-30,24-46-10,-24 87 31,2 6 2,5-2-2,7-7-30,3-5 4,8-9-2,2-10-2,0-11 6,-2-3-5,2-7 51,0-21-21,-2-4-21,-7-7 14,-7-3-19,-5-2-2,-6 4-6,0 1 2,-10 12-5,-19 11-5,-7 13-47,-9 3-1,0 3-47,6 20-15,14 0 7,19-5-116</inkml:trace>
  <inkml:trace contextRef="#ctx0" brushRef="#br0" timeOffset="28966.33">20465 13017 116,'0'0'357,"0"0"-223,0 0-1,0 0-49,0 0-39,0 0-41,61-15 11,-42 47-12,4 9 4,-5 2-4,-7-2 3,-7-6-4,-4-8-2,0-9 0,0-8-8,0-6 8,0-4 4,-4 0-2,1-6 16,3-19-17,0-8-1,11-9-9,28-4-48,14 9-2,1 13-46,1 13 11,-11 11 40,-7 0 4,-13 3 14,-6 11 29,-7 0-7,-4-2 14,-1-6 2,5 3 25,5-2 25,6-5-16,11-2-5,4 0-14,0 0-14,-1-16 4,-9 0-7,-14-5 0,-11 4 12,-2-1 45,-9 2-13,-13 6 35,-10 4-43,-1 6 13,2 0-27,2 12-21,4 16 11,11 6-12,11 6 0,3 6-3,11-3 2,30-5-20,17-11-21,13-10-59,13-13-4,4-4-102,-2-12-219</inkml:trace>
  <inkml:trace contextRef="#ctx0" brushRef="#br0" timeOffset="29474.14">21899 12787 467,'0'0'74,"0"0"80,0 0-31,0 0-60,0 0-55,0 0-4,79 34-4,-56 26 12,-3 5-5,-5 1-7,-4 0 0,-6-8 3,-5-10-15,0-14 5,0-18-19,0-13 2,0-3 14,-14-16 9,-5-25 1,-6-9 0,0-5-2,1 2 4,0 11-2,4 8 0,-1 15-6,4 14 5,-6 5 1,-11 5 0,-10 27 0,-3 13 0,5 3 23,11 1-23,16 0 9,12-8-14,3-7 5,20-15-15,27-12-7,13-7-69,17-17 28,4-19-28,4-6 3,-8-1 7,-15 0 28,-20 9 53,-17 10 66,-15 8 35,-8 10 43,1 6-17,-3 0-98,2 0-29,0 22 0,-2 14 0,3 6 12,1 4-11,1 0-1,-1-2 0,2-5-19,-3-11-93,-3-16-126</inkml:trace>
  <inkml:trace contextRef="#ctx0" brushRef="#br0" timeOffset="29612.07">22137 12743 620,'0'0'35,"0"0"-35,0 0-31,138 24-30,-109 14-60,-4 7-159</inkml:trace>
  <inkml:trace contextRef="#ctx0" brushRef="#br0" timeOffset="30133.79">22393 12958 797,'0'0'73,"0"0"-36,0 0 27,0 0-22,0 0-41,0 0-2,38 62-2,-14-27 3,-7-1 0,-9-13 3,-6-7-8,-2-5 5,0-9 0,0 0 0,0 0 0,0 0 13,0-17-4,5-3-8,9-6-2,7 4-50,13 0-35,6 12 6,4 8-36,5 2-29,-6 0 68,-10 12-3,-9 2 57,-14-2 9,-5-2 14,-3-8 8,0-2 29,0 0 35,5 0 2,9 0-43,7 0-17,11 0-9,6 0-5,-4-4-39,-12-8-15,-8-7 54,-12-1 15,-4-1 50,0-1 29,-13 2 3,-9 4-20,2 4 0,-5 7-54,3 5-6,0 0-17,4 26-3,6 6-1,8 9 0,4 7 1,0-4-4,12-3-37,19-10-9,11-13-43,8-12-4,2-6-33,2-7-131</inkml:trace>
  <inkml:trace contextRef="#ctx0" brushRef="#br0" timeOffset="30510.79">23251 12936 332,'0'0'183,"0"0"13,0 0-62,0 0-106,0 0-21,0 0-6,-44 102 6,28-51 7,9-2-14,4-7 0,3-8 3,0-14-3,24-12-17,16-8-28,24-3 14,21-36-14,20-13-81,13-12 12,-2-6 109,-13-3-37,-21-4 24,-27-3 18,-24 1 10,-19 11 59,-12 20 74,0 18 3,-13 18-36,-7 12-59,-7 0-9,-9 15-30,-4 24-10,0 14 6,7 10-8,17 4 0,11 3 0,5-1 0,0 12 0,25 4-1,8 2-22,9-2 23,-4-13-69,-20-21-38,-18-20-152</inkml:trace>
  <inkml:trace contextRef="#ctx0" brushRef="#br0" timeOffset="30670.69">23699 12974 716,'0'0'67,"0"0"-66,148-54 3,-82 46-4,1 1-88,-11 2-171</inkml:trace>
  <inkml:trace contextRef="#ctx0" brushRef="#br0" timeOffset="33113.18">18194 14575 282,'0'0'106,"0"0"-38,0 0 42,0 0 6,0 0-1,0 0-34,-58-73-48,58 73-3,0 0-30,0 0 2,0 0-5,0 18-5,0 5 8,0 9 0,0-3 8,-7 0-6,-1-10-2,4-7 0,2-4-2,2-8 9,0 0-7,0 0 0,0 0 4,0 0-5,5-18 1,16-8-8,7-8 8,7 1-17,2 1 16,1 3-16,-3 11-8,-7 12 14,-5 6 2,-6 0 0,0 4 1,-4 16-7,0 4 15,-3 0 0,-4-2 4,-6-10-9,0 0 5,0-6 0,0-2-2,0-4 8,0 0-6,0 0 0,0 0 3,0 0 8,9-12-11,7-10 0,5-2-8,6 4 6,0 6-4,2 4 3,-2 8 3,-5 2-2,1 0 2,-8 12-2,-1 5-1,-5 6-15,-1 3 2,-6 3-31,-2 0-70,0-6-1,-7-6-150</inkml:trace>
  <inkml:trace contextRef="#ctx0" brushRef="#br0" timeOffset="33614.37">18878 14494 244,'0'0'32,"0"0"12,0 0 38,127 0-31,-93 0-21,1 0 8,1-11-18,-5-1-1,-7-4-10,-6-3-9,-9-2 14,-9 1-7,0 2 13,-4 3 30,-21 8-28,-8 7 13,-8 0-11,2 14-5,-3 12 24,8 6-24,7 0-5,11 3-5,14 0-2,2-6-13,13 0 6,30-6 0,15-11-4,17-12 7,15 0-3,1-12 0,-4-16-31,-13-8 0,-19-2 1,-22-6 30,-19-5 10,-14-1-1,0 1 14,-2-4 19,-16 11-18,5 12 18,3 12-4,4 16-13,2 2-19,-3 16-6,-2 28 0,2 14-9,1 10 14,1-3-11,5 1-11,0-6-17,0-7-5,0 2-46,0-11-27,0-14-87,1-11-142</inkml:trace>
  <inkml:trace contextRef="#ctx0" brushRef="#br0" timeOffset="34424.45">19451 14415 494,'0'0'92,"0"0"-76,0 0-15,0 0-1,0 0 7,0 0-6,153-2 8,-108-2 0,-7-17 0,-8-3 47,-2-7-24,-11-1 22,-5-2-18,-8 6 5,-4-4-7,0 14 1,0 9-12,0 8 5,0 1-28,0 0-2,0 16-14,0 22 16,0 10-5,0 8 12,0-10-6,5-4-1,13-5 4,1-11-7,-1-8 3,-1-8-16,-7-6 8,-5-4-16,-1 2 24,-4-2-6,2 0 12,0 0-12,1 0 6,4 0-17,2-10-16,4-5 1,1 0 21,0 4 6,1 6-4,-2 3 4,0 2 5,-2 0-5,7 0 1,0 12 2,2-5 2,5 4 0,-6-8-6,-3 0 4,-3-3-36,-3 0 9,-4 0 21,3 0 8,0-20 6,0-6 3,4-5-1,1-1 10,1 3-1,-2 10-5,1 13 1,-1 6-13,-3 10-9,0 25 9,3 6 10,-1 7 20,5 1-21,6-3 1,8-8-3,5-9-3,7-20-3,-2-9-1,5-2 5,-7-31-2,-3-12 3,-9-1 0,-16-8 10,-9 7-12,-2 6 7,-10 9 7,-18 11-17,-14 16 6,-7 5-7,-5 0-1,3 3-5,8 15 4,14 0-32,16 4-19,13-4-42,9 0-31,45-8-3,24-1-68,24-5-66</inkml:trace>
  <inkml:trace contextRef="#ctx0" brushRef="#br0" timeOffset="34822.42">21105 14347 395,'0'0'208,"0"0"-62,0 0-13,0 0-75,0 0-13,-139-77-29,93 77-12,-10 19-1,-4 20 2,0 10-5,7-1 0,17 3-6,12-7 4,19-6 2,5-4-4,10-10-3,31-14-12,17-10-3,18-6 2,8-32-2,4-10 12,-13-18-14,-15-7 24,-15-6 12,-16-8-10,-14 0 9,-10 14 17,-5 10-9,0 25 26,-3 20-13,-5 14-5,3 4-18,-1 16-9,-1 24-4,-3 22 2,7 11 2,3 2-5,0 2 5,13-2-5,9-7-1,5-6-48,0-8-20,2-10-61,4-22-126,-2-16-251</inkml:trace>
  <inkml:trace contextRef="#ctx0" brushRef="#br0" timeOffset="34997.31">21709 14239 545,'0'0'179,"0"0"-67,0 0-91,0 0-21,0 0 0,31 111 23,-26-48-21,-3-5 0,-2-3-2,0-11-34,0-7-58,-4-18-73,1-19-71</inkml:trace>
  <inkml:trace contextRef="#ctx0" brushRef="#br0" timeOffset="35142.2198">21764 14047 283,'0'0'141,"0"0"27,0 0-54,0 0-114,0 0-32,0 0 25,87 72-33,-46-32-101,5-6-93</inkml:trace>
  <inkml:trace contextRef="#ctx0" brushRef="#br0" timeOffset="35401.06">22200 14231 397,'0'0'178,"0"0"-81,0 0 19,0 0-61,0 0-23,0 0-32,-43-26 3,30 44-6,2 10 5,3 2-2,8 5 0,3-4-7,33 1 7,12-3 2,7-10 4,0-2 18,-17-7-21,-20-2 22,-16-2-25,-4 6 3,-58 16 10,-48 16-8,-37 18-5,-26 8-24,-9 7-79,14-4-112</inkml:trace>
  <inkml:trace contextRef="#ctx0" brushRef="#br0" timeOffset="35860.83">19134 15186 554,'0'0'118,"0"0"32,0 0-41,0-103-15,-4 103-28,4 0-45,0 18-21,0 35-15,0 19 13,0 7 3,0 2-1,0-9 0,0-8-5,0-6-27,0-10-38,7-7-26,8-15-49,7-12-101,3-14-57</inkml:trace>
  <inkml:trace contextRef="#ctx0" brushRef="#br0" timeOffset="36398.53">19355 15378 293,'0'0'110,"0"0"0,29-120 49,-29 106-39,0 10-32,-8 4-41,-17 0-42,-11 18-1,-9 22-3,5 10 4,5 4-8,14 2 3,12-12 0,9-1-2,0-9-9,30-15-16,12-6-15,13-13-37,12 0 2,2-24-10,-1-11 7,-16-1 41,-13-4 33,-17 5 6,-15 12 40,-6 7 42,-1 9 34,0 7-27,0 0-54,0 0-8,-1 14-23,-13 13 2,3 5 13,5-1-17,6-1 0,0-2 2,0-6-4,4-3 0,7-2-2,5-12 0,-5-2-13,-1-3-27,2 0 23,-1-12 19,5-12 1,2-11 10,0-1-7,8 0 1,-2 0-5,5 10 3,-3 12-3,-5 10 0,-2 4-6,-6 2 4,3 25-4,-1 6 6,1 4 1,-3-2 5,-2-3-12,-3-2-9,0-1-70,3-9 8,3-11-136,5-9-217</inkml:trace>
  <inkml:trace contextRef="#ctx0" brushRef="#br0" timeOffset="36720.51">20119 15436 356,'0'0'285,"0"0"-149,0 0-21,0 0-67,0 0-6,0 0-42,-46-41-2,42 87-4,4 13 12,0-7-8,0-6 2,15-7 0,7-11-3,5-13-2,0-9-12,3-6 9,0-9 8,-6-23 3,-4-12 6,-4-5 4,-11-9 12,-5-4-19,0 4 1,-14 9-7,-18 15 1,-8 19-5,1 15 0,-6 3-29,1 29-14,5 5-32,10 5-39,18-2-41,11-4-31,11-8-165</inkml:trace>
  <inkml:trace contextRef="#ctx0" brushRef="#br0" timeOffset="37200.28">20425 15446 569,'0'0'161,"0"0"-38,0 0-23,0 0-34,0 0-19,0 0-47,-5-24-6,5 28 5,0 16-8,0 10 9,0 2 0,0 0 3,2-2-8,12-4 5,6-7-15,4-1-9,12-13-15,7-2 31,1-3-4,3-4-10,-7-22 19,-9-6-2,-6-7 5,-5 3 10,-9 5-5,-4 6-4,-5 13 12,-2 6 0,0 6 5,0 0-18,0 16-5,0 14 0,-5 1 7,5-4-2,0-4 0,0-10 1,5-3-8,11-6 7,5-4 0,4 0 1,-1-5 0,-1-17-1,-10-5 11,-6-1-8,-7 2-3,0-2 4,-7 4-4,-10 4 0,-2 4-32,-3 11-30,-1 0-85,-2 5-120,9 0-199</inkml:trace>
  <inkml:trace contextRef="#ctx0" brushRef="#br0" timeOffset="37523.13">21060 15360 544,'0'0'155,"0"0"-54,0 0 5,0 0-52,0 0-42,0 0-4,123 48-6,-116-6-1,-5 2 1,-2-4 5,0-4-7,0-10 0,0-11-14,0-7 13,0-8-22,0 0 23,0 0-8,21-21 18,18-11-12,16-10 2,12-2 0,11 5 13,1 7-9,-2 18 6,-9 14-7,-17 0-3,-6 20-3,-14 15-3,-12 9-8,-7 0 12,-12 2-67,0-3-65,-20-11-120</inkml:trace>
  <inkml:trace contextRef="#ctx0" brushRef="#br0" timeOffset="38760.54">19114 8219 271,'0'0'46,"0"0"-44,0 0 5,0 0 22,-56-109-3,48 94 13,-1 5-22,7 6 15,2 1 7,0 3-16,0-3-20,0 3-3,29 0 0,21 0 28,27 0-2,23 0 3,29 0-7,34 8-19,22-1 6,22 7-9,12 6 0,-10 1-8,-11 7 3,-26 0-18,-29 0-11,-41-5-31,-35-5-5,-36-6-37,-29-8-38,-2-2-42</inkml:trace>
  <inkml:trace contextRef="#ctx0" brushRef="#br0" timeOffset="39069.5">19348 8214 527,'0'0'17,"0"0"-19,0 0 2,0 0-15,0 0-10,0 0 25,183-39 36,-23 35-7,37 3-29,28-1 6,9-3-6,-5 5 1,-21 0 1,-39 0 3,-39 0-5,-41 0 2,-40 0 3,-27 5-10,-22-3-13,0 1-1,-30 1 1,-22-4-119</inkml:trace>
  <inkml:trace contextRef="#ctx0" brushRef="#br0" timeOffset="88269.51">2952 603 675,'0'0'111,"0"0"-51,0 0 16,0 0-29,0 0-44,0 0-6,-20 40 2,20 29 1,0 19 4,3 4-1,-3 4 0,0-6-3,0-5-6,-9-15 3,-7-12-20,3-12-2,2-18 14,4-12-19,-1-14 11,3-2 19,-6-12 0,-5-22-5,-4-14 5,2-15 0,2-12 16,6-13-11,6-10 8,4-4-4,6-9-5,25-3 17,7 3-8,2 15 1,-4 25 1,-6 34-12,0 24-5,-1 13 2,9 4-7,2 33 1,-3 13 5,-11 10 1,-13 13-1,-13-6-18,-27 3 4,-35 1-34,-23-5-9,-14-2 7,-6-6-54,14-9-57,29-20-140</inkml:trace>
  <inkml:trace contextRef="#ctx0" brushRef="#br0" timeOffset="88802.63">3305 909 545,'0'0'14,"0"0"-5,0 0 82,0 0-36,0 0-21,18 114-4,-18-81-27,-9 6 10,-7-3-13,-6 0-1,-4-6-5,-6-4-40,-2-10 19,11-6 25,4-4 2,13-6 7,6 0-5,0 0 1,8-14 2,26-10-4,9-6 3,9 0-4,2 12 4,-4 3-10,-6 13 6,-7 2 0,-1 2-3,-4 19 4,-1 2-2,-3 3 1,-1-1 0,0-3-2,-4-2 2,-1-6 0,-5-5 0,-7-8 2,1-1-2,-5-8 3,4-17 1,5-10 4,-6-7-8,0 0 0,-9-1 1,0 5 2,-7 6-5,-27 6 2,-14 15-39,-14 11-5,-3 0-1,7 25 33,17 8 7,24-1-23,17 1-13,25-3-5,50-6 2,25-7-9,18-14-79,7-3-25</inkml:trace>
  <inkml:trace contextRef="#ctx0" brushRef="#br0" timeOffset="89187.82">4297 1133 193,'0'0'215,"0"0"8,0 0-60,0 0-55,0 0-64,0 0-9,-42-48-29,-1 48-3,-8 21 8,-7 12-10,7 5-1,11 0 2,17 2 1,13-4-6,10 0 0,0-7-26,21-12 18,20-5-25,14-12 7,15-8 23,5-27-28,-1-20 22,-11-6 10,-26-12 2,-16-6 6,-21-11-4,0-2 16,-19-2 21,-14 8-27,0 19 27,-1 17 17,7 20-12,14 18 21,8 12-42,5 10-23,0 36-3,7 21-8,17 13 5,12 4 6,7 0-10,-1-2 7,-5-3-50,-5-5-18,-8-7-22,-5-14-116,-7-15-123</inkml:trace>
  <inkml:trace contextRef="#ctx0" brushRef="#br0" timeOffset="89537.7099">4571 1124 534,'0'0'105,"0"0"-66,0 0 55,0 0-4,0 0-69,0 0-10,96-53-5,-76 95 7,-3 2 13,2-7-26,-3-2 2,-3-9-1,0-10 8,-2-8-13,0-6 4,1-2 0,5-10 7,6-26-2,7-12-1,6-8 3,-4-2 2,-6 3 3,-5 13 7,-12 21-13,-5 8 17,-4 13-17,2 0-1,-1 13-5,2 20-23,2 13 23,2 5 0,4 3-13,7 1-19,9-10-50,11-3-42,10-16-69,14-20-222</inkml:trace>
  <inkml:trace contextRef="#ctx0" brushRef="#br0" timeOffset="89927.57">5470 1005 742,'0'0'77,"0"0"-5,0 0-5,0 0-13,0 0-40,0 0-11,-114 15-6,96 38-2,11 1 5,7-1-6,7-7 0,33-8-29,11-11 3,17-19-39,9-8 3,6-22-31,-6-29-89,-9-12-40,-20-13 144,-21-10 84,-18-12 135,-9 0-5,0-8-12,-22 4-26,-2 16 8,-1 19 30,5 19-24,7 29-22,8 16 0,5 3-64,0 35-20,0 25-22,13 28 22,14 12-3,4 11 3,0 3-3,-4-3-26,-4-2-58,-10-2-20,-1-11-43,-8-12-52,-4-24-200</inkml:trace>
  <inkml:trace contextRef="#ctx0" brushRef="#br0" timeOffset="90148.4299">5819 1131 655,'0'0'91,"0"0"-80,0 0-8,0 0 15,148-60-18,-81 60 7,11 0 2,-7 14-7,-7 14 8,-14 5-10,-17 6 0,-15-3 2,-14 4-2,-4 2-41,-20-6-37,-22-7-164,-7-16-25</inkml:trace>
  <inkml:trace contextRef="#ctx0" brushRef="#br0" timeOffset="90270.35">6259 870 332,'0'0'0,"0"0"-158,0 0 89</inkml:trace>
  <inkml:trace contextRef="#ctx0" brushRef="#br0" timeOffset="90940.0399">6448 1164 509,'0'0'175,"0"0"-158,0 0 15,0 0 7,0 0 8,0 0 8,15 93-40,4-57-4,-1 1-6,-3-8 2,3 0-6,2-10-1,6-3 0,1-12-3,3-4 11,0 0-8,-1-24 2,-2-10 5,-4-10-1,-6-10-6,-10-2 0,-7-4 3,0 4-3,-33 12-6,-5 16-4,-12 16-41,2 12 24,3 5 4,11 23-3,17 7-17,13-1-19,4-3 1,23-6-27,25-9 3,7-11-11,-1-5 11,-3 0 76,-10-19 9,-13-3 88,-6 4 55,-3 0 0,-6 3-50,-4 3-11,2 7-23,-5 1-24,8 4-23,4 0-9,4 4-3,2 20 0,2 3 4,-3 1-3,-4 2-1,-7-11 0,-2-3 4,-6-7-2,1-9-2,-4 0 4,-1 0 0,0 0 44,0 0-25,0-3 0,9-15 2,8-8-19,9-8-6,12-2 0,8 3 5,6 11 6,0 11-11,-6 11 2,-3 0-5,-8 18-2,-4 19 3,3 12-12,-5 3-60,0 1-5,-4-2-48,-13-12-186</inkml:trace>
  <inkml:trace contextRef="#ctx0" brushRef="#br0" timeOffset="91682.06">8820 467 525,'0'0'142,"0"0"-112,0 0 13,0 0 0,0 0-13,-158 70-5,79-24 28,2 4-51,12-6 16,17-1-18,18-7 7,19-2-15,11-2 6,4 4 2,33 0-2,16 0 11,13 1-9,3-3 0,-6-3 1,-13-3 3,-24-1-4,-26-4 0,-2 10-2,-58 4 10,-32 2-16,-26 5-10,-14-4-29,3-6 37,24-6-31,33-13-36,41-12-30,31-3-9,31-29-47</inkml:trace>
  <inkml:trace contextRef="#ctx0" brushRef="#br0" timeOffset="92380.2">8789 947 675,'0'0'103,"0"0"-90,0 0-1,0 0-5,0 0 27,0 0-14,20 116 6,-5-87-20,8-4-6,-3-7 0,0-8 9,-2-7-9,-8-3 0,-1 0 2,-1 0 10,2-13-10,3-13-1,3-5 2,5 5 3,-2 4-9,2 10 3,6 12 0,-3 0-10,3 24 7,11 24 3,-5 19-4,-2 7 9,-6 14-8,-12 0 3,-13 1 0,0-5 0,-15-14 0,-24-12-4,-9-18-5,-10-13 14,-6-18-5,1-6 4,3-3-3,8-10 14,16-21-15,14-13 0,22-14-1,12-17 2,50-13-1,36-8 0,27-2-8,10 8 6,6 8-11,-18 15 13,-28 15 0,-31 16 6,-32 8-6,-27 10 2,-5 4 34,-18 6 5,-22 6-35,-7 2-3,1 0-2,3 19 9,12 4-11,18 10 1,10-2-10,3 5 7,13 3-5,25-4 8,14 2-4,8-3 8,-4-5-6,-6-6 2,-17-3 0,-18-5-2,-15-2 0,0 6-3,-29 0 2,-18-1-10,-13 5-13,-8-6-32,10-7-14,19-10-46,18 0-65,21-15 15</inkml:trace>
  <inkml:trace contextRef="#ctx0" brushRef="#br0" timeOffset="92582.08">9615 921 156,'0'0'174,"48"-115"-11,-35 91-11,-7 13-5,-3 11-49,-3 0-61,7 11-17,1 26-7,8 18 52,6 11-12,3 10-44,-1 0 5,1 0-14,-9-5-1,2-5-1,-12-3-53,-6-10-37,0-4-43,-4-15-130,-21-20-108</inkml:trace>
  <inkml:trace contextRef="#ctx0" brushRef="#br0" timeOffset="93445.9299">9721 1056 465,'0'0'13,"0"0"-13,0 0 4,0 0 0,0 0 9,0 0 4,144 27-2,-76-23-15,5-4-17,5 0-54,-5-2-57,-4-14 39,-17-1 82,-21 2 7,-22-2 10,-9 3 67,-8-2 51,-18 2-27,-5 3-20,-4 2 21,-1 8-41,-4 1-7,-3 0-5,1 19-31,2 13 3,6 4-1,7 9-20,10-3 11,11 0-11,6 0-1,0-6-5,29-6 1,10-8 5,15-10-2,6-12-21,7 0 9,4-22-27,1-14-3,-7-8 26,-10-3 4,-15-7 14,-11 3 2,-12 0 1,-7 12 25,-1 8 7,-9 17 11,0 8 13,0 6-35,0 0-24,0 26-4,1 14 4,4 8 4,2 5-4,2 1 1,6-8-1,6-5 5,-4-10-5,0-13 0,-7-8 0,-8-8-7,-2-2 13,0 0-6,0-16 0,0-8-6,0-2 6,0 2-8,5 0-12,15-1 18,15 4-9,13 3 11,3 4-9,5 7 4,-3 4 2,-10 3-4,-10 0-9,-16 0 9,-8 0 3,-9 10-13,0 1 15,0 2-4,0-3 6,-3-4 0,-3-2 5,6-4 2,0 0-4,0 0 24,0 0 16,9-10-40,19-10 12,9-6-15,10 6 0,4 3-8,1 13 8,-8 4 0,1 4-2,-8 26 2,-9 9-3,-20 13 3,-8 4-37,-29 2-29,-33 0-67,-11-6-117,-10-12-130</inkml:trace>
  <inkml:trace contextRef="#ctx0" brushRef="#br0" timeOffset="95334.11">2806 1856 485,'0'0'67,"0"0"-34,0 0-12,0 0 52,0 0 15,0 0-71,-31-28-17,53 26 0,13 0 2,16 2-2,9-3-11,8 3-24,1 0-2,0 0-58,-3 0-5,0 0 14,-6 0 4,-11 0 19,-6 0 63,-18 0 5,-6 0 52,-9 0-12,-3 0 31,5 0-5,-2 0-14,13 0-14,8 0-33,14 0-3,10 0-7,9 0 1,9 0-2,-2 0-12,1 0-25,-6 0-3,3-5-20,-4 2-5,-9 0 6,-7-1 30,-14 4 0,-8 0-2,-7 0 32,-2 0 5,0 0 40,-1 0 4,4 0 17,4 0-14,6 0 15,9-1-17,13-6-18,14 1-12,8 3-20,8-4 0,0 3-18,2 1-26,-8 1 20,-3 2-12,-5 0 1,-9 0 12,-11 0-34,-8 0 1,-10 0 41,-4 0 11,-3 0 4,2 0 7,3 0 11,10 0 26,3-3-22,12-4 11,4 0-21,6-1-10,7 4 16,8 0-9,4 0-6,7 1 9,1 1-4,3-3 6,-2-2-6,-4 0-6,-1 1-4,-3-2 2,4 2-9,-5 2 8,-5-2-11,-7 4 5,-6-2 7,2 2-10,-1 1 9,11-1-1,0-1-1,6 1 2,2 2 2,-3-4 2,2 1 0,1 0 0,-2-3-2,-1 4-1,-4 0 0,-7 0 2,0 2-2,1-6 0,2 4 0,4-4 7,5 0-10,6 2 3,0-3 0,2 7 10,3-5-5,-3 3-1,3 0-4,2-1 7,4 3-7,-1-5 0,-2-1 0,-1 4-5,-2-5 5,3 6 0,-1 1 0,-1-4 6,-7 4-2,-1-2-1,-4-3-2,-5 5 12,-5-3-12,-4-1 7,-1-1 2,-6 3-7,-7-1 3,1 1-5,-1 0 19,6-4 17,8-2-19,16 0 4,2 0-14,3 4-1,0 1-14,-11 1 7,-7 1-13,-4-1 12,-6 2-21,-11 0 10,-11 0 11,-8 0-16,-14 0-25,-9 0-40,-9 0-100</inkml:trace>
  <inkml:trace contextRef="#ctx0" brushRef="#br0" timeOffset="95494.01">11625 1542 237,'0'0'376,"0"0"-319,0 0 57,0 0-64,0 0-50,0 0-3,-40-22-131</inkml:trace>
  <inkml:trace contextRef="#ctx0" brushRef="#br0" timeOffset="101818.61">1930 2733 693,'0'0'0,"0"0"-54,0 0 26,0 0 28,0 0 18,0 0-13,0 0-5,31-18-34,-24 18-66,-3 2 13,-4 2-195</inkml:trace>
  <inkml:trace contextRef="#ctx0" brushRef="#br0" timeOffset="113961.57">1122 2595 334,'0'0'90,"0"0"-34,0 0 4,0 0 8,0 0 18,0 0-39,0 0-23,0-17-24,0 41 0,0 20 4,-13 16-4,-12 9 27,-1 7-21,-6-6-2,0-3 6,4-9-9,1-10-1,10-10 0,3-11 7,6-15-10,5-7 3,0-5 0,3 0 16,0-5 16,0-28 15,0-17-47,12-17 5,6-10-6,7-5 1,2-5 0,-6 11-4,2 18 4,-9 19 0,-3 22-1,-7 13-4,5 4 4,7 14-17,5 23 15,9 18-5,-2 8 10,-3 6-2,-5 1 0,-9-1-18,-11 3-21,0-1-63,-19-8-120,-31-10-87</inkml:trace>
  <inkml:trace contextRef="#ctx0" brushRef="#br0" timeOffset="114131.47">877 3094 587,'0'0'139,"0"0"-139,0 0-87,0 0 14,134-42 35,-98 42-45,4 0-49,-2 0-62</inkml:trace>
  <inkml:trace contextRef="#ctx0" brushRef="#br0" timeOffset="114697.32">1807 2905 663,'0'0'130,"0"0"-78,0 0-52,0 0 0,0 0 12,0 0-10,9 30-2,-2 10 4,-3 6-3,1 0 12,-1 0-13,-4-9 0,0-5 2,0-6 5,-11-10-7,-1-6 0,8-6 7,0-4 5,2 0 10,-10-1 24,1-24-11,-2-9-28,1-12-4,12-10-3,0-14 7,14-6-13,22-7 6,-1 7 0,2 18-1,0 20 1,-1 16-5,-3 14 5,1 8-6,3 0-7,-3 18 13,1 13 0,-4 1-4,-4 6-4,-9-3 7,-13-3-10,-5 2-8,-11-4 16,-32 6-18,-13 3-20,-13 3-64,-2-6-148,15-8-86</inkml:trace>
  <inkml:trace contextRef="#ctx0" brushRef="#br0" timeOffset="114872.22">2195 3100 681,'0'0'131,"0"0"-116,0 0-2,0 0-3,0 0 23,0 0-33,11 0-3,-8 0-7,10 1-83,6 2-48,8-3-19,7 0-254</inkml:trace>
  <inkml:trace contextRef="#ctx0" brushRef="#br0" timeOffset="115191.02">2801 2779 680,'0'0'74,"0"0"-60,0 0 31,0 0-13,0 0-5,0 0-26,-90-41 7,66 50-10,2 13 2,3 5 0,2 2-1,9-3 0,4 2-2,4-7-5,0 5-14,8-4 17,10-5-8,4 3 13,3-1-5,-1-3 4,-6-2 1,-9-2 0,-7-3 0,-2-2-7,0 0 8,-18 8-1,-22 2 0,-20 7-5,-11 1-56,3-1-87,14-7-54</inkml:trace>
  <inkml:trace contextRef="#ctx0" brushRef="#br0" timeOffset="115359.91">2904 3104 615,'0'0'170,"0"0"-131,0 0-19,0 0 2,0 0 24,0 0-46,0-6 0,2 6-38,10-2-124,5-6-120</inkml:trace>
  <inkml:trace contextRef="#ctx0" brushRef="#br0" timeOffset="115570.78">3425 2842 780,'0'0'99,"0"0"-81,0 0-18,0 0 0,0 0 6,0 0-6,0 5 0,0 27-4,0 6-1,-4 4-9,-11 5-80,2-11-50,5-11-46,8-8-262</inkml:trace>
  <inkml:trace contextRef="#ctx0" brushRef="#br0" timeOffset="115717.69">3477 2566 528,'0'0'67,"0"0"-59,0 0 25,0 0-33,0 0-88,0 0 25,26 8 15,19 23-90</inkml:trace>
  <inkml:trace contextRef="#ctx0" brushRef="#br0" timeOffset="116031.54">3851 2793 435,'0'0'85,"0"0"-58,0 0 22,0 0 55,0 0-46,0 0-14,2 0-17,-11 0-27,-11 8 0,1 8-4,-2 6 9,8-2-8,9-2 3,4 0-1,0 3-7,4-6 6,16 2-4,4-6 5,-4-3-8,-2-1 6,-8-1 3,-6-5 0,-4 2 3,0 1-2,-2 4-1,-29 5 0,-18 10-6,-11 2-63,-3-1-128,7-5-114</inkml:trace>
  <inkml:trace contextRef="#ctx0" brushRef="#br0" timeOffset="118342.47">5316 2905 178,'0'0'50,"0"0"-8,0 0 11,0 0 14,0 0-16,0 0-4,0 0 18,75-40-43,-70 29 0,-3-1 25,-2 1-20,0 3 32,0 4-24,0 0-21,-7-1 8,-8 4-22,-10 1 5,-8 0-10,-3 6 9,0 14-4,5 4 0,10 2 0,2 1-4,3 0 4,5-1 0,7-2-6,2-6 7,2-2-2,0-5-5,0-6-18,2-1 11,7-4 7,5 0 6,-1 0 1,5-4 5,1-10-5,4-2 5,-2-1 1,-2 2-1,-3 1-6,-8 9 0,-3 3 6,0 2-5,-5 0-1,6 0 0,1 2-7,6 14 1,3 2 6,1 2 0,6 0 0,-1-2 0,5-2-5,9-1-32,1-2-73,6-11-11,-3-2-165</inkml:trace>
  <inkml:trace contextRef="#ctx0" brushRef="#br0" timeOffset="119977.13">6635 2847 78,'0'0'101,"0"0"-36,0 0 15,0 0 6,0 0-17,0 0-33,0-80 23,0 76-53,0 2 21,0 2 11,0 0-38,-2 0 19,-2 0-11,1 0-7,-1 0 16,2 0-17,-3 0 0,-4 0-1,3 0 6,1 0-9,3 0 4,2 0-19,0 0-8,0 0-28,0 0 14,0 0 14,0 0-6,0 0 23,0 0 5,0 0-2,0 0 1,0 0 1,0 0 2,0 0-2,2 0 0,3 0 5,-1-2 0,-4-2 11,0-2 23,0 0 35,0 1-46,0 0 26,0-2 4,-13 4-23,-5-3-22,-5 6-4,2 0 12,0 0-15,7 0 4,4 9-4,1 5 5,3 5-11,2 1 5,4 2 0,0 0-5,0 0 5,14 4 0,7-4-1,0 2 7,2-2-7,-3-2 1,-8-2 0,-4-3-1,-6-3 5,-2-2-4,-7 1 0,-32 2 3,-22 1-6,-13 0-90,-3-4-16,4-5 65,15-5-53,21 0-41,24-5-4</inkml:trace>
  <inkml:trace contextRef="#ctx0" brushRef="#br0" timeOffset="120501.07">6620 2931 155,'0'0'96,"0"0"-60,0 0 16,0 0 24,0 0-16,0 0-13,109 4 3,-87-4-7,7-4-28,8-10-11,3-5-4,-1-4 0,-12 2-6,-9-3 3,-12-1 1,-6 7 1,0 2 2,-4 4 11,-22 3 23,-6 9-15,-6 0-8,0 5 8,5 21-9,4 6-3,11 4-7,9-2-1,9 2 3,0-4-2,9-2-1,22-4 0,12-8 6,5-9-9,17-9 3,3 0-2,0-22-4,-7-15 2,-16-7-2,-15-8 5,-10-8-4,-15-7 3,-5-3 2,0-3 0,-9 5 4,-11 13-2,-1 19 40,8 18 35,7 12-46,4 6 1,2 22-32,-3 26-8,1 20 1,2 11 10,0 4-3,0 0 0,9 1-6,3-10 5,3-3-44,-4-11-45,-9-19-46,-2-18-153</inkml:trace>
  <inkml:trace contextRef="#ctx0" brushRef="#br0" timeOffset="120663.14">7061 2767 134,'0'0'392,"0"0"-392,127 0-7,-51 0 3,11 0-51,5 0-87,1 0-126</inkml:trace>
  <inkml:trace contextRef="#ctx0" brushRef="#br0" timeOffset="121431.77">8064 2777 588,'0'0'109,"0"0"-102,0 0 41,0 0-15,-116-20-8,99 20-13,1 2-5,5 18-7,-2 4 0,5 3 1,0 0-6,1-1 5,7 0 0,0-4-1,0 0-27,0-3 11,7-7-15,4-4-12,4-4 28,3-4-27,4 0 43,5-12-1,7-10-3,-1-5 3,-2-5-13,-6 2 3,-9 4 6,-14 2 10,-2 10-5,0 6 28,-17 3-25,-4 5 9,-9 0-12,7 0 6,2 7-4,7 3-2,8 0 0,6-2 0,0-4-23,0 0 2,2-4 3,21 0-16,6 0 8,-5-8-33,-1-8-20,-12 2 45,-8-3 24,0 2 10,-1-5 25,1-4-22,4 0 28,2-2-2,1-1 5,2 8 26,-3 4-30,-5 6 42,-3 6 1,2 3-46,2 0-6,4 11-15,4 31-6,0 18 17,-3 18-14,-4 4 10,-1 1-1,-3-3-12,-2-8 21,0 0-20,0-2 0,-4-6 6,-21 1-1,-2-16-7,5-14 1,2-12 0,7-20 3,1-3-2,-3 0 1,-3 0 18,-5-24-13,2-13 28,3-16-32,10-5 3,8-11-2,14-1-4,32 3-3,20 2-6,17 16-37,9 13-14,16 12-55,1 12-92,-5 4-22</inkml:trace>
  <inkml:trace contextRef="#ctx0" brushRef="#br0" timeOffset="123381.98">5311 3002 513,'0'0'43,"0"0"-40,0 0 10,0 0-12,0 0 1,0 0-2,-7 0-2,7-5-2,10-3 2,7-4 0,-3-6-1,-5-2 3,-7 2 0,-2 2 23,0 4-13,0 0 18,0 4 26,-15 6-47,-1 2 28,-3 0-35,-2 17 0,-3 11-1,4 2 1,10 1-1,6-4 1,4-6-2,0-3-5,0-6 7,11-5-2,-3-5-7,-4-2 11,6 0-2,3-9 0,-1-12 7,1-6-9,-11 1 2,-2-2 0,0 2 2,-6 2 6,-13 6-8,-8 12 0,-6 6 2,0 0 4,-5 14-6,9 10 0,13 7-1,7-2 5,9 1-7,5-2 3,26-8 0,14-8-3,9-7 6,1-5 0,-6-5-2,-9-12 10,-18-3-11,-13 2 3,-9 0 5,0-1 30,-15 6-23,-12 2-11,-4 9-4,0 2-3,2 0-1,8 14-1,8 4-3,13 3 1,0 0-9,11-5-17,27-3 15,13-10-22,14-3 5,5 0-59,-10-7-146</inkml:trace>
  <inkml:trace contextRef="#ctx0" brushRef="#br0" timeOffset="124349.66">8840 2713 508,'0'0'100,"0"0"-24,0 0 16,0 0-46,0 0 0,0 0-32,-20-14-13,20 18-2,0 24-2,11 10 3,5 10 0,-3 6 2,-2 5-1,-8 0-1,-3 0 6,0-6-8,0-2 2,0-11-27,-14-8-15,-4-12-23,-4-6 2,-3-9-3,-2-5-3,4 0-19,2-21-26,12-13-10,6-8 107,3-11 13,0-5 4,0-9 67,0-7 3,21 2-17,6 7 25,4 13-1,0 14 9,2 10-35,1 15-11,-3 3-11,2 10-26,-2 0 5,-2 9-8,-4 17 0,-7 8 4,-11 4-1,-7 3-3,0-2 0,-25-3-18,-15-4-13,-9 0-54,-2-6-66,0-12-172</inkml:trace>
  <inkml:trace contextRef="#ctx0" brushRef="#br0" timeOffset="125511.54">9126 2759 470,'0'0'43,"0"0"-40,0 0 3,115-14 26,-90 14-12,-6 10 1,-5 6 1,-6 0-22,-8 0 7,0 2-7,0-2 0,-3-4-1,-6-2-4,7-4-12,2-6-21,0 0 23,0 0 15,9-8 34,13-14-23,14 2-7,1-4-1,5 8-3,-1 8 0,-3 5 1,-5 3-5,-6 3-1,0 17 5,-5 3-5,-1 2 8,-1-1-3,2-8 3,-4-2 4,1-8-6,2-6 0,-6 0 3,3-2 11,-1-18-13,1-6 14,0-2-9,-6-4-3,-6-3 2,-4 2-3,-2 5-2,0 8 4,0 8-1,0 8 4,-8 4-8,-10 2-21,-5 21 1,-1 10 9,4 3 10,11-1-2,9-9-30,0-1 5,29-11 3,13-8 14,14-4 8,6-2 3,1-6 0,-12-14 8,-9-2 4,-15 2 26,-12 2 27,-10-1 0,-5 5 50,0-1-49,0 5-26,0 3-4,0 4-34,0 3 14,0 0-16,0 0-13,0 18 10,0 11-6,0 17 9,0 5-1,0 11 5,13 4-4,6 5 0,-2-4 2,-1-6-6,-7-9 5,-7-10-1,-2-9 0,0-8-1,-27-2 1,-7-9 0,-5-6 1,-4-8-3,1 0 2,6 0 0,6-16-2,13-8 3,17-9-8,0-11 7,27-12-48,24-12 33,23-7-2,8 0 2,8-2-24,-3 7-41,-14 12 44,-18 18 0,-21 14-22,-18 14 46,-16 6-3,0 4 15,-14 2-4,-15 0-12,-4 3 16,-1 10-8,8-1 8,11-3-7,3 0 10,7-6-3,5-3 1,0 0 9,0 0-10,0 0 29,0 0 11,0 0 12,0 0-43,0 0-1,0 0 20,0 0-26,0 0 15,0 0-17,5 0 0,7 11-4,9 3 8,8 7-2,2 0 7,6 1-1,-8-2-10,-8-4 2,-7 0 0,-14 0-5,0 5 5,-2 2-8,-26 1-3,0-3-69,1-3-50,9-11-64</inkml:trace>
  <inkml:trace contextRef="#ctx0" brushRef="#br0" timeOffset="125902">10909 2721 519,'0'0'101,"0"0"-6,0 0-16,0 0-38,0 0 23,0 0-47,-92-48-9,70 55-8,5 14 1,-2 4-4,5 1 3,11 3-3,3-7-8,0-4-4,3-6-4,11-6 14,-1-6-14,6 0 16,-4 0 3,3-12 0,-2-8 25,-1-3-15,-1 2 9,-1-2 8,-4 8-23,-5 3 18,-2 5-10,-2 7-10,0 0 0,0 0-2,3 13-12,0 8 4,7 8-4,-1-2 1,-3 7-46,2-7-38,-6-5-16,0-6-90,1-13-143</inkml:trace>
  <inkml:trace contextRef="#ctx0" brushRef="#br0" timeOffset="126635.2">11027 2701 547,'0'0'61,"0"0"-20,0 0 40,0 0-7,0 0-3,0 0-47,62-60-15,-49 78-9,6 10 1,-6 4-1,0-1 0,-8 3 0,-3-9-1,-2-3 1,0-8 0,0-2-2,-2-6-2,-7-6 4,2 0 0,5 0 1,-1 0-2,3-12 1,0-9-8,21-4 0,14-3-22,7 1 11,3 10-9,-9 7-6,-9 6 26,-7 4-10,-12 0 11,1 4 6,-2 11-9,-5 2 8,-2 1 0,0-4 2,0-5 6,0-4-5,0-3-1,0-2 8,5 0-6,-3 0 15,11-4 3,6-16-3,5-2-7,10-6-9,-3 2-1,0 8 0,-2 4 2,-7 10-8,-6 4 6,-8 0-17,-1 24 12,-2 6-9,-3-1 14,3 2-2,1-3 8,5-7-8,1-9 2,-2-5 0,1-7 1,5 0-1,7-19 6,4-15-1,2-5 0,0-1-6,-8 3 1,-7 3 0,-7 9 2,-3 5 2,-4 6 6,0 12 22,0 2-6,0 0-18,0 12-8,0 15-4,4 9 1,12 5 6,9-4-3,1-4 0,4-8 7,-2-4-7,-12-7 0,-10 0 0,-6 6-4,-28 8-1,-35 10-11,-27 6-86,-11-1-253</inkml:trace>
  <inkml:trace contextRef="#ctx0" brushRef="#br0" timeOffset="129443.16">12539 2699 105,'0'0'383,"0"0"-272,0 0-83,0 0 49,0 0-2,0 0 3,0 0-18,20-46-46,-20 46-7,0 0-7,0 10-12,0 16 7,-7 8 5,0 6 0,7-2 0,0-4 3,7-4-3,17-7 0,7-11 2,5-9-10,6-3 3,1-5 5,-5-22-6,-7-7 10,-7-7-4,-11 2 0,-11-5 5,-2 4-14,-12 3 9,-24 7-21,-12 11-6,-7 10-18,0 9 24,12 0-7,12 14-14,14 7 15,13 2-14,4 0-15,4-2 12,27-4-10,2-9 19,9-4 21,2-4 11,-3 0 3,-1-6 0,-3-5 31,-4 1 11,4 3-20,-1 5 3,-1 2-5,1 0-15,-9 9-5,-5 18 0,-9 4 0,-9 2 5,-4-1 0,0-4 0,0-6-5,-6-8 4,0-6-4,-1-8 1,3 0 34,-2 0 27,6-22-54,0-6 4,8-10-12,34-11-24,20-6 11,23 1-40,17 1-83,6 12-113</inkml:trace>
  <inkml:trace contextRef="#ctx0" brushRef="#br0" timeOffset="129983.23">13717 2578 465,'0'0'188,"0"0"-137,0 0-49,0 0 14,0 0 22,0 0-38,4 53 34,12-29-20,-3 1-9,-1 0 9,-5-9-12,-5-2-2,-2-4 6,0-6 3,0-3-9,0-1 0,2 0 1,-2 0 13,1 0-12,7 0 3,10-15 2,4-9-3,12-5-8,1 6-8,-4 9 4,-6 10 0,-5 4 1,-7 0 2,-2 4 2,-1 14-22,-6 1 24,-2 4-8,-2-2 5,0-4-4,0-8 2,0-4 6,0-3-6,0-2 19,0 0-9,0 0 13,0 0-1,0-9 1,0-6-15,0-3 8,11-7-6,12 4 2,1 1-9,7 1 3,5 9 0,-3 9-9,-2 1 9,-4 0 0,-6 20-5,-4 7-11,-12 8 10,-5 7-14,0 4-21,-14 0-10,-23-4-73,-11-7-25,2-11-155</inkml:trace>
  <inkml:trace contextRef="#ctx0" brushRef="#br0" timeOffset="130321.31">14230 2807 538,'0'0'135,"0"0"-126,0 0-9,0 0-5,161-43-2,-96 29 0,6-3-29,-3-1 12,-14 0 14,-16 3 10,-17 6 0,-15 0 0,-6 2 86,0-4-54,0 4 12,-3-3 7,-10 3-32,2 7-7,-2 0-9,-8 0 4,-3 17-11,-8 11 4,6 4 0,4 2-1,8-3 1,8-4 0,6-3-4,0-8-23,20-8-23,28-5-51,17-3-17,24-9-180</inkml:trace>
  <inkml:trace contextRef="#ctx0" brushRef="#br0" timeOffset="130522.18">15073 2588 575,'0'0'107,"0"0"-75,-134 21 47,103 4-46,4 9-20,16 7-2,8-1-10,3 0-1,10-4 0,22-10-7,18-8 6,10-10-29,14-8-4,6-6-53,0-23-37,-13-14-20,-18-7-141</inkml:trace>
  <inkml:trace contextRef="#ctx0" brushRef="#br0" timeOffset="130831.99">15384 2396 213,'0'0'157,"-44"-130"-3,26 94 6,10 21-57,4 15-13,3 2-90,1 37-8,0 15 7,0 16-2,0 2 3,1-1 4,9-4 1,-4-9-4,-3-7-1,-3-10 0,0-10 2,0-11 2,0-12-4,0-8 1,0 0 5,0 0 11,0-15 4,11-10-20,2-11-2,10 4 1,4 4-1,0 8 1,-1 9-7,-6 10 4,2 1-4,1 0-15,-4 15 16,4 10-23,-9 5-38,-8 2-79,2-4-56</inkml:trace>
  <inkml:trace contextRef="#ctx0" brushRef="#br0" timeOffset="131199.76">16136 2501 596,'0'0'218,"0"0"-188,0 0 19,-154-34-23,98 46-21,0 17-1,6 9-3,9 3-1,16-1 0,17-4 1,8-8-7,0-8-5,0-8-12,11-9 17,4-3-7,10-7 13,4-20 10,5-1-9,-3-2 14,-11 5-12,-3 6 15,-5 2 9,-7 8-21,-1 8 21,-4 1-27,2 0-1,2 0-1,1 18-22,8 6 12,1 5 10,-1 4-35,3 1-11,1-4-49,-1-11-76,-2-8-30</inkml:trace>
  <inkml:trace contextRef="#ctx0" brushRef="#br0" timeOffset="131543.55">16192 2523 166,'0'0'315,"0"0"-201,0 0-50,0 0 41,0 0-40,0 0-64,42-33 4,-38 63-3,-4 2 8,0 1 3,0-9-4,0-9-9,5-5 0,-2-8 5,3-2-11,-2 0 12,7 0-6,6-15 14,5-7-6,7-3-8,0 2 0,-1 2 3,5 7-10,-3 6 7,-2 4 0,-3 4-3,-5 0-6,-5 14 8,-1 9-1,-6 2-19,-1-1 20,-7-4-44,0 1-16,0-9-25,0-9-64,6-3-21,1 0-48</inkml:trace>
  <inkml:trace contextRef="#ctx0" brushRef="#br0" timeOffset="131695.4499">16724 2486 143,'0'0'123,"0"0"-55,0 0 38,0 0 12,0 0-11,0 0-78,114-38-28,-108 91 21,0 9-21,-6 2 12,0 0-13,-12-3-16,-3-12-78,1-15-44,8-24-200</inkml:trace>
  <inkml:trace contextRef="#ctx0" brushRef="#br0" timeOffset="131839.359">16866 2092 439,'0'0'77,"0"0"-67,0 0-10,0 0-64,0 0 48,0 0-78,75 139-90</inkml:trace>
  <inkml:trace contextRef="#ctx0" brushRef="#br0" timeOffset="132631.13">17164 2342 274,'0'0'163,"0"0"-23,0 0-7,0 0-18,0 0-23,0 0-51,8-60-4,-25 60-37,-10 2 1,-6 19-10,-6 5 9,9 6 0,11-1-1,8-4 2,9 0-5,2 4 3,0-4-7,25-1 3,3-3-12,4-5 17,1-3-9,-6-1 7,-8-2-3,-10-2 5,-9 0-36,0 2 30,-9 5-14,-21 0 17,-11-3-2,1 1-18,7-5 22,15-3-3,12-7 3,6 0-7,0 0 13,11-25-5,23-12 0,12-8 2,12-10-4,4-5 2,3-4 0,-9 6 17,-16 14-11,-16 22 2,-12 18 1,-11 4-6,2 22-6,3 24-3,-1 4 6,0 6 16,1-8-16,-1-6 5,4-5-1,1-9 5,5-12-9,-9-9 0,-2-3 1,-1-4 14,-3 0-9,4-4 28,0-14-20,4-1-4,2-3-12,9-5 2,4 1-5,9-1 1,4 3-14,-8 7 13,2 5 2,-8 12-15,-8 0 15,-1 4-16,-9 22 3,-4 0 9,0 1 6,0-6 1,0-2-3,0-8 7,0-7-6,0-4 2,17 0 0,11-18 8,14-14-7,12-8-1,2-6 10,-3 4-9,-13 8 21,-9 10-8,-13 16-7,-2 8-7,0 22-11,-1 28 5,5 14-3,-8 8-40,-4 2-11,-8-7-130,0-11-241</inkml:trace>
  <inkml:trace contextRef="#ctx0" brushRef="#br0" timeOffset="135609.31">643 3874 585,'0'0'142,"0"0"-121,0 0-15,0 0 34,0 0 26,0 0-20,20-44-42,-20 44-3,0 4-1,2 22-17,6 12 17,-4 10 11,2 6-11,-3 3 21,-1-8-21,3-1 0,4-10 2,2-7-1,4-7-2,0-8-29,6-6-42,-2-10-29,2 0-75,-6-3-34</inkml:trace>
  <inkml:trace contextRef="#ctx0" brushRef="#br0" timeOffset="136532.06">550 4025 161,'0'0'302,"0"0"-256,0 0-14,0 0-17,0 0-13,0 0-2,7-9 0,49 9 2,8-2-2,2-6 7,-9-5-6,-15 8 1,-20 1 2,-11 4 36,-11 0 6,0 0 38,0 0-27,0 0-34,0 0-3,0 0-20,2 0 0,8 12-6,0 6 10,7 0-4,2 0 0,1-2 1,5-6-4,4-3 3,-2-7 0,1 0-2,-3-2 2,-7-19 0,-3-9 1,-1 4 4,-3-2 5,-3 7-10,0 10 0,-4 8 1,-4 3 0,0 0-2,2 21-14,0 27 0,-2 20 8,0 17 9,0 7-2,-6 2 1,-10-4 6,-4-8-14,-2-13 4,1-17-10,2-20 8,1-15-8,5-17 13,1 0 22,1-20-18,7-13-4,4-18-3,0-11-19,27-12 10,19-3-27,19 6-12,4 9 44,-2 16-17,-9 14 24,-11 8-6,-14 9 6,-16 8 9,-7 7 12,-10 0 21,0 0 5,0 17-39,0 16 7,2 7 20,0 3-23,5 8 14,-2 2-18,1-2-6,1 0 12,-3-8-11,-4-4-3,0-5 0,0-8 5,-4-4-10,-9-10 5,-1-6 0,1-6 6,-1 0 2,1-10-4,0-18-4,6-17 6,0-13 0,7-12-2,0-10-2,0 3 3,23 4 3,9 15-9,11 11 1,2 14 0,7 8-7,8 14 7,-5 11 0,-4 0 0,-13 0-4,-13 14 2,-10-1-3,-8 8-13,-7-1 14,-2 7-30,-41 9 2,-22 2-39,-16 3-129,0-10-18</inkml:trace>
  <inkml:trace contextRef="#ctx0" brushRef="#br0" timeOffset="136734.94">1909 4084 589,'0'0'59,"0"0"-57,0 0-2,0 0 19,0 0 38,23 115-41,-23-79-8,0 4-8,0-4-18,0-5-65,0-5-45,-11-15-37,-3-11-37</inkml:trace>
  <inkml:trace contextRef="#ctx0" brushRef="#br0" timeOffset="136882.84">1934 3771 470,'0'0'116,"0"0"-45,0 0-65,0 0-6,0 0-8,0 0 2,54 121-21,-32-75-117,2-12-222</inkml:trace>
  <inkml:trace contextRef="#ctx0" brushRef="#br0" timeOffset="138331.3799">2359 4122 656,'0'0'129,"0"0"-87,0 0 20,0 0-40,0 0 7,-124-19-23,84 37-5,-5 10 4,9 3-5,7 6 0,10-1-2,11 4-5,8-2-1,0-2-28,15-5-35,18-13-10,13-11-53,14-7 34,10 0-31,3-18 113,-2-10 18,-8-7-127,-14-2 127,-13-1 36,-14 2 11,-13 5 33,-9 6 13,0 4 30,0 8 17,-9 3-79,-9 1-21,-4 5 2,0 4-24,-3 0-10,2 0-8,2 14-1,1 4-2,3-1 3,7-2 0,7-2-4,3-3-16,0-4 2,0-4-5,11-2-5,10 0 19,-1 0 1,5-2 8,-8-6 3,-5 0 1,-6 4-4,-4 4 0,-2 0 2,0 0-8,0 1 1,7 12 5,-1 3-3,1 4 8,5-6-5,-3 2 0,6-6 1,-2-4-8,-2-4 0,5-2-16,-3 0 6,3-8-5,-1-16 22,-1-12 0,1-10 0,-2-11-4,1-9 5,2-7-1,-6-8 8,-3 3 5,-4 14 20,-3 20 14,0 25 9,0 14-1,0 5-23,0 0-32,0 24-4,0 20-8,-10 16 12,2 6 0,6 2 2,2-5-2,0-8 0,0-2 0,7-11-4,9-6-20,1-10-1,-1-8-34,4-11-25,-2-7 43,-3 0 29,1-24-17,-3-13 22,0-15-25,1-9 31,-2-7-2,-4-2 6,-4 7 49,-2 13-3,-2 23 24,0 17 0,0 7-44,0 3-2,0 4-27,0 35-13,0 21 9,0 12 4,0 2 0,0-8 0,0-12 1,0-5-2,5-11-22,13-8-11,5-10 16,0-12-63,0-8-17,2-3 11,2-26-30,-1-9-30,-4-2 46,-6-3 101,-7 3 98,-7 5-38,-2 9 27,0 9 28,0 12-4,0 5-28,0 0-83,0 11-10,0 19 10,0 11-1,-2 3 1,0-2 5,2-4 0,0-6-8,0-4 3,14-8-15,1-12 12,-1-4-23,5-4 7,3-8 18,8-18-17,2-6 17,0-6-12,-5 3 13,-5 7 2,-6 6 10,-8 11-4,-6 7-2,-2 4-6,0 12-1,0 23-20,0 24 21,0 14 1,-7 8 5,1 12-3,-2 1 21,1 1-19,-4-5 0,-9-8-5,-7-17-19,-6-16 5,-8-19-12,3-20 26,3-10 31,-1-6 21,7-28 6,3-11-41,2-10-17,16-8 41,8-5-38,3-8-2,39 0-2,20-3-8,20 3-37,16 11-65,4 7-79,-16 15-212</inkml:trace>
  <inkml:trace contextRef="#ctx0" brushRef="#br0" timeOffset="139599.04">3915 4060 188,'0'0'498,"0"0"-427,0 0-59,0 0 35,0 0 38,0 0-55,29-23-21,-17 54-9,1 14 6,-1 6-6,-1 6 0,-3-5 3,2-4 0,1-8 1,-3-10-4,6-9 0,-1-13-30,8-8 15,5 0-2,8-29 4,8-13 12,-3-6-14,-4-4 15,-6 0-2,-10 1 3,-1 10-4,-5 7 3,-4 13 0,-4 12 12,-2 9-12,1 0 0,0 9-3,0 22-7,2 9 10,0-1 0,1-2 0,3-3 5,4-10 1,4-4-6,-2-11 0,3-6 2,6-3-6,0-14 6,4-18-2,0-10 0,-3-7-16,1-2 0,-9-7-17,-5-3-16,-6 11 10,-7 9-4,0 18 43,0 17 28,-16 6-9,4 10-11,-3 24-4,2 8-4,4 5 30,5 1-14,4-5-11,0-3 4,9-5-8,13-3 2,2-5-3,1 2 3,-3 1-3,-7-2 0,-7 0-6,-6-6 5,-2-2-22,0-6 2,0-3 1,-5-6-10,-4-3 5,5-2-23,4 0-10,0-26-28,18-10-23,22-10 81,11-4 7,4-7 1,9 4 20,-6 5 3,-16 5 54,-9 13-15,-15 11 46,-13 4 25,-5 10 35,0 0-49,0 3-46,-14 2-28,-6 0-15,-4 8-1,-5 20-9,-1 10 0,6 3-2,7-1 5,4-4-7,12-4 2,1-4-4,0-4-2,20-4-17,12-6 5,23-8-9,18-6 10,21 0-27,13-3-6,-2-18-5,-5-4-15,-24-6 29,-16-3 25,-22-5 18,-20 1 0,-14 4 9,-4 6 43,-8 10 31,-21 8-10,-8 10-46,-7 0 1,0 17 4,1 17-17,5 5 10,11 6-22,8 3-2,16-4 1,3-4 3,0-4-5,12-12 0,7-6-7,10-14 6,10-4-20,5-16 16,5-27-3,-2-8-6,-8-9-2,-4-4 9,-12-9 4,-4-5 3,-11 0 0,-8 3 5,0 22 31,0 16-6,0 22 22,-2 12-7,0 3-37,0 25-8,-5 26-17,1 20 17,1 7 1,0 1 4,5-5-5,2-4 0,23-1 3,8 1-14,1-5-26,2-6-58,-2-9-45,-3-18-164</inkml:trace>
  <inkml:trace contextRef="#ctx0" brushRef="#br0" timeOffset="139826">6482 3789 824,'0'0'65,"0"0"-44,0 0-21,0 0 0,0 132 19,4-47-1,4-3-9,4-6-7,1-2 4,-7-7-12,-6-5-2,0-8-48,-2-8-19,-23-16-124,-10-16-232</inkml:trace>
  <inkml:trace contextRef="#ctx0" brushRef="#br0" timeOffset="140213.76">6448 4109 555,'0'0'45,"0"0"-43,127-35 10,-73 25-9,-8 8 9,-5 2-10,-10 0 2,-9 19 14,-8 10-8,-8 10 8,-4 1 27,-2-3-29,0 0 10,0-4-22,0-8-3,4-9 11,4-8-12,5-4 0,7-4 8,7 0 1,9-21 8,-1-11-5,1-7-5,-12-5 25,-6-2-28,-12-7 0,-6 3-4,0 9-1,-28 10-6,-11 13-3,-5 16-6,0 2 14,6 12-28,11 17 2,12 0-15,12 2-83,3-8-11,20-5-144</inkml:trace>
  <inkml:trace contextRef="#ctx0" brushRef="#br0" timeOffset="140813.55">7763 3987 194,'0'0'289,"0"0"-143,0 0-8,0 0-81,14-103 15,-14 91-27,-14 8-22,-5 4-5,-2 0-16,-2 12-2,-1 17 0,8 4-2,6-1 0,10 0 2,0-1-5,17-2-2,15-3 9,5 0-2,6-3 0,3 0-6,2 0 1,-8-1-6,-14-2-4,-15-4-11,-11 2-28,-6-4 26,-28 2 20,-5-4-47,5-8-10,12-4 33,13 0 32,9 0-2,0-16 2,19-14-6,22-12 0,8-11 12,9-1-12,0 2 1,-11 13-19,-14 12 24,-15 18 1,-15 9 7,-3 0 23,0 12-30,0 17 40,0 9-7,0 1-18,0-3 7,6-6-21,11-10 5,8-6-1,11-10-3,3-4 6,11 0 5,-3-18-4,-9-9 0,-11-5-10,-14-1 7,-10-4 1,-3 5-4,0 2-7,-3 9 3,-18 6-3,-7 9 2,-13 6-30,-7 0-20,-8 0-11,-4 14-31,4 6-52,14 2-91</inkml:trace>
  <inkml:trace contextRef="#ctx0" brushRef="#br0" timeOffset="141053.4">8534 3788 452,'0'0'296,"0"0"-192,0 0-18,0 0-6,0 0 24,0 0-31,0-76-57,0 94-16,7 23-18,0 19 14,7 7 4,-2 2 0,0-2-4,-1-9-32,-4-1-33,-5-7-10,-2-11-31,0-13-75,0-17-358</inkml:trace>
  <inkml:trace contextRef="#ctx0" brushRef="#br0" timeOffset="141601.1">8702 3934 632,'0'0'92,"0"0"-12,0 0 14,0 0-44,0 0-31,0 0-18,89 33-1,-54 13 21,1-4-19,0-5 3,-2-2-4,-3-12 6,-6-6-5,-6-11-2,-11-6 0,2 0 18,1-19-9,3-14 0,5-7-9,-3-3-8,2-3 5,-2 0-11,1 4-2,1 1 9,3 16-18,-2 15 19,-1 10 3,3 0-20,0 18 17,6 10-1,4 4 7,10-4-6,8-4 6,19-3-3,15-8 0,12-5-48,-1-8 11,-17 0 6,-31-10 15,-26-18 18,-20-10 1,-8-4 21,-32 2 17,-12 5-3,-10 13 14,-3 17-18,10 5 6,7 18-5,15 26-25,18 12-7,13 8 0,2-1 3,31-5-3,17-10 0,13-15 9,2-12 0,6-14-2,0-7-6,-3 0-1,-1-19-39,-3-9-29,-11-11-85,-13-5-212</inkml:trace>
  <inkml:trace contextRef="#ctx0" brushRef="#br0" timeOffset="156676.9499">8010 4139 627,'0'0'59,"0"0"-30,0 0-27,0 0 6,0 0-8,0 0 4,0 0 4,216-8 18,-81-2-14,29-15 9,19-9-19,5-5-2,-5-5 0,-36 3 10,-34 9-10,-45 14 0,-38-2 0,-30 0 13,-22 2 69,-45-5-76,-25 14-6,-21 9 7,-19 0-7,-1 16 0,4 16 0,19 8 0,24-2 0,26 5-1,26-8-2,19 0 1,15-1 1,17-2-17,41-8-7,40-10 24,34-14 1,32-4-1,30-30 1,5-14-28,-12-5 25,-33 9-6,-52 2 9,-48 12-5,-49 4 3,-24 4-4,-59 9 6,-39 5-3,-36 8 0,-16 5 6,-7 23 0,5 6 23,26 6-12,31-4 0,38 0-14,36-4 3,31 2-10,9-5 0,36-6-26,40-6 25,35-16 5,34-1 3,21-19 0,11-26-2,-7-10 2,-21 0 0,-38 3 0,-41 9 8,-41 14-6,-27 0 26,-2 9 27,-9 6-46,-17 7 6,-11 7-15,-6 6-8,-7 29 0,-1 14-37,8 6-15,26-2-66,17-11-113</inkml:trace>
  <inkml:trace contextRef="#ctx0" brushRef="#br0" timeOffset="157173.72">10820 3816 872,'0'0'67,"0"0"-63,0 0 1,0 0-5,0 0-3,-79 118 3,77-52 0,2 0 1,0-1-2,10-5 6,-2-6-7,-1-3 2,-5-8-30,-2-1 8,0-7-37,0-10-1,-15-8-11,1-9-43,1-8 43,-1-7 30,10-29-86,-3-13-28,7-14 74,0-10 81,0-5 22,2-9 42,17-4 34,0 7 15,4 11-60,1 23 48,3 22 6,-8 12-56,2 10-8,-3 6-39,-3 0 17,6 10-14,-5 19 0,1 7 4,-8 6-9,-7 5-2,-2-1 0,-8 3-2,-28-3-12,-16-2-57,-6-4-45,-2-9-43,11-16-140</inkml:trace>
  <inkml:trace contextRef="#ctx0" brushRef="#br0" timeOffset="157636.67">11073 3834 426,'0'0'39,"0"0"-31,0 0-2,0 0 6,0 0 0,48 128 33,-48-94-45,0-2 11,-3-5-11,1-8-11,0-9-15,2-3-16,0-7 1,0 0 5,9-4 3,11-17 13,8-7-2,9-4 22,2-2 5,6 4-5,-2 12 3,-1 8 12,-7 10-15,-6 0 11,-6 12 21,-7 18 16,-6 1 2,-1-2-28,3-4 4,-1-7-1,-1-9-24,4-6 13,-1-3-8,8-7 0,1-25 15,0-8-21,-4-6 3,-12-2 1,-6 1 0,0 6 2,-26 13-6,-12 12-15,-6 14 2,-1 2-12,5 14 10,10 13-12,15 6-35,10 1 10,5-4-44,0-2-66</inkml:trace>
  <inkml:trace contextRef="#ctx0" brushRef="#br0" timeOffset="157841.54">11762 3831 482,'0'0'138,"0"0"-70,0 0 15,0 0-16,0 0 12,0 0-53,50-61-20,-37 89-12,0 16 9,5 2-3,-2 1 3,1-2-3,6-9 0,2-4-36,5-9-59,6-11-38,4-12 4,-2 0-134</inkml:trace>
  <inkml:trace contextRef="#ctx0" brushRef="#br0" timeOffset="158012.43">12206 3703 590,'0'0'116,"0"0"-41,0 0-6,0 0-65,0 0-1,0 0-5,-62 77 2,48-15-2,1 0-4,3-6-33,2-10-17,4-11-33,4-10-49,0-15 7,4-10-88</inkml:trace>
  <inkml:trace contextRef="#ctx0" brushRef="#br0" timeOffset="158164.3499">12306 3838 319,'0'0'133,"0"0"-15,0 0 5,0 0-8,0 0-62,0 0-42,63-82-11,-57 114 0,1 14 0,-2 4 0,-3-2-21,-2-1-41,0-12-95,0-11-52</inkml:trace>
  <inkml:trace contextRef="#ctx0" brushRef="#br0" timeOffset="158305.26">12377 3511 597,'0'0'28,"0"0"-28,0 0-73,0 0 2,0 0 11,139 60-29,-108-19-156</inkml:trace>
  <inkml:trace contextRef="#ctx0" brushRef="#br0" timeOffset="158709.37">12846 3780 607,'0'0'124,"0"0"-69,0 0 31,0 0-37,0 0 2,-134-99-4,78 99-35,-4 10-4,3 24-8,7 8 4,15 5-8,16-1 4,19-4-1,0-2-7,9-10 6,18-10-2,8-12-6,11-8-7,7-12 15,5-30 0,-3-12-8,-5-7 6,-11-6 8,-7 1-4,-12 1 3,-11 1 3,-9 2 3,0 10 4,0 14 4,0 16 21,0 16-13,0 6 1,0 2-26,0 34-35,11 16 28,5 22 3,2 4 4,-5 7-1,-1 1-54,-10-2-7,-2-6-22,1-12-70,2-18-8,-1-21-281</inkml:trace>
  <inkml:trace contextRef="#ctx0" brushRef="#br0" timeOffset="158995.44">13092 3955 558,'0'0'62,"0"0"-55,130-92-7,-78 57 2,-10 0 19,-11-1 63,-8 0-33,-13 3-14,-5 0-12,-5 7-16,0 6 32,-11 8-25,-12 12 11,-3 0-27,-10 12 2,-8 32-2,-1 11 0,5 12 4,18 6-10,15-3 6,7-8-5,13-10-18,32-13-46,15-22-21,16-13-81,22-4-238</inkml:trace>
  <inkml:trace contextRef="#ctx0" brushRef="#br0" timeOffset="159309.24">14477 3597 789,'0'0'53,"-113"-2"-34,53 2 25,-2 9 3,4 8-26,9 5-10,17 6-11,14 4 1,13 3-4,5 1 0,0 0-7,25 0 3,5-4-2,14-4 4,0-10 4,-2-4-26,-7-4 19,-20-5-3,-9 0-4,-6 1 13,-2 6-11,-33 5 13,-26 10 0,-12 3-40,-5 3 1,9-6-28,24-5-73,18-12-32,27-10-102</inkml:trace>
  <inkml:trace contextRef="#ctx0" brushRef="#br0" timeOffset="159601.06">14560 3767 555,'0'0'192,"0"0"-191,0 0 9,0 0 3,-56 133 20,52-98-12,4-3-13,0-7-8,10-7 0,9-8 1,-3-10-1,1 0 6,1-2 0,2-23 32,2-10-30,-4-9 8,-2-2-16,-10-2 2,-3 8 5,-3 9-3,0 13-4,-12 8 0,-10 10-39,-14 4-21,-12 25-62,-12 5-95,6 0-86</inkml:trace>
  <inkml:trace contextRef="#ctx0" brushRef="#br0" timeOffset="159836.64">14846 3514 840,'0'0'86,"0"0"-25,0 0 19,0 0-21,0 0-47,0 0-12,11 43-15,-1 9 15,2 9 5,-3 3-5,-1 2-15,-3 0-45,2-6-37,-3-4-13,1-13-29,-3-18-142</inkml:trace>
  <inkml:trace contextRef="#ctx0" brushRef="#br0" timeOffset="160367.31">15095 3703 628,'0'0'74,"0"0"9,0 0-20,0 0-33,0 0-27,0 0 4,20 44-7,-20-3 5,0-4-1,0-2 0,0-13-4,2-6-3,3-10-1,-1-6-7,7 0-6,10-26 16,8-12 2,6-6-2,-2 4 1,-8 4 0,-8 14 3,-5 8 0,-7 11-3,-3 3 0,0 8-19,0 24 19,0 4-2,2 5 2,4-8 2,-2-13-1,4-5-1,5-15 0,4 0 3,11-32 2,5-18-2,6-10-3,-4-7 8,-3-3-8,-1 0 18,-8-5 11,-3 2-12,-9 14 15,-11 17-15,-2 18 27,0 17 6,0 7-24,0 1-26,0 41-8,-12 19-1,-2 21 6,5 4 3,9-3 0,0 5-3,29-2 3,7-4-31,9-4-33,-6-12-54,-10-26-107,-24-17-275</inkml:trace>
  <inkml:trace contextRef="#ctx0" brushRef="#br0" timeOffset="160563.19">15739 3650 679,'0'0'60,"0"0"-60,0 0 26,0 0-5,153 21-6,-105 7 20,-5 0-35,0 1 11,-14-1-11,-11-7-7,-13-4 3,-5-1-47,-11-4-59,-34-6-73</inkml:trace>
  <inkml:trace contextRef="#ctx0" brushRef="#br0" timeOffset="160719.09">15982 3407 639,'0'0'73,"0"0"-73,0 0-49,0 0 48,116 122-54,-91-74-67,-6-7-37</inkml:trace>
  <inkml:trace contextRef="#ctx0" brushRef="#br0" timeOffset="161281.19">16161 3691 551,'0'0'153,"0"0"-78,0 0-20,0 0 3,0 0-48,0 0 0,35 40-3,-12-9-6,-2 0-1,0-7 4,-3-7 3,-3-3-8,1-11 1,-5-3 0,1 0 7,-2-14-6,-1-18 3,-2-6 2,-2-4-4,-5-2-4,0 1-9,0 6-17,-12 9 12,-5 10-15,3 14 20,-1 4-20,-3 0-70,4 20 26,1 6 12,6 1 6,7-3-4,2-6-42,26-11 50,12-7 53,10 0 8,1-6 53,1-11 19,-5 0-7,-6 8 18,-7 0-4,-11 3-21,-7 6-17,-10 0-46,-6 6 3,0 20-6,0 6 7,0 1 18,-9-5-25,5-6 6,4-11-3,0-4 3,0-7-6,7 0 4,20 0 19,14-20 17,4 1-38,2 5 1,-5 9-3,-4 5 0,-6 0-2,-8 0 2,-11 4-12,-4 10-8,-9 4-70,0 1-46,0-6-164</inkml:trace>
  <inkml:trace contextRef="#ctx0" brushRef="#br0" timeOffset="161531.26">17544 3324 921,'0'0'63,"0"0"-61,0 0-4,0 0 13,0 0-10,0 138 24,0-77-24,10 1 10,1-2-11,-5-4-1,-4 0 0,-2 3-52,0-5-24,-14-10-82,-9-17-123</inkml:trace>
  <inkml:trace contextRef="#ctx0" brushRef="#br0" timeOffset="161911.329">17291 3583 746,'0'0'46,"0"0"-30,0 0-14,151-24 34,-91 22-17,3 2-1,-3 0-15,-6 0 1,-8 3-4,-15 6 8,-10-1-8,-11-2 0,-7 3 1,0 3 6,-3 5-6,2 3 11,2 5-7,7-2-1,3 0 5,-1-8-7,3-3-1,-1-5 18,7-7-9,8 0 12,3-4 17,2-22-23,-3-6 5,-3-2-16,-7 1 2,-12 8 2,-5 0-9,-5 9 0,0-1-18,-15 6-67,-30 8-26,-26 0-83,-18 0-128</inkml:trace>
  <inkml:trace contextRef="#ctx0" brushRef="#br0" timeOffset="163407.68">1198 5175 150,'0'0'36,"0"0"-36,0 0-1,0 0-8,0 0 9,0 0 0,0 0 0,0 0 4,0 0-2,0 0 0,0 0-2,0 0 4,0 0-4,0 0 0,0 0 1,0 0 5,0 0 15,0 0-12,0 0 7,0 0-12,0 0 25,0 0-16,0 0-13,0 2 2,0 0-2,0 1 0,0-1-14,0-1 3,0 1-36,0 2 2,3-1 30,1 1-26,-2-4-47</inkml:trace>
  <inkml:trace contextRef="#ctx0" brushRef="#br0" timeOffset="165496.71">1159 5196 263,'0'0'116,"0"0"-46,0 0 22,0 0 5,0 0-28,0 0-22,-19-25-22,19 25-21,0 0-1,0 4-3,0 19 0,0 10 10,0 14 5,0 9 11,0 5-1,-2 0-16,2-4 8,0-8-17,0-12 1,0-9 1,0-10 3,0-10-5,0-8 0,2 0 4,-2 0 7,3-12 24,-3-9-1,0-13-31,0-6 0,0-12-3,0-10 0,0-4-3,0-2 3,8 5-10,4 17-2,-3 16 10,-3 14-8,0 12 9,2 4-1,-2 0-12,1 0 14,-1 0-5,-3 8 0,0 0 1,-3 0 1,0 0-9,0 5-8,-12 6-3,-19 7 0,-11 2-53,-3 1-14,3-5-25,13-6 19,10-6-32,15-8-132</inkml:trace>
  <inkml:trace contextRef="#ctx0" brushRef="#br0" timeOffset="166178.8499">1553 5264 455,'0'0'47,"0"0"-35,0 0 90,0 0-22,0 0-28,0 0 4,29-65-22,-31 57-9,-12 4-5,-4 2-11,1 2 15,-6 0-24,-2 9 0,2 10-4,-4 8 7,13-1-3,3 1 0,9 0 0,2-5-8,0-6-5,10-4-7,13-8 16,6-4-14,5-6 18,0-18 0,3-6 4,-11 5-8,-5 3 6,-12 4-2,-9 4 5,0 3-5,0 3 0,0 5 3,-3 3-1,1 0 2,2 0-4,-2 4 0,2 12-14,0 5 17,0-1-3,0-3 0,4 2 2,6-5-6,5-6 4,0-8 0,-1 0 0,6-8 8,4-16-5,5-5-3,0-2 7,-2 0-7,-11 7 1,-3 9-1,-4 7 0,-7 8 5,0 0-7,-2 0 2,0 0-17,3 0 14,4 8-2,1 7 5,8 1 0,6-1 3,5-2-3,7-2 0,1-8 1,-6 1-2,-7 1 1,-8-1 0,-9 6 0,-5 6-12,0 4-19,-17 2-43,-9-4-106,-1-4 18,9-12-117</inkml:trace>
  <inkml:trace contextRef="#ctx0" brushRef="#br0" timeOffset="166391.71">2162 5029 473,'0'0'97,"0"0"33,0 0-21,0 0-54,0 0-26,0 0-24,46 37-5,-28 16 26,-5 7-26,-1 1 11,-1-1-11,-5-6-7,1-2 7,0-10-54,0-8-17,-7-14-65,0-18-91,0-2-40</inkml:trace>
  <inkml:trace contextRef="#ctx0" brushRef="#br0" timeOffset="166571.52">2299 5175 192,'0'0'189,"0"0"-112,0 0-3,116-42-2,-86 42 1,-6 10-16,-4 10-26,-4 2-9,-6 2-17,-7 2-3,-3 3 6,0-5-8,0-2-38,0-3-36,-5-8-111,-1-9-84</inkml:trace>
  <inkml:trace contextRef="#ctx0" brushRef="#br0" timeOffset="166703.81">2482 5053 443,'0'0'60,"0"0"-54,0 0-6,0 0-18,0 0-13,0 0-101</inkml:trace>
  <inkml:trace contextRef="#ctx0" brushRef="#br0" timeOffset="167454.87">2848 5111 39,'0'0'669,"0"0"-565,0 0-39,0 0 0,0 0-38,0 0-5,-98-22-22,85 57 3,3 7-5,4 3 2,6-4 0,0-4-5,0-6-1,14-9-18,2-6-4,8-11-47,2-5 16,10-12-12,6-19-31,-1-7 11,-6-1 52,-8-1 23,-10 0 16,-1 4 6,-7 1 31,-1 6-3,-2 12 5,-6 8 44,0 9-17,0 0-27,0 0-39,0 16 1,0 12-1,-3 2 20,0 0-12,3-4-4,0-6 0,3-4-4,17-6 0,3-2 0,-1-5-1,-4-3-4,-5 0 5,-2-4 0,-4-10 3,-4-1 0,2 6-3,-1 2 3,-4 3 1,4 4-4,0 0-6,3 0 5,1 0-4,4 13 5,1-3 0,1 2-4,-1-9 2,1-3-19,1 0-4,-2-1 21,2-23 2,1-10 2,-4-7 0,0-5 7,-2-6-10,-1-4 3,0 1 0,-9 4 20,0 7-14,0 14 7,0 16 30,0 11 7,-9 3-22,1 5-28,-3 27-10,5 14 8,0 12 4,4 2 1,2-2-3,0-6 4,22-8-11,11-7-9,9-10-54,16-10 8,12-12 27,8-5-176,-5 0-136</inkml:trace>
  <inkml:trace contextRef="#ctx0" brushRef="#br0" timeOffset="168031.01">3925 4962 574,'0'0'151,"0"0"-80,0 0-3,0 0-22,-114-13-29,91 43-4,2 6-11,3 4 7,3 0-9,14-6 0,1-6 0,0-8-5,0-3 5,11-8-1,2-9-13,3 0-16,4 0 20,0-9 1,2-10 9,-6-6-5,-2 2-1,-8 0 5,-4 6 1,0 8 0,-2 4 0,0 5 4,0 0-1,3 0-3,1 5-14,3 14 14,2 5 0,2 0 3,3 1-5,-3-8 2,0-3 0,4-7-2,-2-7 2,3 0 0,7-7 0,4-21 4,6-9 1,1-7-5,-5-2 0,-6-1 0,-4 9 4,-10 9-4,-2 10 0,-7 13 5,0 6 15,0 0-7,0 0-11,0 18-4,0 6 2,0 3 0,0 4 0,0-4 4,10 0-4,17-3 1,9-2-1,5 2 20,5-5-19,-12 1 5,-6 1-6,-16 1-8,-12 3 6,0 8-54,-20 1-61,-20-5-119</inkml:trace>
  <inkml:trace contextRef="#ctx0" brushRef="#br0" timeOffset="168510.9">5173 5020 804,'0'0'95,"0"0"-91,0 0 36,0 0-2,0 0-33,0 0-1,-43 43-8,43 7 4,0 4 0,0 0 0,0 0 3,0 0-2,0-5-1,3-6 0,-3-11-1,0-11-2,2-13-8,-2-8-22,3 0-2,-3 0 33,0-15-9,0-16-15,0-10 1,0-6 11,-5-8 10,0 0 4,5-8 0,0-5 5,0 7-5,14 3 8,4 19 16,2 15-9,-2 10 7,-3 10-9,-1 4-13,-3 0 16,1 0-16,-1 16 0,1 8-1,0 2 11,-8 6-10,-4-3 0,0-2-4,0-1 2,0-6-50,-14-2-48,-3-7-132</inkml:trace>
  <inkml:trace contextRef="#ctx0" brushRef="#br0" timeOffset="169028.7">5335 5025 741,'0'0'75,"0"0"-75,0 0 10,0 0 7,0 0 18,0 0-21,117 18 3,-88-2-15,-11 3 0,-10 0-2,-8 3-3,0 0 2,-13-1-20,-13-4-25,-1-5 23,11-7-24,11-2 14,5-3 21,0 0-49,7-10 10,15-9 4,5-6 42,2-1 4,0 2-6,-4 7 4,-3 5-2,-2 7 10,-5 5-4,-1 0 5,-2 0 9,1 12 29,0 0-21,1-2 2,-4-6-5,-3-2-9,-4-2 10,2 0-1,3 0 23,3-12-12,3-6-29,3-7-2,-1 4 0,-3 3 0,-7-1-3,-6 4 3,0 7-6,-21 4-2,-22 4-28,-9 0 21,2 15 0,9 2-28,17-3 8,15-8-62,9-2-58,2-4-83</inkml:trace>
  <inkml:trace contextRef="#ctx0" brushRef="#br0" timeOffset="169419.69">5815 4889 524,'0'0'145,"0"0"-65,0 0 31,0 0-32,0 0-37,0 0-29,62-10-6,-33 35-7,-2 10 0,-2 7 7,-10 0-5,-4-2-2,-6-2 0,-5-10 3,0-7 0,0-5-3,0-9 0,0-5-8,0-2-10,0 0 17,2 0 1,7-12-2,3-10-15,9-8 8,8-2 2,9-1-12,3 10 17,-4 5-3,-1 10 5,-5 8-3,-2 0 8,-6 0 1,-10 8-6,-11 7 7,-2 2-8,0 5 1,-24-2-2,-15 0 0,-5 0-45,-5-6-39,3-4-48,10-3-84</inkml:trace>
  <inkml:trace contextRef="#ctx0" brushRef="#br0" timeOffset="169638.55">6228 4853 586,'0'0'123,"0"0"-39,0 0 13,0 0-24,115-37-40,-79 45-25,-4 23 3,-9 6-5,-4 10-6,-13-3 0,-6 7 8,0 0-16,0-5-22,0 0-40,0-14-56,4-16-189</inkml:trace>
  <inkml:trace contextRef="#ctx0" brushRef="#br0" timeOffset="170491.53">6620 5037 306,'0'0'157,"0"0"-144,0 0 26,134-24 18,-105 14 6,-9 4-9,-9-6-9,-11 3 1,0-2-28,0-1 11,-11 1-11,-9 4-16,-3 2 21,-1 5-19,-4 0-3,5 0 7,-2 20-2,1 9-6,10 7 0,0 6 5,6-2-1,6 1-2,2-9-2,0-8 0,22-5-7,16-8 6,8-11-31,16 0-9,15-13 33,3-13-111,-2-2-52,-21-4 42,-25-1-12,-21 4 108,-11 0 33,-4 3 102,-18 11 25,-3 3 15,5 6-13,2 6-25,9 0-45,3 0-20,3 10-39,-1 10 2,4 0 15,0 4-15,0 0-2,0 2 5,7-4 6,1-4-11,-1-7 0,-4-4 0,0-2 0,0-5 1,-3 0-1,2 0 10,-2 0-3,0 0-4,0-3-3,3-9 0,7-4-6,9-11 4,12 4-5,4-3-5,-1 8-20,-11 10 26,-3 6-4,-8 2 10,-1 0-7,-3 19 7,-2 6 0,1 1 0,-3-4 4,-2-5-10,-2-6 6,0-5-4,0-4-2,0-2 0,0 0 6,2 0 5,0-8 2,4-8-8,5-4 1,9-2 0,0-4-1,6 2 4,-2 5 4,2 4 2,-7 10-3,-1 5-10,3 3 4,-5 23 0,3 4-4,-2 3 5,-9 0-2,-8-3-3,0 4-60,-18 1-54,-16-5-129</inkml:trace>
  <inkml:trace contextRef="#ctx0" brushRef="#br0" timeOffset="173386.3799">8321 4961 401,'0'0'81,"0"0"11,0 0 22,0 0-23,0 0-4,0 0-41,-12-29-6,12 29-2,-2 0-24,2 0-4,-4 3-10,-3 19 1,1 9-2,-2 4 1,6-1 0,2-6-1,0 0 4,0-8-3,12-3 0,1-4-9,1-6-5,0-7-12,5 0-5,2 0 31,2-20-9,0-3 9,-4-3 0,-7 3 0,-1 6-1,-9 7 1,-2 5 0,0 5-1,0 0 1,4 0-5,3 0-3,2 13-12,6 6 20,1-5 0,3 1 0,1-5-2,6-3 5,1-7-3,-2 0 0,-6 0 3,-3-17-3,-8-5 1,-5-4 1,-3-4 5,0 1-4,-9 4-3,-15 0 0,-3 5-16,3 8 2,-1 7-21,5 5-12,6 0-18,5 8-61,9 10 18,0-4-62</inkml:trace>
  <inkml:trace contextRef="#ctx0" brushRef="#br0" timeOffset="173760.44">8787 4800 576,'0'0'147,"0"0"-26,0 0-53,0 0-63,0 0-5,0 0-2,-25 77 2,25-36 12,0-2-6,4-3-4,8-6-2,-3-7 3,-1-6-8,-1-7 5,0-5-5,-3-5 4,1 0-8,1 0 9,-1 0 0,4-7 6,4-11-15,10-4 2,1 4 5,0 2-6,-1 7-13,-5 9 13,-6 0 7,1 3-19,-7 21 16,3 4 2,-5 7 2,0-4-2,-2-1-32,-2-3-53,0-9-31,0-6-59,2-12-216</inkml:trace>
  <inkml:trace contextRef="#ctx0" brushRef="#br0" timeOffset="173935.329">9233 4942 76,'0'0'531,"0"0"-401,0 0-112,0 0-8,0 0 21,0 0-16,0 119-9,2-88-6,4-6-6,3-4-57,1-12-71,0-9-90</inkml:trace>
  <inkml:trace contextRef="#ctx0" brushRef="#br0" timeOffset="174072.25">9192 4805 300,'0'0'163,"0"0"-118,0 0-13,0 0-32,0 0-38,0 0-10,64 11-163</inkml:trace>
  <inkml:trace contextRef="#ctx0" brushRef="#br0" timeOffset="174631">9580 4918 545,'0'0'136,"0"0"-38,0 0-25,0 0-23,0 0-35,0 0-6,-60 51-10,45-17 1,1 2 0,7-6-3,7-4 5,0-8-2,0-6 0,21-10-36,8-2-4,8-3 5,12-29-11,5-11-4,-3-6-24,-8-4-2,-13 1 50,-14-2 1,-11 0 23,-5 1 2,0 7 0,-11 14 66,-5 14 40,3 12-11,2 6-6,6 0-57,0 8-28,-1 23-4,2 12 0,4 9 1,0 3 0,0-4-1,15-2 0,5-9 3,2-8-5,-2-14 2,-2-6 0,-3-8-4,2-4 4,-3 0 0,6-16 7,6-7 0,-2-6-9,0 2 2,-3 4 0,-3 6-1,-7 9 1,-5 8 0,1 0-1,0 5-17,2 22 15,-2 12-2,-1 5 4,-6 3-6,0-1-30,2-9-52,9-7-29,14-18-148</inkml:trace>
  <inkml:trace contextRef="#ctx0" brushRef="#br0" timeOffset="175883.0799">10967 4981 30,'0'0'73,"0"0"-51,0 0 50,0 0 17,0 0-5,0 0-11,91-72-7,-89 59 7,-2-1-26,0 3-3,-11-2-21,-15 4-12,-9 5 12,0 4 3,-3 0-4,3 5-11,4 16-9,2 3 8,6 6-10,9 2 0,9-1 0,1-6 1,4-4-2,0-6 1,4-5-36,13-10 2,10 0 4,2-2 6,2-21 14,0-4 0,-4-1 10,-4-1 0,-6 4 1,-3 0-1,-8 6 2,-3 6 0,3 8 8,-6 5-7,2 0-3,4 0-4,1 16 4,5 5 0,1 2 3,1-5-3,1-4 4,3-4-1,-2-4 3,1-6-3,-2 0 0,5 0 12,0-16-1,2-4-7,-5-2-2,3 1 0,-5 3-5,-1 7 0,-3 4 0,-5 7-6,2 0-3,1 0 6,1 23-4,4 5 8,0 4-1,10 2 0,5-4 4,4-6-4,2-10 0,3-9 0,-1-5 0,-6 0 8,-4-19-8,-6-9 5,-2-2 0,-9-2 4,-3 2 1,-5 2 10,-2 4 1,0 3-17,0 10 0,0 4-4,0 5 7,0 2-9,-4 0 2,-1 7 0,-1 17-4,2 5 8,2 4 5,2-1-9,0-4 3,17-4-5,16-4 2,14-8-10,11-6-16,11-6-70,5 0-70,-3-14-175</inkml:trace>
  <inkml:trace contextRef="#ctx0" brushRef="#br0" timeOffset="176387">12535 4761 635,'0'0'114,"0"0"-60,0 0 31,0 0-56,0 0-22,0 0-6,-71 46-1,56-12 0,1-1-1,6-3 6,8-4-10,0-7-8,0-6-25,22-2 7,7-9-54,9-2 15,8 0-17,10-20-19,-2-5 28,-5-5 28,-10 1 33,-11 0 17,-13 8 7,-5 2 67,-8 12 30,-2 3-27,0 4 23,0 0-82,0 0-13,4 11-10,1 18 10,1 7-5,0 1 20,4 1-18,1-7 4,5-9-6,3-10-9,6-12 5,4 0-9,2-12 13,3-18 0,-5-5 0,-7-9 0,-11 7 0,-9-2 0,-2 9 5,-6 6-2,-22 8-3,-5 12 0,-4 4-27,-6 4-8,5 20-10,8 0-44,16-2-43,14-8-159</inkml:trace>
  <inkml:trace contextRef="#ctx0" brushRef="#br0" timeOffset="176760.8199">13151 4816 624,'0'0'83,"0"0"-17,0 0-8,0 0-21,0 0-30,0 0 0,63 56 2,-45-28-9,1 2 5,-2-10 0,-7-3-4,-1-8-1,-5-2 0,1-7-3,-2 0 3,-1 0 0,2 0 0,3-14 3,6-5-3,7 1-8,7-3 8,2-4-20,3 6 18,0 1-7,-5 7 0,-4 7 5,-8 4-1,-9 0 3,0 2 1,-4 15-10,0 2 9,-2 0 2,0 1-24,0-1-21,0-4-67,0-7-43,0-8-115</inkml:trace>
  <inkml:trace contextRef="#ctx0" brushRef="#br0" timeOffset="177158.859">13756 4742 162,'0'0'393,"0"0"-283,0 0-42,0 0-22,0 0 4,0 0-15,-29 58-30,29-37 0,0-1-4,2-1-1,11-5 0,1-2-11,1-2-24,1-7-46,1-3-16,1 0-1,-3-7 4,2-11-1,-7-3 24,1-4-34,3-1 81,2-1 24,3 4 31,-2 5 28,-4 8 2,-5 8 32,-6 2-6,1 7-10,0 16 35,-1 9-46,1 5-22,2-3-17,4-3-21,5-3 2,3-5-6,8-10-2,5-2-7,2-11-42,-1 0-93,-6-12-76</inkml:trace>
  <inkml:trace contextRef="#ctx0" brushRef="#br0" timeOffset="177378.73">14014 4686 546,'0'0'142,"0"0"-108,0 0-20,0 0 35,0 0-9,0 0-13,-11-4-14,11 10-12,15 6 7,1 2-8,-3 1 6,-1-2-4,-10 1-2,-2 0-30,-20 0-16,-38 0-100,-20-3-373</inkml:trace>
  <inkml:trace contextRef="#ctx0" brushRef="#br0" timeOffset="177742.5">14015 4720 734,'0'0'123,"0"0"-123,0 0 4,0 0 21,0 0-13,0 0 5,120 87-12,-81-61 3,-8 1-6,-10-1-2,-13 1 0,-8-3-3,0-2-16,-21-5 14,-2-2 0,0-7 3,8-4-3,8-4 7,7 0-2,0 0 8,0 0-3,3-15-6,19-11 1,16-6 0,10-7-2,9-3 2,5 0 0,-2 5-9,-10 10-11,-8 14-9,-13 9 0,-9 4-71,-9 0-85,-7 0-50</inkml:trace>
  <inkml:trace contextRef="#ctx0" brushRef="#br0" timeOffset="179093.3">14435 4798 416,'0'0'75,"0"0"-13,0 0-7,0 0 56,0 0-24,0 0-29,0-34-7,0 34-34,0 0-12,0 0-5,2 0-1,3 6-2,1 19 3,2 6 0,-4 3 2,2 1-2,-5-7 0,-1-10 3,6-2 2,-4-8-5,-2-6 0,4-2 2,-1 0 6,-3 0-3,3-6 8,-1-8-6,0-3-1,4 1-7,-1 5 1,-1 0 0,-2 3-4,-1 6 4,-1 1 0,0 1 0,0 0-13,0 0-1,0 0-9,0 0 5,0 0 10,0 0 5,3 0 3,1 0-2,-2 0 4,-1-2-2,6 0 0,-2-1 2,-1 0 6,2 0-8,0 3 0,-2 0 0,-2 0 7,0 0-9,-2 0 2,0 0 0,0 0-5,0 0 7,0 0-2,0 0 0,0-1 1,0 1-4,3 0-4,3 0-5,3 0 10,7 0-3,2 0 5,1 0-4,2-2 10,-6-3-8,1 0 2,-3-4 0,3-3 6,-3-1-4,1-1 0,-6-1 2,-1-2 6,-7 3-6,0-1 3,-2 5 5,-27 4 18,-11 6-29,-19 0 4,-5 12-3,-4 16 6,5 7-3,14 2-5,18 2 4,17-6-9,14-5 5,5-8-4,38-6-5,16-11-29,6-3 18,11-4-21,-7-16-37,0-3-36,-5 0-55,-6-2-20,-8 4 21,-13 0 168,-12 5 17,-8 4 103,-7 7-29,-6 3 13,-4 2-19,0 0-3,0 0-26,0-2-23,0 2 4,-4 0-34,-10 0 2,1 0-8,2 4 3,2 6 0,0 2 0,2 2 6,4-1-8,2-3 2,1 1 0,0-8-2,0-3 3,4 0-1,16 0 4,2-14-3,7-13-2,-6-7-10,-8-5 11,-7 0-1,-8-4 2,0-1 24,0-5 33,-8-2-20,-1 1 21,-1 9-13,2 15-3,3 17 39,2 9-37,3 0-43,0 18-2,0 28-20,0 17 19,0 10 1,6-3-3,6-4 2,-4-8-49,5-1-31,1-11-29,5-17-137,4-10-362</inkml:trace>
  <inkml:trace contextRef="#ctx0" brushRef="#br0" timeOffset="179656.37">15627 4714 541,'0'0'91,"0"0"-34,0 0 45,0 0-47,0 0-38,0 0-17,-21-8-1,21 31 1,0 6 9,0 1-8,0 1 11,0-4-7,0-5-4,0-1 5,0-10-4,4-2-2,9-7 0,8-2-19,1 0 18,6 0 1,4-15-3,2-2 1,-2-6-11,0 5-8,2 4-1,-10 2-17,-4 9 25,-11 3 6,-7 0 5,-2 0-2,0 0 10,0 0-4,0 0 26,0 0-3,0 0 9,0 0-20,0 0-2,0 0 10,3 0-18,-3 0 4,0-7 5,0-3-11,0-2-2,-10 0-12,-4 5-14,4 4 17,-2 1-8,8 2 17,4 0-13,0 0-70,2 0-11,21 0 18,8 0-87,2-4-163</inkml:trace>
  <inkml:trace contextRef="#ctx0" brushRef="#br0" timeOffset="179831.27">16016 4750 276,'0'0'204,"0"0"-78,0 0-11,0 0-14,0 0-14,0 0-30,0 0-29,0 0 10,0 0-37,4 13-1,2-1 0,1 4 7,-2-2-14,-5 2 0,0-3-71,0 2-7,-10-8-116,6-7-159</inkml:trace>
  <inkml:trace contextRef="#ctx0" brushRef="#br0" timeOffset="179975.18">16067 4539 398,'0'0'61,"0"0"76,0 0 6,0 0-81,0 0-62,0 0-67,78-73-33,-31 82-40,-5-1-143</inkml:trace>
  <inkml:trace contextRef="#ctx0" brushRef="#br0" timeOffset="180145.07">16321 4488 401,'0'0'217,"0"0"-82,0 0-29,0 0-33,0 0-28,0 0 4,0 5-49,3 23 1,8 15-1,-3 9 11,-5 3-11,-3 3 0,0-3 0,-7-1-9,-13-6-40,1-4-35,0-19-75,5-15-174</inkml:trace>
  <inkml:trace contextRef="#ctx0" brushRef="#br0" timeOffset="180608.96">16236 4761 424,'0'0'118,"0"0"-58,0 0-39,0 0 1,0 0-12,0 0 6,101-23-15,-74 14 2,-7-8 8,0-1-10,-7-2 12,-2-4 27,-4-1-15,-3 1 34,-2 5-15,-2 4-7,2 5 21,1 8-39,-3-1 12,2 3-7,-2 0-22,2 0-4,0 3-10,3 20 3,-2 7 2,1 7 10,0 0-3,-2-5 0,3-6 6,1-10-9,-2-8 3,2-6 0,-2-2-3,5 0 9,9 0-6,11-14 9,4-6-3,7-2-9,-2 3 3,-2 4 0,-5 5 17,-7 8-17,-6 2 0,-5 0-4,-5 27-11,-6 8 11,-2 7-17,0 2-60,-4-6-14,-15-9-125,13-13-231</inkml:trace>
  <inkml:trace contextRef="#ctx0" brushRef="#br0" timeOffset="180991.829">17175 4632 630,'0'0'96,"0"0"7,0 0-24,0 0-30,0 0-49,0 0 1,4 78-1,-4-32 1,-2-2 1,-3-8 5,3-9-3,2-11-1,0-11-3,0-5 4,0 0-4,0-3 5,2-20-2,12-9 3,4-7-4,6-8-2,5-7 0,7-4 9,4 0-9,3-1 2,1 11-1,-9 19 16,-6 12-15,-8 16 6,-7 1-8,-4 25-10,-1 19 7,-3 14 2,-2 9-3,-4-3 2,0-2-27,0-7-10,-6-8-38,-7-13-96,-8-15-119</inkml:trace>
  <inkml:trace contextRef="#ctx0" brushRef="#br0" timeOffset="181336.62">17293 4680 750,'0'0'59,"0"0"-59,0 0 0,141-9 3,-79 9-7,1-7-37,-1 2-81,-6-6-35,-3-1-99,-9-6 98,-4-4 116,-9 0 42,-6 3 185,-7 0-20,-7 4 6,-4 5 1,-3 3-67,-4 2-15,0 5-30,0 0-18,0 0-27,0 15-15,0 19 0,0 14-4,3 6 11,-1 1-6,-2-2-1,0-1-20,0-4-41,0-6-64,-2-10-111,-11-17-197</inkml:trace>
  <inkml:trace contextRef="#ctx0" brushRef="#br0" timeOffset="181518.5">17712 4865 765,'0'0'138,"0"0"-129,0 0 37,0 0-37,0 0-2,152-5-14,-72 5 7,2-2-51,-4-6-22,-7-8-84,-10-8 9,-21-11-289</inkml:trace>
  <inkml:trace contextRef="#ctx0" brushRef="#br0" timeOffset="181691.4">17674 4386 562,'0'0'55,"0"0"25,0 0 32,0 0-43,0 0 0,181-47-33,-85 38-34,-9-5 10,-16 1-12,-15-1-24,-14 9-10,-13 0-74,-11 3-149</inkml:trace>
  <inkml:trace contextRef="#ctx0" brushRef="#br0" timeOffset="193818.53">2614 6168 760,'0'0'68,"0"0"-68,0 0-2,0 0-11,0 0 3,0 102 11,3-39-1,-3 7 2,0 1-2,0 4-48,0-3-57,6-6-57,9-18-9</inkml:trace>
  <inkml:trace contextRef="#ctx0" brushRef="#br0" timeOffset="194182.3199">2670 5978 503,'0'0'134,"-128"-17"-100,53 19 18,-8 37 21,3 19-69,7 20 23,15 16-27,13 10 2,21 10-2,19 2 2,5 2-2,32-11 0,26-15 4,19-22-5,19-29 1,18-24-14,4-17 5,-4-33 3,-12-31 6,-17-25 11,-16-15-6,-13-10 19,-19-7-24,-18 9 7,-19 6 2,-29 12-4,-52 24-1,-34 23-4,-28 36-28,-18 11-1,-2 32-36,18 22-96,34-2-60,37-7-145</inkml:trace>
  <inkml:trace contextRef="#ctx0" brushRef="#br0" timeOffset="195022.3799">4239 6234 368,'0'0'54,"0"0"15,0 0 26,0 0-14,0 0 14,0 0-10,-25-89-54,25 89-31,0 19 0,0 20-4,0 26-2,0 8 10,0 9-4,0 8 0,0 4 8,-4 2-11,-13-8 3,-2-11 0,1-25-4,5-19 14,5-19-10,5-9 5,1-5-2,-5 0 22,-4-34 25,-5-16-50,-1-24 5,4-19-5,13-9 0,0-4-1,6-3 1,25 5-7,7 4 7,7 11 0,6 26-7,-9 21-1,-2 19 8,0 18-3,2 5-12,1 7 10,3 24 1,-8 3 4,-8 3-9,-13 0 9,-12 1 0,-5-2-18,-18 0-34,-31 0 39,-22 4-29,-16-4-76,-1 0-42,16-11-82</inkml:trace>
  <inkml:trace contextRef="#ctx0" brushRef="#br0" timeOffset="195412.4799">4578 6728 269,'0'0'27,"0"0"37,0 0-3,0 0 3,0 0 25,0 0-10,53 38 2,-13-71-29,14-9-32,2-10-6,-5-2-5,-11 1-9,-13 6 0,-18 9 7,-9 9-3,0 11-2,0 9-2,-7 4 10,-7 5-5,1 0-5,2 5 0,0 13 7,6 3-20,5 3 13,0 1 0,19 1-11,12-2 7,2 0 4,3 1 0,-3-8 3,-10 1-6,-8-2 3,-8 2 0,-7 5-1,0 10-10,-18 9-32,-24 6-44,-3-4-95,7-11-118</inkml:trace>
  <inkml:trace contextRef="#ctx0" brushRef="#br0" timeOffset="195780.3199">5256 6532 565,'0'0'97,"0"0"-19,0 0-14,0 0-7,0 0-57,0 0 0,-6 57-5,0 1 12,3 4-10,3 3 3,5-11 0,24-12-8,2-10 8,10-10 0,1-16-5,-4-6-7,3-10 12,-15-28 0,-6-16 4,-6-13 5,-10-7-4,-4-4-5,0 3 1,-22 10 5,-14 12-12,-5 19 5,-3 22-27,-5 12 22,5 19-46,8 22 10,16 15 6,20 7-45,4 3 34,50-2-9,21-10-21,22-13-89,11-19-47</inkml:trace>
  <inkml:trace contextRef="#ctx0" brushRef="#br0" timeOffset="196186.12">6199 6619 220,'0'0'174,"0"0"-54,-2-116 26,-23 87-50,-4 8 3,-4 7-43,-6 5-39,-1 9 11,2 0-27,-1 24-1,7 12 0,8 11 5,3 6-15,13 2 10,8-1 0,0-10-9,0-13 5,19-14-13,10-17 11,12-2-11,3-35 17,-3-21 0,-6-11 1,-13-3 11,-12 2-8,-10 1 10,0 0 9,-10 2-20,-14 6 15,2 15-2,2 15-2,10 16 22,4 14-19,4 1-17,0 35-1,2 28-16,0 17 15,0 9 2,20 1 0,15 4-8,1-4-3,2-8-29,0-12-10,-1-24-60,4-17-42,-1-26-27,-5-3-77</inkml:trace>
  <inkml:trace contextRef="#ctx0" brushRef="#br0" timeOffset="196515.9199">6405 6571 262,'0'0'136,"0"0"-20,-30-117 55,23 104-63,2 9-23,5 4-48,0 0-35,0 20-4,0 13 0,0 9 2,16 4-6,8-5 7,7-5-2,0-14-6,2-12-34,0-10 36,0-8-16,1-26 21,-3-7-6,-4-8 14,-7 5-8,-5 4 34,-6 14-25,-5 9 14,-4 12-2,0 5-5,0 0-16,0 7-2,8 25-9,-3 13 5,9 9-1,2 0 0,1 1-25,4-8-15,3-8-3,12-13-78,6-20-22,7-6-78</inkml:trace>
  <inkml:trace contextRef="#ctx0" brushRef="#br0" timeOffset="196912.75">7163 6428 362,'0'0'146,"0"0"-20,0 0 44,0 0-86,0 0-13,0 0-60,-82-65-11,66 113-1,-3 12 1,7 8-9,10-3 9,2-10-10,0-5 9,14-17-38,12-16 0,10-17 19,14-14-30,13-34 9,7-18-22,-3-6 2,-15-8 59,-11-4 4,-16-4 7,-10-3 42,-8 0-40,-7 12 45,0 18-8,-3 20 14,-7 20 31,-1 18-62,3 3-1,-5 27-30,-3 30-8,-2 17 3,8 12 5,10 6 0,0 1-6,18-5 4,11-5-26,2-4-13,-2-3-44,-7-9 26,-13-11-81,-9-14-46,-9-21-88</inkml:trace>
  <inkml:trace contextRef="#ctx0" brushRef="#br0" timeOffset="197089.64">7449 6520 120,'0'0'205,"0"0"-88,118-99-30,-62 94-36,4 5-1,8 7-29,2 19-10,-10 6-1,-6 4-2,-18 2-8,-15-1 0,-11 7-32,-10-3-40,-34-3-46,-28-6-58</inkml:trace>
  <inkml:trace contextRef="#ctx0" brushRef="#br0" timeOffset="197252.54">7846 6178 390,'0'0'71,"0"0"-62,0 0-7,0 0 6,125 62-8,-94-15 0,4 0-28,1-9-101</inkml:trace>
  <inkml:trace contextRef="#ctx0" brushRef="#br0" timeOffset="197843.17">8280 6462 538,'0'0'148,"0"0"-101,0 0 50,0 0-62,0 0-27,0 0-3,-28 58-5,28-13 0,0-3-1,0 0 10,13-6-12,0-10 3,5-8 0,0-12-8,4-6 10,3-6-2,7-26 13,2-12 5,0-5-20,-7 0 2,-13-1-32,-14 7 30,0 8-48,-33 8-15,-9 18 22,-4 9-18,8 0 42,11 1-1,14 11 12,11 0-2,2-1 1,2-6 8,31-5 1,14 0 11,16 0 54,5 0-30,-1-5-28,-11 5 38,-9 0-41,-13 3 14,-5 17-4,-6 4-2,-2 5-14,-7-1 2,-6 0 0,-3 2 1,-5-8 3,0-6-4,0-4 0,0-8 11,0-4-11,0 0 0,2 0 0,7-7 49,7-14-4,10-13-35,12-2-10,8 8 4,-5 10-5,-1 14 1,-5 4-3,-3 5-13,1 27 5,-3 14-14,0 12-7,-5 3-47,-3-1-22,1-14-71,-1-7-81</inkml:trace>
  <inkml:trace contextRef="#ctx0" brushRef="#br0" timeOffset="198398.87">9798 6284 568,'0'0'153,"0"0"-102,0 0 3,0 0-25,0 0-29,0 0 0,50 42-4,-44 4 10,-2 5-10,-4 0 4,0 2 0,0-7 0,0-12 6,0-12-6,-4-15 0,4-7 11,-2 0-6,-2 0 41,-3-29 26,-6-12-35,1-14-29,4-7-8,3-5 0,5-5-1,0-4-3,29-8 4,14 6-1,3 12-6,5 19 1,-3 22 2,-4 23-1,0 2-41,1 29 38,-3 21-12,-9 9 19,-14-1-7,-19 2-9,-3-8-10,-36-8-10,-16-6 5,-2-11 14,3-13-13,8-7 31,15-5 4,10-2 3,13 0 23,8 0 30,0 0-46,0 2-14,0 10-8,10 11 6,13 7-6,4 7 12,0 7-4,-6-3 0,0 5 5,-1 0-16,-3-4-6,6-2-81,-1-14-18,-2-16-177</inkml:trace>
  <inkml:trace contextRef="#ctx0" brushRef="#br0" timeOffset="198952.8499">10294 6346 804,'0'0'79,"0"0"-79,0 0-11,0 0 11,0 0 5,-10 121 0,10-68 4,5 0-9,6-9 2,4-11 2,4-6-4,-3-15 0,7-12-4,5-4 1,2-31 2,2-14 1,-4-1 0,0-2 7,-6 3-4,-2 12-3,-4 8 0,-8 17 13,-6 8-22,1 4 9,-2 4-17,5 24 17,-1 11-6,5 7 6,1-4 0,5-4 4,4-2-11,2-12 7,7-13 0,6-11-5,11-3 13,0-31-8,0-12 0,-12-8 10,-11-6-17,-8-7 7,-13-7 0,-2 0 1,0-2 9,0 10-10,-2 13 14,-4 23-2,-3 14 53,9 14-45,-2 2-16,-8 18-4,-1 31-18,-4 16 18,1 16 0,8 0 10,6 4-26,0-4 16,13 3-34,18-2 1,8-10-94,7-18-78,6-23-158</inkml:trace>
  <inkml:trace contextRef="#ctx0" brushRef="#br0" timeOffset="199539.74">11154 6445 690,'0'0'0,"0"0"-8,0 0 8,0 0 22,0 0 0,158 55-9,-98-52-6,-2-3 8,-10-6-14,-13-19 5,-16-8 2,-7 1 21,-10-5-14,-2 3 9,0 7 20,-14 5-40,1 7 32,-1 9-25,-3 6 2,-7 0-13,-10 25 0,-6 12 0,0 9-4,6 7 10,15 1-7,11-3 1,8-5 0,0-7-7,17-17 7,14-12 0,13-10-3,23 0 20,17-32-20,9-12 3,2-12-10,-11-4-4,-12-2 14,-19-3 0,-12 10-5,-20 4-5,-11 18 9,-8 13 1,-2 15 0,0 5-14,0 0 14,-4 14 0,-12 16-9,3 6 18,6 2-14,7 2 5,0 1 0,20 1 14,14-2-13,10-4 19,-6-4 17,-9-6-29,-9-4 15,-11-4-23,-9 2 5,-4 10-8,-57 16 3,-34 8-13,-33 1-56,-5-13-148</inkml:trace>
  <inkml:trace contextRef="#ctx0" brushRef="#br0" timeOffset="210123.5">6798 8899 542,'0'0'73,"0"0"-61,0 0 43,-123-74 28,77 68-31,-12 6-3,-15 20-34,-12 32 1,-11 18 12,-3 10-28,12 5 25,23-3-23,24-8 7,27-3-12,13-10 3,20-6 0,35-9-2,18-10 5,24-14-9,12-14 4,9-8-70,-6-3-84,-17-24-204</inkml:trace>
  <inkml:trace contextRef="#ctx0" brushRef="#br0" timeOffset="210409.3499">6822 9506 635,'0'0'110,"0"0"-108,0 0 8,0 0-6,0 0 27,0 0 16,5 77-39,5-45 9,-4 6-17,-6 3 0,0 3-1,0 2-93,0-11-135,-9-8-310</inkml:trace>
  <inkml:trace contextRef="#ctx0" brushRef="#br0" timeOffset="210767.12">7217 9326 755,'0'0'55,"0"0"-51,0 0 1,0 0-5,0 0 0,0 0-6,197-33 6,-91 26 0,6-1-1,-6 0 3,-9-1-2,-24 0 0,-30-1-8,-21 0-2,-20-4 10,-2-8 0,-13-6 0,-16-2 2,-9 0-2,2 2 11,5 4-7,9 6 22,7 2-5,7 9-1,6 3 1,2 4-21,0 0-3,5 0-1,28 14-6,16 11 8,2-2 2,1 5 0,-10 2 0,-14-1 1,-9 9-1,-19 6 1,-2 10-1,-46 6-11,-18-2-105,-10-12-245</inkml:trace>
  <inkml:trace contextRef="#ctx0" brushRef="#br0" timeOffset="212165.77">6916 9290 73,'0'0'53,"0"0"-30,0 0 33,0 0 18,0 0-19,0 0-5,-7 0 3,1 0-23,-3 0-18,0 0-8,0 0 6,5 3-3,2 0-4,2-1 0,0 2 0,0 1-3,0-2 7,0-3 1,0 2-8,0-2 0,0 0 1,2 0 16,0 0-4,-2-5 0,2-6 2,-2 3-15,0-2 16,0 4 1,0 2-8,0 2 16,-4 2-19,-3 0-4,2 0-2,5 0-5,0 0 2,0 4-3,0 2 3,0 0-4,0-2 12,12-4-5,-4 0 0,-1 0 10,-3 0-9,-1-4 6,-3-2-5,0 2 16,0 4-18,0 0-8,-5 0-57,-10 4-139</inkml:trace>
  <inkml:trace contextRef="#ctx0" brushRef="#br0" timeOffset="213046.29">8553 9136 383,'0'0'66,"0"0"-7,0 0 19,0 0-25,0 0 44,0 0-58,0 0-27,0-28-8,0 28-2,-1 3-4,-5 28 4,-6 13 2,-3 8 35,-8 3-24,1-2 11,-2 0-7,4-6-18,2-7 9,4-3-10,8-16 0,4-6-1,0-10 3,2-5-2,0 0 13,0-7-6,0-21 15,0-12-22,0-10 0,8-7-1,13-6 2,10-9-1,2-7 0,7-6 4,5-1-9,1 2 5,0 14 0,-7 20-3,-7 22 0,-10 19 3,-7 9-1,1 5-10,1 33 9,2 18-1,-4 19 3,-1 5 3,-6 4 1,6 2-4,-3-2 0,-4 0-3,-7-4 1,0 0-83,0-3-84,-20-6-11,-7-10-32,0-15-35</inkml:trace>
  <inkml:trace contextRef="#ctx0" brushRef="#br0" timeOffset="213245.16">8353 9439 709,'0'0'41,"0"0"-41,0 0 3,114-58-2,-31 49 1,17 2 13,14 5-11,4 2-8,-8-3-74,-23-1-269</inkml:trace>
  <inkml:trace contextRef="#ctx0" brushRef="#br0" timeOffset="213601.94">9324 9605 632,'0'0'67,"0"0"-59,0 0 10,0 0 59,0 0-37,0 0-8,17-56-32,-17 50 7,2 6 15,-2 0-17,0 0 14,0 0-19,0 0 1,5 4-4,0 18-2,2 8 5,-1 2 11,-2 0-2,3-1-6,2-6-3,2-2 3,5-8-3,12-9 0,11-6 0,15-3-3,10-26-7,-1-8-60,-11-16-119,-19-7-174</inkml:trace>
  <inkml:trace contextRef="#ctx0" brushRef="#br0" timeOffset="213798.8199">9331 9145 529,'0'0'61,"0"0"-34,0 0-9,0 0 20,0 0-18,0 0-1,-40 41 34,59-38-26,-5-3 2,-1 0 15,-7 0-36,-3 0 28,-1 0-29,-2 0-7,0 0-39,-15 0-386</inkml:trace>
  <inkml:trace contextRef="#ctx0" brushRef="#br0" timeOffset="-213939.47">5896 10062 456,'0'0'25,"0"0"-24,0 0 4,0 0 4,171 0 14,-68 0-21,11 0 8,-1-2-10,-8 2-9,-25 0-5,-29 0-57,-26 0-74,-25 6-29</inkml:trace>
  <inkml:trace contextRef="#ctx0" brushRef="#br0" timeOffset="-212820.66">3666 10664 400,'0'0'227,"0"0"-144,0 0-68,0 0 14,0 0-26,-142 22 21,86 22-13,2 10-10,3 6 15,9 0-16,8 0 0,10-6 0,13-1 3,11-5-6,0-8 0,17-6-8,23-10 8,14-10-10,16-14-2,7 0-9,6-17-19,-10-12 28,-15-3 12,-15 4 3,-19 6 8,-10 4-1,-6 6 26,-8 6 15,0 3-46,0 3 10,0 0-12,2 0-16,5 5 15,6 16-6,7 8 7,7-1 0,4 0 7,6-6-7,7-8 0,7-8 0,2-6 0,-5 0 4,-8-16-2,-12-12 7,-15-3-3,-5-4 1,-8-8-7,0 4 5,-28 0-8,-12 10 3,-9 11-26,-3 14 12,0 4-15,3 8 28,5 20-29,5 2-8,15 6 9,15-2-62,9-6 1,6-5-62,33-16-51</inkml:trace>
  <inkml:trace contextRef="#ctx0" brushRef="#br0" timeOffset="-212473.43">4130 11059 242,'0'0'136,"0"0"-66,0 0 4,0 0-3,136-70-23,-103 70-8,5 0-24,-2 1 1,-2 17 6,-9 3-21,-4 1 11,-1 0-8,-9-5-5,-2-2 16,-6-7-13,-1-6 1,-2-2 5,0 0-5,0 0 38,0 0 5,0-2-17,0-14-15,-5 0-13,5-6-2,0-2 0,5 2-10,19 3 6,7 14-13,5 5-9,3 0 19,0 5-12,2 18 8,-6 7 11,-6-1-35,0 5-15,-9-2-23,2-6-22,7-7 18,2-6-58,7-12-46</inkml:trace>
  <inkml:trace contextRef="#ctx0" brushRef="#br0" timeOffset="-211920.61">5227 11017 347,'0'0'25,"0"0"64,0 0 25,0 0 29,0 0-74,0 0-40,-154-62-8,100 93-8,5 8 3,11 0-14,15-4 7,17 1-9,6-3-2,0-8-2,19-7 5,14-10-1,11-8 0,10-5-1,-1-27-6,-4-8 7,-10-9 0,-16-5 0,-7-9 5,-11-1-5,-5-6 0,0-2 8,0 5-5,-13 12-1,-1 21 19,7 16 27,3 12-19,0 6-3,2 20-26,-6 27-17,6 22 14,2 10 3,0 1 0,6-5-5,13-5 8,-1-3-6,1-9-17,2-13-57,6-16-34,2-18-62,4-11 21,2-9 13,-3-25 41,-6-10 98,-7-8 40,-6 2 35,0 2 15,-5 7-11,2 15 25,-6 11-4,-2 8-34,0 7-23,-2 0-43,3 18-13,2 18 13,-3 9 1,-2 6 4,0-2-3,0-3-2,-14-5-107,-5-15-100,-6-12-171</inkml:trace>
  <inkml:trace contextRef="#ctx0" brushRef="#br0" timeOffset="-211766.87">5481 10655 476,'0'0'16,"0"0"-16,0 0-90,0 0-13,0 0-41</inkml:trace>
  <inkml:trace contextRef="#ctx0" brushRef="#br0" timeOffset="-211580.99">5783 10698 314,'0'0'411,"0"0"-340,0 0-57,0 0-10,0 0 7,0 0 8,36 102 7,-13-42-12,-3-3-12,1 1 3,-6 2-10,-13-5-4,-2 0-99,-7-15-115,-22-14-88</inkml:trace>
  <inkml:trace contextRef="#ctx0" brushRef="#br0" timeOffset="-211347.12">5699 10997 426,'0'0'69,"0"0"-64,0 0 21,151-51 50,-105 44-39,-7 0 2,-5 5-6,-10 2-7,-8 0-13,-3 13-9,-6 15-1,-3 9 31,-4 4-16,0 3 0,0-2-15,0-4-2,0-8-2,7-14-118,17-16-73,8 0-122</inkml:trace>
  <inkml:trace contextRef="#ctx0" brushRef="#br0" timeOffset="-211182.22">6203 10752 459,'0'0'6,"0"0"-6,0 0-22,0 0-2,0 0-77</inkml:trace>
  <inkml:trace contextRef="#ctx0" brushRef="#br0" timeOffset="-210906.28">6346 10950 235,'0'0'431,"0"0"-418,0 0-10,0 0-3,0 0 67,0 0-49,17 126 10,-5-89-26,3-11 11,-2-4-10,3-8-2,-3-7-1,1-4 5,1-3 3,8 0-8,1-20 3,4-10 4,0-6 1,-6-2-7,-6-2-1,-12 0 6,-4 3-2,-8 5-4,-26 14 0,-9 10 0,-3 8-9,-1 0 1,4 20-21,15 6-8,12 4-79,16-3-49,0-8-91</inkml:trace>
  <inkml:trace contextRef="#ctx0" brushRef="#br0" timeOffset="-210562.49">6656 10962 637,'0'0'100,"0"0"-51,0 0-34,0 0 24,0 0-35,0 0-1,56 75 31,-39-48-31,-1-1 4,-4-6-6,-3-8 12,-3-7-15,-4-5 2,-2 0 0,0 0 16,2 0-10,-1-14 8,9-9-14,1-3 2,7-1-3,11-4 1,3 4-3,11 3-3,2 12 6,-3 8 0,-6 4-1,-4 5-4,-10 23 0,-6 8 5,-6 7-10,-3 3-8,5-1-94,3-7 14,9-3-106,3-15-224</inkml:trace>
  <inkml:trace contextRef="#ctx0" brushRef="#br0" timeOffset="-210022.73">7600 10975 643,'0'0'80,"0"0"-31,0 0 13,-134-39-19,84 46-31,-2 18 1,10 6-13,13 0 3,11-2-3,12-3 2,6-4-2,0-7 0,20-8-10,18-7 9,8 0-3,5-16-10,-1-10 13,-8-4-12,-11 3 13,-11 10 0,-7 5 6,-11 8-6,-2 4 0,0 0-6,0 2 6,0 22-10,0 8 10,5-2 0,7-5 3,5-6-4,5-9 1,5-10 0,7 0 5,15-29-4,9-17 7,9-19-7,-5-8 2,-6-5-3,-15-9 1,-13-2 1,-15-8 11,-13 7-10,0 12 32,-24 24 21,-7 24 12,2 23-6,-2 7-42,-4 31-18,-2 19 2,8 17-1,16 3-3,13 2 0,33 2 1,31-2-5,15-5 4,5-1-2,1-7-4,-7 3-87,-13-7-8,-25-6-125,-36-6-345</inkml:trace>
  <inkml:trace contextRef="#ctx0" brushRef="#br0" timeOffset="-207501.59">4307 11700 682,'0'0'39,"0"0"-21,0 0-18,0 0-9,0 0 9,0 0 33,3 112-25,-3-61-3,0-3 6,0-6-9,0-4 1,0-7 10,-11-10-12,2-7 12,5-5-5,2-7 4,2-2 38,-2 0-15,-3 0-7,-2-14-21,1-13 1,1-9-14,3-12 6,2-8 0,0-10-3,17-7 6,10 1-3,4 9 0,-2 16-3,-3 19-1,4 16-3,-3 12 3,0 0-2,2 26 4,-2 8 2,-8 4-2,-5 0-16,-7-4-22,-7-1-6,-11-8-30,-30 0 22,-21-2-20,-16-2 2,-10-1-8,7-3-14,12-5 27,24 1-23,23-5-52</inkml:trace>
  <inkml:trace contextRef="#ctx0" brushRef="#br0" timeOffset="-206533.96">4841 11976 332,'0'0'66,"0"0"-45,0 0-20,0 0 51,0 0 51,0 0-63,19-26-11,-13 6-11,-6-1 16,0 3 34,0 2-24,-7 1-8,-11 6 8,-11 5-35,-7 4 9,-3 0-18,-2 18 0,1 4 0,9 4 3,6 0-3,9-1 0,12 2-5,4-3 1,0-4 2,0-1-2,18-9 1,5-8-7,0-2 10,1 0 0,-1-18 3,-5-1 2,-4-2-2,-6 4-3,-2 7 7,-4 5-2,-2 5-2,0 0-3,0 0-6,2 0 4,2 0-14,5 15 16,2-1-3,7 3 10,2-5-7,7-5 0,2-7 2,7 0-3,3-6 1,3-19 0,1-9 0,-7-5 6,-9-5-6,-12 2 0,-8 0 8,-7 9-8,0 11 5,0 8-2,-18 7 4,-2 7-3,-2 0-1,0 10-3,3 15-1,6 5-9,9 1 10,4 0 0,0 0-6,19-4 5,10-2 1,8-6 0,-2-5 0,-1-1-6,-10-5 6,-11-4 0,-4 0 0,-9-1-8,0 0 8,0 5-9,2-2-6,4 3 7,0-2-6,7-2 6,7-3 1,8-2-9,12 0 12,10-7-4,6-17-3,3-8 6,-7-14 5,-2-6 0,-8-12 2,-10-12 5,-6-9-2,-11-2 10,-12 6-3,-3 14 44,0 23-29,-10 21 32,0 14 0,1 9-30,-3 10-23,-7 41-6,-8 22-1,-4 22-4,4 5 5,14-1 0,10-3 0,3-4 5,0-5-10,16-3 5,0-13-33,3-13-22,12-13-65,3-29-82,-1-16-294</inkml:trace>
  <inkml:trace contextRef="#ctx0" brushRef="#br0" timeOffset="-206330.09">5447 11831 777,'0'0'17,"0"0"-17,0 0-7,0 0 7,114-42 21,-63 32-10,5 2 15,-5 2-25,-4 4 5,-7 0-6,-6 2-9,-12-5-111,-15 3-284</inkml:trace>
  <inkml:trace contextRef="#ctx0" brushRef="#br0" timeOffset="-203240.21">8648 10016 63,'0'0'0,"0"0"0</inkml:trace>
  <inkml:trace contextRef="#ctx0" brushRef="#br0" timeOffset="-202470.69">9591 10244 270,'0'0'101,"0"0"-63,0 0 47,0 0-11,0 0-45,0 0-2,-11-9-27,11 9 0,23 5 5,16 13 12,15 5 19,15 3-8,14 7-20,8 6 19,9 0-24,5 10-2,-5-3 0,-6-2 10,-18-5-11,-25-9 0,-22-11-20,-22-4 13,-7-7-53,0-4 41,-22-2 1,-7 0-4,-2-2-64,-1 0-20,5 0-75</inkml:trace>
  <inkml:trace contextRef="#ctx0" brushRef="#br0" timeOffset="-202184.87">10097 10712 135,'0'0'141,"0"0"-109,0 0-16,0 0 7,0 0 2,0 0-1,53 2-12,4-2 3,1 0-11,-5 0-4,-6-2 0,-11-14 5,-6-6-7,-10-7 2,-4-2 0,-4-5 23,-4 8 50,-5 3-10,-2 13 42,-1 6-55,0 6-10,3 0-40,-3 20-13,0 21 7,-4 13 6,-28 8-1,-7 1-71,-11-8-155,1-9-120</inkml:trace>
  <inkml:trace contextRef="#ctx0" brushRef="#br0" timeOffset="-201673.63">10242 11297 383,'0'0'84,"0"0"-38,0 0 58,0 0-19,0 0 1,0 0-57,25-54-29,-25 54 0,-14 22 5,-15 13 6,-5 2 1,1 2-9,6-1 2,7-6-5,9-10 1,7-8-3,2-11 4,2-3-2,0 0 16,0-31-7,0-13-6,22-8-3,12-9 0,12 2-1,12-8 1,12-1 0,5 6-1,-6 10 9,-17 20-14,-15 18 6,-12 14-9,-9 7 5,1 28-4,1 17 8,0 7-2,0 6 8,-9 0-15,-9 1-12,0-3-89,-18-6-71,-20-11-86</inkml:trace>
  <inkml:trace contextRef="#ctx0" brushRef="#br0" timeOffset="-201477.75">10360 11125 552,'0'0'40,"0"0"-12,0 0-21,0 0-7,113-26 0,-45 26-6,12 0-6,19 6-92,5 4-115</inkml:trace>
  <inkml:trace contextRef="#ctx0" brushRef="#br0" timeOffset="-201274.8799">11179 11147 476,'0'0'118,"0"0"-28,0 0 7,0 0-56,0 0-1,-119-22-30,86 42 2,-2 6-8,3 3 1,8 2-5,1-1 0,13 2 1,9-2-7,1 1 6,20-6-25,23-6-60,16-13-80,6-6-56</inkml:trace>
  <inkml:trace contextRef="#ctx0" brushRef="#br0" timeOffset="-201082.99">11361 11097 224,'0'0'139,"22"-112"-42,-15 73-11,0 19 43,-3 11 2,-4 6-67,2 3-64,-2 4-5,0 33 2,0 11 2,0 8 1,0 7 8,-4-5-3,-12 2-10,-6 0-11,2-5-115,0-9-25,2-11-45,4-17-32</inkml:trace>
  <inkml:trace contextRef="#ctx0" brushRef="#br0" timeOffset="-200835.15">11270 11147 214,'0'0'267,"0"0"-242,0 0-12,0 0-11,0 0 51,160-18-14,-112 11-36,-9 2 46,-8 3-27,-6 2-10,-5 2 8,-4 20-12,-1 7-2,-6 10-6,-9 0 3,0 0-9,-2-1-6,-14-6-107,3-8-46,6-13-159</inkml:trace>
  <inkml:trace contextRef="#ctx0" brushRef="#br0" timeOffset="-200659.26">11754 10989 274,'0'0'59,"0"0"-36,0 0-23,0 0-31,0 0-6,0 0-112</inkml:trace>
  <inkml:trace contextRef="#ctx0" brushRef="#br0" timeOffset="-200378.43">11905 11180 441,'0'0'127,"0"0"-105,0 0-6,0 0 21,0 0 28,0 0-43,7 124-20,6-95 16,3 3-15,3-7-3,2-5 4,3-7 8,8-9-12,5-4 0,4 0 3,-1-23 8,0-8-9,-9-5-2,-4-1 7,-9-3 3,-14 3-11,-4 3 1,-6 6 0,-33 10-5,-11 6 5,-12 8 0,2 4-4,7 0-26,15 0 1,14 9-29,15 6-85,9-5-49,3 0-148</inkml:trace>
  <inkml:trace contextRef="#ctx0" brushRef="#br0" timeOffset="-199762.3">12299 11194 333,'0'0'179,"0"0"-71,0 0-4,0 0-39,0 0-56,0 0 2,36 32-7,-25 2 14,2 3 3,-3-2-17,-2-3 1,-3-13-5,-5-4 1,2-8-1,-2-7 8,0 0-6,0 0 20,0 0-13,0-19 26,5-7-35,10-2 0,6-3-6,12 3 3,5 1 3,-1 4 0,-3 9-7,-5 14 4,-9 0-3,-4 14-2,-1 18 0,-6 6 4,3 2-10,-4 0 4,5 1-25,12-11 4,10-2-35,15-10 51,10-11-4,7-7-135,8 0 29,3-12-26,-6-22 88,-13-12 63,-24-8 25,-10-8 128,-15-1 26,-5 5-64,-5 3-34,-5 15-7,-19 14-13,-7 11-19,-2 15-31,3 0-6,3 15-10,5 13 7,9 10-2,9 6 0,4 2-2,0 6-1,24-3 3,7 1 0,0-3-2,-1-4 2,-10-9 0,-3-4 1,-10-2 5,-7 2-9,0 2 3,-52 5-4,-30 4-60,-27 5-76,-14-3-150,1-10 33</inkml:trace>
  <inkml:trace contextRef="#ctx0" brushRef="#br0" timeOffset="-199394.03">10290 11628 98,'0'0'541,"0"0"-509,0 0-21,115-14-7,19 14 9,49 0 33,38 0-6,44 16-37,15 1 7,-12-2-10,-33 3 0,-44-2-4,-55-4-38,-43-2 31,-50-6 2,-43-4-189,-39 0 56,-58 0 33,-31 0-62</inkml:trace>
  <inkml:trace contextRef="#ctx0" brushRef="#br0" timeOffset="-199148.18">10574 11650 281,'0'0'327,"0"0"-327,0 0-11,0 0 11,128 0 38,7 0 13,49 0-21,53 9 16,40 0-33,8 3 5,-10-2-17,-35 3 10,-26-6-8,-33 0-3,-30-2 0,-42-2-4,-49 1 10,-39 2-12,-21-1-51,-52-1-82,-26-4-200</inkml:trace>
  <inkml:trace contextRef="#ctx0" brushRef="#br0" timeOffset="-189279.859">11370 12158 532,'0'0'107,"0"0"-47,0 0 9,0 0 7,0 0-23,0 0-45,0 0-8,0 5-19,-5 28 19,-1 6 4,-3-1 0,0-1 3,5-5-1,2-3-6,2-5 0,0-5 2,9-3-2,21-2 0,6-5 2,11-7-13,7-2 8,-6 0-16,-1-9 4,-13-8-17,-12 0 22,-13-3 6,-7 4 4,-2 4 8,0-1-3,0 10 5,0 3 16,0-2-20,0 2 14,0 0-20,0 0 4,0 0-17,2 0 10,9 5 3,3 7 0,-1 3 2,-6 4-6,-7 2 0,0 7-41,-7 1-7,-22 0-80,-2-3-43,7-6-111</inkml:trace>
  <inkml:trace contextRef="#ctx0" brushRef="#br0" timeOffset="-188928.0799">12072 12398 621,'0'0'188,"0"0"-122,0 0-24,0 0-18,0 0-19,0 0-5,4 66 1,4-31 1,0-4 10,1 0-9,-7-9-3,2-6 4,-1-5 3,-1-8-8,-2-3 1,3 0 0,-3 0 38,0-20 17,2-16-28,-2-15-27,9-11 7,6-10-14,10-12 7,10-4-16,10 0 11,2 17-33,-7 23 0,-6 24 5,-10 20-59,-2 4 26,-6 14-36,-10 22-26,-6 13 63,-16 1-50,-26-4-105</inkml:trace>
  <inkml:trace contextRef="#ctx0" brushRef="#br0" timeOffset="-188156.05">12053 12351 258,'0'0'149,"0"0"-116,0 0 8,0 0 7,0 0 4,0 0-1,26 5 7,10-5-14,7 0-1,2 0-39,-6 0 20,-6-5-17,-10 5 6,-8-3 21,-10 3-30,-1 0 15,-4 0-11,0 0 0,2 0-16,-2 6 4,5 11 4,-1 0 10,1 4-5,1-4-3,1 0 0,4-3 6,0-7-12,3 0 4,-2-7 0,12 0-3,2-4 10,6-17-2,3-3 3,-4 2-2,-6 2-2,-10 6-4,-4 8 0,-9 4 5,-2 2 0,0 0-4,0 0-1,0 0-10,0 10 9,0 2 1,0 5 0,7-2-1,0 2-14,-2-5-25,6 0-51,-5-5-24,-2-5 0,3-2 36,-5 0 40,-2-2 39,0-14 1,0 1 31,0-2 36,0 7 26,3 3-21,5 7 15,6-3-79,1 3-1,10 0-3,0 0 13,2 0 8,-3 0-25,-7 6 6,0-2-7,-9 3 0,-6-6 3,-2 1 1,0 0-4,0-2 3,0 0 5,2 0-4,-2 0-3,0 0 2,3 0 10,-2 0-12,7 0 9,3-4-1,7-9-4,4 1-8,3-1 3,4 9 0,-3 4-5,3 0 3,-2 0-3,-6 8 4,-6 11-18,-5 0 10,-6 3-63,0-1-40,-2-6-44,7-4-46</inkml:trace>
  <inkml:trace contextRef="#ctx0" brushRef="#br0" timeOffset="-187735.3199">13351 12282 410,'0'0'163,"0"0"-4,0 0-54,0 0-49,0 0-31,0 0-25,-112 26 4,77 10-1,11 0-3,13-4 0,9-3-1,2-6 1,4-4 0,25-12-28,12-7-32,7 0 8,12-22 36,-2-14-40,-6-4 19,-8-8-15,-14-6 52,-6-4 6,-8-6-6,-10-3 12,-3 9 56,-3 14 21,0 18 9,0 15-56,0 8 17,0 3-50,-5 17-9,1 26-2,-1 18-1,5 9 3,0-2 2,0-2 8,0-4-10,0-4 0,3-2-26,-1-5-8,-1-10-64,-1-6-36,0-12-98,-11-12-143</inkml:trace>
  <inkml:trace contextRef="#ctx0" brushRef="#br0" timeOffset="-187531.4499">13542 12348 14,'0'0'388,"0"0"-329,0 0-44,0 0 41,129-40 20,-94 40-61,-1 0 10,-3 6-25,-8 6 3,1 1 4,-11 2-7,-2 2 0,-6 2-3,-5 5 3,0 1-13,-20 0-89,-9 0-86</inkml:trace>
  <inkml:trace contextRef="#ctx0" brushRef="#br0" timeOffset="-187334.57">13840 12150 561,'0'0'94,"0"0"37,0 0-108,0 0-21,0 0-2,0 0-39,111 12-101,-79 6-192</inkml:trace>
  <inkml:trace contextRef="#ctx0" brushRef="#br0" timeOffset="-186459.52">14190 12293 709,'0'0'99,"0"0"-74,0 0 10,0 0 4,0 0-37,0 0-2,-81 113 0,81-76 6,0-1-9,0-2 3,3-9 0,17-2-6,7-9 6,0-10 0,2-4-3,0-3 10,2-25 3,0-5-5,-4-6-2,-8-5 6,-11 0-6,-8 0-3,0 5 0,-29 14-24,-8 12 7,-1 13-16,3 0-14,8 3 5,7 15-66,13-1-17,7-2 33,0-5-42,8-6 27,20-4 66,3 0 41,11-8 58,5-10 73,5 3-47,2-6 12,-8 7-19,-7 3 19,-10 6-44,-10 5-7,-1 0-32,-5 5-5,1 15-3,-5 6 12,-5 3-14,-4-5 13,0-4-13,0-1-3,0-6 9,0-5-4,0-2 0,0-6-5,0 0 4,0 0 0,0 0-3,2 0-1,10 0 6,5-12-5,10-3 8,2 1-9,-2 7-2,-3 3-1,-2 4 2,-4 0-6,1 6 0,-2 11 1,1-3 6,0-1 0,0-2 8,2-6-7,2-5-1,13 0 0,15 0-1,12-26 9,14-3-7,-9-10-1,-9-3 0,-20-1-1,-18 0 1,-16 1 0,-4 9-2,-4 8 8,-18 8 17,-2 13-10,2 3-12,3 1 1,5 1-2,5 21-2,9 9-4,0 6 4,3 4 2,18 1 0,5-5 2,3-2-2,-5-3 5,2-4 6,-5 0 4,-10-1 0,-11 1-3,-32 5-11,-55 8-1,-39 1-46,-24-7-251</inkml:trace>
  <inkml:trace contextRef="#ctx0" brushRef="#br0" timeOffset="-185096.9799">11237 13078 446,'0'0'80,"0"0"-2,0 0-26,0 0-44,0 0-6,0 0 3,0 0-4,4 140 14,-4-90-9,0-6 0,0-5 7,0-9-9,0-4-2,0-6-2,0-8 5,3-1-12,21-6 6,14-3-12,17-2 13,19 0-30,10-16-6,8-4-30,-12-4 27,-17 4 20,-26-2-23,-22 4 35,-15 2 5,0 0 4,-17 4 35,-12-2 1,0 1 7,7 3 7,7 3-5,7 5-8,6 2-4,2 0-35,0 0-10,20 7 5,14 15 5,3 2 1,2 5 2,-6-1-2,-11-2 8,-12 2-6,-10 0-1,0 0 6,-29 4-8,-15-4 0,-6-1-96,7-12-201</inkml:trace>
  <inkml:trace contextRef="#ctx0" brushRef="#br0" timeOffset="-184052.3499">12533 13367 379,'0'0'38,"0"0"24,0 0 5,0 0 4,0 0 15,0 0-21,-55-88-46,12 88 19,-5 0-23,-6 23-1,7 8 6,9 3-16,12 3-4,10-2 0,13-1 8,3-2-19,0-3 11,32-8-5,8-3-13,12-8-67,8-10-15,9 0 5,0 0-30,-7-17 16,-4-3-12,-23-4 114,-8-1 7,-13 4 122,-9 7-14,-3 2 14,-2 5 15,0 1-35,0-1-41,0 7-35,-14 0-9,-1 0-13,-8 0-4,-1 9 0,4 7 3,2 0-6,7-2 3,6-6 0,3-2-8,2 0-5,0-3-18,14-3 21,10 0-21,2 0 27,1-3 8,-4-9-2,-9 0-1,-8 7 9,-2 0-10,-4 5 0,2 0 6,-2 0-21,0 0 15,0 8 0,3 6-8,1 1 15,6 0-7,0-4 0,-1-4 2,5-2-7,-1-5 5,5 0 0,1-12 2,0-19 1,-1-7 7,-7-6-10,0-6 4,-2-9 9,-2-2-9,-5 1 5,0 11 23,-2 17-16,0 16 20,0 14-9,0 2-25,0 12-4,0 31-14,0 10 16,-2 10 3,2-1 8,0-6-19,0-7 8,6-6-14,1-13 9,2-10-37,-3-9-9,-1-11 11,6 0-14,5-21 37,2-13-8,10-8 6,-1-4 12,-6-11 14,-7-2-2,-3-4 13,-5 3 19,-3 9 22,-3 22-33,0 12 39,0 14 7,0 3-66,0 20-6,0 32-2,0 13 2,0 9 3,0 0-3,0-7 0,0-4 0,0-3 0,0-4-18,0-8-56,0-16-118,0-15-140</inkml:trace>
  <inkml:trace contextRef="#ctx0" brushRef="#br0" timeOffset="-183630.61">13717 13040 538,'0'0'139,"0"0"-15,0 0-62,0 0-28,0 0-34,0 0 6,2 119-6,-2-53 3,0 0-3,0-6 3,-2-2-3,-17-5-32,-6-7-66,-6-11-170,-5-14-236</inkml:trace>
  <inkml:trace contextRef="#ctx0" brushRef="#br0" timeOffset="-183211.87">13439 13321 608,'0'0'69,"0"0"-43,0 0-6,0 0-16,0 0 6,154-9 1,-90 18-6,-8-4-5,-13 2-6,-14-6 4,-10 2 1,-9-1 1,-9 0 11,-1 3 10,0-2 17,0 6-36,3 8-2,-1 7 6,2 7-1,1 4-3,3 3 0,6-2-2,4-6 3,4-6-2,1-10-1,1-9 2,2-5 6,-1 0 0,1-15-7,0-13 5,-8-7 25,-5-2-28,-7-5 18,-6 5 0,-4-2-20,-27 11 10,-16 8-11,-8 12-5,1 8-1,4 0-4,15 20-21,20 8-65,15 0-96,2-6-143</inkml:trace>
  <inkml:trace contextRef="#ctx0" brushRef="#br0" timeOffset="-182823.11">14631 13375 678,'0'0'31,"0"0"-25,-114-44 76,94 42-20,5 2-23,0 0-39,4 17-5,-3 12-4,5 7 13,0 0-4,1-2 0,8-7 3,-1-10-3,1-8 0,0-4-2,0-5-5,4 0 14,8-2-3,8-18 16,4-8-11,3-2-3,2 1-6,-3-2 5,-5 9-8,-6 8 3,-8 9 0,-2 5-3,-2 0-8,5 13-2,-2 13 13,3 4-4,0 5-13,0-1 14,-2-5-75,-3-5-84,6-12-112</inkml:trace>
  <inkml:trace contextRef="#ctx0" brushRef="#br0" timeOffset="-182192.4499">14732 13392 369,'0'0'193,"0"0"-32,0 0-40,0 0-65,0 0-31,0 0-25,48-17-1,-27 39-4,1 2 5,1 2 0,-4-4 0,-5-6 1,-3-5-1,-5-8 0,-6-3 6,2 0-6,-2 0 1,0 0-1,0 0 20,0-3-20,0-8 0,3-3-4,5 0-40,6-2 7,5 2-22,-2 5-23,1 2 55,-3 7-1,-1 0 28,-3 0-10,1 0-2,-4 0 6,-3 2 4,-1 8 0,-4-3-8,3 0 10,2-3 0,3-4-1,3 0-46,6 0 20,5 0-9,-1 0 36,-6-8 12,-3-2 16,-6 0 11,-1 6 47,-5 4-32,0 0 16,0 0-64,0 0 4,2 18-14,5 8 8,0 2-2,3-1-1,3-4 8,6-7-13,2-4 4,7-7 0,1-5 4,7 0-1,-1-23-1,1-3 7,-10-4-1,-12 0-5,-12 0-2,-2 2 0,-18 2 10,-17 8-11,-13 8-3,-4 10 0,-1 0-29,7 10 7,13 9-68,12-2-87,17-5-6</inkml:trace>
  <inkml:trace contextRef="#ctx0" brushRef="#br0" timeOffset="-181974.55">15591 12927 702,'0'0'163,"0"0"-47,0 0-29,0 0-21,0 0-66,0 0-12,32 128 11,-18-35 2,-3 6 0,-9-5-1,-2-8-4,-4-5-47,-25-9-55,-7-19-77,-1-16-215</inkml:trace>
  <inkml:trace contextRef="#ctx0" brushRef="#br0" timeOffset="-181638.76">15425 13473 168,'0'0'271,"0"0"-241,0 0-23,119-11-7,-67 6-3,2-5-53,-5-10-46,-11-10 12,-11-7 90,-4-11 52,-15-1 28,-4 0 12,-4 1 28,0 15 14,0 6-36,0 15-9,0 7-39,0 3-1,0 2-41,0 0-7,0 0-2,0 7-10,7 21 11,2 12-5,0 12 8,-1 9-3,-5 7 0,-3 7 6,0 0-11,0 1 5,0-7-40,0-3-50,0-16-163,2-14 32</inkml:trace>
  <inkml:trace contextRef="#ctx0" brushRef="#br0" timeOffset="-180863.1">15897 13537 423,'0'0'91,"0"0"-10,0 0 31,0 0-43,0 0-34,0 0 8,106-38-28,-93 38-9,-3 0-6,4 2 7,-1 17-10,-1 2 3,1 7-10,-4-8 9,-4 0-49,-5 0-62,0-8-56,0-3-70</inkml:trace>
  <inkml:trace contextRef="#ctx0" brushRef="#br0" timeOffset="-180326.43">16069 13655 371,'0'0'88,"0"0"-46,0 0-5,125-43-16,-89 28-11,-7 1-2,-9-5-8,-7-2 2,-9 3 7,-2 1 60,-2 5-49,0 1 49,0 5-5,0 3-50,0 3 9,0 0-23,-6 0-14,-2 0 10,-2 12 6,1 5-2,3 3 0,3 2 0,3-3-9,0-5-9,13-7-44,14-2 5,1-5-26,4 0-23,-7-5-12,-11-13-53,-5-4 95,-9 2 73,0 1 3,0 2 108,0 2-29,0 6 47,0 4 1,0 2-26,0 3-15,6 0-86,9 3 9,8 14-11,4 5 4,0 4-2,-7-2 0,-3-2-3,-9-2 2,-6-8-27,-2-5 6,0-7 22,0 0 5,-12 0 7,-3-20 2,1-3-14,11-7 15,3-1-15,0-4 0,13 3-3,8 4-48,2 14-106,-5 10-44,-7 4-48</inkml:trace>
  <inkml:trace contextRef="#ctx0" brushRef="#br0" timeOffset="-179162.859">15021 13864 587,'0'0'80,"0"0"3,0 0 36,0 0-62,0 0-57,0 0-2,10 58 2,-12 17 0,-4-1 9,6 0-3,0-7-6,0-9 0,0-7 0,0-13 10,8-9-9,-2-16-1,-1-5 0,-3-8-11,2 0 11,2 0 0,2-21-2,3-12-9,-3-13-8,-3-5 19,-1-7-7,-4 3-32,0 6 22,0 10 0,-4 12 17,-22 10-6,-11 8 5,-11 7-2,-15 2 0,-3 2-3,2 15 3,12-1 4,20-1-1,19-1 5,13-1-3,0-3-2,16-6 0,21-1-5,19-3-3,7 0 16,3-7-11,-6-7 3,-14 0 0,-13 1 0,-14 8 0,-7-4 4,-6 8 8,-3 1 0,-3 0 8,0 0 10,0 0-30,0 0 8,6 0-8,6 15 0,-1 6 12,0 3-12,0-2 0,0 0 5,0-5 0,1-5-5,-4-1 0,7-11-10,5 0-1,5 0-13,4-11 12,1-10 9,-4-4 3,-6 1 0,-6 1 1,-4 7 8,-5 6 37,-5 8-15,1 2 2,-1 0-14,0 0-19,0 0-5,0 10-5,0 10 10,0 6-3,8-5 7,1 4-4,0-7 0,2 0-48,-2-10 0,4-6-26,3-2-24,4 0-3,0-10 37,0-8 47,-1-2 16,-4 4 2,-5 2 61,2 4 3,-5 6-24,-5 4 28,-2 0-23,0 0-15,0 0-31,4 2 18,0 10-17,4 4 8,-4-5-8,-2 1 11,1-7-11,-1-1-1,-2-2 6,2-2 3,0 0-9,2 0 3,1 0 1,6 0 17,7 0-19,4 0 2,5-4 1,2 4-2,2 0-6,5 4 3,1 18-16,-3 8 16,-7 0-89,-7-2-224</inkml:trace>
  <inkml:trace contextRef="#ctx0" brushRef="#br0" timeOffset="-175412.19">9914 14430 607,'0'0'94,"0"0"-57,0 0-33,0 0-4,0 0 2,0 0 14,-35 140-1,19-88-7,5-6-8,2-6 0,3-9 1,6-9-6,0-8 7,0-9-2,12-2 0,24-3 6,18 0-13,11-17 7,6-9-42,-2 12 25,-14 0-30,-14 5 1,-16 6 34,-14 1-8,-9 2 16,-2-2 4,0 0 8,0-1 41,0-2-21,0-1 3,0 0-27,-2 6 3,2 0 6,0 0-13,0 0 4,0 0-9,0 0 1,0 0-2,0 8 2,8 10 2,2 0 1,-3 4 1,-3 4 0,-4-2 1,-7 11-1,-32-3-28,-10-1-119,-4-4-185</inkml:trace>
  <inkml:trace contextRef="#ctx0" brushRef="#br0" timeOffset="-174258.6">15106 14436 95,'0'0'103,"0"0"18,0 0-11,0 0-34,0 0-2,0 0-32,-91 0 11,91 0-49,0 0-1,18 0-3,20 0 0,17 0 15,6 0-15,-1 0 0,-4 0 0,-12 5-17,-9 2-6,-12-1-4,-14-6-26,-9 0 11,-5 0 24,-30 0 18,-19 0 0,-11 0-22,-10 0 16,-3 0 0,1 0 6,13 0 1,18 0 7,19 0 15,25 0 53,2 0-76,51 0 4,33 0 15,30 0-16,9 0 17,-5 0-17,-20 1 1,-24 8-4,-26-2 5,-27 0-12,-21 3-24,-27-3-86,-44 0 113,-32-7-180</inkml:trace>
  <inkml:trace contextRef="#ctx0" brushRef="#br0" timeOffset="-173014.62">10770 14575 424,'0'0'70,"0"0"-38,0 0 14,0 0 32,0 0-5,0 0-42,18-23 3,-18 23-2,-29 23-16,-14 6 0,-14 12-14,0 5 4,6-7-1,10 1 1,12-3-4,11-5-2,18-1-8,0-4 6,27-9-9,28-6-23,21-12-12,19 0-61,9 0-24,-4-23 20,-18 0-11,-24 0 122,-24 8 17,-21 2 57,-11 8 27,-2-1 37,0-1-59,-11 6-13,-12 1-24,-3 0-21,-2 0-18,5 0 1,3 5-4,9 8-1,7-3-4,1 2 3,3-5-7,0 4 8,3-8-15,14 0 16,3-3-3,1 0 6,-4 0-3,-3-6 0,1-5 0,-2 4 4,1-1-1,-3 4-3,-4 4 0,2 0-7,-6 0 7,4 12-4,2 6 4,1 0-3,3-4 6,7 0-3,5-2 0,11-12-16,9 0-28,16-4-19,6-28-21,0-8 5,-7-14 40,-19-11 39,-11-5 2,-9-5 31,-13-4 35,-1 10-32,-7 16 24,0 17 22,-5 19-22,-10 16-3,-5 1-39,-6 37-12,-4 26-10,-3 21 4,6 10 0,10 0-1,3-3 1,3-14-1,1-8-27,2-7-63,-2-18-64,-1-8-37,-6-18-130</inkml:trace>
  <inkml:trace contextRef="#ctx0" brushRef="#br0" timeOffset="-172814.75">11432 14858 420,'0'0'78,"0"0"-40,116-15 33,-76 15-11,-3 0-53,-2 15 1,-4 10-8,-7 1 2,-6 1 0,-9-4-2,-9 3-58,0-3-72,-26-11-80</inkml:trace>
  <inkml:trace contextRef="#ctx0" brushRef="#br0" timeOffset="-172619.87">11883 14587 424,'0'0'91,"0"0"-91,0 0-6,0 0-34,0 0-47,0 0-209</inkml:trace>
  <inkml:trace contextRef="#ctx0" brushRef="#br0" timeOffset="-172419.99">12005 14839 581,'0'0'67,"0"0"-21,0 0-19,0 0-9,0 0-18,0 0-6,36-64-43,-20 64-67,-6 0-86</inkml:trace>
  <inkml:trace contextRef="#ctx0" brushRef="#br0" timeOffset="-170979.4799">11461 15097 125,'0'0'133,"0"0"-21,0 0-4,0 0-14,0 0-30,0 0-16,90-31-21,-57 14-22,5-7 6,2-6-7,2-3-3,-2-6 7,-3-9-4,-4-8-2,-6-9 2,-8-9 1,-3 1-4,-11 12 1,-5 15 0,0 22 48,-9 12-6,-16 12-7,-6 0-37,-2 19 7,-4 24-9,4 13 2,9 7 0,8 0-6,12-1 5,4-2 1,0-7 0,22 0-7,10-4 4,10-9-42,7-4-55,-1-14-79,4-12-192</inkml:trace>
  <inkml:trace contextRef="#ctx0" brushRef="#br0" timeOffset="-170732.63">12313 14698 635,'0'0'46,"0"0"-27,0 0 67,0 0-38,0 0-37,0 0-11,5 32-19,-5 10 19,0 11 3,0 3 2,-5-4 6,-6 0-11,-5-8-7,-7 0-63,-2-10-132,-15-14-163</inkml:trace>
  <inkml:trace contextRef="#ctx0" brushRef="#br0" timeOffset="-170314.889">12030 14865 638,'0'0'18,"0"0"-18,0 0-6,171-14 6,-101 14-1,-1 0 1,-5 0-4,-12 0-2,-14 0-5,-18 0 7,-11 0 4,-9 0 0,0 0 48,0 0-12,0 7-11,-7 14 7,-11 9-8,1 2 5,0 2-26,9-1 5,4-7-4,4 1-2,0-9-2,0-2 0,17-6 8,8-10-8,6 0 4,3-4-1,-2-19 13,-4-6-13,0 0 2,-5-3-1,-8-6 6,-5 3-9,-10 3-1,0 6-12,-10 10 12,-15 8-39,-3 8-5,1 0-40,5 4-107,13 10-47</inkml:trace>
  <inkml:trace contextRef="#ctx0" brushRef="#br0" timeOffset="-169916.14">13423 14918 630,'0'0'100,"0"0"-67,0 0 66,0 0-31,0 0-8,0 0-58,10-48-2,-13 53-2,-20 8-4,-8 8 6,4-3 7,3 5-4,6-11-3,3 2 0,12-2-1,3-3-2,0 2-3,0-8 3,16-3 0,9 0 6,4 0-1,2 0 2,-2-3 2,-5-2-5,-6-1-1,-9 4 0,-7 2-3,2 0-1,3 0 3,2 4-2,0 10 2,-3 2-4,0 2-18,-6 1-34,0-6-63,0-1-88,0-8-87</inkml:trace>
  <inkml:trace contextRef="#ctx0" brushRef="#br0" timeOffset="-169579.329">13630 14941 546,'0'0'98,"0"0"-26,0 0 5,132-28-34,-100 28-13,-4 17-27,-3 8-3,-8-5 0,-8-4 4,-7 1-9,-2-10 5,0-2 0,0 2 6,-13-3-5,2-2 7,2-2-2,1 0-6,7 0 10,1 0-10,0 0 0,0 0 0,16-8-15,18-6 11,7-2 4,2 6-14,-5 7 14,-8 3-3,-6 0 3,-9 0-3,-9 9-4,-1 8 4,-5 4-1,0 4-42,0-4-51,0-1-60,0-8-25</inkml:trace>
  <inkml:trace contextRef="#ctx0" brushRef="#br0" timeOffset="-169261.53">14308 14937 439,'0'0'99,"0"0"-41,0 0-47,0 0-5,0 0 25,0 0 0,48 92-10,-48-55-10,4-10-8,0-1 9,5-8-11,-3-10-1,1-3 9,4-5-5,2 0 10,6-5 14,0-15-28,-1-4 22,-7-4-14,3 2 3,-12 4-4,-2 0-3,0 7-5,-18 3 1,-13 11-19,-11 1-6,-10 0-49,2 0-31,6 7-31,20 2-83</inkml:trace>
  <inkml:trace contextRef="#ctx0" brushRef="#br0" timeOffset="-169043.67">14788 14766 587,'0'0'125,"0"0"-37,0 0-20,0 0-3,0 0-44,0 0-5,58 31-16,-47 29 0,-7 6 1,-4-4-1,0 0 0,-7-8-1,-13-1-51,-3-7-66,0-6-71,-7-10-64</inkml:trace>
  <inkml:trace contextRef="#ctx0" brushRef="#br0" timeOffset="-168566.87">14620 15119 462,'0'0'126,"0"0"-66,0 0-57,0 0 25,131-36-12,-79 28-11,-1-1 1,-7-8 3,-5-3-8,-11-6 5,-4-2-4,-4-2 59,-4-2-32,-2 6 7,-5 4 25,-5 10-44,2 5 28,-6 7-35,0 0-8,2 0-4,2 19 0,3 15 2,3 8 11,-2 8-6,-4 2 5,0-8-10,-2-7 0,3-7 9,-1-9-5,0-9-4,1-5 1,-2-6 10,-1-1-11,5 0 3,8-5 2,9-15 10,8-5-12,3-5-3,2 2 0,-2 7 2,-4 9-9,-2 7 4,-2 5-2,-3 0 0,7 26-3,-2 14 8,0 8-5,-6-3-9,-15-1-31,-8-5-17,0-5-104,-7-13-49,-9-7-52</inkml:trace>
  <inkml:trace contextRef="#ctx0" brushRef="#br0" timeOffset="-168280.99">15480 15284 330,'0'0'123,"0"0"-45,0 0-26,0 0-48,150-56 16,-101 46-16,0-3-1,-5-1 28,-6-2-12,-9-4 16,-13-2 20,-11 1-7,-5 0-10,-5 3-8,-24 6-9,-6 5-1,-10 7-18,1 0-2,1 7 11,5 15-9,8 8 7,14 2-9,8 5 0,8-6 0,2 0 0,30-5-3,15-8-10,11-8-46,6-10-20,-2 0-114,-7-7-210</inkml:trace>
  <inkml:trace contextRef="#ctx0" brushRef="#br0" timeOffset="-168018.1">15978 15049 472,'0'0'202,"0"0"-147,0 0 17,0 0-53,0 0-10,0 0-12,93 52 3,-59-16 0,-6 0 0,-7-4 3,-10-5-3,-11-5 0,0-9-11,0-1 6,-4-5-4,2-5 9,-1-2 5,3 0 7,0-12 18,17-20-29,31-7 3,14-12-8,14-8 2,2 1-32,-7 9-98,-19 18-112,-27 19-74</inkml:trace>
  <inkml:trace contextRef="#ctx0" brushRef="#br0" timeOffset="-167246.29">10909 15444 170,'0'0'100,"0"0"17,0 0-29,0 0 9,0 0-31,0 0 3,-83-70-9,83 65-2,0 5 26,0 0-47,-2 0-27,0 14-10,0 18-4,2 15 4,-3 7 16,-1 0-12,0-1 1,-3-7 0,6-3-5,-5-11 0,3-9 3,2-11 1,-2-8-1,3-4-3,0 0 27,0 0-26,-5-22 17,5-4-18,0-14 0,0-4-9,8-11 9,18-7-5,8-8 1,3 6-13,-2 10 7,-3 16 8,-12 18-3,-9 11 0,-3 9 5,-6 0-7,-2 11 6,0 24-19,0 2 20,-16 7 0,-13 4-16,-7-3 5,1-6-62,4-2-50,12-16-41,15-6-96</inkml:trace>
  <inkml:trace contextRef="#ctx0" brushRef="#br0" timeOffset="-166894.22">10969 15547 282,'0'0'119,"0"0"-58,0 0 16,0 0-9,145-17-25,-116 34-20,-5 6 1,-4 0-19,-4 3 3,-7-3-8,-9-2 0,0-4 12,0-2-10,-9-7-2,-5 1 0,6-9-10,1 0 6,2 0-6,5-7 0,0-11 1,18-6-35,16 2 27,10 6 13,1 6-36,-3 10 22,-1 0 5,-9 0 13,4 0-3,2 12 3,-2 6 0,0 2-1,-3-5 2,-1 5-2,-2-8 1,6-1-48,-2-3-4,-1-4-34,-2-2-24,-2-2 2</inkml:trace>
  <inkml:trace contextRef="#ctx0" brushRef="#br0" timeOffset="-166407.52">12047 15673 111,'0'0'71,"0"0"-55,0 0 28,0 0-6,0 0 13,0 0-51,-23-19-13,23 19-12,0 0-7,0 0-17,0 0 25,-3 0 11,-6 0-8,-2 0-20,-1-3 41,6 3 13,-3-6 18,2 3 38,0 3 94,-3 0-89,-3 0 11,-12 0 10,-6 5-48,-9 11 10,-5 7-26,-1 0 1,5-1-5,7 0-20,16-5 2,12-3-9,6 1 0,0-3-7,14-7 12,19-5-5,11 0 5,3 0-1,-5-19 5,-11 1-9,-12 0 0,-13 1 10,-6 0-10,0 2 11,-2 3-10,-18-2 2,0 5-6,-5 5-17,3 4-16,-1 0-7,6 4-62,9 14-41,8-4 7,0-4-100</inkml:trace>
  <inkml:trace contextRef="#ctx0" brushRef="#br0" timeOffset="-165956.79">12251 15731 267,'0'0'131,"0"0"-55,0 0 39,0 0-10,0 0-6,0 0-11,51-26-21,-65 26-12,-17 0-29,-9 0-25,-9 4 7,7 10-8,6 1 5,12 5-10,13-3 5,6 1-3,5 0-2,0-8 2,17 2-7,17-12-4,6 0-11,9 0 18,-1-17-15,-6-9 2,-11-6 17,-4 1 3,-12-9 0,3 0 0,-7-9 5,1 8-5,-4 0 2,-6 9 1,0 16 29,-2 10 2,0 2 11,0 4-37,0 0-8,-2 24-7,-11 14 4,-3 8 3,8 3-1,0-5-2,7 0 3,1-2-29,0-3-48,1-2-29,22-7-63,8-12 49,2-8-194</inkml:trace>
  <inkml:trace contextRef="#ctx0" brushRef="#br0" timeOffset="-165635">12623 15677 455,'0'0'134,"0"0"-30,0 0 8,0 0-39,0 0-2,0 0-71,4-40-6,-6 72-5,-5 4 16,3-4-5,4-6 0,0-8 3,0-6-3,0-8 0,2-4 0,14 0-3,6 0 8,7-14-6,0-6 1,2-2 0,-4 4-1,-7 7 1,-7 4 0,-1 7-2,-6 0-7,-1 0 6,1 16 1,1 7 0,2-4-7,2 2 9,3 2-25,1-5-39,3-6-75,0-1-76,8-8-252</inkml:trace>
  <inkml:trace contextRef="#ctx0" brushRef="#br0" timeOffset="-165229.25">13169 15700 572,'0'0'152,"0"0"-56,0 0-19,0 0 17,0 0-45,0 0-46,-2-49-3,-18 75-8,-7 6 5,5-3 6,-1 3-3,12-5 0,7-5-1,4-4 0,4-7-40,33-11-22,22 0 33,16-7-41,2-18 14,-9-1 10,-15-6-43,-16-9 69,-14-3 7,-5-9 14,-8 3 16,-1 2 18,-7 10 39,-1 16 34,-1 8-52,0 10 21,0 4-27,0 0-49,0 22-2,0 14-12,0 14 14,-3-1 5,-4 1 3,3-1-9,2-5 1,0-4-22,2-5-24,0-3-74,0-9-49,2-6 46,4-13-76</inkml:trace>
  <inkml:trace contextRef="#ctx0" brushRef="#br0" timeOffset="-165017.3799">13517 15811 201,'0'0'201,"0"0"-67,0 0-84,0 0-7,0 0-21,116-41 22,-72 41-23,-4 0 0,-13 0 26,-7 9-40,-10 5 3,-5 0-10,-5 4 0,0 5 0,-13-2 0,-20 1-77,-6-7-101,4-12-246</inkml:trace>
  <inkml:trace contextRef="#ctx0" brushRef="#br0" timeOffset="-164802.51">13721 15548 470,'0'0'134,"0"0"-87,0 0-39,0 0-8,0 0-35,130 40-87,-108-9-199</inkml:trace>
  <inkml:trace contextRef="#ctx0" brushRef="#br0" timeOffset="-164568.66">14028 15738 623,'0'0'163,"0"0"-125,0 0-25,0 0 7,0 0 0,0 0-8,-6 64-7,12-41 3,0 3-5,1-3 4,-1-6-7,2-2 0,4-8 3,-1-2-7,3-5 2,-3 0 2,5-5 0,-5-17 6,2-10-6,-4-2 0,-5 2 0,-4-3-6,0 8 2,-8 5-5,-19 13 4,-19 9-30,-9 0-19,-10 9-3,1 13-10,15 0-49,22 0 6,23 0-60,4-8-112</inkml:trace>
  <inkml:trace contextRef="#ctx0" brushRef="#br0" timeOffset="-164357.79">14028 15738 325</inkml:trace>
  <inkml:trace contextRef="#ctx0" brushRef="#br0" timeOffset="-164139.9199">14028 15738 325,'171'37'173,"-157"-45"-40,-1 2-42,0 3-15,3 3-17,-5 0-48,9 0 0,-4 0-8,-3 9 3,0 8-12,-4 6 6,-7 3 0,-2-2 1,0 2 4,0-3-4,-6-6-1,-4-8 4,3-4-1,6-5-1,1 0-2,0 0 21,0 0-9,1-10 16,25-16-28,8-1-2,12-6-5,-4 8 4,-2 8 3,-7 11 0,-6 6-5,-2 0 4,-7 6-4,-1 16-2,6 8 2,2 2 5,6 3 0,2-3-2,-4-2-19,-6-7-59,-13 0-98,-10-13-158</inkml:trace>
  <inkml:trace contextRef="#ctx0" brushRef="#br0" timeOffset="-162537.57">15598 15641 452,'0'0'226,"0"0"-160,0 0-65,0 0 9,0 0-5,0 0 19,-88 136-2,69-80-17,4-8 6,4-2 11,0-5-15,2-9 8,0-6-9,4-8-1,1-10 2,4-8-7,0 0 2,0 0 20,0 0 1,0-4 15,0-15-14,0-10-16,0-8-12,11-6 4,14-12 0,6-6-3,11-6 3,3 7 0,-1 6 0,-3 11-5,-13 20 5,-3 13-11,-9 10-3,-3 1-5,1 30-5,-8 5 24,-6 8 0,0-3-6,0 3 4,-22-9-10,-7-3 7,-9-6 2,-6-8-7,-5-4 7,1-9 1,8-4-3,11-1 5,10 0 0,12 0 0,7 0 0,0 0 0,0 8-5,6 4-8,23 6 13,12 6 7,5 2-3,6 5-1,1-3-1,-4 6 1,-2 2-6,-3-4-23,-10 4-117,-12-10-111,-10-12-194</inkml:trace>
  <inkml:trace contextRef="#ctx0" brushRef="#br0" timeOffset="-161795.03">15880 15932 461,'0'0'133,"0"0"-72,0 0 0,0 0-10,0 0-10,0 0-29,2-23-12,5 23-9,-1 14 9,1-1 0,4 5 5,0-4-1,2-1-3,5 1-1,0-6 7,6-8 2,-1 0-8,6 0 0,-5-5 7,1-12-4,-2-1 0,-6 5-4,-3-1 0,-10 10 0,1-1 0,-5 5 0,0 0-17,0 5 15,0 17-8,0 5 10,0 4-1,4-7 9,7-4-11,7-1 3,5-14-2,8-5-4,2 0-11,7-18-11,4-18 4,-1-4-10,-5-9 32,-5-1-4,-8-4 6,-5-9 18,-11 5-15,-7 11 23,-2 10 32,0 20-20,-13 4 28,-10 13-26,-8 3-26,-9 29 2,0 12-12,2 6 11,12 4-8,21 2 5,5-2-14,4-8 2,27-5 0,10-7 6,3-8-6,2-12-3,6-4-11,15-10-38,9 0 6,7-18 21,-12-9 4,-22 0-11,-26-8-5,-19 7 37,-4 7 15,-4 10 5,-19 7 42,-14 4-33,-9 0-15,-5 15 26,5 6-26,12 9 5,18 7-19,16-2 5,0 2-8,31-1 3,17-10-31,16-4 2,25-4-34,11-4 8,12-5-3,-14-9-176</inkml:trace>
  <inkml:trace contextRef="#ctx0" brushRef="#br0" timeOffset="-114302.95">824 13207 247,'0'0'136,"0"0"-90,0 0-9,0 0 18,0 0 3,0 0-21,0 0-16,0 0-10,-11 0-2,8 0-7,3 0 8,-2 0 3,2 0-8,0 0 11,0 0-13,0 0-2,-2 0 2,0 0-2,-2 0-1,-2 1 0,5-1 5,-4 0-4,5 2-1,-2-2 0,2 0-3,0 0 6,0 2-3,0-2 0,0 0 4,0 0-4,0 0 0,0 2 1,0 1-5,0-3 4,0 0 0,0 1-1,0-1 0,0 3-3,0-3 4,0 1 0,0-1-4,0 0 3,0 0 1,-3 4-7,3 4-18,-4-2 22,2 3-21,2-5-6,0 1 5,0 2 4,0-1-10,0-2-2,0 0-23,4 0-37,6 0 19,-1 0-45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18T06:23:35.7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1732 641 480,'0'0'46,"0"0"-19,0 0 6,0 0-20,0 0 2,-85 139 34,49-47-18,7 8 6,0 2-15,9-8-8,7-5 4,3-13-18,8-14 8,2-11-6,0-16 3,0-14-10,0-12 4,0-9-22,0 0 23,0-27 2,2-22-2,10-17-2,-1-12-21,4-10 15,1-14-2,4-6 5,0-1-2,7 9 13,-5 22-6,-1 21 12,-6 29 9,-4 18 18,0 10-39,10 7-3,4 37 1,12 18 2,-1 19 11,-1 6-7,-4 2 2,0 1-6,-4 2 0,-3 2-45,-10-2-63,-12-6-65</inkml:trace>
  <inkml:trace contextRef="#ctx0" brushRef="#br0" timeOffset="630.8298">1626 1264 587,'0'0'30,"0"0"-30,0 0-34,0 0 18,190-123 1,-108 97-11,5 3 2,-3 5-8,-5 0-25,-15 4-12,-12 4 10,-21 3 59,-20 5 0,-8-1 47,-3 3 114,0 0-43,0 0-60,0 0-16,0 3-12,0 13-13,0 14 26,-3 7-34,3 12 14,0 11 0,3 2-19,10 8 11,2-1-11,1-4-4,-5-3 9,-5-7-7,-2-11-2,-4-10 0,0-14-2,0-8 0,0-10-4,-10-2 5,-4-4-4,1-26-9,0-22-9,7-12 22,3-16-6,3-11 4,0 0-4,3 4 7,14 17-3,3 19 13,1 20-9,0 11 8,0 9-1,3 8-10,3 3 2,-2 2-5,-1 22 2,-6 8 3,-9 7 0,-7 7 0,-2 1 3,-11-1-7,-25 0-15,-11-8-12,3-10-19,3-10-32,18-14 3,18-4 5,5-10-78,19-24-168</inkml:trace>
  <inkml:trace contextRef="#ctx0" brushRef="#br0" timeOffset="1096.57">2741 1085 396,'0'0'138,"0"0"-61,0 0 5,0 0-39,0 0-15,0 0-13,7 36 20,-7 0 12,0 4-34,0 6-7,0 4 12,2 2-16,2 5 5,0-1-7,2-3 4,-4-2-4,-2-5 0,2-12 0,-2-8 1,0-12 3,2-6-4,-2-6 0,0-2 0,1-2 8,3-29-4,0-12-1,-2-13 1,-2-15-2,0-4-2,0-9 0,0 6 2,2 9-5,2 10 3,8 18 0,-5 10-7,1 13 6,6 9 0,4 7-2,6 2-3,5 0 4,2 11-2,-2 14 2,-2 4-3,-6 0 2,-10 5 1,-11-5-8,0 2-14,-40 5 23,-28 1-26,-21 4-62,-9 2-24,0-8 17,18-11-60,21-12-41</inkml:trace>
  <inkml:trace contextRef="#ctx0" brushRef="#br0" timeOffset="1366.6597">2939 912 548,'0'0'69,"0"0"-30,0 0-11,0 0 19,0 0-5,0 0-37,62-44 9,-48 74-12,1 7 9,4 11 5,-6 1-15,-2 4 2,-2 5 6,-7 0-8,-2 2-2,0-2-20,-4-4-69,-12-8-33,4-12-57,2-10-135</inkml:trace>
  <inkml:trace contextRef="#ctx0" brushRef="#br0" timeOffset="1556.54">3231 1199 503,'0'0'100,"0"0"-31,0 0-37,0 0 18,0 0-3,0 0-47,21-44-1,-15 66 1,3 10-3,-3 2 6,-1 8-6,-5 0-49,0 0-110,0-6-178</inkml:trace>
  <inkml:trace contextRef="#ctx0" brushRef="#br0" timeOffset="1726.56">3193 965 563,'0'0'126,"0"0"-78,0 0-41,0 0-7,0 0-19,0 0-40,60-13 42,-23 42-55,-2-5-126</inkml:trace>
  <inkml:trace contextRef="#ctx0" brushRef="#br0" timeOffset="1954.61">3494 1069 225,'0'0'486,"0"0"-412,0 0-33,0 0 6,0 0-32,0 0-12,-65 40-3,55-3 9,3 6-9,7 6 0,0-6 1,0-1-10,9-7 1,14-10-59,16-8-21,8-17-94,11 0-139</inkml:trace>
  <inkml:trace contextRef="#ctx0" brushRef="#br0" timeOffset="2498.47">3911 1129 511,'0'0'146,"0"0"-62,0 0-1,0 0-74,-149 2 11,100 31 11,6 6-23,14-3 13,18-2-21,9-6 3,2-6-10,0-3 15,21-10-8,10-6 0,11-3-17,7-7-1,-5-19-7,-6-2 6,-11 4 18,-15 4 2,-8 6 20,-4 10-8,0-1 5,0 5 2,0 0-20,0 0-9,0 15 5,0 8 1,0 4 3,11-1 0,8 1 2,7-10-7,1-1-17,6-12-22,1-4-4,9-4-97,3-28 69,-4-6 9,-9-14-53,-11-9 108,-11-11 12,-11-13 95,0-12-8,0-3-11,-16 6 9,-5 15 29,-4 23-31,5 22 0,5 17-48,10 10-7,1 7-12,4 7-16,0 36-26,0 21 24,27 21 4,8 7 4,3 4-4,-1 3-1,-8-5-2,-15-1-13,-12-6-15,-2-9-36,-16-4-80,-17-11-53,-5-27-118</inkml:trace>
  <inkml:trace contextRef="#ctx0" brushRef="#br0" timeOffset="2718.7">4295 1087 270,'0'0'444,"0"0"-391,0 0-15,0 0 17,118-77-19,-93 77-5,8 0-29,3 22 10,3 10-12,-3 6 0,-7 6 1,-9 1-1,-9-1-1,-11-2-9,0-4-77,-14-8-75,-14-14-119</inkml:trace>
  <inkml:trace contextRef="#ctx0" brushRef="#br0" timeOffset="2867.61">4571 851 509,'0'0'57,"0"0"-57,0 0-34,0 0-79,0 0 7,0 0 64,87 87-3,-78-55-109</inkml:trace>
  <inkml:trace contextRef="#ctx0" brushRef="#br0" timeOffset="3172.42">4673 1060 168,'0'0'102,"0"0"-29,0 0 34,0 0-6,0 0-39,0 0 20,114 111-13,-87-83-36,0 2 4,-5-4-24,-2-6-9,-4-6 7,-1-7-8,1-7 3,-1 0 13,8-15 1,-1-17 12,5-12-25,-2-8-6,-10-6 3,-9-9 0,-6 1-4,0 10 0,-26 8 6,-6 20-12,-10 17 5,-7 11-7,3 9 4,-1 26 1,13 5 3,15 5-11,19-3-39,0-4-40,26-14-70,17-10-80,3-14-115</inkml:trace>
  <inkml:trace contextRef="#ctx0" brushRef="#br0" timeOffset="3788.55">5144 938 602,'0'0'136,"0"0"-52,0 0-20,0 0-37,0 0 2,0 0-29,31 18 4,-10 14 17,2 10-16,-1 2 0,-5-1-4,-6-5 6,-7-8-5,-4-6-2,0-10 0,0-4 2,0-10 3,0 0-5,0 0 19,0-16-17,0-14 4,0-9-6,0-8 0,0-3-5,2 9 5,12 12 0,-2 13-3,3 11-7,-2 5 8,3 7-7,-1 20 9,-2 7-7,-3 2 7,-6-5 0,9-4 2,3-10 4,7-5-10,10-12 4,13 0-16,10-18 7,4-20-23,1-9 32,-14-7-3,-10-8 4,-10-4-1,-14 0 0,-11 4 1,-2 15-8,0 15 10,-15 14-3,-1 17 0,-1 1-7,-8 9 7,-4 27-5,7 9 5,8 3 5,14-2-1,0 0-4,30-4 0,12-4 3,9-4-5,18-5 2,20-8 0,5-3 22,-13-1-21,-27-3 4,-33 2-5,-21 9-4,-36 11 4,-35 10 0,-9 7-36,-4-2-77,12 0-70,14-9-103</inkml:trace>
  <inkml:trace contextRef="#ctx0" brushRef="#br0" timeOffset="4336.58">6220 10 446,'0'0'59,"0"0"6,0 0 32,0 0-7,0 0-28,0 0-2,-8 0-42,8 0-18,6 8-5,11 75 5,5 54 11,-11 60 10,-9 34-3,-2 3 10,-7 5-24,-21-7 2,5-11-1,2-26 1,6-33-12,9-34 1,1-41-19,2-29-6,3-26-98,-2-27-49,0-5-143</inkml:trace>
  <inkml:trace contextRef="#ctx0" brushRef="#br0" timeOffset="6720.73">7065 377 519,'0'0'33,"0"0"-27,0 0 16,0 0 12,0 0 11,0 0-10,-88 14-35,47 71 29,-4 16-14,3 16-1,5-1 11,12 0-21,14-12 0,11-15 6,4-19-4,32-20-6,11-18 0,6-18-29,5-14-2,4-8-18,0-30 16,-8-7 24,-8-6 9,-15-4 24,-18 4 6,-9 2-22,-4 9 33,-2 8-7,-11 14-4,-3 10 9,3 8-39,3 0 0,-4 28 0,7 10-3,2 7-2,5 0 5,0-1 0,20-3 3,7-5 2,6-12-5,5-6 0,7-14-23,4-4-4,4-10-1,-4-26 19,-5-9-14,-10-8-16,-12-1 17,-15 1 6,-7 7 4,-15 12 12,-35 12 25,-14 16-21,-14 6 9,2 11-8,16 16-5,15 9 0,30-2-8,15 0 8,14-2-55,36-12-28,17-9-100,9-11-69</inkml:trace>
  <inkml:trace contextRef="#ctx0" brushRef="#br0" timeOffset="7621.36">7750 948 448,'0'0'193,"0"0"-105,0 0-48,0 0-4,0 0-35,0 0 7,38 17 12,-18 8-6,0 5 6,-2 2-16,-3 1 3,-1-8-3,-6-4-1,-1-9-3,-2-7 0,-3-2 12,1-3-12,1 0 13,2-5-12,7-19-1,3-6-10,5-2 10,0 0 0,2 9-11,-3 2 11,-7 11-8,-9 8 8,-1 2-3,-3 0-20,0 21 23,0 9-10,0 3 17,0-2-7,0-8 0,0-4 6,0-7-7,5-2 2,-2-8-1,0-2 15,2 0-11,3-5 14,6-14 4,4-8-21,6-2 6,3-3-7,4 6 0,-4 7-1,-6 9-20,-6 10 21,-9 0-22,-6 7-19,0 18 38,0 9-1,-2 4 2,-4-4-19,6-5-52,0-9-13,8-13 21,21-7-23,7-5 8,4-27-1,-6-6 43,-5-4 38,-10-3 75,-5 6 68,-5 2-30,-5 9 2,-2 12-24,-2 8-18,0 8-12,0 0-61,0 33-3,2 20 3,-2 17-2,0 11 7,0 5 2,0 4-7,0-4 0,0-1 5,0-16 5,0-11-10,0-15 0,0-16 1,-4-13-11,-4-14 11,-3 0-1,-5-26 4,-2-20-4,4-15 0,6-14 0,8-13-5,0-12-3,6-2 8,23 5-11,7 12 6,-1 18-14,2 23 18,-4 18-4,0 23 5,-1 3-19,-8 12 18,-5 21 1,-4 9-6,-13 0 4,-2 3-5,-4-6-28,-39 0-28,-11-5 12,-17-2-58,-10-2-8,8-8-81,15-10-98</inkml:trace>
  <inkml:trace contextRef="#ctx0" brushRef="#br0" timeOffset="7973.43">8793 944 559,'0'0'163,"0"0"-136,0 0-27,0 0 5,0 0 3,0 0 32,-38 112-23,34-78 15,4-2-31,0-8 0,0-3 2,15-8 4,8-6-7,8-7 0,2 0 1,3-23 5,0-12-6,0-7 10,-9-4 4,-15 1-12,-5 5 5,-7 7-7,-11 10 4,-24 7-9,-19 9 5,-6 7-1,0 9-4,10 17-7,19 4-24,19-3-18,12-6-48,14-5-3,25-6-40,7-10-56,6 0-16</inkml:trace>
  <inkml:trace contextRef="#ctx0" brushRef="#br0" timeOffset="8288.31">8992 960 245,'0'0'202,"0"0"-66,0 0-1,0 0-40,0 0-77,0 0 10,15-10-28,-13 30 5,8 8 19,1 1-18,-1-5-3,-2-4 3,0-6 2,-1-4-9,-1-4 1,-1-5 0,-5-1 10,1 0-9,-1 0 10,0-3 27,0-13-37,6-4 8,-2-4-9,9 0 0,5 2 7,7 8-7,6 2 0,5 5 0,2 7 8,-3 0-13,-4 0 5,-6 7-8,-5 14-1,-10 6 3,-7 6-11,-3 2-13,-24 3-117,-23-4-90</inkml:trace>
  <inkml:trace contextRef="#ctx0" brushRef="#br0" timeOffset="9433.94">9339 1020 656,'0'0'51,"0"0"-41,0 0-8,139-51 2,-104 32-4,3-1 7,-7 0 4,-2-4-12,-6 1 1,-17 4-3,-6 3-2,0 7 10,-12 4 6,-11 5 5,-2 0-5,-4 14-9,-2 16 2,6 0 7,8 5 19,9-2-25,8-5 2,0 3 3,21-9-3,6-8-14,3-6 5,6-8-35,5 0 0,1-15 2,-4-11 16,-11-4 16,-10-6 3,-10 2 10,-5 2 17,-2 9 0,0 6 45,0 9-28,0 8-8,0 0-11,0 0-25,5 0-3,0 20-13,6 10 16,-1 3 18,-3-6-16,-3-3 3,1-6-4,-2-7 10,1-4-14,0-5 3,-4-2 0,5 0 15,1 0-13,8-14 1,10-8 5,3-4 4,4 2-24,-2 6 3,-2 4 9,-2 8 1,-5 4 1,-7 2-2,0 0 0,-6 0-12,0 16 8,1 5 3,-3-4 1,0 1 2,1-5 2,1-8-4,2-3 0,9-2-7,4-4 6,5-26-7,9-12-1,-3-12 3,0-10 8,-5-10-2,-4-7 18,-7-7-17,-12-2 14,-5 10-5,-3 13 2,-16 28 33,1 20-26,5 15-7,1 4-12,-5 29-10,1 22 7,3 22 1,5 10 2,8-2-1,0 2 1,10-8 0,5-2 0,3-10 0,5-5-3,1-15-14,2-9-6,1-14 9,-2-13-48,0-7 27,4-11 5,4-24-7,-2-16 35,3-2 4,-3-8-2,-2 5 19,-2 8 7,-12 7 6,-1 15 30,-10 10-37,-4 9 5,0 5-29,0 2 4,0 0-10,0 20-9,-2 13 14,-10 18 2,8 3 6,4 1-9,0-2 1,9-9 0,13-4-3,-2-6 7,1-4-4,-6-4 0,-3-6 5,-8-1-6,-4-3 1,-16 0 0,-33 2-4,-25-5 6,-15-6-4,-13-7-8,-6 0-74,2-10-63,12-16-156</inkml:trace>
  <inkml:trace contextRef="#ctx0" brushRef="#br0" timeOffset="9594.8498">9949 621 630,'0'0'166,"0"0"-141,0 0-11,0 0-1,157-41 12,-81 30-18,9-1-3,-3 1-4,-17-1-145,-23-5-289</inkml:trace>
  <inkml:trace contextRef="#ctx0" brushRef="#br0" timeOffset="15813.39">3040 3488 375,'0'0'13,"-16"155"-10,-7-55 88,6 0-29,1 3-3,5-3-17,5-12-18,2-11-14,0-21 10,2-18-19,2-15 1,0-16 12,0-7-14,-2 0 34,0-22 54,-3-21-57,1-20-20,4-15-11,0-10 0,0-11 0,21 3-18,-2 2 18,5 15-14,-4 24 14,-8 22 13,-6 23-13,2 10-4,-4 5 1,6 32-21,7 22 24,-2 12 0,1 6 1,4-6 6,0-8-7,-3-13 0,4-12-3,-1-11 8,-7-13-6,-3-10 1,-2-4 0,1-13 4,6-23 5,3-16-2,1-8 0,-2-2 1,1-6-12,-2 3 4,1 7 0,-1 14 2,-5 20-2,0 22-3,1 2-1,-4 34-17,5 26 20,-1 17 1,-5 17 0,-1 1 1,-4-2-1,3-4 0,8-12 0,6-16-108,9-20-63,15-24-136</inkml:trace>
  <inkml:trace contextRef="#ctx0" brushRef="#br0" timeOffset="16254.72">4177 4008 76,'0'0'534,"0"0"-517,0 0-13,0 0 13,0 0 13,0 0-7,26-44-6,-23 26-16,-2 2 30,-1 2-19,-1 2 18,-31 4 14,-16 8-35,-6 0-7,-13 20-2,-2 14-1,6 6 1,15 2 8,19-1-6,21-4-4,8-2-5,5-5 4,31-10 1,8-8-1,9-12 3,7 0 0,8-30-1,1-10-1,-7-5-14,-15 1 16,-18 4-14,-18 11 28,-11 6-10,0 9 12,-8 10 1,-6 4-2,5 0-15,5 0-1,4 20 0,0 10-10,0 7 6,18-2 1,9 1-48,4-1-80,-3-12-114</inkml:trace>
  <inkml:trace contextRef="#ctx0" brushRef="#br0" timeOffset="16982.7">4652 3863 658,'0'0'73,"0"0"-23,0 0 5,0 0-17,-134 7 0,112 32-24,1 5 6,13 3-18,8 3-2,0-4 5,6-8-5,21-5-8,9-15-19,8-12-43,7-6-2,7-28-67,5-26-48,-10-14-34,-6-9-8,-18-7 229,-15-4 41,-12-6 156,-2 1-15,0 11-66,-12 21-2,-4 17 5,3 22-17,6 17-33,1 5-26,4 9-36,-2 40-7,-3 16 0,0 20 0,7 1 7,0-5-6,4-7-1,18-5 0,3-14 7,2-3-7,-2-16 0,-4-12-4,-5-12-2,-5-9-5,1-3 11,-1-3-4,5-26 8,1-5-2,3-4-2,1 4 0,-2 7-4,0 10 6,-4 4-2,-1 9 0,-2 4-3,-2 0-1,5 10 0,-6 14 4,-3 6-7,0 6 10,-6-5-6,0-8 3,2-3-50,1-12-4,7-8-37,6 0-45,3-22 86,2-16 1,1-6 41,-5 6 8,-3 4 0,-5 8 48,-3 8 3,-1 6 1,0 10 10,-3 2-24,0 0-30,5 3-8,2 17-3,-3 13 3,-1 1 0,-5 3-1,0 2-70,-18-13-100,-5-8-197</inkml:trace>
  <inkml:trace contextRef="#ctx0" brushRef="#br0" timeOffset="17126.7">5309 3537 409,'0'0'71,"0"0"-64,0 0-7,0 0-26,0 0-103,0 0-62</inkml:trace>
  <inkml:trace contextRef="#ctx0" brushRef="#br0" timeOffset="17432.52">5497 3851 445,'0'0'95,"0"0"-67,0 0 32,0 0-8,0 0-7,85 116-23,-75-96 7,-3-8-18,-5-5-6,-1-3 3,-1-4-4,0 0 2,0 0 17,0 0-12,0-10 10,0-11-14,3-3-2,4-3-4,9 8 0,-2 2-1,3 7 0,0 6 10,4 4-16,1 0 6,2 10 0,4 23-3,-9 10 3,-3 6-3,-11-2-4,-5-2-78,0-4-63,-28-7-121</inkml:trace>
  <inkml:trace contextRef="#ctx0" brushRef="#br0" timeOffset="17754.5">5989 3898 542,'0'0'58,"0"0"-49,0 0 23,0 0 1,0 0-3,0 0-8,98-73-18,-85 53 7,1-1-8,-6 4 1,-8 4 9,0 5-7,0 8 36,-19 0-16,-6 6-19,-6 24-7,2 10 8,9 10-5,9 4 4,11 0-3,0-2-3,4-6-1,29-10-2,17-16 1,15-17-27,14-3-27,10-28-62,3-21-153</inkml:trace>
  <inkml:trace contextRef="#ctx0" brushRef="#br0" timeOffset="18070.4">6787 3387 622,'0'0'67,"0"0"-20,0 0 18,0 0-1,0 0 30,0 0-50,-4-5-32,14 44-12,13 19-1,-3 20 1,-2 6 5,-9-1 1,-5-2-5,1-2-1,-1-10 2,0-12-3,3-12 1,0-13-5,-5-16-4,5-13-8,2-3 0,11-6-13,15-26 10,15-11-63,11-12-89,5-9 1,-2-5 72</inkml:trace>
  <inkml:trace contextRef="#ctx0" brushRef="#br0" timeOffset="18941.36">7284 3601 343,'0'0'143,"0"0"-100,0 0-19,-49 102 0,49-80 15,0-4-24,13-5 0,10-7 1,5-6-16,2 0 17,-3 0-12,-8-15-2,-5-5 19,-8 2-22,-6-3 12,0 6-9,0 4 0,-13-1 11,-7 3 29,-5 3-24,1 4 8,-8 2-11,1 10-5,-1 23-2,0 3-5,4 8-1,7 2-2,10 0 3,11-2-2,0-4-1,13-10-1,21-10 0,10-14-4,10-6-16,12-12-53,15-23-60,4-10 55,6-5-63,-5-7 59,-12 2-13,-20 2 95,-25 7 38,-22 15 121,-7 7-35,0 10 18,-7 11-34,-13 3-31,-6 0-39,-4 24-33,-3 14 5,1 7-10,6 5 1,1-3 2,10-2-2,3-6-1,12-8 0,0-9-1,0-12-1,14-8-15,4-2-3,12-10 18,0-16-7,6-8-8,-5-2 3,-2 0 7,-5 4 3,-6 7 4,-7 11 0,-9 9 11,1 3-1,-3 2 13,2 0-23,0 2-20,1 16 20,-1 5 0,4-5 2,1-1 2,4-7-1,7-5-3,6-5 0,8 0 0,5-14 0,-1-14 0,-5-7-9,-11-6 5,-4 1 5,-7-4-1,-7 10 4,-2 4 4,0 9-9,0 12 1,0 9 0,0 0-1,0 4 0,0 19-4,0 3 1,0 3 5,9 5-10,0 2 9,2 0 0,4 0 1,6 6 3,-3-1-4,-1-1 0,-1-6-4,-5-8-5,-8-8-128,-3-12-84</inkml:trace>
  <inkml:trace contextRef="#ctx0" brushRef="#br0" timeOffset="19503.05">8383 3573 644,'0'0'118,"0"0"-84,0 0-27,0 0 7,0 0 0,0 0 7,29 144 21,-29-102-30,0-3-10,0-13 6,0-12-5,0-9 3,0-5-6,0 0 8,0 0 0,0-15 2,11-8-4,4-8-5,4 6 1,1 7-2,-5 4 0,-1 5 4,-6 4-1,1 3-3,-2 2-7,4 0 5,1 15 2,1 8 0,-6 5 0,-3-2-12,-4-5-4,0-5-26,0-8-26,0-4 5,-9-4-50,-2 0-2,4-2-48,7-18 64,0-11 10,16-4 18,12-7 71,2 3 118,-4 4 32,-3 2-25,-5 11 6,-7 6-17,-3 6-15,-3 6-43,2 4-15,2 0-20,1 14-20,4 11-1,-5 14 4,-7 0 0,-2 3-7,0-2 3,-13-4-37,-11-7-55,1-4-104,1-13-66</inkml:trace>
  <inkml:trace contextRef="#ctx0" brushRef="#br0" timeOffset="19655.96">8764 3156 526,'0'0'74,"0"0"-59,0 0-6,0 0-9,0 0-3,0 0-73,-2 102-287</inkml:trace>
  <inkml:trace contextRef="#ctx0" brushRef="#br0" timeOffset="20028.07">9011 3539 663,'0'0'134,"0"0"-125,0 0 21,0 0 24,-37 111 2,37-88-24,0 3-29,1-1 2,4-2-5,-5 0 7,0-4-7,0-3 0,0-4 0,0-4 5,-2-5 0,2-3-4,-3 0 7,3 0-5,0-11 9,0-17-12,13-12-2,12-3-5,7 0 8,6 7-2,-5 10 0,-6 14-7,-5 12 4,-2 0-12,-7 24-1,-5 13 16,0 2-25,-1 2 3,-2-9-52,12-6-27,2-12 2,7-11-45,13-3-27,13-12-18</inkml:trace>
  <inkml:trace contextRef="#ctx0" brushRef="#br0" timeOffset="20530.04">9711 3493 276,'0'0'145,"29"-104"-22,-23 71-4,-6 18 1,0 8-38,0 7-39,-18 4-27,-14 30-16,-16 12 0,-2 7 7,5-4-2,14-6-5,14-11 0,9-6 1,8-8-6,0-7 5,0-8-16,6-3 15,17 0-24,11-10 9,4-12 11,-2-2-18,-9 8 20,-12 2 6,-9 7-2,-6 6 38,0 1-9,3 0-11,-3 10-19,5 26-19,3 21 14,10 23 7,14 24-2,7 26 25,15 16-16,-6 5 3,-2-4-12,-19-12 5,-25-12-10,-2-14 5,-36-17-9,-15-21 6,-12-21-5,-2-25 8,3-25 11,9-17-9,15-49 26,20-34-14,18-36-13,16-28 0,38-23-1,14-1-2,5 25 1,-1 33-5,-3 40 6,0 31 2,1 19-2,5 18-6,1 18-72,-7 4-87,-14 0-72</inkml:trace>
  <inkml:trace contextRef="#ctx0" brushRef="#br0" timeOffset="21172">8706 3113 370,'0'0'96,"0"0"-88,0 0-1,0 0 21,0 0-8,0 0 4,28 0-19,-13 0-3,-9 0 5,-1 0-6,-3 0 16,-2 0 44,0 0 4,0 0-4,0-7-45,0 2-9,0 5 10,0 0-17,-4 0-3,-15 9-23,-2 15-18,-6 10 4,2 6-69,5-2-90,7 0-116</inkml:trace>
  <inkml:trace contextRef="#ctx0" brushRef="#br0" timeOffset="24790.87">2819 4557 396,'0'0'79,"0"0"-72,0 0-6,0 0 17,0 0-8,0 0 21,0 0-20,0 5-8,9-3 8,4 0-9,5 4 6,4-3 12,11 4-13,5-2 10,9 0-11,11-5-2,11 0 14,10 0-2,14 0-1,7-2-1,10-10-13,10 1 11,7 1-12,2 1 0,1-3-1,-5 1 3,-7 2-2,0 0 0,-11 6 6,-5-2-12,-1 2 6,1-1 0,6 0 6,0 1-6,6-1 0,2-3 0,2-4-2,1 1-7,-7 0 1,-2-1-7,-10 0 7,-6-5 9,-7 4-1,-11-2 2,-9 0 5,-7 4-8,-1-3 1,7 1 0,3-1-1,7 3 2,3 2-1,2 0 0,4 1 0,0 0 0,-4 1 0,3-2 1,-4 0-2,9-2 4,5 0-3,1 0 0,1 0 2,-2-2-2,-5 0 0,5 1 0,-3 4-5,0 1 5,-1-2 0,-8 2 0,-4 2 7,-4-3-16,-3 4 9,1 1 0,-3-3 7,2 2-7,2-2 0,-1-1-1,3 2 5,-3-1-8,-3 1 4,2-1 0,-1 4 1,1-3 1,0-3-2,5 2 0,-3-2 4,0 2-10,2-4 6,-11 4 0,-6-6-1,-14 6 2,-12 2-1,-14 2 0,-11 1 3,-5 0-6,-2 0-4,0 0-2,0 0 5,0 0 5,-14 0-1,-3 5 0,-1 1-8,-3-2-51,2-4-132</inkml:trace>
  <inkml:trace contextRef="#ctx0" brushRef="#br0" timeOffset="29558.82">1448 4270 247,'0'0'70,"0"0"-70,0 0-16,0 0 16,0 0 0,0 0 23,0 0 22,2 29-12,5-5 0,0-2 2,2 1-22,-1-2 17,2-5-14,1 0-3,-1-7 11,2-4-21,3-3 17,1-2 4,11 0-1,15-25 34,16-16-26,17-14-18,15-11-1,3-4-4,-1-5-9,-12 7 1,-13 11-35,-13 12-8,-12 16-60,-18 11-129</inkml:trace>
  <inkml:trace contextRef="#ctx0" brushRef="#br0" timeOffset="33702.6">10842 3488 466,'0'0'54,"0"0"-40,0 0 22,0 0-32,0 0 8,0 0 25,123-32-21,-61 23 5,-2 3-17,-11 6-4,-14 0 0,-12 0-71,-17 21-22,-6 10-26,-8 5-14,-26 1-115</inkml:trace>
  <inkml:trace contextRef="#ctx0" brushRef="#br0" timeOffset="33829.5199">11000 3688 199,'0'0'96,"0"0"-20,0 0-41,0 0-17,0 0 6,0 0-22,138-87 2,-76 52-4,3-6-33,-7 4-68,-13 5-37</inkml:trace>
  <inkml:trace contextRef="#ctx0" brushRef="#br0" timeOffset="34021.4">11335 3398 186,'0'0'123,"0"0"-29,0 0-21,0 0 10,0 0-38,0 0-8,-38 0-6,47 0-25,20 0 3,10 0-3,4 5-6,-3 15 17,-7 6-16,-8 6-1,-10 7 0,-10 0 1,-5 6-7,-18 1 6,-35 3-86,-16-5-95</inkml:trace>
  <inkml:trace contextRef="#ctx0" brushRef="#br0" timeOffset="34758.5199">12195 3288 313,'0'0'141,"0"0"-71,0 0-15,0 0 23,0 0-18,0 0 14,0-24-29,0 24-43,0 11-4,-3 27-6,-3 9 8,0 10 11,-2 5-7,4-4-3,-1 0 0,5-8 1,-2-4-4,-1-7-51,0-5-50,-1-10 2,1-10-119,3-11-135</inkml:trace>
  <inkml:trace contextRef="#ctx0" brushRef="#br0" timeOffset="35304.56">12201 3359 219,'0'0'121,"0"0"-85,0 0 20,0 0-6,0 0-7,0 0 15,-4-35-31,4 34 8,0-1-6,0-3-10,0 3 22,0-2-25,0 3 22,0-2 13,0 2-43,0 1 19,0 0-17,0 0-8,0 0 2,0 1-4,14 19 0,5 10 4,6 12 8,4 11-12,2 3 0,5 3 5,2-7-7,-2-4 6,-2-6-4,-4-8 0,-9-12 6,-8-11-13,-9-2 7,-2-8 0,-2-1-3,0 0 9,0 0-4,0 0-2,0-10-4,0-3-11,0-2-23,0 6-16,0-4-19,0 4-53,0 1-19,0-7-82</inkml:trace>
  <inkml:trace contextRef="#ctx0" brushRef="#br0" timeOffset="35723.94">12516 3298 68,'0'0'182,"0"0"-115,0 0-57,0 0 16,0 0 56,0 0-29,0-35 4,0 28-22,0 1-12,0 0 10,-2 0 5,2 0-9,0 3 15,-2 0-15,2 3 5,0 0-9,0 0-18,0 3-14,0 22-4,0 12 11,0 14 22,2 12-20,3 0 13,3 3-7,-6-8 1,4-7-10,-1-10 1,-2-12 0,3-4 0,-1-11 1,-5-9-1,0-3 0,0-2-9,0 0 3,0 0-14,4-7-27,3-6-37,4-1-15,-2 5-15,-3-1-119</inkml:trace>
  <inkml:trace contextRef="#ctx0" brushRef="#br0" timeOffset="36174.95">12873 3326 203,'0'0'57,"0"0"1,0 0 2,0 0-12,0 0-35,0 0 16,-18-21-15,16 17 10,-1 1 5,-1-3-15,-2 1 24,5 2-7,-2 3 15,3 0-6,0 0-19,0 10-20,-2 22-2,0 19 2,0 9 4,-2 3 4,2 0-3,2-8-2,-3-6-4,3-7 2,-2-12 0,-2-5-2,2-11-1,-1-7-3,3-3-75,0-4 1,0 0-93,0-5-37</inkml:trace>
  <inkml:trace contextRef="#ctx0" brushRef="#br0" timeOffset="36759.81">12834 3471 404,'0'0'104,"0"0"-40,0 0 23,0 0-22,0 0-31,0 0-25,54-30-3,-27 64-6,2 0 3,4 3 2,-2-3-5,5-7 3,-5-3-3,2-5 4,-1-7-4,-5-4-9,-5-7-8,-9 1-3,-5 1 20,-4-3-24,-4 0 22,0 0-7,0 0 18,0-6-18,0-14 8,0-5-1,0-5-2,0-8 7,0-8-3,0-3 5,0-3-4,0 6 13,0 8-1,-4 6 8,-4 8 22,4 2-26,-3 4 16,-2-2 18,-2-5-42,-2 4 14,-1-5-15,-3 1-6,6 4 18,1-2-15,5 9-3,4 2 3,1 7 1,-2 2-8,2 3 2,0 0 0,0 0-7,0 0 9,0 4-4,0 31 2,0 15-12,0 17 10,6 8 2,3 6 0,0 2 0,-4-4 0,-1-7-1,0-10-19,2-12-89,0-12-113</inkml:trace>
  <inkml:trace contextRef="#ctx0" brushRef="#br0" timeOffset="37344.47">12170 4076 400,'0'0'32,"0"0"21,0 0-42,0 0 0,0 0 58,138-66-11,-47 52 22,22 2-33,11 2-46,6 0 16,-6 2-17,-1 0 0,-7-5 0,-6 2 0,-19-4-18,-20 4-4,-27 8-55,-28 0-10,-16 3-38,-20 0 62,-29 10 39,-18 6-91,-13 0 24,-7 5 33</inkml:trace>
  <inkml:trace contextRef="#ctx0" brushRef="#br0" timeOffset="37600.32">12258 4110 315,'0'0'133,"0"0"-49,0 0-26,0 0 15,0 0-54,0 0-15,-18 17 26,105-17 19,35-13-2,25-10-17,16 0-24,-1 1 18,-6-1-18,-17 0 8,-19 5-14,-26 3 7,-31 4-5,-28 5-2,-27 2 1,-8 2 7,-10 2-8,-23 0 0,-13 0-30,-16 0-118,-9 6-116</inkml:trace>
  <inkml:trace contextRef="#ctx0" brushRef="#br0" timeOffset="46168.2">13021 2883 123,'0'0'1,"0"0"3,0 0 32,0 0 13,0 0 7,0 0-6,0 0-9,-66-41 13,55 32-16,-1 3-24,1 0 13,-4 0-27,-1 1 8,-1 2-6,-8-3 4,1 1-2,-5 0-4,-3 1 0,-5 1 12,-2 3-10,-5 0 9,-1 0-8,1 0 5,-6 17-3,-2 3-5,-6 1 0,-1 8 1,-1 0 6,2 1-7,2 2 0,-2 2 4,0 5-5,2 6 1,4-1 0,6 6-4,9 5 12,8 4-8,8 8 3,8 3 6,5 2-11,0-2 4,8 1 2,0-6 7,0-1-3,14 0-4,11-3-3,8 0 7,7-1-9,2-7 1,8-5 0,1-8 4,5-5-1,4-6-3,2-4 2,5 2 8,2-4-11,0-5 3,9 1-2,-2-7 3,4-5 2,3-5-5,-3-2 9,0 0-5,1-18 8,4-10-9,0-10-3,5-8 13,1-8-4,-6-4-6,-6-3 9,-8 0-5,-11 0 0,-11 3-4,-9 0 5,-13 2 5,-10-5-12,-9 1 18,-8-6-6,0-4-9,-16 0 21,-12 2-23,2 10-2,-7 3 15,-1 11-10,-1 8-5,-3 4 0,1 6 14,-2 2-21,-1 6 12,-2 4-5,-3 1 1,-1 4 3,1 0-4,1 2 0,3-1 6,5-1-12,4-3 6,6 2 0,4 0 3,2 1 5,2 2-8,9-1 0,3 6 4,4 1-8,2 1 4,0-3 0,0 2-2,0-2-1,0 3 1,0-1-4,0-2-40,3 2 10,13-4-31,5 5-47,-3 0-47,-7-2-75</inkml:trace>
  <inkml:trace contextRef="#ctx0" brushRef="#br0" timeOffset="46890.269">13744 3371 454,'0'0'160,"0"0"-72,0 0-34,0 0 7,0 0-40,0 0 37,-17-43-58,54 38 4,19-2 1,13 1 1,4 6-8,-1-1 2,-3 1-48,-13 0 8,-14 0-73,-13 10-22,-20 5-2,-9 1-82</inkml:trace>
  <inkml:trace contextRef="#ctx0" brushRef="#br0" timeOffset="47308.17">13891 3495 343,'0'0'129,"0"0"-53,0 0-64,0 0 4,0 0 17,0 0-27,-29 2 20,54-2-23,23 0 6,24-4 10,17-16-19,14-2-8,-2 1-33,-15 1-24,-24 2 2,-28 5-15,-25 3 6,-9 1 46,-31 1 0,-23 3 26,-10-4 15,-5-5 3,11 3 26,8-4 28,17 1-14,10 5 28,13 0-23,7 6-17,3 0 5,0 1-48,0-4 13,7 4-16,22 2 10,13 0 3,12 0-12,4 10 2,-2 10-3,-10 10 4,-10 7-7,-16 0 3,-11 9-2,-9 5-12,-16 2 14,-35 2-9,-25-3-48,-4-12-179</inkml:trace>
  <inkml:trace contextRef="#ctx0" brushRef="#br0" timeOffset="48148.2">15316 3038 363,'0'0'126,"0"0"-54,0 0-30,0 0 30,0 0-23,0 0-44,-23 4 13,19 28-13,2 7-5,2 12 12,0 5 0,0 4-8,0 5-4,0 0 4,0 1-3,0-8 1,0-9-2,-3-14 2,-3-12 10,0-9-17,0-7 5,6-7 0,0 0 10,0 0-10,0-9 39,0-20 0,0-18-24,0-16-13,0-10-2,0-9 0,0-2 5,0 1-5,0 9 0,0 11-3,0 10 22,0 14-28,0 14 9,0 8 0,2 5-2,17 6 2,10 3 0,10 1-3,11 2 15,1 0-21,-4 0 9,-10 16-6,-12 5-5,-9 3-8,-16 2 3,0 9 16,-27 0-47,-29 8 22,-15-2-25,-1 0-13,10-4 44,18-10-13,21-3-6,21-10-64,2-12-146</inkml:trace>
  <inkml:trace contextRef="#ctx0" brushRef="#br0" timeOffset="49942.68">15601 3234 525,'0'0'110,"0"0"-71,0 0-36,0 0 21,0 0-19,0 0-5,16 71 28,-6-34-24,7 3-2,-7-1 2,-1-1 6,-6-9-10,-3-10 0,0-5 0,0-10 0,0-2 4,0-2-4,0 0 30,-7 0-12,-1-13 35,7-13-48,1-9 1,0-5 5,0-1-6,11 10-5,9 4 0,3 9-27,1 10-7,-1 4-41,3 4-43,3 0 49,-4 3-51,-1 11 26,-7 1 9,2-3 38,-6 2 44,-4-6 6,0-2 8,-5-2 40,1-4 48,4 0-16,-2 0 9,4 0-44,7 0 22,-1-1-53,1-8-13,-9 8 31,-7-3-17,-2 4 22,0 0 19,0 0-59,0 0 16,-2 0-16,-15 14 0,-4 16-1,-1 2 1,2 2 0,8 2-2,10-6 7,2-5-13,0-5 8,0-9 0,19-5-11,2-6 11,8 0 0,9-12-1,-2-10 10,-2-7-13,-13-6 4,-12-3 0,-6 0 1,-3 3-1,-4 6 0,-28 3-6,-5 12 14,-2 5-19,2 9 5,3 0 6,9 14-8,10 13 8,13 0-4,2-2 2,9 0-59,29-4 21,13-5-20,16-8-4,9-5-6,-1-3-44,-4 0-14,-5-13 74,-13-6 30,-10-1 24,-12 2 25,-12 0 61,-11-1 29,-6-5-5,-2-1-32,0 1 27,0 6-56,0 6 24,-8 4-50,1 8-5,-3 0 2,-2 0-18,-7 22-2,-8 13 0,-2 6 7,2 1-14,10-3 7,12-7-9,5-8 4,0-6-38,18-13 17,11-5 5,6 0-12,5-27 27,1-7-17,-3-7 23,-13 8 2,-8 4 7,-10 10-5,-7 9 49,0 2-27,-4 8 20,-6 0-46,-5 22 9,3 29-14,1 17 10,9 15-5,2 5 0,0 0 0,10-1-5,5-3 5,-2 4 0,-9-3-11,-4-13 11,0-16-24,-2-22 21,-15-18-21,-6-14 24,1-2 0,-7-4 1,2-26 16,0-11-12,1-13 1,14-8-6,12-5 11,0 0-13,25 7 2,15 5 0,8 4-12,16 5-13,4-3-8,4 5-19,-7 4-74,-15-2 66,-16 8 0,-16 2 52,-14 8 8,-4 10 29,0 1 37,0 4 11,0-4-18,0 6 16,0 0-31,0 6-25,0 1 10,0 0-25,10 0-4,5 0 0,3 10 5,2 13-16,0 10 11,-5 1 0,-7 0-3,-4-4 6,-4-2-3,0-10 0,0-4 6,0-8-10,0-6 8,0 0-3,0 0 49,-4-14-33,-1-12-6,0-6-11,3-9 3,2-3-7,0-1 2,2 0 1,21 9-13,4 8 5,8 10-7,0 8 0,4 2-31,-6 6 28,-6 2-18,-7 0-28,-11 8-6,-9 12 24,0 3 40,-3 0 6,-12 4-7,-1-5 6,3-6 2,7-6 0,1-10 0,5 0 6,0 0 6,0 0 39,0-5-44,-2-5 2,-1 3-9,1 3 5,0 1-14,2 2 10,0-2-2,0 3-34,0 0-19,0 0-10,0 0 0,0 0-21,0 0-2,0 4 21,4 0 2,1-1 11</inkml:trace>
  <inkml:trace contextRef="#ctx0" brushRef="#br0" timeOffset="50992.41">17484 3314 402,'0'0'65,"0"0"-50,0 0-6,0 0 21,0 0 21,-122-26-29,96 30 14,-3 17-30,0 4-4,-2 8 13,6 1-12,9 2 1,7-6-4,7-4 6,2-6-6,0-8 0,4-4 1,12-8 13,8 0-13,3 0 14,6-17 13,1-10-26,0-1 13,-5 0-11,-5 0 8,-2 3 24,-6 10-25,-7 5 15,-7 10 2,-2 0-22,0 0 12,0 4-18,0 17-1,-2 12-6,-12 5 9,5 0-4,7-6-27,2-6-59,0-10-7,2-8-69,17-8-91</inkml:trace>
  <inkml:trace contextRef="#ctx0" brushRef="#br0" timeOffset="51537.75">17587 3326 435,'0'0'165,"0"0"-73,0 0-4,0 0-44,0 0-31,0 0-10,-8 16 7,8 11 18,0-1-28,0-3 6,8-6-6,-1-3 10,-5-7-11,0 0 1,-1-5 0,-1-2 4,0 0-1,0 0-1,3 0 8,-3 0-3,6-6-2,-2-12-5,5-5 1,9-3-6,-1 1 5,6 7 0,-6 10-1,-5 4-1,-4 4-2,-3 0-9,-1 5 11,3 17-8,-2-4 10,-3 0 0,-1-4-4,-1-5-7,0-2 9,0-7 2,0 0 0,0 0 10,0 0-8,0 0 6,5-5-8,-1-11 5,7-4-7,3-5 2,7-1-2,-2 4-4,4 4 9,-5 7-3,-3 4 0,-5 7 1,3 0-7,-6 0 1,1 25 4,-3 1-9,-5 7 13,0-1-3,0 2 0,0-8-54,-5-3-16,-4-9-46,-4-10-24,-5-4-108</inkml:trace>
  <inkml:trace contextRef="#ctx0" brushRef="#br0" timeOffset="51766.6">17940 3284 460,'0'0'87,"0"0"-57,0 0 4,0 0 3,0 0 2,0 0-24,0 0-5,64-26-11,-61 26 1,-1 0-15,0 0-12,-2 2-40,0-2 38,0 0-13,0 0-30,-7 0-43,-7 0-115</inkml:trace>
  <inkml:trace contextRef="#ctx0" brushRef="#br0" timeOffset="52101.6">17940 3284 389,'113'-30'107,"-113"30"-20,2 0-13,-2 0-16,2 0-41,3 0-10,0 4-7,1 13 0,-4-4 1,1 5-1,-3-1 0,0-6 1,0 2-4,0-5 4,0-4-1,-3-3 0,-7-1-23,-2 0 7,0 0-55,11 0 10,1 0 4,0-8-38,9-3-25,9 1-81</inkml:trace>
  <inkml:trace contextRef="#ctx0" brushRef="#br0" timeOffset="53334.74">15612 1590 355,'0'0'90,"0"0"-43,0 0-45,0-105 23,-29 87-9,-4 4-12,-7 5 11,-1 3-15,8 2 0,4 4 5,6-3-3,15 3-2,8 0 0,0 0-12,0 0-85,18 0 3,-7-1-86</inkml:trace>
  <inkml:trace contextRef="#ctx0" brushRef="#br0" timeOffset="53774.57">15443 1417 242,'0'0'15,"0"0"-15,0 0-33,0 0 19,0 0 14,0 0 1,47 64 4,-43-60 3,-2 3 11,-2-7-1,0 0 59,0 2 37,-8 1-58,-19 8-17,-9 1-28,-7 3 0,-1 5 16,1 5-13,6 8 6,1 2 0,7 2-17,13 4 13,12 3-16,4-1 0,11 3 8,27 0-4,14-7-1,8 2 2,2-5 1,-2-6-2,-15-1-4,-19-3 0,-23-2-3,-6 1 0,-57 4 3,-27-3-3,-17-1-53,-8-4-9,16-7 1,22-4-13,29-10 8,35 0-85,10-2 5</inkml:trace>
  <inkml:trace contextRef="#ctx0" brushRef="#br0" timeOffset="54276.48">15651 2099 391,'0'0'69,"0"0"-64,0 0 15,0 0 19,0 0-22,0 0 7,55-19-2,-42 10-15,0-5-5,1 0-2,-6-2 0,-2-4 3,-6 4-2,0 1-1,0 8 13,-6 3-4,-16 4 20,-6 0-24,-6 20-4,-1 12 8,1 2-6,10 0 6,12-6-8,12 0 6,0-3-14,23-7 10,20-3-3,14-11 8,12-4-8,9-2-5,0-28 1,-4-8-39,-10-8 35,-19-10-23,-20-10-7,-22-6 11,-3-8 13,-15 5 14,-18 10 27,-3 5-9,3 16 33,4 10-9,9 15 1,9 11 3,6 8-25,0 12-9,5 28-12,0 22 0,0 16 3,16 18-3,2 9 1,-6 1 2,2-4-3,-8-10-32,-4-11-20,-2-12-78,-16-18-47</inkml:trace>
  <inkml:trace contextRef="#ctx0" brushRef="#br0" timeOffset="54452.37">15935 2029 485,'0'0'92,"0"0"-75,0 0 24,0 0-41,0 0-17,141-64 10,-65 64-22,20 0-19,4 0-92,0 0-74</inkml:trace>
  <inkml:trace contextRef="#ctx0" brushRef="#br0" timeOffset="55146.25">16854 1939 358,'0'0'117,"0"0"-73,0 0 2,0 0 28,-122 16-35,88 5-1,7 8-15,-2 0-17,11 0 5,9 0-10,5-2-1,4-3 4,0-5 2,20-5-6,11-5 0,5-9-6,4 0 1,4 0 5,-5-26-12,-8-7 10,-12-8-18,-16-5 17,-3 0 3,-11 0-15,-20 12 15,-9 10 0,-3 18 2,-1 6-9,4 6 10,10 19-3,15 3 0,13 3-15,2-7 6,26-2-55,19-14 25,10-8 24,6 0-47,0-2 12,-1-21 30,-7-14-26,-13-11 29,-13-9 11,-15-5 6,-12 0 33,0 11 36,-8 8 5,-17 14 12,4 8-10,2 9-18,9 12-41,1 0-14,6 26-6,3 22 7,0 22-4,0 19 1,18 12 7,13 14-12,3-1 4,-5-1 0,-3-6 5,-8-10-5,-7-16 0,-2-20-3,-5-20 5,-1-21-7,-3-12 5,0-8 0,0-3 33,-13-29-8,-1-16-4,5-24-16,9-18 5,0-19-18,2-19 8,23-18 0,13-11-1,4 2-7,7 10 8,3 26 0,-6 32-29,-8 30-7,-13 30-17,-16 27-11,-9 0-136,0 34-26</inkml:trace>
  <inkml:trace contextRef="#ctx0" brushRef="#br0" timeOffset="55358.12">17056 2104 357,'0'0'136,"0"0"-104,0 0-26,0 0 23,0 0-23,0 0 7,139-37-13,-70 23-9,0 4-182</inkml:trace>
  <inkml:trace contextRef="#ctx0" brushRef="#br0" timeOffset="56204.19">15603 2613 325,'0'0'49,"-129"-7"-17,65 7-25,21 0 10,19 0 60,24 0 27,7-1-48,57 1-53,37-3 16,34 0 7,39-1-11,35-3 13,19 2-28,16-7-4,2-3 3,-18 0-88,-19 0-53,-33 3-34,-33 6 24,-42 6 150,-50 0-8</inkml:trace>
  <inkml:trace contextRef="#ctx0" brushRef="#br0" timeOffset="56713.99">15416 4078 528,'0'0'26,"0"0"-13,182-5-13,-63-11 7,30-4 21,25-3 50,16-1-55,15 1 10,4 2-33,-9 3 4,-9 4-14,-27 6-9,-23 4 0,-33 4-62,-37 0-89,-48 0-41</inkml:trace>
  <inkml:trace contextRef="#ctx0" brushRef="#br0" timeOffset="57013.8">15517 4263 632,'0'0'45,"113"0"-41,7 0-4,34-2 11,22-12 1,9 2-1,2-2 21,-8 4-27,-14-1 22,-11 3-26,-23 3 4,-26 0 20,-25 3-24,-24-1 25,-27 3-12,-16 0-12,-10 0 11,-3 0-10,0 0-6,-19 0 1,-16 0-146,-12 0-152</inkml:trace>
  <inkml:trace contextRef="#ctx0" brushRef="#br0" timeOffset="63113.58">12338 4466 70,'0'0'104,"0"0"-9,0 0-22,0 0-36,0 0 3,0 0 28,0 0-7,0 0 2,-63-25-7,61 23-23,2 2 3,0 0-23,0 0 13,0 0-26,0 0 1,4 0-6,23 0 11,13 0 0,18 0-1,18-2-4,16-1 16,12-1-17,6-3 0,-4 4-3,0-4-21,-13 1-29,-13 2-10,-14-4-21,-23 6 18,-20 0-14,-23 2 6,-9 0-6,-36 9 65,-17 7-1,-12 2 3,-4-1-71,-5-2 13</inkml:trace>
  <inkml:trace contextRef="#ctx0" brushRef="#br0" timeOffset="63616.4">12335 4538 106,'0'0'83,"0"0"-16,-122 1 33,107-1-34,14 0-6,1 0-20,16 0-36,28-7 6,26-8 1,21 2 9,16 1 13,11 0-29,2-1 2,-6 5-6,-7 0 5,-16 3-11,-15 0-3,-23 5-17,-26 0-4,-27 0-60,-13 2-24,-51 11 79,-26 2-64,-10 3-40,-14-5 139,0 1 77,-3-1 24,8-4-59,5 1 42,25-3-5,25-5-36,27 1 22,27-3-42,0 0-15,52 0-4,25-12-2,29-4 7,18 0 0,5-1-8,-6 6 7,-19 1-7,-19 2 0,-20 4 11,-20 4-10,-23 0 5,-15 0 3,-5 0-7,-2 0 33,0 0 15,0 0-20,-20 0-2,-9 0-29,-11 0 1,-2 0-1,3 5-18,12-1-25,14 1-58,13-4-27,0-1-212</inkml:trace>
  <inkml:trace contextRef="#ctx0" brushRef="#br0" timeOffset="65074.92">10057 2452 396,'0'0'111,"0"0"-84,0 0-27,0 0 8,0 0-10,-122 80 6,83-52 5,4-3 12,-1-1-14,3-2-3,-1-2-4,1 2 5,6-4-16,3 0 1,6-2-31,7-1-17,6-5-60,5-5-46</inkml:trace>
  <inkml:trace contextRef="#ctx0" brushRef="#br0" timeOffset="65285.8">10135 2597 426,'0'0'149,"0"0"-131,0 0-18,0 0 1,0 0-1,0 0 0,-167 63 0,98-32-1,7-1-5,8-2-7,13-6-21,15-4-24,8-2-10,10-6-65</inkml:trace>
  <inkml:trace contextRef="#ctx0" brushRef="#br0" timeOffset="65596.05">9716 2516 276,'0'0'189,"0"0"-128,0 0-61,0 0-61,0 0 9,0 0 41,-58 48 11,13-7 27,-6 5-23,2 2 5,12-4-8,12-6 3,15-6 8,10-6-12,10-2 0,46-6 14,33-8 6,40-6 12,27-4-32,11-6-46,-10-20-196</inkml:trace>
  <inkml:trace contextRef="#ctx0" brushRef="#br0" timeOffset="74403.89">7875 2842 342,'0'0'23,"0"0"-22,0 0 10,0 0-4,0 0 57,0 0-1,0 0-32,0 0 0,2 3-30,-2 1 2,0 4-3,0 4 2,0 2-2,0 3 0,0 0 10,0 0-13,0 0 3,0 2 0,2-4 3,7-1 1,3-6-4,5-1 0,10-7-14,8 0 14,12-5 3,7-16 8,1-8-22,-12 4-13,-14 0-56,-22 7-79,-7 2-118</inkml:trace>
  <inkml:trace contextRef="#ctx0" brushRef="#br0" timeOffset="74762.9399">7709 2903 430,'0'0'46,"0"0"-15,0 0-17,0 0-14,0 0 0,0 0 1,-9 0-1,9 11 0,-1 14-1,-4 6 9,3 3-9,2-3 1,0-6 0,0-9 4,0-5 3,7-8-7,17-3 7,12 0-2,16-12 32,23-20 2,10-10-11,8-6-2,5-5-19,-9 1 24,-13 6-12,-20 10-15,-22 14 1,-21 13-4,-13 9-2,0 0-20,-7 0-34,-24 14-28,-23 13-29,-6 3-100</inkml:trace>
  <inkml:trace contextRef="#ctx0" brushRef="#br0" timeOffset="81158.9399">17047 900 293,'0'0'34,"0"0"-1,-126-104-3,86 79-1,-5 6 12,-1 2-1,-4 12 0,-6 2-11,-8 3-29,-15 3 14,-10 20-14,-15 16 0,-4 9 10,4 8-8,4 10 12,15 13-2,6 13-4,6 18 6,2 20-6,-1 29-3,6 28 17,-1 17-19,13 16 1,12 0-4,18-14 9,22-8-11,2-16 2,29-7 0,24-7-5,18-5 11,16-9-6,9-11 1,16-13 8,12-20-11,19-15 2,15-25 0,20-22 0,12-22 1,4-24-1,5-2 12,-6-41-3,-14-22-11,-10-18 3,-8-23-1,-8-20 14,1-29-10,-11-21-2,-8-17 13,-16-10-12,-19 5 25,-18 2-12,-19-7 1,-19 5 16,-19-5-21,-25 2 10,-22 18-22,-60 12-2,-41 28-2,-31 28-5,-35 26 9,-6 24-1,5 25 1,11 25-15,31 13 2,23 8-54,30 30 4,35 12-40,33 8-1,27 10-67,9 6-22</inkml:trace>
  <inkml:trace contextRef="#ctx0" brushRef="#br0" timeOffset="81686.78">18256 2965 684,'0'0'50,"0"0"-43,0 0-14,0 0 14,0 0 0,166 16 22,-53-9-26,7 2 19,3 1-21,-16 3-1,-23-3 7,-26-5-1,-23-1-12,-14 0 6,-15-4-26,-6 0 26,0 0 0,0 0 3,0-5-4,-10-12 7,-4 0-6,1-3 3,0 3 4,3 3-4,4 5-2,3 3 14,1 2 20,2 4-17,0-3 14,0 3-32,0 0-10,0 0 10,19 0-5,-2 10 5,1 5 0,-5 4 0,-9 10 0,-4 6-35,-21 7-66,-32 4 25,-13-2-82,11-9-164</inkml:trace>
  <inkml:trace contextRef="#ctx0" brushRef="#br0" timeOffset="82081.61">19743 2980 736,'0'0'60,"0"0"-52,0 0-8,-123 8 0,84 22 4,0 4 18,8 4-19,11-1-2,5-5 3,10-7 1,3-9-5,2-6 0,0-10 5,0 0-5,0 0 5,0-10 21,2-19-7,11-10-15,7-13 0,5-7-4,13-3 5,4 3-17,6 10 12,0 8 0,-8 20-3,-4 13 8,-7 8-5,-3 3 0,-5 26-10,-6 13 5,-6 17 5,-7 8-12,-2 4-6,-11 1-59,-25-5-32,-11-14-50,-1-15-140</inkml:trace>
  <inkml:trace contextRef="#ctx0" brushRef="#br0" timeOffset="82403.55">19637 3034 437,'0'0'50,"0"0"-36,0 0-7,158-50-4,-98 40 26,6 3-29,5-2 2,0-5-9,1-4-4,-8-8-11,-5-3 16,-18 0 6,-15-4 6,-18 5 13,-8 6 41,0 3 56,-4 8-64,-5 5 15,3 6-40,-6 0-17,0 15-1,-3 18-9,-2 11 0,1 4-1,5 6-5,5 1 4,6-4-25,0 4-44,0-9-48,6-8-78,30-8-63</inkml:trace>
  <inkml:trace contextRef="#ctx0" brushRef="#br0" timeOffset="83072.35">20757 2946 566,'0'0'99,"0"0"-52,0 0 4,-121-63-43,50 63 8,-14 6 15,-2 22-27,10 6 2,21 4-6,23-4 7,21-2-14,12-11-19,0-3 26,27-8-7,8-6 5,15-4 2,10 0 0,-4-2 5,-9-8-2,-9 1-3,-19 3 0,-7 6-1,-8 0-1,1 7 2,-1 25 0,-2 12-2,-2 14-5,0 14 7,0 8 0,-9 2-2,-20 3-7,-6-11-12,-6-19-12,-1-16-3,2-23 34,5-16-9,0 0 11,7-13 15,12-22-12,14-11-1,2-14 5,21-14 2,25-14-8,21-11-1,15 1 0,8 10-4,-3 21 11,-14 22-7,-17 17 0,-19 18 7,-14 8-17,-9 2 10,-8 0 0,-4 13-8,1 11 15,0 2-7,2 5 0,5-3 10,-2-9-15,8 0 8,4-9-3,2-10 3,10 0 9,-1-10-12,4-22 2,3-11 7,-5-8-9,-4-2 4,-13 0-1,-7 12 25,-9 9-28,0 14 39,-38 10-39,-20 8-21,-22 9-25,-14 23-67,-1 5-72,12 1-105</inkml:trace>
  <inkml:trace contextRef="#ctx0" brushRef="#br0" timeOffset="83319.2">19955 3539 595,'0'0'68,"0"0"-53,0 0 1,0 0-10,120-5 70,-20-16-42,27-4 0,16-4-34,6 2 0,-3 0-13,-17 6-41,-29 11-89,-34 8 62,-50 2-166</inkml:trace>
  <inkml:trace contextRef="#ctx0" brushRef="#br0" timeOffset="83544.06">19857 3673 402,'0'0'145,"-132"25"-75,121-15-48,11-9-22,60-1 0,42 0 46,52-10-22,41-19 8,16-10-18,-1 0-9,-24-2 11,-33 3-1,-37 1 16,-37 10 4,-29 5-29,-23 8 5,-23 4-11,-4 5 8,-7 5-16,-34 0-91,-19 9-123</inkml:trace>
  <inkml:trace contextRef="#ctx0" brushRef="#br0" timeOffset="94728.73">12529 2733 67,'0'0'388,"0"0"-361,0 0-27,0 0-55,0 0-46,0 0 101,0 0 38,0 0 21,-15-24-24,15 18-35,-2 0 17,-4 3 16,2 0-23,0-1 25,2 2-14,2 2-13,0 0 6,0 0-14,0 0-1,0 0 0,18 0 1,13 2 6,18-2 14,13 0-8,16 0 7,7-14-12,-4-6-2,3 1-5,-12 4-32,-17 5-14,-19 6-37,-27 4-62,-11 4 1</inkml:trace>
  <inkml:trace contextRef="#ctx0" brushRef="#br0" timeOffset="95027.69">12255 2810 377,'0'0'14,"0"0"8,122-61-19,-43 38-3,12 3 17,1 5-8,-10 9 1,-13 6-9,-29 0-1,-24 6-23,-16 16-61,-31 3 43,-39 1 25,-21 3 19,-14-3-6,2-6-6,15-5 9,18-12 38,26-3 19,24 0 16,20 0-16,37-6-55,66-14-2,64-8-18,59-14-105,44-14-71</inkml:trace>
  <inkml:trace contextRef="#ctx0" brushRef="#br0" timeOffset="98181.0399">18914 5216 299,'0'0'107,"0"0"-78,0 0 27,0-103-12,0 79-3,0 2 43,0 1-23,0 12-13,0 3 9,0 4-38,0 2 11,0 0-30,0 17-9,0 20 9,0 18 5,0 6-1,-7 6 0,0-1-4,1 0-15,1-6-47,-1-2-46,1-3 34,0-13-53,1-16-99</inkml:trace>
  <inkml:trace contextRef="#ctx0" brushRef="#br0" timeOffset="98428.11">19154 5231 472,'0'0'54,"0"0"-48,0 0 29,0 0 0,0 0-1,0 0 38,0-32-72,-2 62 4,-3 19-16,-8 10 20,2 10-8,-7 7 0,-6 2-13,-3 3 13,-4-5-99,2-9-9,2-12-61</inkml:trace>
  <inkml:trace contextRef="#ctx0" brushRef="#br0" timeOffset="98664.9599">19272 5627 476,'0'0'85,"0"0"-81,0 0-3,0 0-1,-42 102 4,26-54 7,5 3-7,5-4-2,4 1-1,2 0 7,0-2-8,-3-1 0,-6-6-21,-4-2-53,-5-11-144,-2-10-65</inkml:trace>
  <inkml:trace contextRef="#ctx0" brushRef="#br0" timeOffset="98933.81">19165 5897 270,'0'0'104,"0"0"-32,45-136-26,-27 101 18,-1 8-32,1 5 10,1 8 12,0 4-54,4 6 4,-5 4-4,1 0 9,2 12-25,-11 9 16,0 6-1,-6 2-5,-4-2-25,0-1 18,-16-1-22,-15-8 17,-2-3 8,-3-7 3,9-7 2,5 0-5,9 0-28,6-12-34,7-11-124</inkml:trace>
  <inkml:trace contextRef="#ctx0" brushRef="#br0" timeOffset="99965.4299">23512 5203 292,'0'0'21,"0"0"-20,0 0 27,0 0 0,0 0 36,0 0 27,-24-96-42,18 90-10,5 4 13,-1 0-44,0 2 31,-3 0-39,-4 4 0,2 20-8,1 6 16,2 2-8,4 2 0,0-8 2,0-2-15,15-4 14,12-6-1,-1-3 0,2-10-12,2-1 12,-7 0 6,-1-10 1,-6-11 19,-8-9-26,-3-5 0,-5-9 12,0-2 0,-5 2-17,-14 8 5,-4 12 0,3 12-8,-3 12 2,8 0-34,-1 14 9,5 14-36,9-2 27,2 2-24,0-6-32,29-5-53</inkml:trace>
  <inkml:trace contextRef="#ctx0" brushRef="#br0" timeOffset="100191.73">23944 5041 462,'0'0'86,"0"0"-42,0 0 14,0 0-36,0 0-5,0 0-17,-21 70 0,2-11 32,1 6-22,5 5 11,3-1-21,-2-1 0,-1-2 4,-3 2-4,-7-2-4,-3-4-26,-4-9-134,9-17-61,0-12-103</inkml:trace>
  <inkml:trace contextRef="#ctx0" brushRef="#br0" timeOffset="100647.51">24100 5610 526,'0'0'88,"0"0"-67,0 0 32,0 0 0,0 0-46,0 0-7,10 0 0,-12 43 0,-8 8 7,2 8 16,3-1-24,1 0 1,2-5 0,-2-2 2,0-9-2,0-3 0,0-9-2,2-13-18,-3-4-13,3-7-3,0-6-27,2 0 63,-2-5 13,2-21 7,0-13-12,0-12 7,0-5-9,2-6 10,13-1-10,1 2 32,4 3-30,0 8 14,-2 9 12,-1 9-31,0 12 23,0 6-15,1 7-6,7 3 4,4 4-4,6 0-5,3 4 0,-3 17-14,-2 8 1,-10-2-29,-18 5-15,-5 3 35,-40-2-63,-41-2-24,-34-7-24</inkml:trace>
  <inkml:trace contextRef="#ctx0" brushRef="#br0" timeOffset="101787.78">20576 4539 210,'0'0'72,"0"0"14,0 0-65,0 0 3,0 0 22,0 0-6,-2-46 0,2 46-10,0 0-27,0 0 5,0 0-8,0 21 0,0 11 3,0 6 9,-11 6-13,-7 2 1,-7 2-12,4-2 12,2 2-68,7-8-40,4-5-63</inkml:trace>
  <inkml:trace contextRef="#ctx0" brushRef="#br0" timeOffset="102156.7">20409 4592 364,'0'0'71,"0"0"-48,0 0-20,0 0-3,0 0 0,0 0 9,111-2-9,-66 8 0,-3-2 0,-8-4 6,-5 0-6,-13 0 0,-8 0 2,-5-10 26,-3-6-19,0-1 3,0-1 9,0 7-17,0 3 38,0 4-28,0 2-12,0-1 29,0 3-30,4 0 1,3 3-2,4 17-8,1 10 7,1 4 1,-6 6 0,-1 2-7,-6 2 7,0 0-39,-7-3-67,-13-9-121</inkml:trace>
  <inkml:trace contextRef="#ctx0" brushRef="#br0" timeOffset="102345.67">20931 4662 539,'0'0'60,"0"0"-60,0 0-36,0 0 36,0 0-2,0 0 4,-23 106-4,21-79-18,2-6-111,0-9-84</inkml:trace>
  <inkml:trace contextRef="#ctx0" brushRef="#br0" timeOffset="102496.58">20924 4435 449,'0'0'12,"0"0"-12,0 0-63,0 0-3,0 0 11,0 0-14</inkml:trace>
  <inkml:trace contextRef="#ctx0" brushRef="#br0" timeOffset="102957.37">21243 4732 428,'0'0'64,"0"0"-32,0 0 26,0 0-31,0 0 5,0 0-2,-27-66-17,12 66 3,-6 0-9,-1 8-7,5 9 0,0 4 5,6 1-9,7-2 4,4 1 0,0-4-15,0-4 3,11-2 2,7-4 5,5-7-39,6 0 37,-1-13-31,-1-10 38,-2-8-9,-3-8 21,-5-10-9,-3-6 9,-7-1-6,-5-4 13,-2 9-12,0 8 3,-2 11 68,-5 18-45,3 8 16,2 6-19,-2 0-30,-6 26-1,-1 13 0,5 6 1,6 5-7,0 3 7,0-1 0,13 3-2,7-9-67,3 0 4,-2-11-55,0-9-150</inkml:trace>
  <inkml:trace contextRef="#ctx0" brushRef="#br0" timeOffset="103394.47">21729 4650 526,'0'0'44,"0"0"10,0 0-40,0 0 13,-114-37 5,92 37-22,3 3-1,-3 15-9,7 7 0,7-2-14,3 0 14,5-4 0,0-3-1,3-4-18,16-6 1,8-6-31,8 0 6,8-8 31,-3-20-9,-2-8 21,-9-5 14,-13-6-12,-10-5 43,-6-1-27,0 1 9,0 9 36,-11 6-11,-7 15 6,7 8 4,2 8-56,5 6 15,-1 2-21,-2 28-1,1 14-13,3 7 14,3 0 0,0 7 0,3 0-23,12-3 4,-1 1-60,-9-8-60,-1-11-2,-4-13-286</inkml:trace>
  <inkml:trace contextRef="#ctx0" brushRef="#br0" timeOffset="103723.4299">21855 4652 463,'0'0'7,"0"0"-7,0 0-11,137-22-15,-83 14 22,-6-1 2,-9 0 2,-13-5 2,-10-2 3,-12-3-5,-4 2 22,0-1-8,-4 2 43,-21 4-11,-6 1-27,-5 10 19,3 1-34,2 0 13,8 16-17,5 9 13,3 6-19,8 4 6,7 0 0,0-1-13,13-2 13,24-8-21,13-7-1,6-10-99,3-7-34</inkml:trace>
  <inkml:trace contextRef="#ctx0" brushRef="#br0" timeOffset="104039.4899">22320 4542 287,'0'0'161,"0"0"-83,0 0 10,0 0-42,0 0-20,0 0-26,-33-40-4,33 62-1,4 6 5,9 0 0,1 0-4,-3-6 8,-3-6-4,-3-6 0,-2-7 10,-1-3-15,-2 0 5,0 0 0,0-5 33,1-17-31,4-6 0,6-6 2,5 2 12,4 0-16,2 9 9,-6 11-4,-3 8 20,1 4-25,-3 8-11,4 24 8,1 16-27,-5 7-1,-7 3-111,-4-2-216</inkml:trace>
  <inkml:trace contextRef="#ctx0" brushRef="#br0" timeOffset="105207.5">20557 5275 277,'0'0'57,"0"0"43,0 0-34,0 0-38,0-102 48,0 96-10,0 6-18,0 0-39,0 3-9,4 25 0,-2 14-1,0 7 1,-2 8 6,0-5-4,-8 0-2,-9-2 4,5-5 7,4-6-15,4-8 4,4-10 0,0-4-9,0-9 9,27-8-11,16 0 10,15-4-68,13-22 32,4-6-13,6-5-20,-12 5 57,-11 6 9,-15 6 4,-22 8 15,-10 4-11,-8 2 23,-3 1 5,0 0-6,0 1 31,0 2-53,-4-4 22,-2 0-9,2 2-2,2 2-15,-5-1 0,1 3 3,-10 0 1,-11 0-1,-6 11-3,-9 7 1,2 4 13,7 0-20,9 4 6,15-1 0,7-6-12,2 0 12,0-11 0,21-3-5,8-5-5,6 0 8,3-8-13,-2-16 15,-4-3 3,-9-6 5,-5 5-4,-9 2 13,-7 4-14,-2 10 35,0 0-9,0 10-26,0 2 24,0 0-27,-6 0 0,-5 16-5,1 8 13,8 1-16,2 4-9,0-3-26,14 0-29,15-1-8,6-14-51,3-4-114</inkml:trace>
  <inkml:trace contextRef="#ctx0" brushRef="#br0" timeOffset="105687.33">21207 5400 424,'0'0'61,"0"0"-1,0 0-36,0 0-19,0 0-5,0 0 0,-24 42 3,42-20-11,4-4 8,0-6-9,0-6 1,-1-6-65,-2 0 73,-3 0 4,-1-16 5,-3-10-10,-8 2 2,-4-1 8,0 4 53,0 7-25,0 3 13,0 11 18,-2 0-67,-2 3 5,2 26-6,2 18 0,0 15-8,0 10 12,11 11-4,-1 1 4,-3 1 4,-7-4-16,0-7 5,-15-11 3,-11-15-8,7-17-4,4-11 12,-3-11 0,-4-9 7,-5 0-5,-2-14-2,-4-16 0,6-6 22,6-10-19,12-7 7,9-9-10,7-9-6,36-13 2,24-6-15,24 5-36,23 13-21,9 17-44,-10 17-60,-29 15-12</inkml:trace>
  <inkml:trace contextRef="#ctx0" brushRef="#br0" timeOffset="106011.4399">21604 5409 331,'0'0'83,"0"0"-83,0 0 2,0 0-8,0 0 6,0 0 0,38 32 6,-4-32 7,-4 0-13,-12 0-23,-11 0 12,-7-9 11,0-5 3,0-4 5,-4 0 26,-14 2-31,-2 1 29,2 4-4,7 5 18,-2 4-3,3 2-31,0 0 1,-11 17-13,0 12 6,-4 2-12,0 6 6,9-1 0,7-2-6,9-4 6,0-3 0,17-12-1,27-4-93,16-11 18,11-3-152</inkml:trace>
  <inkml:trace contextRef="#ctx0" brushRef="#br0" timeOffset="106303.26">22052 5320 363,'0'0'150,"0"0"-59,0 0-40,0 0-32,0 0 4,0 0-14,-114 78-3,110-35-6,4 2 0,0-3-9,0-6 10,18-14-1,-4-9 0,1-9 6,-6-4-13,0-3 14,-5-23 14,-1-16-12,1-6-1,-4-2-1,0-4-7,0 2 16,-4 8-16,4 5 0,0 18-6,0 10-4,22 11-56,15 0-14,17 0 0,6 16-71,5-2 23</inkml:trace>
  <inkml:trace contextRef="#ctx0" brushRef="#br0" timeOffset="106587.32">22540 5252 487,'0'0'107,"0"0"-24,0 0-34,0 0 14,0 0-23,0 0-32,-64-81 6,41 81-14,1 0 0,-4 18 0,3 2 0,7 6 0,12 0-1,4 2-4,0 3-1,5-5 0,23 0 0,13-3-7,1-4 7,-2-9 6,-13-2-2,-16-4 10,-8 1-24,-3 4 14,-37 8-9,-32 15-13,-29 7-58,-22 1-89,0 2-152</inkml:trace>
  <inkml:trace contextRef="#ctx0" brushRef="#br0" timeOffset="107279.15">18726 6437 448,'0'0'86,"0"0"-71,0 0-6,0 0 46,0 0-18,0 0 7,-19-45-34,90 35-2,36-4 28,31-4-7,13 1-29,3 0 20,-13 10-20,-25 5-43,-34 2-36,-37 0-26,-45 17-35,-45 8-41,-58 8-15</inkml:trace>
  <inkml:trace contextRef="#ctx0" brushRef="#br0" timeOffset="107525">18430 6604 397,'0'0'151,"0"0"-53,0 0-72,0 0-11,0 0-14,138-39 5,-4 11 24,15-1-4,10 4-24,-8 1 21,-13 4-20,-15 4-3,-26 2 0,-27 4 3,-32 6-8,-28-2-7,-10 1 9,-14 3-11,-24-1 28,-7 3-12,-9 0-2,1 2-29,6 12 5,9 2-40,14-2-55,9-2-89</inkml:trace>
  <inkml:trace contextRef="#ctx0" brushRef="#br0" timeOffset="109257.62">18241 6934 213,'0'0'72,"0"0"19,0 0-27,0 0-16,-54-117 30,48 103-43,5 4 15,-1 6 1,2 3-28,-3 1 16,3 0-39,-2 3 0,2 26-2,-6 12-4,-3 12 6,-3-2 0,4-2 0,3-6 2,5-10 1,0-8-3,0-4 0,7-8 6,11-5-12,9-8-11,13 0-12,11 0 21,18-21-12,8 3-29,0-4 28,-8 6-11,-14 2 28,-10 0-4,-16 4 8,-11 0 7,-7-4-2,-7 0-2,-4 0 31,0 0-19,0 3 19,-4 4-11,-11 2-11,1 5 9,-3 0-19,0 0 2,0 12-4,1 9 5,3-1-9,9-2 4,4 0-3,0-6-9,0-2-1,2-2-18,11-6 14,5-2-31,2 0 34,0 0-3,-2-8 17,-5-1-3,-2-2 6,-3 5-3,-4 0 2,-2 4 10,-2 1-16,2 1 4,5 0 0,1 0-7,7 0 7,7 7-2,1 5-2,9 0-52,0-2-6,5-4-94,-5 0 10</inkml:trace>
  <inkml:trace contextRef="#ctx0" brushRef="#br0" timeOffset="109647.69">19037 7016 78,'0'0'158,"0"0"-124,0 0-34,0 0 0,0 0 6,0 0 0,28 2-6,-14-2 16,-4 0-14,0 0 3,-6-7-5,-4-5 0,0-5 16,0 2-9,0 6 31,0 1 19,0 6-35,0 2 26,5 0-48,1 2 2,3 26-8,2 16 12,-2 18-1,0 18 22,-6 12-27,-3 5 13,0-1-13,-1-6 2,-21-11 2,-5-23-2,3-16-2,8-22 0,3-14 6,2-4 14,-1-14 24,3-28-44,4-14 0,5-16-30,8-16-45,23-11-69</inkml:trace>
  <inkml:trace contextRef="#ctx0" brushRef="#br0" timeOffset="110029.45">19382 6978 153,'0'0'9,"0"0"-8,0 0 25,0 0 10,0 0-1,0 0 22,129-76-46,-102 49 7,-9 4-8,-7 7 15,-11 2 17,0 6 24,-3 6-27,-17 2-25,-9 0-9,-4 28 17,2 6-15,4 4 0,12-2 4,6-5-6,9-4-5,0-9 0,11-5-4,16-12-4,10-1 10,11-1-2,2-25 15,8-7-15,-6 1 9,-10 4 20,-7 5-12,-12 8 25,-9 9-39,-6 6 2,-3 0-10,2 12-53,6 20 58,-2 8 0,5 4-71,3-4-83,8-13-267</inkml:trace>
  <inkml:trace contextRef="#ctx0" brushRef="#br0" timeOffset="112333.37">23222 6663 101,'0'0'66,"0"0"-44,0 0 8,0 0-18,-4-114 37,2 90-21,-3 6 8,1 8 35,2 3-31,0 3-10,-1 3 46,3-3-54,-2 2 20,2-1 8,-4 3-44,1 0 15,1 0-21,-7 9-6,-2 21 3,-3 10 4,0 6-1,3 6 5,5-3 3,6-6-12,0-4 4,0-9 0,0-7-1,0-4 1,14-12-9,11-2-22,6-5-1,13 0 26,16-21-25,1-11 6,5-12 19,-3-6-31,-10 0 37,-5 4 14,-15 10-8,-16 13 21,-7 8 5,-10 9 8,0 4 32,0 2-64,-12 0 9,-21 0-17,-9 14 13,-1 7-10,3 5-3,9-3 0,12-1-1,9-4 1,8-3 0,2-8 0,0-1-3,5-4 3,23-2-30,3 0 30,7-12 3,-3-8-3,-7 5 0,-11 1-3,-10 7 13,-7 3-25,0 3 15,0 1 0,0 0-4,0 0 4,0 3 0,0 9-6,-2 2 16,2 3-20,0 2 8,0-3-44,0-1 10,13-7-21,7-5-7,0-1-54,0-2 2,-6 0 50,-4 0 42,-8-13 24,1 1 2,-3 3 27,0 1 44,0 8-5,0-2-12,0 2-7,0 0-49,0 0 3,0 14-6,-3 7 9,3-3-5,0-3-1,0-1 3,8-3-13,4-5 3,5-6-14,0 0-1,6 0 30,0-9-8,0-9 6,-2 0 6,-5 3-9,-8 0 1,-3 10 10,-5 5 36,0 0-50,0 17 0,0 28 5,-7 13 2,-2 12-3,2 4-4,3 2 5,2 0 12,-5-3-16,-1-9-1,-4-17 4,1-18 6,5-17-14,-4-12 8,0-2 71,0-29 25,-6-15-95,2-15-5,2-3 0,7-4 14,2 2-23,3 17 9,0 8 0,8 15-12,10 9 15,9 4-3,4 9 0,6 4-2,1 0-4,3 0-9,0 0-27,9-7 34,3-7-21,3-6 20,-4-11 8,-6-6-3,-10-7 4,-12-5 1,-8 5 5,-12 7 22,-4 8-26,0 14 25,0 10 15,0 5-41,-10 0-2,-6 22-4,0 12 5,0 8-2,8 1 2,6 0 0,2-7-6,0-11 5,12-11 0,13-14-21,6 0 22,9-13 10,7-19-10,3-8 9,-10 0 14,-7 4-20,-15 10 22,-5 10 3,-9 9-27,-1 7 3,-3 0-4,2 0-40,3 29 9,4 13 28,-1 14-9,1 9-27,1 2-39,-6-6-49,-4-9-228</inkml:trace>
  <inkml:trace contextRef="#ctx0" brushRef="#br0" timeOffset="112560.22">23463 7261 632,'0'0'11,"0"0"17,0 0-28,116-76 0,-32 57 14,16 6-9,10 5 16,11 4-21,-3 4-16,-9 0-47,-20 0-93,-35 12-101</inkml:trace>
  <inkml:trace contextRef="#ctx0" brushRef="#br0" timeOffset="112789.08">23400 7381 641,'0'0'34,"0"0"-34,125 5-2,-13-5 2,19-3 54,10-15-28,-5 0 9,-11-1 16,-18 2-38,-19 2 36,-18 6-43,-19 1 2,-15 6 6,-20 2-12,-10 0-1,-6 0-1,0 0-88,0 0-30,-18-2-128</inkml:trace>
  <inkml:trace contextRef="#ctx0" brushRef="#br0" timeOffset="129985.96">18470 9719 360,'0'0'102,"0"0"-49,0 0 20,0 0-43,0 0 38,0 0-6,0 0-19,0 0 14,-74-106-42,74 96 21,0 2 8,0 0-39,0-1 21,25-3-26,8 5 0,12-1-4,11 8 17,-5 0-12,0 0-1,-9 18-10,-13 14 4,-17 14-20,-12 18-5,-33 11 29,-37 7-30,-20-2 5,-3-12 2,11-15-24,24-16 44,25-12-1,21-9 6,12-9-9,47-7 7,62 0 2,67-12 30,71-24-25,66-1 24,59 4-29,36-1-119,-4-3-234</inkml:trace>
  <inkml:trace contextRef="#ctx0" brushRef="#br0" timeOffset="138705.74">18991 9483 82,'0'0'96,"0"0"-29,0 0 7,0 0-19,0 0-10,0 0-8,0 0 8,-6-109-25,6 98 26,0-1-17,-4 1-10,-6-1 21,-7 0-36,-6-2 22,-4 2-9,-3-2-15,2 2 10,-3 2-12,-1 0 2,2 1 17,0 2-16,4-1 2,0 2 2,-1 4 3,-4 0-11,0 0 1,-9 2 0,-3 0 0,-9 0 0,-3 4 0,-6 12-3,-3 3 10,-2 0-7,5 1 0,2 4 3,4 2-2,9 3 1,1 5-2,9-1 0,7 6 5,4 3-5,8 0 0,-1 2 4,3 2 5,3 3-5,-1 2 4,1 5-4,3 1 3,3-1 0,2 2-7,4-4 1,0-2 10,0-6-8,6 1-3,15-8 1,3-2 6,5-2-7,5-3 0,-1 1 0,1-3 14,-3-2-10,-4-3-4,-5-2 4,2-3 7,-2-3-22,3-2 4,2-3 7,6-2-7,3-2 9,6-4-2,5 0 14,5-1-11,5-3-3,3 2 0,0-2 5,-4 0-1,-2 0 9,-9 0-13,-5 0 0,-7 0-1,-4 0-5,2-13 6,5-5 0,3-4 8,2-2-2,1-6-6,1 0 0,-2 2 10,0 0-17,-6-1 7,0 2 0,-7-5 8,-7-2-6,3-9-1,-9-3-1,1-4 7,-3-4-14,0 4 5,-1-1 2,-5 5 2,2 0 4,-5 2-6,0 4 0,-4 0-3,0 2 1,0 2 2,0-3 0,-10 2 7,-4-1-6,-1 0-1,-6-1 0,-1 2 5,-5 1-5,3-1 0,-1 8 1,5 3 9,3 3-6,5 9 0,2 5 3,3 0 3,-3 3-11,4 2 1,-5-2 0,-1 2 14,1-2-14,1 0 0,-2 3-1,-1-4 11,-3 2-16,-2 5 6,-2 0 0,-2 0 0,-2 0 1,-1 0-1,7 0 4,7 0 4,1 0-16,8 0 4,2 0 4,0 0-1,0 0-18,0 0 1,6 7-1,13 1-39,12 0 11,5 0-43,4-6-89,-10-2-319</inkml:trace>
  <inkml:trace contextRef="#ctx0" brushRef="#br0" timeOffset="142271.47">18200 11226 323,'0'0'28,"0"0"10,0 0 29,0 0 3,0 0 3,0 0 5,0 0-41,-83-79 22,83 77-27,0 0-26,0 2 19,0 0-22,4 0 12,16 0-3,10 12-6,10 13 4,3 0-10,1 9 16,-3 4-24,-10 3 9,-14 5-1,-10 8 0,-7 4 7,-15 0-15,-25 2 8,-20-6-16,-12-9 16,-10-8-12,-7-11-7,2-11 10,10-11-1,17-4 5,16 0 4,19-22 1,19-9-5,6-5 5,0 0-26,27 10 22,8 8 4,14 16-4,9 2 4,14 17 0,1 22-2,3 9 5,-3 12-3,3 5 0,0 6-55,-6-8-111,-5-3-281</inkml:trace>
  <inkml:trace contextRef="#ctx0" brushRef="#br0" timeOffset="144766.94">17795 12654 244,'0'0'186,"0"0"-150,0 0 6,0 0-6,0 0 13,-14-111 2,14 84 12,0 1-25,12 8 3,-2 3-21,-1 2 17,3 5-23,1 1-9,5 2 1,1-1-6,13 4 0,2 0-13,7 0 26,0 2-11,2 0-2,-8 0 0,-2 6-8,-6 12 7,-9 3-8,-9 2 2,-9 5-24,0 5 29,0 2 1,-18 4 1,-10 3 7,-4 1-7,3 0 0,-7-2 0,3 0 7,0-2-12,-6-3 5,3-2 0,5 0-2,4-8 2,6 2 0,3-7-4,7-2 11,-1-1-14,8-6 7,4 2 0,0 1-3,0-3 5,0 2-2,0-5 0,0-1 6,0 0-6,0-6 0,0 0 0,0-2 5,0 0-4,0 0 2,0 0 7,0-4-4,0-16-12,0-4 3,0 2 3,6 0-1,12 6 11,3-2-10,6 6 0,-4 3-7,2 6 5,0 3-4,-3 0 6,5 0-2,0 3 8,1 6-6,3 1 0,-2-3-5,0-2 1,3-5-16,-6 0 9,-5 0 1,-6 0-12,-8 0 22,-3 0 2,-4-5 0,0-2 11,0 2-13,0-2 0,0 0 9,0 7-8,0-7-1,0 5 1,0 2 8,0-3-4,0 3-5,0 0 0,0 0 8,0 0-8,0 0-1,0 0-6,0 0-38,0 0-31,0 5 26,7 11 36,4 1 6,3-2-73,1 2-57,3-10-98</inkml:trace>
  <inkml:trace contextRef="#ctx0" brushRef="#br0" timeOffset="156054.73">12203 4833 174,'0'0'40,"0"0"4,0 0 35,0 0-25,0 0 27,0 0-47,0 0-18,-21-58 47,14 44-34,0 2-8,7 1 7,0 5-25,0 3 17,0-2-20,20-2 11,30 0-11,27-5 0,21 0 0,16-3 4,8 6 7,-1-3-11,-10-2 0,-2 3-12,-7-1 9,-5 3-51,-10-2-4,-14 5 5,-25 3-23,-26 1-55,-22 2 38,-54 0 41</inkml:trace>
  <inkml:trace contextRef="#ctx0" brushRef="#br0" timeOffset="156550.3799">12118 4664 217,'0'0'32,"0"0"58,0 0-45,-121 4-8,121-4-10,0 0-3,20 0-24,39 0 24,22-2-6,25-12 17,22 0-33,16-2 14,6 2-16,-9 2-5,-19 2-3,-24 6-8,-26 2-31,-26 2-11,-30 0-58,-16 2 42,-40 12 44,-31 3 16,-21 0-50,-17-1-17,-10-3 50,2-4 31,3-3 81,11 0 6,19 0-9,20 2-4,23-2-1,21-1-26,20-4 3,11-1-35,41 0-5,37-1 17,34-20-17,21-1-3,17-2 24,-6 4-30,-15 2 3,-19 4 1,-22 6 6,-24 2-11,-21 6 0,-23 0 1,-19 0-6,-12 0 5,-1 0 0,-32 0 13,-13 14-13,-11 4-12,-1-2-36,2 0-40,14-2-31,18-5-15</inkml:trace>
  <inkml:trace contextRef="#ctx0" brushRef="#br0" timeOffset="163735.14">5285 5430 486,'0'0'23,"0"0"4,0 0 2,-116 69-19,89-9 30,2 15 2,12 12-19,4-1-3,9 0-12,0-9-7,0-6 9,0-4 0,0-11-7,-5-8-3,-8-11 7,-1-16-9,1-7 2,-3-11 0,4-3 15,-2 0 6,-1-26 4,6-13-10,5-21-4,4-15-14,0-10 3,25-8 0,7 1 1,6 6 5,0 5-6,2 19 0,-3 16 0,-8 15-1,-2 16 1,-12 11-5,-1 4-4,0 10 0,-2 26 9,-2 14 0,-5 4 2,-5 3-6,0-6-17,-10-2-3,-16-9 15,-10-2-12,-4-3 0,-7-12-3,5-9-17,7-8 39,8-6-2,8 0 4,11-4 10,6-8-9,2 0 12,0 5-10,13 7 4,16 0-7,4 7 2,8 21 5,7 12 11,5 4-17,4 7 11,-6 4-12,-4 0 1,-12 6-3,-14-6-86,-17-6-138</inkml:trace>
  <inkml:trace contextRef="#ctx0" brushRef="#br0" timeOffset="164117.94">5494 6014 35,'0'0'630,"0"0"-583,0 0-47,0 0 0,0 0-5,0 0 6,96-10-1,-54 12 0,0-2 3,-3 0-3,-9 0 0,-10-2 0,-6-12-3,-5-2 5,-9-5-6,0 0 4,0 1 0,-25 5 0,-8 9 10,-3 6-3,-6 0 10,-1 2-8,6 18 29,8 6-25,8 6-9,13 1 1,8 1-3,0-2-2,22-3 0,18-3 0,12-3-11,5-9-21,8-12-42,6-2-5,1 0-107,-3-19-48</inkml:trace>
  <inkml:trace contextRef="#ctx0" brushRef="#br0" timeOffset="164672.859">6129 5863 489,'0'0'90,"0"0"-41,0 0 3,0 0-14,0 0 19,0 0-51,-82 8 5,57 28-11,7 3 8,3-2-10,9 1 2,6-2 0,0-3-2,17-3-1,14-5-15,5-14-28,7-8-18,1-3 33,5-7-1,-3-15 7,-5-11 7,-8-2 0,-6-3 18,-12 4 8,-8 3 1,-5 11 29,-2 8 10,0 8 47,0 4-29,0 0-43,0 0-23,-9 23-4,-10 6 4,3 7 9,7 1-9,7-6 0,2-2-4,0-4 8,13-4-4,7-4 0,0-4 2,0-9-3,5-4 1,0 0 0,-4-8 2,4-18 1,-7-8 0,-5-2-3,-7-5 8,-6 4-8,0 2 0,-19 5 0,-11 5-7,0 2-1,1 9-2,6 10 6,11 4-20,5 0 7,7 11-34,0 10-7,17-1 45,19 0-31,9-4 4,5-1-58,6-10-105</inkml:trace>
  <inkml:trace contextRef="#ctx0" brushRef="#br0" timeOffset="165497.62">6974 5869 86,'0'0'274,"0"0"-174,0 0-21,0 0 6,0 0-25,0 0-4,-51-92-2,5 106-35,-2 20-1,-1 6-10,5 4-3,14-4 15,13-4-20,11-1 0,6-12-3,0-6-5,6-10 2,17-7-2,6 0 8,7-17-1,3-12 3,1-4-2,-7-2 0,-5 5 4,-9 7-8,-6 6 4,-7 9 0,-6 8-1,3 0 1,0 25-15,6 24 11,1 22 4,2 15-1,-1 11 1,3 9 0,-5 1 5,-7 8-4,-2-10-1,0-16 0,-2-23-1,-17-25-5,0-26 4,-11-13 2,-2-2 39,-3-24-19,0-26-12,1-17-7,12-14 12,13-7-26,9-9 8,0 0-29,31 2 17,12 9-22,6 19 31,2 16-6,5 7 0,-2 9 7,-8 3-1,-10 10 8,-12 4 7,-11 9-3,-9 2 23,-4 2 32,0 2-16,0 3-5,0 0-28,0 0-8,0 0-4,4 0 0,11 20 2,3 6-8,5 3 13,-2-1-5,-9-3 0,-4 0 1,-5-8-4,-3-3 3,0-5 0,0-7-3,0-2 9,0 0-4,-4 0-2,-3-18 2,3-10 1,4-4-1,0-1-2,11 3 0,6 5 4,-1 8-9,2 9 5,4 4-3,-2 4-4,-1 0 6,-5 8 1,-5 18-2,-5 3-14,-4 3-28,0-3-55,0-7-14,0-5 8,0-8-25,0-4-28</inkml:trace>
  <inkml:trace contextRef="#ctx0" brushRef="#br0" timeOffset="165665.51">7563 5920 424,'0'0'149,"0"0"-87,0 0-5,0 0-57,0 0 5,0 0 5,22 55 6,-20-21-1,-2 0-11,0 1-4,0-3-48,-15-10-84,-7-6-46,2-16-72</inkml:trace>
  <inkml:trace contextRef="#ctx0" brushRef="#br0" timeOffset="165796.43">7470 5704 337,'0'0'38,"0"0"-9,0 0-4,0 0-25,0 0 0,0 0-3,129-68-79,-94 73-230</inkml:trace>
  <inkml:trace contextRef="#ctx0" brushRef="#br0" timeOffset="165980.3199">7796 5545 255,'0'0'212,"0"0"-105,0 0-39,0 0 26,0 0-17,0 0-74,3-7 0,2 60 14,-1 15 15,-4 6-19,0 2-6,0-4-5,0-4-2,0-6-13,0-3-66,-12-16-108,-5-11-67</inkml:trace>
  <inkml:trace contextRef="#ctx0" brushRef="#br0" timeOffset="166241.16">7667 5985 534,'0'0'47,"0"0"-31,0 0-3,0 0 7,148-92 19,-90 74-5,-10 4-34,-7 0 16,-14 9-16,-14 2 0,-9 3 29,-2 0-25,-2 0-2,0 20 7,0 7 13,0 8 7,0 2-22,-8-2-6,0-3-1,3-2-21,-5-6-85,4-6 12,-5-9-84,1-9-58</inkml:trace>
  <inkml:trace contextRef="#ctx0" brushRef="#br0" timeOffset="166364.0799">7973 5699 305,'0'0'51,"0"0"-31,0 0-20,0 0-21,0 0-40,0 0-102</inkml:trace>
  <inkml:trace contextRef="#ctx0" brushRef="#br0" timeOffset="166696.87">7973 5699 409,'85'138'123,"-85"-138"-73,0 5-42,2 4 3,13 9 10,5 4 37,1 3-13,1-2-30,2 1 3,1-6-16,2-6 1,-1-8 10,1-4-9,-1 0 9,2-18-6,-4-3-6,-2-8 16,-6-5-17,-6-4 9,-10-8-6,0 0 4,-26-2-11,-16 9 4,-10 15 0,-5 15-6,3 9 4,6 4 2,9 22 0,19 3-1,17 5-1,3-2-9,35-6-33,16-6-42,9-15-79,1-5-166</inkml:trace>
  <inkml:trace contextRef="#ctx0" brushRef="#br0" timeOffset="167026.75">8486 5747 549,'0'0'146,"0"0"-120,0 0-13,0 0-5,0 0 6,0 0 9,16 37-5,5-10 11,0-3-20,1-2-1,-5-5-8,-6-8 0,-1-3 0,-8-6 4,0 0 2,-2 0-3,0 0 59,0-8-9,0-10-27,4-6-26,10-8 0,10-2-4,7-1 6,6 8-2,-4 7 0,-4 14-5,-2 6 2,-5 7 1,0 27-2,-4 13-6,-7 8-1,-4 6-25,-7 5-44,0 4-58,0-3-46,0-3-42</inkml:trace>
  <inkml:trace contextRef="#ctx0" brushRef="#br0" timeOffset="167680.62">5269 6673 493,'0'0'62,"0"0"-35,0 0 32,0 0 22,0 0-23,0 0-53,-4-86 3,106 64-8,38-4 9,36-2-2,29 3 20,21 0-21,12 1 2,3 1 1,0 1-4,3 2-7,-3-2 2,-10 2-19,-16 2-14,-29 1-43,-26-3 49,-35 6 27,-45 3-13,-35 5 3,-37 0 10,-8 2 2,-37 2 7,-28 2-9,-20 0-20,-24 0-42,-20 12-63,-11 0-68</inkml:trace>
  <inkml:trace contextRef="#ctx0" brushRef="#br0" timeOffset="167972.44">6071 6553 474,'-128'18'91,"54"-2"-69,55-8-14,42-8-8,87 0 1,63-24 48,61-15-5,40-3-4,32 2 9,-1-1-23,-10 4-1,-30 7-8,-51 0-12,-47 9 9,-45-2-11,-37 5-3,-31 4 42,-27 7-25,-21-2 2,-6 5 52,0 0-24,0 0-30,-4-1-17,-6 5-2,-5 0-3,-1 0-47,3 5-31,-1 9-89,6-7-135</inkml:trace>
  <inkml:trace contextRef="#ctx0" brushRef="#br0" timeOffset="173130.84">1938 5697 507,'0'0'85,"0"0"-63,0 0 7,60-105 30,-50 87-25,-10 4 24,0 4 3,0 5-30,-27 5 5,-14 0-31,-17 7-3,-17 24-2,-6 8 6,2 12-6,8-3 0,19-2 5,19-6 4,17-8-9,16-4 1,0 2-5,35-4 4,21 2 0,23-1 0,10-8 5,7 0-4,-12-1 4,-21 0-5,-26 4 0,-33 3-21,-10 9-2,-54 4-13,-23-1 2,-10-3 7,4-8 19,13-12 8,22-9 1,21-5 7,17 0-11,16-26 3,2-9-41,39-13-76,14 0 5,16 2-58,7 8 64,-3 9-87</inkml:trace>
  <inkml:trace contextRef="#ctx0" brushRef="#br0" timeOffset="173634.859">2050 5909 355,'0'0'111,"0"0"-64,0 0-2,0 0-33,0 0 40,0 0-23,96-92 23,-92 92-14,-2 0-38,3 0 0,-3 11-8,3 18 8,-1 9 22,1 13-14,-3 7 10,-2 4 5,0 4-15,0 0 19,0 4-16,0-2 2,0 0 3,0-5-11,-7-5 0,-2-12-5,2-13 8,5-13-8,0-13 0,2-7 0,0 0 13,0-27-10,0-22 16,0-20-19,0-17 4,0-7-4,0-6 0,2 2 1,5 15-8,0 19 10,2 18-3,-1 21 0,-4 16-11,6 5 4,3 3 0,3 7 5,11 17-4,-3 8 9,0 0-3,-3 1 0,-10-6 7,-9 2-16,-2-2 7,-18 4-17,-24-3 8,-9 0-52,-9-6-5,6-4 14,9-13-17,21-5-20,22 0-27,2-26-25</inkml:trace>
  <inkml:trace contextRef="#ctx0" brushRef="#br0" timeOffset="173940.859">2353 6072 86,'0'0'180,"0"0"-113,0 0-45,0 0 24,0 0 3,0 0-10,125-2-7,-98-4-9,0-3-9,-9-3 3,-1-2-15,-10 1 9,-5-4-9,-2-1 3,0 0 0,0 1-4,-13 3 1,0 5 25,1 3 7,-3 6 21,-3 0-21,-9 12-33,-6 20 5,-2 4-6,9 3 0,6-3 9,15-4-3,5 0-6,3-4 0,26-1-13,12-6 13,9-9-70,4-10-37,4-2-102</inkml:trace>
  <inkml:trace contextRef="#ctx0" brushRef="#br0" timeOffset="174279.78">2670 6025 474,'0'0'52,"0"0"-27,0 0-25,0 0 0,0 0 2,0 0 5,71-8 16,-22-3 5,2-3-25,-6 0 11,-9-1-14,-11 3 0,-15 2 9,-10 1-4,0-2 1,-2 2 4,-23 2-1,-8 2 11,-2 5-10,-4 0 15,1 5 9,4 17-25,4 2 14,7 6-16,8 0-4,13 0 0,2-1-3,4-2 0,25-2-1,13-7 1,8-6-4,6-8-38,6-4-85,-2 0-79</inkml:trace>
  <inkml:trace contextRef="#ctx0" brushRef="#br0" timeOffset="174766.7">3253 5881 597,'0'0'107,"0"0"-56,0 0-2,0 0-32,0 0 2,0 0-16,-122 51 0,109-9-3,4-2 9,9-2-9,0-4 0,9-9 1,20-6-5,10-13-6,8-6-38,7-4-6,0-29-20,-8-9 22,-8-6 21,-19-6 9,-11-4 17,-8-4 10,-8-3 6,-15 4 23,0 13 8,4 14 28,5 15 23,5 17-42,3 2-23,0 23-28,3 28 0,3 19-6,0 5 12,0 0-6,12-5 0,12-11 3,-5-9-8,1-13 5,-3-15 0,-2-10-2,-5-8 2,2-4 0,5 0 7,4-21-2,8-2 2,4 0-3,-2 3-4,5 6 0,-5 2 0,4 7-1,0 3 1,-4 2-92,-12 0-73,-7 0-241</inkml:trace>
  <inkml:trace contextRef="#ctx0" brushRef="#br0" timeOffset="177338.8199">1339 7141 311,'0'0'118,"0"0"-53,0 0-43,0 0 18,0 0-15,0 0-17,-9-13 5,9 17-13,-3 27 0,-3 15 12,-3 15-4,0 14 25,0 3-11,5-2-17,4-1 16,0-9-17,0-3 6,0-12-3,0-9 2,5-10-9,1-11 0,-4-12 1,0-4 1,-2-5 2,0 0 0,0 0 71,0-13-28,0-18-12,-7-16-35,-5-13 7,0-7-8,3-13 2,3-4-1,1-2 0,3 2 9,2 6-11,0 9 2,0 15 0,7 8-9,9 10 9,10 7 0,7 4-7,9 9 4,1 8 3,-5 8 0,-9 0-6,-9 17-3,-11 20-6,-9 9 2,0 7 10,-20 3-26,-15 2 16,-15-2-41,-6-6 9,0-12 21,8-8-11,7-10 34,14-10-12,10-4 9,13-6-3,4 0-14,17-7-97,24-16-108</inkml:trace>
  <inkml:trace contextRef="#ctx0" brushRef="#br0" timeOffset="178282.9199">1936 7564 257,'0'0'79,"0"0"-76,0 0 23,0 0 11,139 1 23,-120-6-7,-4-5-17,-6-2 17,-4-5-37,-3 2 3,-2-3 13,0-3-26,-4-1 25,-15 4-16,-4 4-6,-4 7 39,2 1-42,-4 6 10,-1 0-6,0 21-1,-1 11-8,-5 7-1,-1 5 0,4-1-5,3 0 5,14-5 0,10-9 0,6-8 1,0-7-10,16-10 8,17-4-10,14-6 0,9-22 11,-1-6 0,-5-1-7,-13 7 5,-12 9 2,-12 8 0,-9 9 3,-4 2-8,0 0 5,0 0-4,0 14-5,0 6 10,0 3-2,0-5 1,12-2 0,14-2-5,10-7 6,0-7-1,6 0 0,3-23-22,1-16 10,-4-11 9,-5-12 3,-10-9 2,-12-12-1,-11-3-1,-4 4 7,-4 9 3,-21 17 7,1 15 16,4 18-11,6 7 26,10 14-7,4 2-11,-3 22-30,1 28-16,0 23 16,0 7 0,2 4 1,0-2 0,11-6 1,5-3-2,-5-11 0,1-9-2,-2-12-3,3-16-36,-1-10-15,3-9 28,1-6-18,7-18 22,8-24 20,4-18-43,3-15 45,-2-13 1,-3-6 2,-7-3 1,-7 8 11,-6 10 13,-13 17 26,0 18-23,-2 20 23,-13 14-23,-6 10-1,1 10-15,-2 34-13,0 22 0,6 18 0,9 9 11,7 3-16,0 4 5,9-3 0,5-9-2,-3-6 2,-5-11-7,-1-4-51,-2-13-67,-3-11-3,0-15-103</inkml:trace>
  <inkml:trace contextRef="#ctx0" brushRef="#br0" timeOffset="178489.79">2209 7457 642,'0'0'58,"0"0"-33,0 0 15,0 0-29,0 0-9,0 0-2,50-28-6,33 22-8,22-4 5,13-3-123,-6 4-38,-18 4-151</inkml:trace>
  <inkml:trace contextRef="#ctx0" brushRef="#br0" timeOffset="179087.16">2897 7470 437,'0'0'103,"0"0"-97,0 0 7,0 0-13,0 0 0,0 0 14,-2 59-12,21-59 15,4 0-7,-1 0-4,-6 0 2,-2-8-7,-4-3 0,-8-4 18,-2 1-18,0-2 10,0 4 15,-10 0 1,-13 6 9,-4 3-12,0 3 0,-1 0 6,1 13-30,3 13 5,6 5 0,7 6 8,9-1-16,2 0 3,4-2 0,16-5-2,11-7 5,5-6-3,6-13 2,10-3 4,-1-3-6,1-20 0,-2-10 2,-8-1-7,-5-6 5,-16-3 0,-5-1-7,-11 2 15,-5 2-17,0 10 9,-20 7 0,0 10 9,-3 5-7,5 6 7,7 2-6,7 0 8,4 0-22,0 8 8,0 8 3,19 2-1,8-2 3,3 2-2,3 1 0,-7-2 7,-5 1-10,-8 5 3,-5-2 0,-2 6-6,-6-1 13,0 0-7,0 2 0,-7-1-31,-7-2-9,6-4-52,1-4-10,7-10-52,0-7-100</inkml:trace>
  <inkml:trace contextRef="#ctx0" brushRef="#br0" timeOffset="179407.96">3503 7471 239,'0'0'312,"0"0"-247,0 0 31,0 0-44,0 0-52,0 0 0,0 10-3,5 24 3,6 1 11,0-3-3,3-4-7,-6-13-1,2 0 0,-6-10 2,-4-5 3,4 0-5,-4 0 25,0 0-10,0-23 36,2-5-51,11-6 3,3-5-3,9 3 0,2 9 0,-2 10-3,4 15 3,-3 2-4,0 10-7,0 24 10,-4 7-14,-9 9 2,-9 1-51,-4 2-51,0-7-99</inkml:trace>
  <inkml:trace contextRef="#ctx0" brushRef="#br0" timeOffset="180196.55">5194 7040 528,'0'0'64,"0"0"16,0 0-78,0 0 10,0 0-12,-23 110 41,11-39 4,1 7-34,3-6-8,1-6 11,2-4-9,3-8-2,0-10-3,0-9 8,-1-13-10,3-10 2,0-10 0,0-2 24,-2-2 3,0-28 10,2-12-29,0-14-3,0-15-10,7-10 5,9-14 0,1-1-1,3 11 3,3 15-2,-6 26 0,-1 22-4,3 18 2,2 4-3,8 18 4,4 19-14,1 10 21,-7 5-6,-7 5 0,-14-5-11,-6 0 3,0 0-41,-35-6-17,-17-4-6,-8-10 2,0-11 38,11-11 30,15-8 2,17-2 10,4 0 18,12 0-19,1 0 37,0 0-35,1 0-9,27 0 11,11 5-10,9 10 12,6 4-14,4 8 10,-2-1-8,0 0 7,-10 4-10,-11-2 0,-13-3-71,-10-4-78</inkml:trace>
  <inkml:trace contextRef="#ctx0" brushRef="#br0" timeOffset="180549.34">5581 7507 648,'0'0'70,"0"0"-70,0 0 0,0 0 6,134-29 6,-88 18-9,-1-3-3,-8-2 5,-5-4-5,-11-2 0,-14 1 2,-7-2-1,0 7 2,-10 2-3,-19 4 3,-2 4 8,-2 6 12,1 0-4,1 8-17,-1 18 15,6 9-14,6 2 0,9 4-1,11-1 10,0-7-12,22-5 0,21-7-15,12-9 12,10-12-91,11 0-12,4-8-33,-7-18-76</inkml:trace>
  <inkml:trace contextRef="#ctx0" brushRef="#br0" timeOffset="181072.4799">6292 7291 460,'0'0'150,"0"0"-49,0 0-37,0 0-8,0 0-44,-124 16 0,99 19-5,6 4 4,11 0-12,4-6 1,4-1 0,0-6 0,6-4 2,11-5-4,8-6 2,12-8-58,7-3 20,7 0-53,3-25 5,-3-4 26,-2-10-4,-11 0 62,-11-4 2,-15 5 12,-10 10 56,-2 10-10,0 8-7,-2 10 13,-13 0-36,-5 13-17,-5 19 0,2 7-6,6 3 6,11 1-11,6-8 3,0-5-2,15-2 4,10-10-5,8-10 2,2-8 6,4 0-6,-1-11-2,-5-18 1,-8-4 4,-10-10-5,-3-1 2,-12-4-2,0 1-4,-16 1 3,-19 11 1,-1 10 0,-7 18-13,-1 7 12,4 7 1,7 21-2,12 11-12,15 0 6,6 2-24,17-7-40,32-12-22,8-10-92,13-12-103</inkml:trace>
  <inkml:trace contextRef="#ctx0" brushRef="#br0" timeOffset="181898.21">6986 7267 232,'0'0'254,"0"0"-173,0 0-7,0 0-29,0 0 55,0 0-58,-66-58-14,33 82-15,-5 6-10,5 3 0,8 4-3,8-5 5,5-2-6,12-4 2,0-6-1,0-6 0,4-5-12,13-9 1,0 0-24,3-3 8,3-17 12,-6-4 3,-5 0 12,-4 0 5,-5 6 2,-3 7 0,2 8 18,0 3-17,5 0-8,2 17-9,5 18 9,-1 13 0,-2 10 1,-7 11-2,-2 7 1,-2 4 0,0 0 9,0-8-8,-4-13 3,-5-16-4,1-11 3,-1-21-6,6-5 3,1-6 0,-1 0 22,-1-23-12,0-15-1,-3-8-9,-2-10 12,4-8-15,2-4 3,3 2-13,6 0 12,23 3-7,16 5-6,5 3-16,8 6-17,0 6 18,-8 11 13,-13 9 16,-14 7 14,-12 8 15,-5 4 24,-4 4 25,-2 0-59,3 0 1,0 0-20,1 4-5,7 17-7,-3 8 15,-2 0-3,-6 3 4,0-6 5,0 3-9,0-5 0,0-6 1,0-8-2,0-3 3,0-7-2,0 0 6,0 0 6,6-9-12,10-9 0,8-12 0,5 2-3,0 2 3,-2 3 0,-5 11 1,-4 7 5,-2 5-12,-3 0 4,-2 0 2,0 8-10,-4 10 7,-5 4-20,-2-4-22,0 0-70,0-4-11,0-6-25,0-8-34,0 0-48</inkml:trace>
  <inkml:trace contextRef="#ctx0" brushRef="#br0" timeOffset="182064.11">7607 7287 281,'0'0'175,"0"0"-82,0 0-24,0 0-34,0 0-23,0 0-12,43 8 0,-33 20 6,-3 3-2,-2-2-4,-5-3-5,0-3-50,0-10-67,-2-9-89,-9-4 41</inkml:trace>
  <inkml:trace contextRef="#ctx0" brushRef="#br0" timeOffset="182355.93">7603 7263 210,'0'0'72,"0"-109"-17,2 61-14,9 16-32,-6 10 20,2 15-21,1 7-8,3 0-74,5 0-7,1 7-1,2-2-26,3-5 108,1 0 41,0-3 83,-2-11-4,-3-2 11,-5 3-36,-7 4-1,-1 6 19,0 3-53,-3 0-45,2 15-15,5 21 0,0 14 0,3 11 2,-4 0 4,-4 2 6,3 1-12,-6-7-3,3-6-78,-4-9-95,0-16-65</inkml:trace>
  <inkml:trace contextRef="#ctx0" brushRef="#br0" timeOffset="182625.81">7819 7333 489,'0'0'53,"0"0"-49,116-44 11,-72 34-10,-10-2-4,-6 2 36,-3 2-14,-9-5-1,-3 4 6,-4-1-16,-4 4 46,-3 4-12,-2 2-10,0 0-22,3 0-14,-1 24 0,4 4-7,1 7 17,-4 2-20,-3-1-2,0-2-117,-1-8 2,-23-11-221</inkml:trace>
  <inkml:trace contextRef="#ctx0" brushRef="#br0" timeOffset="182778.71">8107 7028 478,'0'0'70,"0"0"-70,0 0 1,0 0-10,0 0-35,-23 135-119</inkml:trace>
  <inkml:trace contextRef="#ctx0" brushRef="#br0" timeOffset="183412.41">8272 7293 546,'0'0'60,"0"0"-20,0 0-23,0 0 28,0 0-15,0 0 18,-3 78-7,19-46-33,4 0 8,-2-2-10,-1-3 3,4-9-7,1-7-2,2-8 2,2-3 6,6-3-5,-4-25 0,4-7 1,-9-8 1,-7-9-5,-12-3 0,-4 0 0,-4 5-1,-26 13 2,-8 20-1,-6 17 0,1 0-10,1 26 7,8 8-3,10 4 4,18 2-4,6-8-25,0-6-29,29-11-7,6-14-35,5-1 18,5-4 5,-5-20-50,1-2 85,-8-4 44,-9 2 4,-6 0 59,-7 6 27,-4 5 9,-2 12-5,-5 3-8,0 2-20,0 0-45,2 0-21,6 24 0,-1 4 1,5 6 25,-2 0-18,-1-10-5,5-4 4,-5-8-2,-5-9-3,0-3 4,4 0 3,3-7 32,13-21-11,7-10-24,9 0 5,3 4-11,-5 10 2,-3 14-7,-1 10 1,-8 0 2,-1 29-2,-2 16-10,-12 11-29,-11 2-146,0 0-103</inkml:trace>
  <inkml:trace contextRef="#ctx0" brushRef="#br0" timeOffset="185153.97">9355 5418 487,'0'0'53,"0"0"-16,0 0-4,0 0 22,0 0-17,0 0 8,-16-12 6,16 12-39,9 0-2,9 10-11,5 32 0,-6 22-4,-3 24 13,-10 17-9,-4 5 7,0-3-6,0-5 5,11-8-6,16-6 1,14-13-6,9-17 13,15-18-6,7-26-2,3-14 3,3-3-3,-7-27 0,-10-4 2,-14 2 11,-21 6-10,-15 12 3,-8 8 8,-3 6 20,-3 3-19,-26 36-15,-8 21 0,-4 19 11,12 19-9,14 20-2,15 15 0,0 15 6,11 8-6,7-5 0,-12-1-10,-6-5-18,-18-6-106,-35-18-94</inkml:trace>
  <inkml:trace contextRef="#ctx0" brushRef="#br0" timeOffset="186346.68">17393 9575 529,'0'0'25,"0"0"23,0 0-32,0 0 4,0 0-17,0 0 11,-7-20-5,3 26-3,-2 18 5,-6 1 47,-1 4-18,-2-5-8,-1-5-21,4-2-7,5-5 13,7-4-17,0-4 0,0-1 0,4-3 7,24 0-7,19 0 7,17-19 8,15-6 18,0-8-33,0-1 0,-12 2-2,-15 0-20,-17 6-28,-25 12-41,-10 9-12,-26 5-33,-37 0-289</inkml:trace>
  <inkml:trace contextRef="#ctx0" brushRef="#br0" timeOffset="186669.4799">17253 9622 450,'0'0'62,"0"0"-23,0 0 2,0 0-24,0 0 16,0 0-17,-5 25-9,5-1 12,0 4 7,0-1-19,-1 0 12,1-3-17,0-5 2,0-9-4,0-5 4,0-5-4,0 0 0,20 0 0,18-11 43,15-17-20,13-6-16,6-3-4,3-3 2,-3 8-8,-7 6 3,-19 8-44,-17 11-11,-22 7-36,-7 0-17,-22 9-11,-25 7-44</inkml:trace>
  <inkml:trace contextRef="#ctx0" brushRef="#br0" timeOffset="186914.329">17291 9691 323,'0'0'119,"0"0"-94,0 0-5,0 0-14,0 0 43,0 0 5,-24 28-29,21-12 23,1 6-31,-2-2 13,3-1 23,1-5-38,0-3-5,5-7 9,30-4-14,26 0 33,32-29-5,23-11-25,23-9 6,10-1-14,0-2-5,-7 2-70,-23 1-105,-30-2-151</inkml:trace>
  <inkml:trace contextRef="#ctx0" brushRef="#br0" timeOffset="199410.3199">21080 6356 485,'0'0'7,"0"0"30,0 0-34,0 0 9,0 0 20,167-14-13,-86 14 2,4 0-7,8 0-10,-2 0-3,-8 0-1,-12 3-6,-17 6-2,-23 2-38,-20-4-23,-11 3-65,-42 3 85,-32 1 9,-26-2-30,-12-1-19,1-2 49,2-3 40,4 6 10,12-2 24,16 0 10,25-3 9,31 0-7,21-1-15,0 0-16,40 0 1,25-2 51,17-4-17,13 0-31,16 0 7,6 0-8,13 5-18,-6 2 7,-11 3-7,-32-2-45,-34 4-56,-38 4 9,-24 3 24,-66 4 39,-37 3-69,-27 0 62,-11-2 36,7 2 86,6-1-17,26-6-31,27-1 18,31-4-12,42-2-16,17 3-22,33-3 0,44 0 52,21-7-12,22 0-19,19-5-2,9 0-3,6 0-21,-7 0 11,-17-2-11,-32 2-2,-38 0-16,-47 0-85,-30 0-85</inkml:trace>
  <inkml:trace contextRef="#ctx0" brushRef="#br0" timeOffset="199950.41">20772 6960 395,'0'0'37,"0"0"-11,0 0-17,0 0-7,226 34 2,-73-34 17,20 0-15,16 0 35,0 0-14,1-8-19,-21-2 8,-33-4-6,-38 5-2,-45 2 18,-34-3-26,-19 2 12,0-6 78,-28-2-74,-14 0-12,-9-1-4,2 4 9,14 5-9,14 1 0,15 4 0,6 1-3,0 2-1,0 0 4,17 0-4,8 5 11,5 4-13,4-1 6,-8-1 0,0 2 4,-13-4-2,-7-2-2,0-1 0,-6 0 9,0-1-9,0 2 0,0-3 1,0 2 6,0 0-1,0-2-4,0 0-1,0 0 13,0 0-19,0 0 7,0 0-2,0 0 10,0 0-7,2 0-3,-2 0 0,0 0 0,0 0-10,0 0-14,0 0-32,0 0 5,0 0 16,0 0 2,2 2-23,2 1-140,3 2 100</inkml:trace>
  <inkml:trace contextRef="#ctx0" brushRef="#br0" timeOffset="204044.27">23434 8580 222,'0'0'84,"0"0"5,0 0-47,0 0 27,0 0-23,0 0 8,0 0 15,12-56-58,-21 56-1,-16 0-10,-18 21-2,-4 16 0,-4 12 2,9 5 0,11 1 5,11-4-5,11-3 0,7-8-1,2-8 6,0-6-11,17-10 6,6-5 0,6-10 16,9-1-11,7-6 1,1-21 11,3-10-11,-11-7-6,-9-8 1,-11-8-1,-9-1 6,-9 7-5,0 12-1,-16 17 0,-6 13-1,-6 12-4,-4 0-8,-4 17-51,-4 17-20,6 6-88,12-8-14</inkml:trace>
  <inkml:trace contextRef="#ctx0" brushRef="#br0" timeOffset="204423.03">23803 8837 231,'0'0'63,"0"0"-13,0 0-16,0 0 3,0 0 49,0 0-47,0-18 2,1 15-23,13 2-17,4 1-2,10 0-25,11 0-16,5 0-85,12 0-89</inkml:trace>
  <inkml:trace contextRef="#ctx0" brushRef="#br0" timeOffset="204974.69">24538 8756 181,'0'0'0,"0"0"-21,0 0-20,129-25-35,-102 6 61,-5 0 9,-13-3 6,-5 1 77,-4 2 13,0 1-47,-15 1 6,-18 3 9,-8 2-15,-3 4-15,-6 4-2,4 4-2,2 0-17,10 0 13,7 12-19,4 10 2,6 8-1,3 5 4,8 1-5,6-5-1,0-2-2,0-7-2,2-6 4,12-6-6,-1-4 1,7-6-3,5 0-1,4-5-3,-2-15 7,-1-4 4,-8-5 2,-3-4 16,-5 3 9,-2 4 4,-4 10 20,-4 7 23,0 4-39,3 5 11,-3 0-43,0 0-2,2 10-29,0 20 29,5 10 3,0 5-3,-1 1 1,-3-2-1,-3-2 0,0-3 0,-7-1 0,-16-4 6,-10-1-10,-11-1 4,-16 0-83,-16-3-28,-14-7-104</inkml:trace>
  <inkml:trace contextRef="#ctx0" brushRef="#br0" timeOffset="205244.52">23338 9218 493,'0'0'63,"0"0"-57,168-3-5,-66-4 24,12 2-6,2 0-5,4 3-3,3-3-1,-7 5-20,-14 0-21,-19 0-23,-27 0-20,-32 0-69,-24 0 14</inkml:trace>
  <inkml:trace contextRef="#ctx0" brushRef="#br0" timeOffset="205507.359">23209 9284 495,'0'0'6,"0"0"-5,145 4-1,-29-4 19,15 0-18,10-12 36,3 0-11,-3-3-18,-10 1 22,-14 1-23,-27-1 9,-27 4 1,-29 3-11,-20 2-1,-14-4-1,-5 4 41,-31-3-35,-17 4-10,-17 4-34,-9 0-62,-11 0-101,-5-3-148</inkml:trace>
  <inkml:trace contextRef="#ctx0" brushRef="#br0" timeOffset="205912.17">22989 8576 76,'0'0'194,"0"0"-143,0 0-22,0 0 6,0 0 36,0 0-5,35-56 9,-35 62-75,-4 30 5,-14 20 3,-7 16 11,1 8 25,6 1-36,7-5 4,9-6-5,2-7-7,0-12 0,0-10-5,2-13-54,7-17-19,-7-8-99</inkml:trace>
  <inkml:trace contextRef="#ctx0" brushRef="#br0" timeOffset="206616.3499">23111 8402 350,'0'0'22,"0"0"36,0 0-21,129-79 1,-91 71 29,11-1-57,22 3 11,21 2-21,24-1 10,31 3-8,18 2 0,17-3-1,-1 0-2,-9 2 13,-25-4-12,-31 0 0,-32-2 6,-27 2-13,-27-2 9,-14-1-2,-11 3 25,-5 0 27,0 3 13,0 2-37,0 0-20,0 0-8,2 0 0,0 0-11,2 0 10,1 0-14,2 2 14,-3 1 1,1-3 0,-4 0-3,2 0 4,-1 0-1,-2 0 1,0 0 12,0 0-13,0 2 0,4-2 5,-4 0 10,5 0-13,1 0 4,4 0-4,-1 0 9,0 0-16,0 0 5,2 5-10,-2 24 0,0 7-18,-5 14 28,-4 8-2,0 9 16,0 5-10,0 7-4,0 2 5,0 1 13,7-2-16,4-10 1,-4-8-1,-3-13 10,-3-13-12,-1-10 0,0-8-2,0-8-8,0-4 10,-3-2 0,-1 0 25,-10 1-19,-6 3 6,-11 4-12,-17 5 2,-24 1 10,-40 2-12,-46 2-2,-58 0-25,-50-10-239</inkml:trace>
  <inkml:trace contextRef="#ctx0" brushRef="#br0" timeOffset="213899.73">22288 8497 109,'0'0'39,"0"0"-37,0 0 7,0 0-9,0 0 23,0 0 26,43-114-26,-32 107 0,0-1-12,-6 4 9,-3 1-10,-2 3 3,0 0 19,0 0 7,0 0-1,0 0 7,0 0-32,0 0 35,0 0-28,0 0-13,0 0 26,0 0-31,0 0 22,0 0-10,0 0-9,0 0-3,0 3-2,0 16-10,0 10 10,0 5 0,0-2 16,0-2-13,7-7 4,14-4-5,4-9-2,13-8 0,16-2 36,13-5-10,13-28 4,9-5-14,0-7-14,-2-6 13,-7-2-15,-9 9 0,-13 12 4,-19 14-4,-23 17-23,-16 1-58,-1 10-91,-43 13-24</inkml:trace>
  <inkml:trace contextRef="#ctx0" brushRef="#br0" timeOffset="214254.74">22447 8436 424,'0'0'56,"0"0"15,0 0-23,0 0-26,0 0-22,0 0-3,-14 4-1,14 21 4,-2 4 20,2-5-17,0-8 5,2-5 13,23-8-7,15-3 40,21 0-20,18-8-8,17-21 6,14-4-28,3-5 10,4-4 6,-4 5-18,-4 4 15,-11 3-17,-22 11 5,-21 5-25,-26 10 6,-21 4-86,-8 9-73,-45 12-59</inkml:trace>
  <inkml:trace contextRef="#ctx0" brushRef="#br0" timeOffset="-207284.2">13292 4525 288,'0'0'80,"0"0"-33,0 0-22,0 0-12,0 0-5,0 0 10,26-113-16,24 90-2,8 5 31,8 4-30,1 6 4,0 6-5,-11 2 6,-17 0-12,-12 2-6,-17 16-49,-10 4-47,-41 5 16,-36 0-34</inkml:trace>
  <inkml:trace contextRef="#ctx0" brushRef="#br0" timeOffset="-207000.3499">12834 4582 203,'0'0'60,"0"0"48,0 0-45,0 0-49,0 0-12,0 0-2,201-93 3,-72 67-1,-2 6 5,-13 16-2,-26 4-10,-31 0-44,-34 14-59,-23 8 47,-47 5 4,-47 5 57,-31 6 2,-20 0-2,-9-3 19,9-4 14,29-9 30,37-8 17,30-6-16,48-6-13,32-2-45,94-2 3,99-27-9,88-17 0,57-19-53,44-22-163</inkml:trace>
  <inkml:trace contextRef="#ctx0" brushRef="#br0" timeOffset="-200268.62">20111 9312 317,'0'0'123,"0"0"-91,0 0-10,0 0-14,0 0-7,0 0-1,0 0 12,124-54-9,-32 48 11,20 1-11,14 2 3,10 3 16,3 0-20,-7 0 1,-5 0-3,-14 5 8,-12 7-8,-20-5 0,-14-1 0,-22 1-1,-20-7 6,-12 0-5,-13 0 6,0 0-3,0 0 25,-5-11-23,-13-1-5,-11 3 0,-4-5-28,-5 1-5,-4 1-10,9 2 16,0-1 24,6 2-3,6 3 6,3 0 1,9 2 5,1 2-3,6-3 6,-3 4-7,3-5 16,-1 0-4,3 2-10,0-5 11,0 4-1,0 1-2,0 0-12,0 4 5,0 0-11,6 0 6,11 0 0,7 0 0,3 0 0,2 13-2,-2 4-33,-12 3-98,-11-2-35</inkml:trace>
  <inkml:trace contextRef="#ctx0" brushRef="#br0" timeOffset="-199646.56">19990 9314 175,'0'0'127,"0"0"-37,0 0-42,0 0-45,0 0 8,0 0-9,225-40 18,-90 32 28,16 3-45,3 0 25,-7 3-13,-14 0-9,-12 2 12,-19 0-18,-17 0 3,-19 0-3,-21 0 10,-18 0-10,-16 0 0,-11 0 3,0-8 33,-4-6 22,-23-6-50,-4-1-8,-3-4 7,-3 1-7,1-2 0,5 4 0,0-2-7,2 4 7,4 1 0,5 5 0,9 6 3,7 4-3,4 3 0,0 1-20,6 0 18,28 0-9,19 11 11,10 10-7,3 10 21,1 14-14,-7 7 0,-8 14 0,-25 13-1,-27 14 1,-72 1-40,-64-10-280</inkml:trace>
  <inkml:trace contextRef="#ctx0" brushRef="#br0" timeOffset="-188606.7">11540 5007 145,'0'0'17,"0"0"45,0 0-28,89-107 12,-76 84 65,-9 4-45,1 7 14,-5 7-10,0 0-37,-3 3 25,-20 2-51,-12 8 1,-15 31 5,-10 12-2,-3 5-11,10-1 0,17-6 10,14-5-21,19-3 11,3-2 0,9-3 0,23-2 2,12-4-2,5 0 0,2-1 5,-4-2-8,-11-1 4,-14-1-1,-17-2 0,-5 3-34,-27 4-5,-33 2 25,-14 0-11,2-8-19,10-3 15,19-9-5,20-8 26,13-4-54,10-4 59,33-27-157,25-7-94</inkml:trace>
  <inkml:trace contextRef="#ctx0" brushRef="#br0" timeOffset="-187900.78">11771 5366 187,'0'0'81,"0"0"57,0 0-46,0 0-68,0 0-24,0 0 9,-2 48 0,-9-12 9,5 2-17,4-1 16,2-2-17,0-4 0,0-7-1,4-8 9,7-5-8,-3-4 0,4-7 4,5 0-3,4-8 1,8-20 5,0-7 3,-5 2-4,-4 6-6,-13 9 0,-2 10 3,-5 6 5,0 2-8,2 0-10,2 12 5,3 11 0,3 4 3,0-1 2,1-4-12,3-4 4,1-7-20,3-6 16,4-5 5,4 0-21,5-7 14,-1-21 2,-1-7 12,-7-4 0,-9 4 6,-3 5-2,-8 8 63,-2 12-16,0 8 10,0 2-22,0 12-37,-2 32-4,-14 19 4,1 12 2,3 8 0,5-4 6,4-4-10,3-12 0,0-12 0,-3-13-6,3-13 10,-2-13-4,0-8 2,2-4 13,0 0-9,0-14 82,0-25-61,0-12-13,0-18-9,21-12-5,10-8 0,6-1-11,-2 10-6,1 19 8,-3 23 1,-4 18-1,2 11-8,3 9-4,-10 0 17,-8 23-35,-9 12 22,-7 6-13,-10 3-47,-26 3 54,-14-5-39,-10-6 3,-6-4 10,9-6-64,8-12 2</inkml:trace>
  <inkml:trace contextRef="#ctx0" brushRef="#br0" timeOffset="-187436.78">12456 5641 321,'0'0'109,"0"0"-105,0 0 11,0 0 25,0 0 6,0 0 5,56-23-50,-35 8 7,5-5-3,2-4 4,-5-5-9,-8 3 0,-6 4 1,-9 7 12,0 8-9,0 7 43,0 0-13,-7 0-32,-13 10 13,-9 14-15,0 7 0,5 3-3,5-1 4,17 2-1,2-8 0,0-3 3,12-7-8,17-9 5,9-8 0,13 0 4,4-11 0,-1-13-8,-7 1 3,-13-4-24,-12 8 22,-11-4 0,-5 9 3,-6 6 4,0 2 3,0 6-2,0 0-5,5 0-7,4 0-7,9 21 0,4 5 11,1 8-2,-2 3-67,-5 0-61,-7-7-91</inkml:trace>
  <inkml:trace contextRef="#ctx0" brushRef="#br0" timeOffset="-187245.9">13111 5490 522,'0'0'89,"0"0"-31,0 0-57,0 0 1,0 0-4,0 0-1,30 84-1,-7-45 3,0-3-64,-3 0-1,-2-10-56,-1-11-88</inkml:trace>
  <inkml:trace contextRef="#ctx0" brushRef="#br0" timeOffset="-187077">13488 5432 328,'0'0'113,"0"0"-13,0 0-100,0 0-20,0 0 19,0 0 1,-96 137-5,89-89-1,2-2-67,-3-10-93,1-9-104</inkml:trace>
  <inkml:trace contextRef="#ctx0" brushRef="#br0" timeOffset="-186878.13">13497 5514 398,'0'0'89,"0"0"-48,0 0-35,0 0 1,0 0-14,0 0 2,33 62-4,-33-25-31,-17 0-42,-10-5 29,4-5-38,7-12 32,8-10-36</inkml:trace>
  <inkml:trace contextRef="#ctx0" brushRef="#br0" timeOffset="-186721.22">13597 5456 51,'0'0'109,"47"-116"-30,-36 78 25,-9 14-56,-2 12 10,2 10-37,3 2-21,2 2-41,-1 23 4,3 4-31,3-1-36</inkml:trace>
  <inkml:trace contextRef="#ctx0" brushRef="#br0" timeOffset="-185847.11">13920 5479 338,'0'0'102,"0"0"-16,0 0 17,0 0-55,0 0 28,0 0-48,-8-29-13,-11 29-15,-5 6 4,-8 17-7,6 4 3,0 4 0,7-2-4,11 1-4,8-2 6,0-2-6,0-1-21,11-8 22,2 2-13,3-8 15,-3-2-2,-6-5-12,-5-4-4,-2 3 1,0 0-4,0-1 10,-18 2-10,-10-2-30,8-1 44,6-1 10,8 3 2,6-3 0,0 0-9,12 0 5,21 0 4,15-8 0,8-8 4,2-1 2,-3-3-6,-8-1 0,-5-4 11,-8-1-3,-5 1 9,-10 1 17,-11-1 47,1 4-79,-9 7 53,0 2-24,0 3-16,0 7 15,-3 2-30,-8 0 0,-4 2-7,-6 19 12,1 5-5,5 3 0,8 0-23,5-4 22,2-6-33,0-4 1,22-6 29,22-6-27,19-3-7,26 0-13,16-9-27,-1-12 72,-7 0-66,-26-6 17,-24 1 43,-22 1 12,-21 4 37,-4 4 68,-27 6-40,-22 11-25,-14 0-22,-3 11 5,1 15 8,13 11-22,10 1 4,20-2-13,18-1 2,4-7-12,8-8 10,28-8 0,9-10 6,9-2 5,-2-16-20,4-23 9,-4-10 0,-10-6 0,-10-11 3,-10-4-1,-12-5 9,-10-2 8,0 12-17,0 17 8,-2 20 34,-4 19 7,1 9-44,3 14-7,0 37 0,2 22-3,0 16-10,13 12 10,19 11-90,18 9-15,9-2-114,-3-1 66</inkml:trace>
  <inkml:trace contextRef="#ctx0" brushRef="#br0" timeOffset="-185372.81">13555 15429 82,'0'0'0,"-67"164"-25</inkml:trace>
  <inkml:trace contextRef="#ctx0" brushRef="#br0" timeOffset="-168582.829">11422 6203 357,'0'0'65,"0"0"-13,0 0-11,0 0-17,43-119-2,-24 99 56,-8 6-32,-3 5-15,-2 6 7,-6 1-37,0 2 32,0 0-26,0 0-2,0 0-5,-4 17-2,-11 22 2,-7 19 3,5 8 5,5 5-11,10-4 3,2-3 0,0-6-2,2-5 10,12-7-8,1-12 0,10-4-3,1-12-4,14-8 1,16-10 1,13 0 2,13-17-22,-1-14-30,-5-3-40,-20-6-109,-21-5-149</inkml:trace>
  <inkml:trace contextRef="#ctx0" brushRef="#br0" timeOffset="-167637.329">11960 6384 298,'0'0'139,"0"0"-118,0 0-14,0 0-3,0 0 5,0 0-13,-26 0 4,26 0 0,3 0 5,7 0-5,-3 0 3,-4 0-3,-3 0 11,0 0-10,0 0 0,0 0 11,0 0 27,0 0-33,-14-3 1,-2 1 4,-4 2-8,-4 0 20,-5 0-23,0 12 0,4 10-3,3 6 10,9 3-7,6 4 0,7-1-1,0-4-9,8 0 11,24-10-1,11-5 0,12-15 9,12 0-9,7 0 0,4-25 5,-3-5-5,-4-6 0,-3-2 6,-15 3-13,-16 12 17,-18 6-10,-18 8 5,-1-1 40,-8 1-11,-21 5-31,-9 4-3,-8 0 10,10 0-6,2 13-4,12 1 0,9 4 3,3 4-14,8 4 14,-1 4-3,3-4 0,0-2-3,0-2 3,0-8 0,0-4-6,3-8-6,-1-2-3,1 0 15,-1 0 12,3 0-8,0-17 14,7-4-18,0-1 9,-1 4-4,-6 6-5,4 6 0,-5 6-5,5 0-9,-3 0 14,6 7 0,1 6 0,0 1-6,5 2 6,-2-6 0,3-3-2,2-7 0,4 0 2,6-11 0,2-17 1,3-5-1,-7-1 0,-9 7 0,-9 3 3,-7 7 11,-4 10-14,0 0 0,0 7 2,0 0-10,-6 0 8,-16 0 0,10 9 0,-2 5 0,10-4-9,4 2 9,0 0-7,10-1-3,18 2 13,3-1-3,7-1 0,-4 1 15,-9 2-21,-4 5 6,-13 1-16,-8 8 6,-3 7-32,-26-1 7,-9-1 0,3-1-89,5-10-19,8-12-23</inkml:trace>
  <inkml:trace contextRef="#ctx0" brushRef="#br0" timeOffset="-159247.389">12857 6409 252,'0'0'132,"0"0"-69,0 0-63,0 0 7,0 0-5,0 0 2,31-17 2,-22 21-6,-6 23-1,-3 15-4,0 6 10,0 5 8,-14 5-13,-2-15 3,3-7 1,6-11 0,3-13-4,2-7 2,2-5 7,0 0 3,0 0 45,0-20 24,22-18-19,7-10-59,2-6 7,2 1-10,-2 9 8,-4 9-15,-4 14 7,-13 10 0,-2 11-5,-4 0-2,-2 2-54,1 28 56,-1 12-25,-2 14 30,0 4-23,0-6-13,0-10-3,0-8-46,0-10-35,8-11-1</inkml:trace>
  <inkml:trace contextRef="#ctx0" brushRef="#br0" timeOffset="-159042.4799">13301 6428 344,'0'0'76,"0"0"-43,0 0-33,0 0 0,0 0-4,0 0-2,55 60 6,-55-11 3,0 4-3,0-2 2,0-1-2,-15-6-57,-8-8-45,1-9-48</inkml:trace>
  <inkml:trace contextRef="#ctx0" brushRef="#br0" timeOffset="-158899.57">13332 6346 181,'0'0'41,"0"0"-41,0 0-74,0 0-46</inkml:trace>
  <inkml:trace contextRef="#ctx0" brushRef="#br0" timeOffset="-158563.78">13332 6346 340,'125'108'100,"-121"-108"-92,3 11-8,3 5 0,4 6 14,1 6-14,1 4 3,-3 4 2,-1-4 3,-3-4-16,-7-5 7,0-11 1,-2-4-8,0-2 7,0-6 1,0 0 8,0 0-8,0 0 32,0-17 14,2-9-44,9-6 6,3 3-1,4 8-1,-1 3-6,4 8 5,4 6-11,-8 4 4,3 0-1,-2 4 2,-2 19-34,6 6 10,-5 3-8,4-1-60,-1-6 21,0-5-40</inkml:trace>
  <inkml:trace contextRef="#ctx0" brushRef="#br0" timeOffset="-158047.1">14284 6474 207,'0'0'144,"0"0"-13,0 0-52,0 0-6,0 0-62,0 0 7,-179-44 3,112 85-21,9 8 4,11-3 3,19 5-2,12-11-10,14-8 2,2-10 3,0-9-6,7-9-1,17-4 7,7-4 6,5-25-3,3-4 17,-2-5-3,-6 4-12,-9 9 37,-10 9-30,-4 8 6,-7 8 0,2 0-10,4 0-16,4 37 1,5 26 7,6 20-8,-1 17 13,-2 6-10,-7 1 4,-3-5-14,-5-8 10,-2-14-18,-2-12 23,0-16-3,-5-11-5,-19-16 8,-7-11 0,-11-7 2,-10-7 15,-6-7 1,0-25-1,8-14 26,11-8-17,20-8 12,19-7-38,2-4 27,40-4-33,20 5 6,12 6-48,6 10 20,-2 10-43,-15 10-36,-26 3-121</inkml:trace>
  <inkml:trace contextRef="#ctx0" brushRef="#br0" timeOffset="-157700.24">13412 6278 220,'0'0'3,"0"0"24,0 0 40,0 0-24,0 0 49,0 0-64,-49-54 41,49 50-28,0-2-38,0 0 31,0 1-11,5 2 9,-1 1-21,-4 0 0,0 0-11,0-1 0,0 0 6,-7 1-23,-9 2-16,-3 8-53,-4 15-21,5 10-150</inkml:trace>
  <inkml:trace contextRef="#ctx0" brushRef="#br0" timeOffset="-156817.3799">11669 7004 200,'0'0'75,"0"0"19,0 0-22,0 0-43,137-42-5,-4 10 37,38-3-6,36 0 6,34 4-38,18 7 19,5 8-42,-9 6 0,-30 2-5,-28 1 5,-40 0-15,-31-1-17,-32 1-24,-24 3 31,-27-1-15,-25 3 9,-13 0 30,-5 2-21,-23 0 14,-17 0-13,-13 11 10,-8 13-41,-3 1-83,1 0-61</inkml:trace>
  <inkml:trace contextRef="#ctx0" brushRef="#br0" timeOffset="-150350.31">13606 5095 0,'0'0'4,"0"0"-4,0 0 0</inkml:trace>
  <inkml:trace contextRef="#ctx0" brushRef="#br0" timeOffset="-148869.72">13606 5095 176,'78'-24'61,"-80"16"-15,-3 0-23,-1 4 42,-1-1-12,0-2-41,0 2 24,1-4-19,-1 1 3,-2 2 7,-6 0-24,-6-2 2,-3 2 3,-8 0-8,-7 4 0,-11 0 3,-7-3 0,-8 2 4,-6-5-4,-5 2-1,-6 0-2,-3 0 4,-2 1 3,-3 2-7,-1-1 2,4-1 16,5 5-18,4 0 3,5 0-5,5 0 11,3 0-14,3 7 5,-3 5 0,-1 4 0,-5-2 3,2 2-3,1-4 0,2 1 6,-1 1-6,-3-5 0,6 5 1,-1-4-2,9-2 8,8 2-6,5-3 4,10 5-1,8-5-1,3 6-3,8-6 3,4 7-5,-7 11 2,-2 1 0,-7 11 0,0 8 2,-8-1-5,2 0 3,-8-1 0,-1 6 4,1-3-4,7 7 2,4-4-9,6 2 12,13-1-8,2-2 3,8 2 0,0 2-9,3 0 7,15 5 2,-2 1-2,-1 0 13,1 5-16,1-5 5,3 0 0,10 0-5,3-5 5,7-2 0,5-2-3,3-1 11,6 3-12,0-1 4,-1-4 0,-2-2 2,-2-6-2,1-1 0,-2-6 0,6-4 7,2-3-7,8-10 3,3-1-1,7-6 25,4-3-20,2-3 5,3-1 10,1 0-22,6 0 22,7 0-12,0-5-8,-6 1 11,-7 1-13,-8 3 2,-7 0-4,-4 0 10,-1 0-16,4 0 8,3-5 0,9 3 3,4 0-2,3-2-1,3-3 10,-1-3 0,-6-6-9,2 1-1,-9-5 0,-1-1 6,-4-2 0,-2-5-5,1-6-1,1-4 2,7-5-3,8-1 2,11-2 0,5 2 8,2 0-2,-3 4-4,2-1-3,-10 3 11,-4 3-5,-6 1-1,-18 5-3,-9 3 20,-10 2-16,-11-2 16,0 2 3,-8-4-23,6-2 25,-2-8-21,-2-6-5,2-4 11,-2-5-2,-3 1-9,-1 2-1,-9-1 7,-5 5-1,-7-4-5,-4 0 10,0 0 9,-21 0-15,-16-1-5,-5-4 0,-13-3 5,0-4-16,-3-1 11,0-1 0,1 6 3,1 11 6,-2 1-9,-4 13 0,-2 8 2,-11 2-5,-2 2 3,-15 6 0,-15 0-3,-17 4 7,-4 0-4,-3 8 0,8-2-2,12 2-5,10-1 7,15-1 0,13 1 0,16-4 7,17 2-7,11 2 0,14 3 13,5 1-27,4 0-26,1 0-30,-3 5-5,-6 25-42,-5 12 15,-9 8-44,-5 1-180</inkml:trace>
  <inkml:trace contextRef="#ctx0" brushRef="#br0" timeOffset="-137978.43">22545 8386 31,'0'0'11,"0"0"8,0 0-4,0 0 7,0 0-10,0 0 40,0 0-2,0 0-14,-97-37 18,97 37 10,0 0-17,0-2-2,0 2-34,0 0 0,0 0-4,0 0-1,0 0-8,0 0 2,0 0 0,0 0 0,-1 0 3,-3 0-3,-6 0 0,3 2 1,-3 5-7,1 1-18,-3-3-38,4 0-27,-1-1 24,2-4 26,-2 3 4,0-3-10,3 0-10,-4 0 4,8 0 41,0 1 10,0 3 4,0-2 10,2-2 23,0 0-5,0 0 15,0 0-3,0 0 1,0 0 18,0 0 8,0 0-32,0 2-15,0 6-22,0 8 3,0 3-3,0 8 5,0-1 10,0-4-10,0-4 1,4-1 9,-2-10-16,0 0 19,6-4-19,-2-3 5,10 0 27,19 0 35,25-15-2,26-19-8,27-17-48,11-11-1,3-16-9,0 5 7,-9 9-1,-8 17-6,-23 21-6,-24 11 6,-28 7-26,-24 6-15,-11 2-55,-24 0-37,-41 25 113,-21 1-160</inkml:trace>
  <inkml:trace contextRef="#ctx0" brushRef="#br0" timeOffset="-137544.7">22376 8383 282,'0'0'97,"0"0"-39,0 0-43,0 0-9,0 0 2,0 0-8,-9-9 0,4 30 0,-4 10 3,-2 1 21,2-2-17,7-7 6,0-3-1,2-8-12,0-7 9,6-1 4,25-1 21,16-3 21,20 0 28,22-19-44,16-15-6,9-10-28,0-8 15,4-7-15,-4 0-2,1 4 12,-3 7-15,-23 14-1,-20 16 1,-28 9 0,-22 4-1,-13 3-12,0 2-44,-4 0 12,-2 0-40,2 5 50,0 12 21,-2 3-60,2 0-45,0-8-1</inkml:trace>
  <inkml:trace contextRef="#ctx0" brushRef="#br0" timeOffset="-112621.35">23379 9365 298,'0'0'79,"0"0"-32,0 0-43,-123-12 22,120 12 28,3 0-49,0 0-5,6 0-6,27 0 6,15 0 22,18 0-19,3 0 7,-3 5-10,-1 11-8,-18 0-139,-20 0-236</inkml:trace>
  <inkml:trace contextRef="#ctx0" brushRef="#br0" timeOffset="-112123.65">22727 10014 446,'0'0'79,"0"0"-29,0 0-15,0 0 18,0 0-1,0 0-48,-79-22-1,42 52 7,4 4 0,3 6-19,14-4 9,11-4 0,5-2-9,0-7 9,16-4 0,10-6-3,6-8 9,5-5-7,13 0 1,-2-18 0,-1-11 11,-7-10-7,-14-7-4,-11-2 15,-15-2-11,0 4-8,-8 14-11,-23 13-14,-6 16 24,-10 3-16,-2 8-27,9 13 34,11-2-40,14 1 31,15-8-61,0-2-45,37-6 20,14-4-28</inkml:trace>
  <inkml:trace contextRef="#ctx0" brushRef="#br0" timeOffset="-111929.77">22968 9900 68,'0'0'152,"0"0"20,0 0-72,0 0-3,0 0-24,0 0-73,56-32 2,-56 86 0,-6 21 16,-15 10 29,-1 4-34,0-6 0,4 0-7,2-7 0,3-1-6,2-10 0,2-8-24,0-10-35,2-10-51,3-13-37,2-20-75</inkml:trace>
  <inkml:trace contextRef="#ctx0" brushRef="#br0" timeOffset="-111532.01">23134 10403 562,'0'0'111,"0"0"-110,0 0 5,0 0-12,0 0 9,0 0-3,0 90 10,-6-44-7,-2-2 18,1-3-18,-1-10 1,2-6 3,2-7 2,2-8-10,2-6 1,0-2 0,0-2 12,0 0 10,0-8 47,0-22 5,0-18-66,0-12-2,10-15-6,11 0 0,4 12-6,-3 15 8,5 16-2,-9 13 0,4 14-1,5 3-7,6 2-3,7 0-8,1 2 19,-8 14-44,-11 8-6,-14-1 4,-8 3-31,-3 6 33,-44-1 18,-18 3-61,-15-10-80</inkml:trace>
  <inkml:trace contextRef="#ctx0" brushRef="#br0" timeOffset="-111013.23">23649 9779 38,'0'0'185,"0"0"-182,-93-143 14,58 92 47,-7 3 21,-15 5 11,-11 9-53,-21 14-18,-16 12 6,-18 8-26,-15 16 0,-13 33 20,-9 18-8,-2 20 11,13 29 16,19 17-32,29 19 3,27 6-5,36-8-9,29-8 18,9-18-16,51-12-1,20-11 10,19-12-10,17-11 6,9-17-8,8-15 0,11-24-3,-5-22 4,2 0-1,-3-34 0,2-23 15,4-19-5,-5-21-10,-15-25 8,-22-17 14,-27-12-22,-31-6 14,-35 5-8,-14 18 5,-54 24-4,-30 32-7,-20 27 2,-14 31-2,2 20-8,1 3-45,9 35-50,8 4-80,10-6-305</inkml:trace>
  <inkml:trace contextRef="#ctx0" brushRef="#br0" timeOffset="-110383.62">21527 11682 545,'0'0'68,"0"0"-23,0 0 5,-121-28-25,85 30 29,-4 28-54,-2 13 7,6 8-1,7 3-6,15 5 0,10-2-5,4-4 11,0-2-6,27-9 0,11-7-45,9-11-4,13-11-29,11-13 8,2 0-67,3-39-132</inkml:trace>
  <inkml:trace contextRef="#ctx0" brushRef="#br0" timeOffset="-110207.73">21799 11694 358,'0'0'163,"0"0"-53,0 0-19,0 0-57,0 0-34,0 0-3,-64 20 3,56 46 0,1 9 4,2 5-8,4 2 4,-2 1-75,1-7-17,2-17-105</inkml:trace>
  <inkml:trace contextRef="#ctx0" brushRef="#br0" timeOffset="-109349.67">22281 11872 657,'0'0'58,"0"0"-54,-129 13 7,83 11-11,1 2 0,7 1 1,9 0 4,16-5-5,10-4 0,3-4-9,0-6-10,0-4 19,5-4-36,11 0 33,8 0 1,7-21 4,9-10 0,3-3-2,-5 0-4,-13 10-3,-13 10 9,-7 8-2,-5 6 10,0 0-10,0 20 0,-5 12-8,-7 8 24,2 0-24,7-4 8,3-6 0,0-5-5,13-10 5,9-4 0,6-11 2,9 0 8,2-17-16,6-21 6,0-10 0,-8-6-7,-6 1 12,-10 8-5,-13 9 8,-8 13 3,0 9 9,0 9 14,0 5-34,-10 0 6,-5 14-3,1 18-3,0 4 0,12 2 2,2 2-4,0 1 2,4-1 0,8-1-6,-2-7 6,-1-1-9,-4-9 2,-2-7-43,-3-2 39,0-9-10,0 0 20,0-4-5,2 0 9,3 0-3,11-8 0,13-19 0,12-10-1,8-7-7,4-2 8,-3-1 5,-4 5-2,-13 10 25,-10 12 29,-9 8-38,-12 6 11,-2 2-15,0 2 11,0 0 34,0 2-48,0-2 5,0 2-17,0 0 11,0 0-17,0 0 6,0 0-21,0 10 13,4 10 8,11 3 0,8-2-1,-1 4 6,1-4-5,-6 1 0,-1 0 1,-7 5-9,-9 6 8,-9 13-26,-47 15 25,-35 10-101,-31-2-40,-26-1-243</inkml:trace>
  <inkml:trace contextRef="#ctx0" brushRef="#br0" timeOffset="-108967.9">21396 12909 528,'0'0'96,"0"0"-18,0 0-3,0 0-10,0 0-21,0 0-4,0 0-40,-23-66-5,23 92 2,0 17-5,0 13 8,0 14-3,-6 10-21,-15 0-14,-1-6-49,15-7-33,7-22-13,7-18-103</inkml:trace>
  <inkml:trace contextRef="#ctx0" brushRef="#br0" timeOffset="-108269.72">21894 13046 618,'0'0'90,"0"0"-3,0 0-69,0 0 25,0 0 19,0 0-45,-47-75-9,34 75-8,-6 0 7,-1 11-7,1 3 0,3-1 0,5 0-2,7-6 2,4 2 0,0-1-3,0-4-24,0-4 18,4 0 0,16 0 3,4 0 3,-3 0 6,-5 0 3,-10 0-6,-2 0 5,-4 0-11,0 0 6,5 0-1,1 12-8,4 1 8,-2 8 1,1-1 0,0-3-36,3 2 4,3-5-42,3-8-26,6-6 58,6 0-44,1-27 10,2-10-3,-4-5 67,-6-4 12,-8-3 44,-4 5 36,-6 5 8,-5 13 5,0 10 9,0 9 8,0 7-75,0 0-16,0 0-19,0 16-11,0 17 8,0 4 6,0 2 5,0-3-8,0-4 6,0-9-12,0-10 6,0-3 0,2-8-3,2 0-2,3-2 1,9 0-2,9 0 3,12 0 3,12-7 0,2 4 0,-4 3 3,-7 0-2,-13 0-1,-12 15 0,-13-1-18,-2 15 18,-22 9-15,-27 6-7,-15 0-31,-6-7-33,7-14 3,20-8 23,16-12-30,27-3 24,0-5-22</inkml:trace>
  <inkml:trace contextRef="#ctx0" brushRef="#br0" timeOffset="-107533.4399">22567 13094 358,'0'0'100,"0"0"-66,0 0 18,118-39 0,-94 36-34,-8-1 0,-5-1-13,-6-4-5,-2-1 40,-3 0-22,0-2 23,-5 6-5,-11 2-14,-6 4-3,-3 0-12,-2 2-7,-3 20 1,5 5 6,7 5-7,9-1 0,9-1-2,0 0-6,0-5 4,25-9 4,8-13-4,16-3 12,9-14-8,6-23 0,2-9 11,-9-9-19,-10 1 8,-14-4 0,-12-5-4,-13 5 11,-8 5-7,0 12 12,0 15 8,-10 10 35,-2 7-21,3 9-6,7 0-17,-6 0-11,-2 32 0,1 9 0,1 11 8,8 5-17,0-1 9,2 0 0,15-6 0,-1-4-1,-1-10-1,5-9 2,-3-12-41,2-11 40,4-4-30,4-2 24,12-27-5,15-17-16,11-9 12,-1-1 2,-4 4 14,-10 9 14,-13 11-12,-8 9 32,-8 6 10,-10 9-44,-9 6 9,-2-1-4,0 3 6,0 0-20,0 0 9,0 17 0,0 10 6,0 0-1,0 1-5,18 2 0,11 1 5,4-4-10,-1-1 8,-3-1-3,-10-4 3,-9-4 8,-10 5-16,-23 14 5,-46 12-7,-40 15-9,-31 5-79,-12 0-86,7-10-56</inkml:trace>
  <inkml:trace contextRef="#ctx0" brushRef="#br0" timeOffset="-106595.5399">21861 13050 160,'0'0'37,"0"0"-10,0 0 3,0 0 40,0 0-31,0 0 35,-25-34-53,23 32 37,0 0-39,-2 2-13,-2-3 1,-1 3-1,3-1-12,-2 1 6,0 0 0,-2 0-9,4 0 10,-1-2-1,3 2 4,-2 0 3,-7 0-10,1 0 3,-5 0 0,-5 0 0,0 0 1,-4 10-1,-3 8 3,-4 6 3,-2 5-2,0 6-4,8 2 0,6 0 11,11-4-7,8-4-4,0-8 0,6-5 8,15-6-10,2-10 2,6 0 0,7-5 4,4-16-2,0-9 6,5-7-8,-7 1 6,-7 0-13,-12 10 7,-13 8 0,-6 11 7,0 7-7,0 0 0,-20 24-2,-3 15 10,4 12-17,12 4 9,7-1-35,40-9-67</inkml:trace>
  <inkml:trace contextRef="#ctx0" brushRef="#br0" timeOffset="-105725.75">21132 13701 692,'0'0'12,"0"0"5,0 0-17,0 0-2,0 0-3,0 0 5,60-33 23,55 16 34,51-8-29,41-8 29,41-3-28,14 1-25,6-2 12,-14 7-16,-20 5 0,-23 6 3,-34 3-3,-36 4-9,-48 4-3,-44 2-32,-27 0 23,-22 0-12,0 0 29,-27-2-43,-31 2-65,-28-2 14,-28-5-46,-20-3-154</inkml:trace>
  <inkml:trace contextRef="#ctx0" brushRef="#br0" timeOffset="-105247.75">21185 12615 580,'0'0'36,"0"0"-13,0 0-19,0 0 52,0 0-49,0 0-4,118-123 12,0 98 32,32 1-26,24 5 34,19 5-31,4 8-7,-10 2 6,-16 2-18,-28 2 9,-23 0-8,-28 0 3,-25 0-14,-25 0 6,-24 0-1,-16 0 12,-2 0-2,0 0 2,-2 0-6,-13-1-4,-5-4-4,4 1-31,2 2 2,8-1 5,6-6-47,0-1 38,18-10-167,13-8-132</inkml:trace>
  <inkml:trace contextRef="#ctx0" brushRef="#br0" timeOffset="-104743.61">23519 11636 486,'0'0'2,"-51"-116"4,12 52-1,-16 0-1,-23 2-4,-22 1 21,-22 9-17,-22 15 37,-21 12-31,-31 21 10,-38 4-3,-26 38-11,-24 38 3,-3 35 16,21 31-11,32 22 42,51 21-28,52 5-4,56 7-5,51 6-11,30-1-8,67 4 0,43-5 7,38-25-2,51-26 3,42-41 7,37-37 33,30-38-43,0-34 5,-7-14-10,-14-48 3,-23-26-1,-25-39-2,-23-25 0,-29-34 2,-31-25 15,-23-13-5,-31-17 2,-37 3-3,-44 5 3,-35 26-14,-88 45 0,-74 43-7,-63 49-10,-55 40 8,-20 30-27,3 0-62,21 41-4,43 8-67,40 1-170</inkml:trace>
  <inkml:trace contextRef="#ctx0" brushRef="#br0" timeOffset="-42696.92">11588 11833 505,'0'0'82,"0"0"-79,0 0-3,0 0 11,5 156-10,-3-88-1,1 4 9,-3 0 4,0-3-13,0-9 0,-13-7 0,-7-14-56,-3-13-6,-6-12-78,-6-14-72</inkml:trace>
  <inkml:trace contextRef="#ctx0" brushRef="#br0" timeOffset="-42629.97">11272 12035 156,'0'0'137,"0"0"-30,9-105-42,24 100-31,14 5-28,14 0 33,2 30-17,9 12-14,-5 12 19,-9 5-25,-14 1 1,-18-2-2,-26 0 8,-6-2-18,-46 0-18,-29-1-12,-15-9-7,-7-10-32,14-14 30,22-13 39,30-9 9,30 0 0,7-28 0,40-11-42,29-14 7,13-5 35,14 4 13,7 6 11,-3 9 5,-4 8 4,-15 15-9,-15 16 6,-16 0 8,-23 12-30,-12 11-3,-11 6 13,-4 0 2,0-4 10,0-3-23,-9-6-3,7-8 3,-2-1-3,4-6-4,0-1 0,0 0 4,0 0-4,15-21 0,5-5 2,3-3 1,-8-3-2,-6 0-1,-4 4 0,-5 0 10,0 3-10,-8 7 0,-15 8-5,-6 10 0,-9 0-17,2 17 12,5 5 8,10-2 1,15-2-7,6-4-22,14-4-22,25-4 20,17-6-85,9 0-18</inkml:trace>
  <inkml:trace contextRef="#ctx0" brushRef="#br0" timeOffset="-42387.11">12402 12155 23,'0'0'156,"0"0"-61,0 0-1,0 0-22,0 0-36,0 0 35,21-72-63,-57 76-5,2 19 15,5 0-17,9 2 11,12-1-12,8 3 7,0-1-7,12-1 0,20 3 0,10 0-1,14 7 8,4 2-7,-2 5 0,-11 7 8,-23 2-14,-24 6 6,-11 3 0,-49-2 2,-18-4-2,-11-9-2,4-16-5,9-11-1,6-11 7,15-7-36,7-3-42,7-29-6,3-16-69</inkml:trace>
  <inkml:trace contextRef="#ctx0" brushRef="#br0" timeOffset="-41725.88">10728 11442 540,'0'0'14,"0"0"5,-12 176-25,-19-46 6,-13 27 0,-10 7 1,2 5 1,2-7-4,6-15-18,10-19-109,-2-22-40</inkml:trace>
  <inkml:trace contextRef="#ctx0" brushRef="#br0" timeOffset="-41291.229">9337 11740 449,'0'0'34,"0"0"-23,0 0 1,-116 27-11,51 17 3,-6 12-2,-3 16 16,3 6-13,13 5 4,16-6-9,20-10 0,17-11-6,5-10 6,18-14-12,31-8 12,20-14-46,18-10-20,13-2-64,10-30 4</inkml:trace>
  <inkml:trace contextRef="#ctx0" brushRef="#br0" timeOffset="-40752.729">9742 12061 201,'0'0'81,"0"0"-6,0 0-49,0 0 11,-114 7 8,93 7-44,0 1 14,11 2-9,5-3-6,5 1 0,0 0-4,9 0 4,14-4 3,-1-4-1,1-2-4,0-5-12,-2 0-2,-2 0 13,-3-7-20,-5-5 21,-7 3-2,2-4 7,-6 8-3,0 5 3,0 0 3,0 0-6,0 16 11,0 7 7,0 2-7,6-4-7,5-2-1,3-6-3,1-1 0,7-9 8,8-3-4,3-10 0,13-27-3,10-18 10,4-13-22,0-10 11,-8-6-31,-15-9-16,-17-1-12,-20-2 32,0 18 27,-26 19 39,-21 26 62,-6 24-16,-3 9-52,7 0 33,7 26-32,14 22-7,18 18-15,10 14 0,0 13-12,31 7 0,14 4 1,10 3 0,1-3 8,-5-2-9,-12-8 0,-20-9-46,-15-18-46,-4-21-78,-21-23-137</inkml:trace>
  <inkml:trace contextRef="#ctx0" brushRef="#br0" timeOffset="-40515.87">9975 11991 436,'0'0'76,"0"0"-76,131-8 0,-51 8-1,3 0-3,4 0-14,-5 0-57,5 0-89</inkml:trace>
  <inkml:trace contextRef="#ctx0" brushRef="#br0" timeOffset="-39911.24">12485 11049 308,'0'0'31,"0"0"0,-158-143 14,82 100-26,-17-2 21,-10 1 21,-23 5-40,-14 0 13,-20 9-13,-21 9-7,-13 18 30,-18 3-38,-10 30 16,-7 28 2,-12 17-11,-12 22-8,-23 22-5,-18 21 0,-8 31-2,28 17 2,47 6 0,56 5 19,71-15-14,52-8 17,48-6-22,27-10 3,58-10 0,31-7 5,33-5-8,30-13 3,25-18 14,26-22-23,13-29 6,13-26 0,5-26 3,18-4 4,3-34-7,5-22 7,-11-16 3,-33-11-12,-36-7 2,-31-2 0,-24-4 0,-17-6 7,-3-9-2,-7-10 0,-15-8 2,-9-18-7,-22-11 0,-19-16 2,-19-5 1,-22 4 2,-19 21 0,-40 25 21,-47 30-24,-38 27 16,-26 17-18,-23 17 4,-7 12-11,-8 7 8,0 7-1,6-2 0,22-1 0,40 1 0,44-4-4,36 4-13,35-11 0,6-8-107,49-8-108</inkml:trace>
  <inkml:trace contextRef="#ctx0" brushRef="#br0" timeOffset="-38427.1599">11696 13302 360,'0'0'48,"0"0"6,0 0-38,0 0 5,0 0-9,0 0-5,0 0 43,0-31-29,0 31-11,0 0 7,0 0-11,0 0 23,0 0 21,0 0-24,0 0 11,0 0-34,0 0-2,0 0 0,0 0 5,0 0-6,0 0 0,0 0 8,0 0-10,0 0 2,0 0 0,0 0 0,0 0 3,0 0-7,0 0 2,0 0 2,0 0-11,0 0 11,0 0 0,0 0-3,0 0 0,0 0-1,2 0 1,15 0 3,8 0-7,1 0 14,4 0-7,-6 4 0,-6 0 3,-9-3-10,-4 6-25,-5-3-48,0 0 49,0-1 5,0 1 25,-14-1-83,-1-3-69,-2 0 16</inkml:trace>
  <inkml:trace contextRef="#ctx0" brushRef="#br0" timeOffset="-32901.229">24243 10345 435,'0'0'54,"0"0"-43,0 0-11,0 0 6,0 0-7,0 0 1,-2 15 0,2-15 8,0 0-6,0 0-2,0 3 0,0-1 6,0 5-19,0-7-1,0 0-194</inkml:trace>
  <inkml:trace contextRef="#ctx0" brushRef="#br0" timeOffset="-31314.42">23196 7437 289,'0'0'93,"0"0"-51,0 0-6,0 0 16,0 0-28,0 0 10,156-28 17,-33 12-24,28-2 10,20 0-37,8 1 1,-3 2 8,-14 1-1,-27 6-8,-33 4 0,-40 4-4,-35 0-1,-27 0-67,-56 9-39,-44 11 79,-35-1-148,-22 1 15,-11-6 41,4-4 124,7-4 53,20-4-4,27-2 34,42 0 31,32 0-29,36 0-5,38-4-29,49-12-48,40-9 35,32 2-22,25-1 8,10-1 18,-2 0-19,-20 3 18,-35 2-7,-32 4-19,-40 6 8,-32 6-20,-21 0-3,-12 1 21,-3 2-19,-28 1-4,-23 0-64,-21 0-31,-17 13-23,-5-6-160</inkml:trace>
  <inkml:trace contextRef="#ctx0" brushRef="#br0" timeOffset="-30610.39">23053 4927 214,'0'0'162,"0"0"-118,0 0-44,9 156 0,-9-45 38,0 27 6,-5 30-17,-19 19 33,-7 12-33,-1 2-11,6-4 1,6-5-3,8-15-5,6-20-9,4-19 0,2-26 5,0-22-5,4-21-7,16-25-1,3-26-57,-1-18 9,2-14-75,-1-41-230</inkml:trace>
  <inkml:trace contextRef="#ctx0" brushRef="#br0" timeOffset="-29710.94">23057 4849 260,'0'0'55,"0"0"-1,0 0-25,0 0 6,0 0-18,0 0-17,110-54 45,-14 39-32,33-1 7,33-2 22,31-2-37,11 0 12,10 5-16,-11 0 0,-29 5 4,-29 6-5,-36 1 0,-35 3-2,-28 0 13,-19 0-15,-18 0 4,-6 0 0,-3 0 13,0 0-9,0 0 20,0 0-24,0 0-10,-8 9 2,4 1-4,2 0-18,2-2 28,0 2-28,0-2-3,0-5 20,0 2-9,0-5 20,0 0 2,0 2 0,0 0 4,0-2 1,0 6-4,0 5-1,0 12 0,-3 21 2,-5 25 4,-3 27 7,11 26 38,0 24-33,0 15 5,0 6 1,0 7-16,7-6 25,2-7-24,1-13-7,0-10 5,1-12-1,-3-15-6,-3-17 5,-1-21 2,-4-25-14,0-16 7,0-15 0,0-6 3,0-9 8,0-1-11,0-1 0,0 0 11,0 0-9,0 0-2,0 0 0,0 0 0,0 7 3,0 3-3,0 4 0,0 1 7,0 2-18,0 3 11,0-2 0,0 0-4,0-4-4,0-2-2,0-7-1,0 1-12,0-5 15,8-1 8,-6 0 0,-2 0 3,0 0 10,-10 2-7,-41 9-6,-38 6-15,-40 13-19,-29 2-89,-20 1-100</inkml:trace>
  <inkml:trace contextRef="#ctx0" brushRef="#br0" timeOffset="-27024.77">9235 9310 269,'0'0'447,"0"0"-423,0 0-1,0 0-14,0 0-3,0 0-7,-10-72 1,10 112 0,0 18 26,-4 19 4,2 7-10,2-8-16,0-4 14,22-12-20,12-9 2,5-9 0,9-12 0,3-14 13,6-16-13,11 0 0,2-38 12,2-11-5,-4-14-7,-18-4 0,-14-8 6,-18-6 0,-14-2-6,-4 7 0,-4 13 1,-21 17-8,3 20-6,0 18-33,4 8-68,9 8-50,1 18-12,6-3-135</inkml:trace>
  <inkml:trace contextRef="#ctx0" brushRef="#br0" timeOffset="-26659">9972 9356 593,'0'0'46,"0"0"-35,0 0-11,0 0 0,0 0 8,0 0 15,87 111-9,-78-81-1,-5 2 1,-4-4-5,0-2-9,0-6 0,0-8 8,0-5-6,0-7-1,0 0-1,-6 0 12,2-5 1,4-15-13,0-13 0,2 1 0,20-1-5,5-1 5,9 9 0,-3 8 0,3 7 0,-4 10-1,-4 0 1,-5 5 0,-6 21-7,-10 9 7,-3 4-6,-2 2-11,-2-3-82,0-8 33,0-6-32,3-12-90</inkml:trace>
  <inkml:trace contextRef="#ctx0" brushRef="#br0" timeOffset="-26312.21">10590 9344 211,'0'0'335,"0"0"-268,0 0-44,0 0 7,0 0-7,0 0 21,-53-48-32,24 74 8,0 5-24,4-3 4,9 0 0,9-6-4,7-3 4,0 2 0,0-6 4,14 0 6,8-1-16,1-2 6,6 0 0,-6-2 2,-2 5-1,-5-4-1,-8 3 1,-8 0 9,0 2-20,-2 4 8,-27 4-54,-13 4 45,-7 2-57,-5-2-1,8-5-28,15-14-50,20-9-6</inkml:trace>
  <inkml:trace contextRef="#ctx0" brushRef="#br0" timeOffset="-25524.18">10722 9416 69,'0'0'420,"0"0"-315,0 0-79,0 0 4,0 0-27,0 0 3,-2 7 20,-2 18-21,4 3-3,0 2 7,0-7-3,8-5-6,7-4 0,5-6 3,3-4-4,4-4 8,4 0-7,4-18 3,-3-8 9,-3-2-12,-5 1 0,-11 1 0,-3 6 6,-7 6-6,-3 4 0,0 8 3,0 2 5,0 0-16,0 12-8,0 14 16,0 8-6,0 5 17,6-3-11,4-7 0,1-4-8,5-13-2,9-10-35,8-2 18,7-14 13,9-23-48,-1-9 31,-2-2 19,-10-1 11,-12 0 1,-7 11 10,-5 7 37,-6 12 23,-1 11-8,-5 8-3,0 3-55,0 26 9,0 17-13,-9 12 7,7 2-6,2 5 19,0-3-15,0 0 2,0-6 2,0-1 1,5-11-8,-5-6-2,0-8 0,0-16 6,0-10 0,0-4-6,0 0 37,0-26 11,-14-12-34,1-13-14,8-7 0,3-5 5,2-6 1,0-1-6,20 6 0,4 8-3,3 12 0,0 13 3,2 11 0,-2 11-11,-2 9 12,-4 0-1,-5 0 0,-7 5-15,-9 13 11,0 5-37,-9 7-41,-32 3 36,-11 6-18,-11-2 4,-4 2-7,14-9-65,14-11-13,24-10-126</inkml:trace>
  <inkml:trace contextRef="#ctx0" brushRef="#br0" timeOffset="-25060.47">11678 9453 448,'0'0'74,"0"0"-42,0 0-27,0 0 36,0 0-21,0 0-8,126-99 0,-94 77 1,-3 0-13,-7 2 0,-11 4 2,-8 6-1,-3 2 3,0 6-2,-27 2 3,-9 0 12,-2 4-4,-4 16 7,9 7-18,8 2 22,11 2-18,10 3-5,4-2-1,0-3 7,16-3-7,9-6 0,4-11 0,2-9 3,2 0 1,3-7-4,-1-16 9,1-5 5,-7-4-14,-2-1 0,-7 1 0,-5 4 2,-5 10 0,-4 4-2,-4 10 25,0 4-15,1 0-18,-1 0 8,0 20-6,2 12-4,-2 8 12,1 3-2,0 0 0,-1-2-32,-2-5-87,2-12-47,2-14-103</inkml:trace>
  <inkml:trace contextRef="#ctx0" brushRef="#br0" timeOffset="-24862.6">12128 9293 485,'0'0'100,"0"0"-41,0 0-53,0 0 28,0 0-34,0 0 3,64-3 0,-50 37 3,-3 2-3,-4-2-3,-3-2-2,3-8-28,0-3-43,-3-11-40,3-8-68,1-2-21</inkml:trace>
  <inkml:trace contextRef="#ctx0" brushRef="#br0" timeOffset="-24659.72">12308 9354 59,'0'0'132,"0"0"-38,0 0-9,0 0 12,51-105-24,-48 105-50,-3 7-23,0 23-7,-9 12 7,-13 4 32,-1 1-30,5-6 4,8-6-6,5-9-2,5-17-61,0-9-180</inkml:trace>
  <inkml:trace contextRef="#ctx0" brushRef="#br0" timeOffset="-24476.8298">12506 9157 601,'0'0'41,"0"0"-26,0 0-15,0 0 2,-4 113 1,4-78 16,0 0-14,0 2-3,0-1-2,0-6-21,0-8-80,0-15-156</inkml:trace>
  <inkml:trace contextRef="#ctx0" brushRef="#br0" timeOffset="-24296.95">12494 9032 511,'0'0'24,"0"0"-24,0 0-10,145-15-115,-106 32-46</inkml:trace>
  <inkml:trace contextRef="#ctx0" brushRef="#br0" timeOffset="-23539.06">12870 9140 540,'0'0'87,"0"0"-24,0 0-37,0 0 20,0 0-29,0 0 0,-80 29 16,66-12-26,8 3-1,4 0-6,2 3 9,0 0-20,0 3 11,18 0 0,1 3-1,2-5 15,-3-1-14,-12-2 0,-6-3-6,0-2 3,-6 1-1,-23 1-14,-8-5 4,-1-3-69,8-10-35,9 0 42,15-7 0,6-14-9,17-4-18,26 0 81,9-4 22,10 1 18,9 1 34,7-5 34,12-1-32,-4 1 23,-4 0-32,-16 4-34,-24 6 3,-22 0-1,-20 3 28,0 6 15,-18 3-30,-20 8 36,-9 2-48,-3 0-9,3 12 19,9 10-14,13 6-9,14 2-1,11 0 7,0 0-13,15 0 6,25-6 0,12-6-5,12-8 5,10-10-7,13 0-32,5 0-16,-4-21 51,-7-2-98,-26-1 81,-17-1 9,-18 4 17,-17 3-5,-3 10 15,-13 4-7,-28 4 31,-11 0-29,0 12 19,4 12 22,10 5-42,14 0 0,7 0-9,7-2 4,8-5-7,2-5 3,0-8 0,27-6 2,9-3 7,13-12-18,-1-25 8,2-11-54,-8-8 54,-4-8-18,-13-12 19,-8-9-2,-8-11 10,-9-6-8,0 5 0,-7 15 4,-15 24 49,2 26-17,6 23 43,8 9-50,4 35-21,2 37-9,0 34 1,15 19 0,17 16 1,4 6 3,-10 12-4,-4 6 0,-4 10-163,-7-1-71</inkml:trace>
  <inkml:trace contextRef="#ctx0" brushRef="#br0" timeOffset="-22796.32">10006 10294 416,'0'0'42,"-31"-101"24,28 52-29,3 6-1,0 11 3,0 13 46,0 15-22,0 4-35,0 40-22,0 24-6,-8 19 38,-10 10 6,2 6-36,-2-2 10,7-9-15,9-12 1,2-15 4,2-18-2,30-15-6,14-18 0,18-10-7,17-14-7,13-32-92,-2-16-75,-8-13-106</inkml:trace>
  <inkml:trace contextRef="#ctx0" brushRef="#br0" timeOffset="-21866.9">10294 10539 515,'0'0'47,"0"0"-39,0 0-1,0 0 1,0 0 1,133-44-8,-97 22 11,-8 0-12,0-2 0,-10-2 6,-10 4-1,-5-2-2,-3 4-3,-3 6 10,-17 4-6,-7 6-2,0 4 19,-4 0 15,-2 12-24,2 16 16,5 6-24,14 3 11,8 2-21,4-6 6,0 2 0,24-5 1,9-10 8,14-8-9,11-12 0,7 0-8,9 0 1,3-16-45,-1-7 3,-9-10 23,-13-6-34,-20-7 39,-12 2 18,-16 5 6,-6 6 3,0 12 7,-20 7 21,-5 10 8,-1 4-32,-1 0-5,7 10-5,-3 7 9,8 4-5,1 1-2,1 5-2,7-6 4,4-3 0,2-4-4,0-7 0,0-2 3,0-3-3,0-2 4,0 0-4,0 0 23,0-7-10,6-4-16,0 1 3,-3 4 0,-3 2 1,4 4-1,-1 0 0,10 0-5,2 0 6,8 6-1,4 5 0,0 1 0,2-3-7,-8-4 7,0 0 0,1-5 2,1 0 11,-3 0-13,0-19 0,-5-4 4,-1-5-6,1-4 2,1-4 0,-3 0-3,1 4-6,-8 8 6,-4 8 3,0 9 0,-2 7-7,0 0 7,-6 7 0,-14 12-6,0 3 12,11-1-13,4-5 7,5-6 0,0-2-7,16-2 9,11-2-2,6-2 8,3-2 6,2 0-14,-5 0 0,-10 0 0,-8 3-6,-13 6 7,-2 8-1,0 10 0,-26 5-12,-3-1-42,2-8-110,10-11-118</inkml:trace>
  <inkml:trace contextRef="#ctx0" brushRef="#br0" timeOffset="-21499.12">11439 10208 443,'0'0'111,"0"0"-52,0 0-7,0 0-52,0 0 4,0 0 1,16 45 30,-16-16-13,0 0-21,6-9 13,1-11-16,-1 0 2,0-7 0,-2-2 5,2 0 0,3-8-1,5-16 10,3-2 0,-1-4-19,-1 2 5,2 3 0,-2 8 4,-4 6-4,4 11 0,-3 0 0,1 8-13,-2 26 8,-4 9 5,-7 6 0,0 2 0,0-5 4,0-12-4,0-5 0,0-16-23,0-7-50,0-6-34,0-5 88,9-28-199</inkml:trace>
  <inkml:trace contextRef="#ctx0" brushRef="#br0" timeOffset="-21285.25">11796 10236 3,'0'0'221,"0"0"-90,0 0 48,0 0-104,0 0-6,0 0-69,10-46 6,-4 66-8,-4 5 4,1 3-2,3 3 9,-6 1-2,2 2-14,-2-8-21,0-3-98,0-14-19,-8-9-8</inkml:trace>
  <inkml:trace contextRef="#ctx0" brushRef="#br0" timeOffset="-21065.39">11781 10024 270,'0'0'75,"0"0"9,0 0-76,0 0-8,0 0-33,0 0-66,75 32-152</inkml:trace>
  <inkml:trace contextRef="#ctx0" brushRef="#br0" timeOffset="-20397.3">11981 10162 360,'0'0'244,"0"0"-145,0 0-72,0 0-19,0 0 0,0 0 43,64 11-12,-43 1-28,-3 6-1,-10-2-2,-5 1-8,-3 3 0,0 1 12,-16-4-8,0 3-4,6-11 0,2-6 3,6-1 6,2-2-9,0 0 0,2-3 7,23-23-17,8-8 11,10-5-1,-1 9 0,0 9-5,-1 8 3,-10 11 2,-6 2-25,-10 15 23,-6 17-27,-9 4-3,0 2 22,0-5-95,4-7 69,14-6-14,15-15-19,15-5 56,12-12-92,7-20-10,-8-8 47,-10-6 68,-14-3 27,-14 1 70,-9 11-6,-10 5 10,-2 15-32,0 15 0,-31 2-2,-14 19-56,-13 18-10,0 6 2,7-6 4,13-4 13,16-8-17,10-8-3,6-10 0,6-2 9,0-5-12,0 0 3,11-3 0,25-14 20,14-3-12,9 8-8,-1 6 0,-5 6 6,1 25-18,-6 36 12,-2 27 0,-7 20 9,-12 10-8,-8 2 3,-11-7 2,-6-17 10,-2-22-17,0-23 1,0-21 0,0-19-7,-7-11 21,-15 0 43,-13-32-23,-5-17-17,1-18-9,8-21 0,17-19-4,14-18 0,24 0 0,36 9-4,17 22 0,15 18 4,3 16-11,1 13 7,-9 9-10,-19 9 3,-24 15-35,-24 7-19,-20 7 1,0 0-65,-30 0 11,-22 4-135</inkml:trace>
  <inkml:trace contextRef="#ctx0" brushRef="#br0" timeOffset="-19341.47">11700 5831 126,'0'0'93,"0"0"-36,0 0-28,0 0 2,0 0 16,0 0-43,0 0 38,106 4-8,-14-11-14,15 0 11,5 5-31,6 2 7,6 0-3,15 0 0,8 0-8,3 9-21,-4-4-97,-16-1-28</inkml:trace>
  <inkml:trace contextRef="#ctx0" brushRef="#br0" timeOffset="-18966.64">11665 5895 280,'0'0'33,"0"0"37,0 0-51,0 0-17,0 0-2,0 0 19,35 2-16,63-2 39,18 0-18,11-2-1,9-4 9,9 3-18,11 3 6,9 0-7,5 0-7,-2 0-4,-14 0-2,-13 5 0,-24 7-1,-20-2 9,-22 2-8,-17-3 0,-15 1-3,-16-5-4,-14 4-33,-13-1-52,0 1-33,-29 1 76,-20-2-103</inkml:trace>
  <inkml:trace contextRef="#ctx0" brushRef="#br0" timeOffset="-18674.8098">12449 6079 437,'0'0'31,"0"0"-27,178-7-4,-50-5 2,16-2 6,13-3 31,3 5-12,-8-1 0,-13 4-6,-18 2-9,-20-2-12,-16 5 0,-19 3 2,-17-2-2,-20 3 0,-15 0 0,-12 0-1,-2 0 3,0 0-2,0 10 0,0 6 0,-7 4-3,-5 1 3,4 1-52,-6 0-18,-1-7-140</inkml:trace>
  <inkml:trace contextRef="#ctx0" brushRef="#br0" timeOffset="-10910.84">15035 5404 369,'0'0'63,"0"0"1,0 0-41,0 0 9,0 0 28,0 0-53,0 0 2,-18-9 2,18 9 0,0 0-17,6 3 6,2 17 0,-4 3 19,-4 3-16,0 7 27,0-3-8,0-6-16,2-4-4,3-6-2,-1-7 0,2-7 7,13 0-1,18 0-6,23-29 33,25-12-31,17-5 10,4-5-12,-11 1 6,-12 8-8,-20 10 2,-24 16-22,-23 12-22,-16 4-92,-18 12-118,-33 14 71</inkml:trace>
  <inkml:trace contextRef="#ctx0" brushRef="#br0" timeOffset="-10544.07">15124 5537 295,'0'0'84,"0"0"-30,0 0-2,0 0-15,0 0 7,0 0-18,-78-26-23,78 45-3,0 8 1,0 2-1,2 2 11,10-2-5,-1-2-3,4-8-3,-2-2 6,5-7 2,4-7-2,12-3 9,13 0 30,17-18-26,12-15 0,9-7-9,0-7-2,-5-3-3,-11-2-5,-11 2 0,-18 10 5,-18 11-4,-11 17-1,-11 9 0,-4 3-64,-36 10-46,-18 15-73,-11 4-13</inkml:trace>
  <inkml:trace contextRef="#ctx0" brushRef="#br0" timeOffset="-10133.32">14996 5514 390,'0'0'90,"0"0"-39,0 0-48,0 0 2,0 0-4,0 0 4,12 45 16,3-28-15,4-1 1,3-4 16,9-6-22,11-3 31,16-3 17,21-10-34,12-19 10,7-4-22,4-8 0,1-1 17,-5-7-18,-6 0 10,-5-6-11,-12 2 9,-8 7 10,-16 11-19,-18 14 15,-14 10 6,-13 10-22,-4-1 4,-2 2-4,2 0-8,1 3 8,-1 15 0,5 0-1,0 3-7,4-1-20,-1-1-7,2 2-20,3-3-37,-3-4-11,-1-4-112</inkml:trace>
  <inkml:trace contextRef="#ctx0" brushRef="#br0" timeOffset="-8856.63">14435 9247 306,'0'0'95,"0"0"-53,0 0-35,0 0 19,0 0 34,0 0-43,-4-15-1,4 15-16,-4 8 0,-1 13 0,5 0 1,0-1 9,0-3-5,0-6 7,5-2-12,16-8 0,16-1 0,13 0 19,18-28-7,14-10-2,13-8 0,2-5 1,-6 2-10,-5 4-1,-20 10 0,-24 9-7,-22 14-36,-20 12-52,-18 0-158</inkml:trace>
  <inkml:trace contextRef="#ctx0" brushRef="#br0" timeOffset="-8486.8594">14537 9258 356,'0'0'54,"0"0"16,0 0-43,0 0-12,0 0-10,0 0 10,-17 12-5,13 11 20,4 0-22,0 0 4,0-6-5,0-5-7,17-2 1,10-7 10,8-3-1,15 0-7,12-9 9,9-15 9,8-5-14,3-2 3,2-5 1,-3-2-4,-1 0-3,-9 4-3,-12 7-1,-15 11 0,-15 11-5,-13 5-35,-16 0-100,-5 17-124</inkml:trace>
  <inkml:trace contextRef="#ctx0" brushRef="#br0" timeOffset="-6291.14">9075 12814 376,'0'0'56,"0"0"3,0 0-39,0 0-4,0 0-5,0 0 6,0 0-11,46-30-2,16 11-2,11 0 28,10 2-30,0 3 4,3 6-4,-3 4 0,-3 4-7,-11 0-106,-13 0-133</inkml:trace>
  <inkml:trace contextRef="#ctx0" brushRef="#br0" timeOffset="-6004.32">9054 12946 563,'0'0'31,"0"0"-24,0 0 5,0 0-19,116-46 7,-43 27 0,11 0 32,9-1-21,0 3-2,1-1 0,-14 7-2,-11 2-11,-16 6 4,-10 0 0,-14 3-1,-6 0-20,-6 0-35,3 6-42,1 0-77,2-3-144</inkml:trace>
  <inkml:trace contextRef="#ctx0" brushRef="#br0" timeOffset="-5576.52">10897 12958 256,'0'0'202,"0"0"-160,0 0-34,0 0 2,145-40-4,-44 22 49,20-3-35,10 4-4,4-3-14,-8 3 6,-19 1-8,-19 3 0,-27 1 0,-21 9-1,-17 3 4,-18 0-6,-6 0-47,-6 0-71,-32 16 82,-20 3-100</inkml:trace>
  <inkml:trace contextRef="#ctx0" brushRef="#br0" timeOffset="-5283.7">11073 13004 514,'0'0'25,"0"0"-17,133-65 3,-27 35-7,6-1 14,-6 3 30,-14 6-31,-16 3 10,-16 7-15,-12 2-7,-11 4 10,-15 2-15,-11 4 12,-6 0-11,-5 0 6,0 0 41,0 0-9,0 0-20,0 0-19,0 0-2,-9 2-46,-1 12-22,2 0-52,6-3-78</inkml:trace>
  <inkml:trace contextRef="#ctx0" brushRef="#br0" timeOffset="6955.4">9223 14548 551,'0'0'81,"0"0"8,0 0-34,0 0-3,0 0-19,0 0-32,0 0 5,-33 66 5,31 11 11,-1 2 7,-3 4-26,-1-7 3,-4-6-6,-2-3 11,-3-14-13,0-9 6,5-17 0,2-12-2,7-8 2,2-7 3,0 0-4,0-3 4,0-29-7,0-18 0,0-20 0,13-20-4,3-16 0,7-11 4,1-1-5,10 14-1,1 23-2,7 26 8,3 20 0,4 21-5,-2 14 6,-2 0-7,-4 37 6,-13 16-15,-20 14 6,-8 14-43,-24 6-2,-29 0 14,-12-3-40,-6-13 34,7-18 6,16-19 38,17-14-8,15-14 11,14-6-1,2 0 0,0 0 6,15 0-6,21 0 2,13 0-1,7 0 20,7 3-16,-1 14-5,-5 12 0,-5 6-1,-16 0-15,-12-1-68,-8-4-55,-10-9-10</inkml:trace>
  <inkml:trace contextRef="#ctx0" brushRef="#br0" timeOffset="7478.16">9692 14979 552,'0'0'63,"0"0"-56,0 0-4,0 0-3,0 0 12,136-56-4,-95 30-7,-2-2-1,-8-2 2,-8 2 3,-17 5-2,-6 5 1,0 10 14,-14 7 0,-15 1 3,-7 9-20,-5 23-1,-4 12 24,3 5-17,8 1 12,14-10 7,16-5-22,4-8-5,10-5 1,25-8 0,6-14-8,16 0 8,5-17 0,7-24 0,-5-8-27,-4 0 14,-12-9 0,-13 4 13,-12 9 4,-12 5-2,-9 18-2,-2 5 25,0 12-17,0 5 46,0 5-54,-15 30 14,-2 5-18,5 5 5,2-5-1,6-4 0,4-10 8,0 0-12,0-8 4,0-6-22,0-2 4,0-4-25,0-3 9,0 0 2,0 3-32,-9 0-11,-5-1-162</inkml:trace>
  <inkml:trace contextRef="#ctx0" brushRef="#br0" timeOffset="7668.04">10120 14645 512,'0'0'24,"29"-105"-24,-10 77 2,-3 16-15,-3 12-26,-1 6-120,-6 24-7</inkml:trace>
  <inkml:trace contextRef="#ctx0" brushRef="#br0" timeOffset="8275.09">10289 14779 476,'0'0'92,"0"0"-85,0 0 4,0 0-2,0 0 27,0 0 3,47 50-32,-39-28 18,2-4-17,-8 0-6,0-1 12,-2-8-14,0 1-2,0-10 1,2 0 1,-2 0 0,0 0 7,0 0-4,3-8 4,-1-3 0,6 2-7,1 2 0,5 2-3,1 5-2,1 0 5,2 0 0,-3 18-8,2 4 8,-7-8 0,4-1 1,1-8 3,0-5-8,5 0-9,3-19-18,4-26 5,0-17-19,-1-15 29,-6-1 15,-9-2 1,-4 6 4,-7 16 5,0 18 15,0 18 65,0 17-15,0 5 4,0 20-78,0 41 19,7 33-18,0 16 25,3 7-25,11-3 16,1-17-12,2-14-5,-5-19 0,-4-15 11,-8-23-22,-3-12 11,-2-13 0,-2-1 15,0-32-6,0-26 3,-8-28-12,-3-21-4,1-25-2,10-14 2,0 0-15,0 8 14,16 22-30,13 39 0,8 29 6,3 31-38,4 17-37,-11 35-4,-12 21-43,-19 12-61</inkml:trace>
  <inkml:trace contextRef="#ctx0" brushRef="#br0" timeOffset="9248.78">10685 14793 548,'0'0'70,"0"0"-58,0 0-12,161-99 5,-87 63 15,-6 11-18,-7 10 12,-14 11-14,-14 4 1,-15 12-8,-15 24 14,-3 14-2,-12 4 58,-14-1-51,1-7 15,7-10-19,9-10-3,9-12-3,0-5-2,0-6 0,9-3-5,14 0 16,8-26-9,2-14-1,0-6 1,-6-5-1,-12 0-1,-11-4-10,-4 9 9,0 12-15,-12 17 16,1 10 0,-1 7-2,4 0-6,3 0 6,5 0 2,0 0-4,0 0 1,0 0 3,11 0-2,18 0 7,9 0-6,9 0 4,9 0-3,0 0 4,0 0 3,-6 0-7,-9 21 0,-10 14 3,-14 8-7,-14 4 4,-3 3 0,-13-1 0,-18-9-12,-1-8 10,3-14-3,11-6 4,12-12 1,6 0 3,0 0 0,8-30-3,23-14-7,15-12 7,12-11 0,6-1-15,2 2-16,-1 10-6,-9 10 37,-11 14-6,-20 11 3,-8 12 3,-12 7 4,-5 2-3,0 0 63,0 0-17,-12 16-41,-12 18 12,-2 6-15,5 4 11,10 2-9,7-4-1,4-3 2,0-4-6,15-9 0,14-8-3,6-12-31,6-6-1,3-4-26,3-28-12,-5-5-19,-1-12-50,-13-1 68,-7-2 68,-7 4 12,-12 6 36,-2 10 65,0 11 4,0 13 19,0 7-43,0 1-16,0 5-69,-5 26 24,-2 4-21,5 11-5,2-2 6,0-4-11,0 1 6,4-9-1,10-3 0,3-15-23,2-11 7,3-3-8,5-8-19,3-24-6,5-6-35,-6-6 8,-10 4-23,-7 4-82,-10 9 10</inkml:trace>
  <inkml:trace contextRef="#ctx0" brushRef="#br0" timeOffset="9480.64">12429 14480 79,'0'0'27,"0"0"47,0 0 10,0 0-60,0 0-14,0 0-10,-67 36-19,67-36 19,0 0 22,0-14 111,2-6-56,1-7-23,1 4 18,-2-5-15,0 1-13,3 5 22,-1 0-46,1 12 3,-3 6-18,-2 4-5,3 0 0,-3 24-30,0 15 30,0 11-2,0 6-50,-19 8-70,-10-6-16,0-10-209</inkml:trace>
  <inkml:trace contextRef="#ctx0" brushRef="#br0" timeOffset="9985.7">12630 14441 644,'0'0'110,"0"0"-22,0 0-82,0 0 2,0 0-8,0 0 0,0 39 14,0-3 8,0-4-13,2-2-3,0-8-1,0-8-9,1-12 4,1 0-8,0-2 6,1 0-22,3-2 24,6-22 1,4-13 5,4-2-12,0-1 3,5 5 3,-4 9-3,-2 11 3,-2 10 0,-5 5-6,3 0-1,-1 5 4,-3 15 0,-7-4 0,1 2 0,-7-6 6,0-7 0,0 0-3,0-5 4,0 0 14,0 0 8,1 0-7,3-5 2,7-8-19,4-9-2,10-6 0,8 3 3,4 7-8,-2 4 5,-4 10 0,-9 4-7,-2 0 5,-9 10-7,-4 16 1,-7 11-51,0 5-33,-2 4-59,-14-8-85</inkml:trace>
  <inkml:trace contextRef="#ctx0" brushRef="#br0" timeOffset="10765.21">13361 14382 406,'0'0'39,"0"0"-4,0 0-14,131-85 22,-116 63-12,-9 5-4,-6-2 21,-2 5-5,-23 6-6,-9 3-4,-4 5-15,2 0-7,3 14 24,6 11-31,10 5 15,7 5-16,10-1 6,0-1-10,8-3 1,21-6 0,6-7-8,5-7-11,0-10-28,0 0 4,0-9-48,-6-16 31,-5-4 39,-9-3 21,-5 0 9,1 2-1,-5 2 48,0 7-6,1 4-12,-4 5 14,1 6-32,3 4-12,1 2 5,5 0-12,-1 14-1,1 9 0,-2-2 11,-5-1-10,-2-3 0,-3 0-1,0-7 10,-2-3-6,0-6-1,-2-1-3,7 0 8,5 0-3,5-19-5,6-8 0,2 6 5,-7 4-3,-4 8-2,-10 9 0,-4 0 3,0 0-11,1 0 8,5 0 0,2 0-6,4 0 13,7 0-7,8-15 0,7-11 6,7-8-10,-4-12 6,4-12-2,-9-10 11,-3-13-5,-12-15-6,-7-12 17,-12-13-9,0 12 39,-14 17-22,-12 29 13,2 31 40,8 20-59,3 13 30,-4 54-49,2 33 10,1 35-18,12 11 8,2 2 0,31-3-3,7-7-2,-6-2-21,-8-16-66,-14-13-51,-4-25-77,-6-26 46,0-24-66</inkml:trace>
  <inkml:trace contextRef="#ctx0" brushRef="#br0" timeOffset="10951.27">14284 13922 653,'0'0'5,"193"-97"0,-90 56 13,-7 11-18,-14 11-4,-29 10-35,-34 9-331</inkml:trace>
  <inkml:trace contextRef="#ctx0" brushRef="#br0" timeOffset="11424.97">11243 15663 723,'0'0'83,"0"0"-28,0 0-55,0 0-1,0 0 1,-12 114 42,12-40-5,0 2-35,0 0 6,12-9 1,5-13-4,2-13-5,8-15 0,2-17-17,10-9 7,11-23-7,11-21-34,13-14-41,3-9-67,-9 4-77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1-01-27T06:06:52.0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15677 12898 0</inkml:trace>
  <inkml:trace contextRef="#ctx0" brushRef="#br0" timeOffset="10956.44">11907 12774 0,'-50'0'0,"25"-49"16,0 49-16,-24 0 15,24 0-15,-25-25 16,1 25-16,-1-50 16,1 26-16,-1-26 0,-24 25 15,-1-49-15,1 49 16,-50-25-16,49 1 15,-49 49-15,-74-75 16</inkml:trace>
  <inkml:trace contextRef="#ctx0" brushRef="#br0" timeOffset="11581.28">1365 14139 0,'24'0'32,"51"0"-17,-50 0-15,-1 0 16,26 0-16,24-25 15,-24 25-15,0-50 16</inkml:trace>
  <inkml:trace contextRef="#ctx0" brushRef="#br0" timeOffset="12247.28">1687 13643 0,'0'0'16,"0"-25"-16,0-25 31,-50 50-16,26 0 1,-51 25-16,26-25 16,24 50-16,-25-1 15,50 1 1,0-1 0,0-24-1,25-25-15,-25 25 16,50-25-16,-26 0 15,26 0-15,0 0 16,-26 0-16,26 0 16,-50 50 93,25-1-109,-25-24 16,0 25-16,0-1 15,0 1-15</inkml:trace>
  <inkml:trace contextRef="#ctx0" brushRef="#br0" timeOffset="12742.9499">1935 13940 0,'0'-25'0,"0"-24"31,25 49-16,0 0-15,24-25 16,-24 25-16,0 0 16,25 0-16,-1 0 15,-49-25 32,0-49-16,-25 74-31,25-25 16,25 25 62,0 0-47,-25 50-15,-25 24 0,0-24-16,25-26 15,-49-24-15</inkml:trace>
  <inkml:trace contextRef="#ctx0" brushRef="#br0" timeOffset="13225.34">2431 13816 0,'0'-25'16,"0"50"31,0 0-32,0 25 1,-49-50-16,49 24 31,-25-48 1,25-26-17,0 25-15,25 0 16,24-49-16,-24 24 15,25 1-15,-1-1 16,1 25-16,-1-24 16,-24 49-16,0 0 15,25 0 1,-1 25 0,-49-1-16,0 1 15,0 25-15,0-25 0,0 24 16,0 1-16,0-1 15,-49 51 1,24-26-16,-50-24 0,51-1 16</inkml:trace>
  <inkml:trace contextRef="#ctx0" brushRef="#br0" timeOffset="13684.84">2506 13915 0,'0'-49'0,"0"98"0,0-123 15,49 49 1,-24 25 0,25 0-16,24 0 15,-24 0-15,-1 0 16,-24 0-16,0 0 16,24 0-16,-24 0 109,-25 25-93,0 0 109,0 49-110,0 50-15,-25 50 16,-49 0-16</inkml:trace>
  <inkml:trace contextRef="#ctx0" brushRef="#br0" timeOffset="16028.32">2332 14660 0,'0'0'0,"0"24"63,25-24-32,24 0 0,-24 0-15,25 0 0,-25 0-16,24 0 15,1 0-15,-1 0 0,1 0 16,-25 0 0</inkml:trace>
  <inkml:trace contextRef="#ctx0" brushRef="#br0" timeOffset="16319.69">2357 14684 0,'-25'0'0,"99"0"63,-24 0-48,0 0-15,-1 0 16,26 0-16,-1 0 16,-24 0-16,-1 0 15,-24 0-15,0 0 16</inkml:trace>
  <inkml:trace contextRef="#ctx0" brushRef="#br0" timeOffset="16778.75">2456 14635 0,'0'0'16,"50"0"31,-1 0-47,26 0 15,-1 0-15,0 0 16,-24 0-16,-25 0 16,-75 0 30,25 0-46,1 0 16,-1 0 0,-50 0-16,51 0 0,-1 0 15,0 0-15,-25 0 16,75 0 31,0 0-47,0 0 15,0 0-15,49 0 16,-24 0-16,-26 0 16,1 0-16,25 0 15,-75 0 17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5T06:29:52.0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1740 1008 422,'0'0'116,"0"0"-33,0 0-27,0 0-29,-35-110 8,37 92 7,23 1-27,6 2-1,11 7-10,11 4 2,3 4-7,2 0 1,-12 22 0,-12 6-1,-13 4 4,-17 10-3,-4 3 0,-19 2 3,-21 2-9,-3-9 6,-2-6 0,13-10-1,14-8 1,12-5-1,6-6-19,3-5-9,34 0 25,21-8 3,22-28 1,14-10 0,4-12 0,0-7-2,-16-3-4,-17 2-6,-29 1 10,-34 6-2,-4 7 4,-58 6 17,-25 7-7,-22 13 19,-16 14 3,-13 12-20,-1 21 23,9 22-23,15 14 6,32 7-7,19 8-3,21 12-8,20 10 0,15 3 0,6-1-9,25-10 13,24-9-4,14-14 0,14-14 0,16-14-5,11-19 5,6-16 0,0-16-1,-2-31 2,-13-17-1,-4-21 9,-15-9-1,-13-17-8,-18-6 0,-29 6 2,-16 9 0,-27 18 0,-46 21-2,-20 24 0,-18 28-14,-17 11-8,4 46-32,7 15-28,31 1-14,40-2-64,38-7-32</inkml:trace>
  <inkml:trace contextRef="#ctx0" brushRef="#br0" timeOffset="660.4">3165 710 181,'0'0'123,"0"0"-25,0 0-27,0 0 1,-34-120 11,34 90-25,0 9 10,0 1-21,0 3-21,0 10 7,0 3-4,0 4-3,0 0-26,0 32-5,5 26 3,-5 20 4,0 15-2,0 6 11,0 2-7,0 2 1,-10-7-5,2-6 3,2-8-6,3-12-17,3-12-69,0-12-35,0-17-99,0-23-175</inkml:trace>
  <inkml:trace contextRef="#ctx0" brushRef="#br0" timeOffset="1642.6199">3468 727 600,'0'0'35,"0"0"9,0 0 21,0 0-32,0 0 16,0 0-1,13-60-10,-17 62-32,-23 23 3,-11 8-6,-7 13-3,5 7 9,5 1-16,6 1 7,6-4 0,8-5-3,8-5 3,7-9 0,0-2 0,24-10-16,21-8 14,16-11-8,20-1-9,18-20 11,6-13-36,-5-8 0,-13-3 18,-27 0 14,-19 6 9,-24 4 3,-15 12 0,-2 4 20,0 9 18,0 2 9,-4 3-18,-1 4-9,-1 0-6,-1 6-14,2 22 0,-1 12-8,6 6 10,0 3-2,0-6 0,6-3 2,7-7-4,1-12 2,-2-4 0,-1-7 0,-3-6 2,-4-4-2,0 0 0,3-4 4,7-24 7,9-12-11,8-5 0,0-2 0,7 1 1,0 9-1,-2 14 0,-7 8-3,-8 15-8,-1 0 11,-3 15 0,0 16-8,-3 7 7,-2 2-1,0 3 2,0-6-11,1-2 4,5-12-28,1-6-11,6-15 28,8-2-12,-2-14 29,4-18-10,-4-7 11,-7 0 3,-6-1-3,-8 0 0,0 4 19,-5 12-11,-1 11 15,-4 9-6,0 4-4,0 3-13,0 23-13,0 18 13,0 2 8,0 3-1,13-2-9,3-5 2,7-6 0,6-9 1,2-12-1,4-13 0,3-2 11,2-14-4,0-21 1,-6-11-4,-7-5-2,-12-7 15,-13 0-13,-2 0 1,-13 9-4,-22 15 3,-6 16-8,-3 15-14,3 3 4,1 23 2,11 17-19,10 10 17,7 2 0,12 1-80,6-7-31,29-10-13,9-12-61,7-14-22</inkml:trace>
  <inkml:trace contextRef="#ctx0" brushRef="#br0" timeOffset="2151.93">5080 1041 314,'0'0'171,"0"0"-47,35-111-36,-26 83-4,-7 8-9,0 10-15,-2 8-16,0 2-25,0 0-17,0 0-4,0 18-15,0 17 17,2 7-6,6-1 16,0 4-14,3-9 4,1-6 0,1-6-4,3-8-2,-3-10 4,3-5-1,3-1 2,4-7 1,2-19 0,-1 0 0,-4-5 3,-9 5-2,0 3-1,-4 6 0,-5 7 6,-2 6-9,0 4 3,0 0-6,0 0 6,2 11-20,10 4 20,6 7-3,8 0 4,5 1-4,5-8 3,7-7 0,-4-5-2,-1-3 7,-2-3-5,-10-20 1,-1-5 5,-7-3-1,-5-7-5,-11-2 0,-2 0 10,0 0-8,-11 6 0,-10 8-2,1 9-23,-1 12 2,2 5-22,1 0-36,1 4 2,7 10-80,5-1 32,5-6-49,15-7-2</inkml:trace>
  <inkml:trace contextRef="#ctx0" brushRef="#br0" timeOffset="2353.97">5763 708 359,'0'0'141,"0"0"-49,0 0-11,29-102-4,-21 81 16,-5 9-26,-3 6-18,0 6-27,0 0-22,3 20 0,6 23-17,9 12 17,6 9 7,-4 6 0,3-1-7,-6 3 0,-1 0-35,-1-5-55,-7-13-117,-6-16-119</inkml:trace>
  <inkml:trace contextRef="#ctx0" brushRef="#br0" timeOffset="3089.75">5979 1039 258,'0'0'297,"0"0"-280,0 0-13,155-49 10,-84 38-10,-2-1 10,0-3-11,-1-2-3,-18 0 10,-9-3-4,-18-1-4,-15 2 17,-8-3 33,-2 5-2,-25-2 2,-14 7-36,-7 6 16,-10 6-17,-5 0 8,-1 11 1,10 18-21,12 9 2,15 4-5,20 3-3,7 1-7,12-5 11,32-2-1,18-11 0,23-10-3,17-10 3,14-8-9,9 0-22,-2-17 14,-16-12-25,-20-6 21,-32-5 20,-25 3 1,-21 0 0,-9 7 7,-27 5 0,-23 4 24,-10 11-25,-4 6 19,1 4 9,6 0-29,16 16 13,4 10-18,12 4 5,7 3-14,7-4 12,11 1-3,0-6 0,2-6-4,16-3 3,2-15 1,7 0 0,6-7 5,8-22-2,-3-10-3,-4-9 3,-6-4 8,-10-6-16,-9-6 5,-5-11 0,-4-8 3,0 2 3,0 10-6,0 28 23,0 23 22,0 13-4,0 7-40,0 12-1,0 34-1,0 17-6,0 17 7,0 4 0,11-6 3,11 1-7,1-9 4,8-6-34,4-3-7,1-13-19,7-13-64,-5-12-68,-5-16-77</inkml:trace>
  <inkml:trace contextRef="#ctx0" brushRef="#br0" timeOffset="3545.99">7331 924 305,'0'0'173,"0"0"-57,27-119-24,-26 87-22,-1 11 0,0 4-30,0 6 2,-3 7 2,-18 4-43,-10 6-2,-14 28 1,-10 14 0,1 4 5,12 4-2,20 0-3,13-8 0,9-4-1,0-9-5,15-12 5,14-6 1,7-8-5,5-4 5,-4-3 0,-1 2 0,-12 1-1,-13 8-3,-9 4-1,-2 10-6,-24 4 10,-18 8-13,-22 3 14,1 1-3,0-3-9,9-7 9,17-5-7,10-11 10,10-9-9,7-8 12,2 0-3,-2-8 29,4-19-29,3-10 9,3-10-9,19-9 1,27-10-2,24-4 1,21-2-4,13 12-34,13 9-47,-7 15 7,-7 16-8,-9 8-59,-19 12-54,-17 0 5</inkml:trace>
  <inkml:trace contextRef="#ctx0" brushRef="#br0" timeOffset="3832.07">7841 938 192,'0'0'157,"0"0"-66,0 0 7,0 0-12,0 0-31,0 0-20,5-102-30,15 76-3,0-2 4,2-5-1,-4-1-3,-7 4-2,-7 4 6,-4 8 10,0 7 42,-18 8-25,-14 3-2,-11 4-28,-14 29 6,0 11 6,6 8-9,15 2 11,17 2-17,16 0 3,3-3-7,24-9 5,26-16-1,21-13 0,25-12-34,21-3-29,20-23-93,8-18-46</inkml:trace>
  <inkml:trace contextRef="#ctx0" brushRef="#br0" timeOffset="4042.18">8751 477 521,'0'0'157,"0"0"-62,0 0 9,0 0-56,0 0-22,0 0-26,-54 25 0,54 40 10,0 6-4,0-3-6,0-3 0,5 2 3,-5-3-3,0 1 0,-8-4-31,-12-6-28,-4-11-91,-2-14-24,4-19-83</inkml:trace>
  <inkml:trace contextRef="#ctx0" brushRef="#br0" timeOffset="4289.54">8634 626 483,'0'0'128,"0"0"-30,0-131-11,10 115-52,19 10 3,13 6-38,27 0 0,11 26 17,9 16-15,0 9-2,-17-2 3,-16 1 7,-28-6-15,-22-6 5,-6-1 0,-41 1-7,-32-2 7,-23 3-10,-11-7-1,9-3-59,13-5-24,25-7-62,28-14-123</inkml:trace>
  <inkml:trace contextRef="#ctx0" brushRef="#br0" timeOffset="4516.51">9293 643 34,'0'0'695,"0"0"-603,0 0-68,0 0 13,0 0-30,0 0-3,26 33 10,-6 11-14,5 4 18,-7-2-18,-3 0 0,-8-3 3,-7 1-3,0-5-46,-13-7-76,-18-9-99,-3-18-66</inkml:trace>
  <inkml:trace contextRef="#ctx0" brushRef="#br0" timeOffset="4883.72">9568 398 494,'0'0'124,"0"0"-23,0 0-52,0 0-49,0 0 0,126 25 0,-62 28 1,6-1 7,1 1-8,-4-7 0,-16-9 8,-13-10-10,-16-12 3,-15-11-1,-7-1 0,0-3 0,-2 4 0,-16 3 24,0-1-12,5 4 3,13 3-5,0 5-4,24 9-4,29 3-1,21 0 10,9-2 18,-10-5 7,-23-6-8,-39 4-28,-27 2 0,-83 8 13,-54 10 23,-57 9-36,-28 9-16,-10 3-72,17-11-54,40-12-453</inkml:trace>
  <inkml:trace contextRef="#ctx0" brushRef="#br0" timeOffset="8462.22">11379 1010 327,'0'0'51,"0"0"-23,0 0 40,0 0-39,0 0 20,0 0 37,0 0-38,0 0-15,-109-31-19,109 31-6,0 0 18,0 0-25,4 0 7,17 0-4,14 0 0,18 0 3,15 0-7,6 0 2,3 0 5,-8 0-7,-17 0-2,-19 0-8,-16 0-32,-12 0 25,-5-5 10,0 0 7,-16-4-1,-10-1-1,-4-2 2,2 4-5,7 1 13,8 2-7,5 5 0,8 0 5,0 0 16,0 0-22,0 0-7,21 0 7,18 0 0,9 0 3,4 0-3,-10 0 2,-14 14-2,-13 4 0,-13 4-2,-2 7-5,-11 2-18,-20 10-41,-8-5-73,2-9-106</inkml:trace>
  <inkml:trace contextRef="#ctx0" brushRef="#br0" timeOffset="8845.04">12788 657 544,'0'0'93,"0"0"-46,0 0 36,0 0 5,0 0-46,0 0-22,-20-30-20,20 58 0,0 15-6,0 6 10,0 9-4,4 2 0,8 3-3,-8 7-18,-2 1-44,-2-7-45,0-8-58,5-14-29,-1-16-81</inkml:trace>
  <inkml:trace contextRef="#ctx0" brushRef="#br0" timeOffset="9580.14">13021 1001 473,'0'0'116,"0"0"-73,0 0-27,0 0-6,0 0 4,0 0 4,64 50 25,-48-18-31,3 0-8,-4-4 5,-6-4-7,-2-6 1,-2-4-2,-5-8-1,0-5 0,0-1 3,0 0 11,2 0 6,0-1-15,7-17 5,2-5-10,5-2 3,4 3-8,-4 6 5,1 7 0,-4 7-3,3 2-3,5 0 6,2 19 0,2 1-2,0 2 1,-4 0 1,-2-1-6,-1-6 3,-1-3-43,1-7 16,7-5-5,6 0 3,7-11 12,2-17-28,1-6 22,1-6 24,-10-2 4,-2-2-2,-5 5 26,-9 13 24,-10 8 41,-4 12-14,-2 6 1,0 0-38,0 6-40,0 29 0,-8 11 7,-6 10 18,1 4-3,3 0-20,8-2-1,2-4 1,0-6 3,0-6-5,0-11 0,0-12 2,2-9-2,-2-8 3,0-2-3,0 0 23,0-2 14,0-23 5,0-15-42,-6-11 0,1-12-3,5-16 3,0-13 0,0-8-1,19-4-8,7-3 4,7 15-10,3 12-6,-2 24 17,-1 28-13,-2 21-24,-2 7-3,5 33-17,-11 18-10,-7 15-98,-16-3-104</inkml:trace>
  <inkml:trace contextRef="#ctx0" brushRef="#br0" timeOffset="10008.13">13633 1102 129,'0'0'304,"0"0"-271,0 0-8,0 0 8,0 0-26,0 0 35,146-29-7,-91 20-32,0 4 4,-11-3-4,-13 3-3,-10 3 39,-15 0-6,-6 2-16,0 0 17,0 0-15,0 17-7,0 7-10,0 3 2,0 4 9,0-1-13,0-4 0,2-4 2,14-2 4,5-7-10,3-8 4,5-5 0,2 0 12,5-19-6,-2-10 0,-5-5-2,-6-2-4,-11-2 7,-12 0-4,-2 2-3,-31 3 9,-8 9-9,-3 10-9,-1 6-14,11 8-13,13 0-7,15 4-52,6 13-68,6-3-27</inkml:trace>
  <inkml:trace contextRef="#ctx0" brushRef="#br0" timeOffset="10908.9499">15644 909 485,'0'0'173,"0"0"-131,0 0 11,0 0 13,0 0-19,0 0-16,-104-93-13,81 93-13,-4 3-4,-7 18-2,3 9-2,2 10 3,2 0-2,7 4 2,7-6 0,6-4 0,2-5-8,5-9 3,0-8-16,5-8-4,16-4 21,5 0-1,7-21 5,5-8 1,-5-8 6,-8-5-6,-5 2-1,-9 6 0,-7 6 9,0 12-8,-4 9 12,0 4 8,0 3-16,2 0-10,0 8-6,4 16 11,1 5-7,-1 5 7,6-7-5,0 2-15,7-8-33,2-4-2,2-9-14,-2-8 4,1 0 49,-4-11 7,-2-12 9,-3-9 7,0-6-5,-2-5 28,0 7 3,1 8 9,-8 8 27,0 10-12,-4 6 9,0 4-38,0 2-28,0 36-7,0 17 5,-4 14 2,-12 7 12,-1 1-3,3-1-8,3-6-1,0-5 0,8-7 4,1-17-4,2-10 0,0-13-1,0-11 3,0-7-2,0 0 7,0-7-3,0-30 12,0-9-13,0-14-3,10-8 0,3-8 2,3-8-3,3-5 1,4 3 0,1 16-6,1 14 9,-8 22-3,-2 11 0,-1 10-9,0 11 7,3 2-5,8 0 0,4 20 5,0 12 2,-2 9 0,-10-2-3,-9 1 0,-8 0-2,0-4-28,-21-3-15,-8-3-2,-2-9-55,4-6-42,9-15-107</inkml:trace>
  <inkml:trace contextRef="#ctx0" brushRef="#br0" timeOffset="11364.9499">16230 773 352,'0'0'423,"0"0"-352,0 0-56,0 0-11,0 0-3,0 0 3,-7 121 20,3-59-17,4 2-2,0 3 9,-5-3-14,-2-4 0,0-2 7,-9-8 1,-3-6-10,-4-9 2,-3-14-2,6-6-4,4-11 12,5-4-6,5 0 8,1-7-4,5-21-4,0-14 0,0-12 0,25-14-5,16-12 8,6-5-3,3-1 0,0 1 2,-4 16-4,-11 13 2,-6 22 0,-11 20-8,-9 8 8,0 6-3,-2 0 0,8 16-9,10 10 12,0 6 0,4 0 0,-8 1-2,-9-4 5,-10 3-6,-2-1 0,-35 0-46,-21 6-14,-14 0-66,8-10-88,13-13-94</inkml:trace>
  <inkml:trace contextRef="#ctx0" brushRef="#br0" timeOffset="12129.68">16570 824 474,'0'0'87,"0"0"-60,0 0 30,0 0-24,119-10-15,-95 22-12,-3 6 3,-2 4-2,-9 6-7,-10 1 6,0-2-6,-8 2-10,-13-6-2,0-5 3,11-4-15,7-9 17,3-5-2,0 0 1,6 0 7,22-23 2,7-9 2,9-4-2,4 4-1,-6 4 0,-7 5 4,-7 6 0,-4 7 5,-7 6-3,1 4 4,3 0-8,-3 0 6,-3 17-1,-1 4-6,-6 7 15,-2 7 1,-1-3 4,-5-3 2,0-5-19,0-3 4,0-10-3,0-3-1,0-4 1,0-4-4,0 0 1,0 0 14,2 0-9,3 0 3,0 0-7,-1-4 1,-2 0-4,-2 0 0,0 4 0,0-4-2,3 4 5,-3 0-3,2 0 0,-2 0 3,2-2-6,0 2 3,-2 0 0,2 0-2,3 0-7,4 0 9,6 0 0,10-2 2,6-1-5,5-6 3,-3-3-2,-2 0 0,-10-3-8,-4-4 10,-5-3 0,-6-4 4,-2 0-4,-4-2 0,0 4 0,0 2 14,-13 4-9,-9 2 12,-3 6-9,0 4-6,0 3 17,-3 3-18,8 0-1,-1 0 0,7 9-2,0 7-42,2 2-37,3 4-67,4-2-27,2-8-111</inkml:trace>
  <inkml:trace contextRef="#ctx0" brushRef="#br0" timeOffset="12580.66">17573 768 45,'0'0'226,"0"0"-127,0 0 9,0 0-20,0 0-22,0 0-13,3-8-16,4 6-4,-1 0 8,1 2-28,-5 0-5,2 5-8,4 26 4,-6 19-3,0 11 11,-2 17 2,0 4 16,-2-2-25,-12-2 4,1 2-5,4-5 0,6-10-5,3-4 1,0-17-19,0-9-25,0-10-48,0-11-29,0-14-27,0 0-66,0-24-47</inkml:trace>
  <inkml:trace contextRef="#ctx0" brushRef="#br0" timeOffset="12804.57">17643 998 107,'0'0'137,"24"-140"-44,-14 101 55,-4 20-20,0 11-59,1 6-11,0 2-41,9 0-12,4 0-5,9 22 0,3 4 6,0 8-6,-5 3 8,-12 1-7,-10 1 2,-5-2-6,-11-1-25,-22-5-46,-7-4 20,-3-9-65,14-10-19,6-8-50</inkml:trace>
  <inkml:trace contextRef="#ctx0" brushRef="#br0" timeOffset="13163.64">18007 828 371,'0'0'107,"0"0"-47,0 0 4,0 0-37,0 0-10,0 0 0,113 30-13,-102-4 10,-1 0-8,-2-1-4,-1-5 8,-7-6-9,4-2-2,-4-9-24,0 1-14,0-4 18,3 0-1,5 0 22,6-7-3,10-14-17,7-9 7,10-2 10,0 0-6,-1 4 9,-3 9 0,-11 12 2,-6 7 20,-2 0-15,-2 7-2,-2 16-3,-1 7 2,-11 4-2,-2 0-2,0-2-35,-13-6 1,-12-8-59,-3-7-21,4-11-48</inkml:trace>
  <inkml:trace contextRef="#ctx0" brushRef="#br0" timeOffset="13307.56">18461 689 114,'0'0'87,"0"0"-13,0 0-55,0 0-17,0 0-2,121 19-8,-63 3-23,9-5-117</inkml:trace>
  <inkml:trace contextRef="#ctx0" brushRef="#br0" timeOffset="14087.19">19115 840 507,'0'0'107,"0"0"-36,-134-21 30,89 21-21,7 0-35,7 7-27,2 15-18,4 7 4,2 4-6,7-1 2,13 0-3,3-4-4,0-7 7,0-7 0,11-9-3,7-5-8,13 0 10,5-1 1,4-22-6,2-1-1,-4-5 2,-5-1 5,-3 4 0,-10 3-2,-9 14 2,-9 2 0,-2 7-2,0 0-5,0 0 0,2 7 1,-2 16 1,2 1 9,2 2-8,4-4 4,1-8 0,-2-6 0,6-6 0,-2-2 0,5-6 4,8-22 1,0-10-3,5-6-2,-2-5-1,0 0-4,3-7 5,0-1 0,-3-15 2,-5 2 3,-4 12 2,-9 16 5,-5 28 18,-4 11 20,0 3-50,0 25-6,0 23 1,0 22 0,-7 8 5,1-3 0,6-1 0,0-12-1,0-6 2,11-12-1,11-7 0,5-14 4,2-10-6,7-12 2,2-1 0,11-11 0,11-18 1,7-9-1,-3-4 0,-8-3-12,-16 2 9,-18 6 1,-15 8 2,-7 13 0,0 7 3,-13 9 0,-10 0-3,-1 13-5,-8 17 2,3 6 0,4 6 3,8-3-3,11 0 2,2-3 1,4-5 0,4-6-12,25-6-1,11-12-27,0-4-40,-11-3-103,-20-9-173</inkml:trace>
  <inkml:trace contextRef="#ctx0" brushRef="#br0" timeOffset="14233.1">19179 708 459,'0'0'57,"0"0"-51,0 0 3,0 0-9,192-63 1,-67 61-2,14 2-17,13 0-270</inkml:trace>
  <inkml:trace contextRef="#ctx0" brushRef="#br0" timeOffset="14583.4">20829 667 628,'0'0'42,"0"0"-40,0 0 26,0 0 52,-12 143-10,8-85-38,-3 4-17,1 1 3,-3-4-16,-1-6 0,4-12 3,0-10-3,0-9 3,6-12-5,-2-8 0,2-2 8,0 0-1,0-17 14,0-24-1,0-17-12,0-17-8,2-10 0,10-10-5,3-11 4,3-10-19,6-7 8,10 6 12,4 13-26,0 35 23,-2 28-8,-5 29-12,3 12-43,6 22-75,-5 20-43,-8 7-10</inkml:trace>
  <inkml:trace contextRef="#ctx0" brushRef="#br0" timeOffset="15264.19">20507 784 575,'0'0'84,"0"0"-69,148-6-9,-66-4-1,8-2 9,-5 9-2,-6 2-7,-19 1-4,-16 0-1,-21 0-1,-14 0-3,-9 9 8,0 8-4,0 11 28,0 4-24,-9 0 11,4 0-15,5-4 4,0 0-2,0-3 1,7-7-3,16-6 0,1-10 3,5-2-3,-2 0 1,-1-14-1,-2-15 8,-1-5-7,2-6-1,-4-4 0,-9 2-10,-7 8 3,-5 9 6,-2 10-10,-23 8 2,-8 7-23,1 0 18,6 0 13,3 15-12,12 0 12,7-3-5,4 0-12,0-4-2,0-5 6,15-3 14,10 0 46,5 0-17,10 0 1,-5 0-10,1 0-9,1 0 2,-1 0-13,7 16 0,-4 12 1,-1 9 4,-7 4-5,-8-3 0,-15-4-11,-3-6 1,-5-12-3,0-4 13,0-7 0,0-5 5,0 0 4,0 0 5,5 0 21,17-23-12,18-7-23,18-10 0,9-2-1,11 3-6,2 2-6,-8 9-20,-3 4-54,-18 4-111,-20 1-292</inkml:trace>
  <inkml:trace contextRef="#ctx0" brushRef="#br0" timeOffset="18315.97">12217 1997 551,'0'0'95,"0"0"-54,0 0-13,0 0-24,0 0 9,-51 158 32,42-71-26,3-3 7,1 6-9,3-5-14,-1-5 10,3-4-13,0-10 0,-2-12-2,-5-10 1,1-18-8,-3-11-4,4-15-19,-2 0 29,-3-13 0,-6-23-32,0-14 5,3-10-30,8-14 44,5-11 8,0-7 3,21-6 1,10-2 5,6 3-1,4 15 14,1 21-3,2 28 11,1 21-16,-3 12-2,1 0-4,-3 22 0,-4 16 1,-9 0 0,-9 6 0,-16-2-1,-2-7 7,-10-1-7,-32-7-10,-16 0-13,-13-5 4,-7 2-22,0-6-17,8-2-20,20-4 0,23-6 2,27-4 14,2-2-79</inkml:trace>
  <inkml:trace contextRef="#ctx0" brushRef="#br0" timeOffset="19232.07">12780 2305 308,'0'0'63,"0"0"-50,0 0 26,0 0 5,0 0 8,0 0 5,10-111 5,-26 101-29,-1 2 10,-6 5-7,-6 3-1,-2 7-31,-7 14 0,5 9-4,4-2 0,11 2 0,11-3-6,7-5 3,0-2 0,0-8 1,21 0-23,0-6 16,7-6-9,7 0 18,0-4 7,6-17-7,-3-2-13,-6-3 10,-6 4-11,-12 6 14,-4 4 0,-10 7 2,0 5 6,0 0-8,0 0-14,0 5 3,0 7 11,0 4 0,7-3 0,2-1 0,2-3-4,2-5 1,5-4 3,2 0 15,9 0-15,2-20 12,0-10-11,-2-4 1,-4-2 12,-7-3-4,-8 3 2,-5-2 11,-5 4-17,0 12 11,0 10 9,0 10-24,0 2 15,0 0-10,-5 0-5,5 4-4,0 18-1,0 5 2,10 4-4,10 1 4,5-2-4,1 0 7,4-2-2,-7-7 0,-2-2 4,-7-2-5,-8-3 1,-6 1-8,0-1 8,-8 6-14,-15-1-4,0-3-2,5-4-18,10-8 0,8-4-62,2-2-5,27-24 14,6-17-28,13-6 75,-2-16 41,3-13 3,-7-4 37,-6-2 19,-6 9 34,-15 28 15,-7 15 22,-5 18 0,-3 7-32,0 7-29,0 0-38,0 4-28,0 29 0,-3 16 0,-1 22 2,-2 5 4,3 6-6,1 1 3,0-9-6,-2-4-12,-4-8-49,-7-6-41,-7-6-39,-7-12-2,-9-18-40</inkml:trace>
  <inkml:trace contextRef="#ctx0" brushRef="#br0" timeOffset="19454.5098">13387 2173 388,'0'0'99,"0"0"-84,0 0 14,139-32 50,-94 32-39,-3 7-3,-7 12-13,-1 3-8,-8 2 1,-7 5-17,-9 2 0,-5 1-3,-5-1-9,0-1-52,-13-4 0,-10-4-46,1-10-77</inkml:trace>
  <inkml:trace contextRef="#ctx0" brushRef="#br0" timeOffset="19605.43">13766 2057 285,'0'0'72,"52"-106"-12,-33 82 22,-5 15-16,-5 9-43,0 5-23,0 19-41,-2 17 7,-3 5-51,0 1-38,1 5-66</inkml:trace>
  <inkml:trace contextRef="#ctx0" brushRef="#br0" timeOffset="20432.59">13978 2270 238,'0'0'125,"0"0"-3,0 0-22,0 0 30,0 0-33,0 0-19,46-57-1,-46 57-32,0 0-18,0 0-27,0 0-1,0 14 1,-10 8 0,1 7 1,5 0-5,4-2 4,0 2-15,0-8-24,11-3-7,12-6 3,7-8-10,4-4 9,5 0 24,-5-14-19,-3-13 17,-4-6 19,-7-6 6,3-9-2,-2 3 8,0 2 16,-8 9 19,-4 14-16,-2 14 24,-7 4-6,2 2-38,0 0-8,-2 4-3,0 20-12,0 7 12,0 4 6,2-2-1,4-6 8,4-6-4,0-5-12,7-4 0,0-10-11,2-2 11,3 0 10,0-5-4,-2-17 2,1-6 3,-6 1-5,1 3 0,-8 2 2,-1 7 3,-5 8-5,0 4 0,-2 3-1,0 0-9,0 18-9,2 6 7,3 2 12,2-1 5,0-6-3,3-1-2,2-5 0,1-10 0,3-3 0,5-3 4,7-26-4,5-10 9,0-10-8,-4-10-1,-4-7 0,-9-1 4,-5 1-3,-5 3 7,-6 9 2,0 8 19,0 16-8,-4 13 18,-7 10 1,5 7-27,-4 2-13,-3 34-6,-5 21 5,-1 12-4,5 16 6,7-3-1,7 0 0,0-6-16,9-16-10,22-7-4,14-9-5,8-14-7,17-12-22,5-13-21,8-5-47,2-13-34,-10-20-32,-15-6 38</inkml:trace>
  <inkml:trace contextRef="#ctx0" brushRef="#br0" timeOffset="20994.57">15374 2171 114,'0'0'230,"0"0"-71,-24-122-30,8 104 19,0 10-72,3 8-40,-3 0-18,-7 18-18,-8 18 0,-4 13 5,1 2 0,7-4 2,14-3-7,7-12 0,6-8-3,0-4-1,0-8-4,11-5-2,6-7-19,8 0 29,4 0 5,6-23-2,4-7-1,-5-4-2,1-4-2,-11-2 1,-9 4-1,-9 9 1,0 15 2,-6 7 1,0 5-2,0 5-12,0 22-10,0 7 22,0-3 2,0 0 4,9-7-6,2-9 0,0-4-1,0-7-7,5-4 8,-3 0 12,5-20-7,4-11 7,-2-3-8,3-10-3,-6-1 1,-1-4-1,-1 6-1,-3 8 0,-5 12 1,-3 16-1,-4 7 1,0 0 4,0 0-5,0 7-23,0 19 17,0 9 3,0 3 6,6 2 6,4 0-9,3-4 0,7 0-1,0-4 6,2-6-4,-3-1-1,-9-5-8,-3-6 6,-7 0-45,0-2-89,-4-10-36,-9-2 6</inkml:trace>
  <inkml:trace contextRef="#ctx0" brushRef="#br0" timeOffset="21233.6298">16425 1698 618,'0'0'170,"0"0"-85,0 0-27,0 0-50,0 0-6,0 0 26,-8 135 7,8-65-10,0 15-19,0 0 1,11-1-7,0-3 0,-7-7-17,-4-9-16,0 0-43,-6-11-59,-19-6-50,-6-11-92</inkml:trace>
  <inkml:trace contextRef="#ctx0" brushRef="#br0" timeOffset="22051.55">16457 2051 413,'0'0'153,"0"0"-147,0 0 3,152-2-3,-72 10-4,15 4 15,17 0-17,4-1 9,0-2-9,-16-4 0,-21-5 0,-31 0 6,-25 0 5,-23 0 26,0-7 80,-11-5-31,-18 0-49,-8 0-36,-6 9 5,-3 3-2,-4 0-2,-2 15 14,-2 19-14,5 10 6,8-1-4,11-4-2,13-3-4,10-2 1,7-9-5,0-7 6,20-6-15,9-12 11,6 0 4,6 0 4,3-20 6,-1-6-7,-10-4-1,-9-2 5,-4 4-7,-9 5 5,-3 11 1,-4 4-6,-4 8 12,0 0-12,0 0-5,4 0 4,1 0-11,3 4 11,4 12-4,1 3 7,3-5-4,-1-4 2,6-2 0,1-6 1,7-2-1,9 0 0,-1-7-1,3-18 1,-3-6-3,-9-12 3,-1-1 0,-7-5 0,-6 1 5,-3 14-5,-9 5 6,-2 15 1,0 9 19,0 5-23,0 0-3,0 5 0,0 20-12,0 8 12,0 6 0,0-1 2,0-2-5,8-4 3,13-1 0,-1-7 3,8-2 2,4-5-5,-4 2 1,-3-6 3,-11-2-4,-10-5 0,-4 2-9,0 1 9,-29 5-27,-13 5 24,-9-1-10,-3-2-33,10-2 11,13-8-25,19-6-49,12 0-44,2-32-217</inkml:trace>
  <inkml:trace contextRef="#ctx0" brushRef="#br0" timeOffset="22292.4">17874 1694 560,'0'0'151,"0"0"-70,0 0 7,0 0-50,0 0-28,0 0-6,39 69 11,-22-9 28,4 12-28,-6 9-5,-3 0 0,-6 0-3,-2-2-10,-4-8 3,0-3-37,0-12-3,0-8-62,-7-15-55,7-18-87,0-15-108</inkml:trace>
  <inkml:trace contextRef="#ctx0" brushRef="#br0" timeOffset="22540.38">18294 1983 421,'0'0'93,"0"0"-21,0 0-33,0 0-1,0 0-12,-127 58 6,93-22 3,12 0-20,9 3-9,9-3 4,4 0-6,0-3 6,10-1-5,19-4-5,5-3 14,8-7-10,5-6-4,5-7-35,2-5-90,9 0-84</inkml:trace>
  <inkml:trace contextRef="#ctx0" brushRef="#br0" timeOffset="22692.3">18874 2331 569,'0'0'137,"0"0"-131,0 0 21,0 0 93,0 0-57,0 0-50,13 0-13,2 0-19,3 0-106,-5 0-243</inkml:trace>
  <inkml:trace contextRef="#ctx0" brushRef="#br0" timeOffset="41213.83">12740 1630 325,'0'0'45,"0"0"-26,0 0 7,0 0 34,0 0-29,0 0-16,0 0-14,-14-58 6,14 58 6,0 0-8,0 0-3,0 0 14,0 0-14,0 0-4,13 0-2,18 0 4,16 0 26,24 0-21,18 0 3,21 0-1,21 0-7,10 0-10,11 2-19,-11 8-45,-8-2 7,-20 6 28,-22 2 20,-25-4-111,-25 4 45,-30-2-3</inkml:trace>
  <inkml:trace contextRef="#ctx0" brushRef="#br0" timeOffset="41543.45">12689 1604 199,'0'0'61,"0"0"-20,0 0-3,0 0-38,0 0-30,0 0 30,116-6 49,-10 9 15,23 2-32,20-3 1,11 0 5,6-2-17,-8 0 1,-23 0-3,-21-9-18,-27 0 21,-21-3-12,-15 1 23,-27-1 10,-7 5-33,-10 0 22,-7 3-32,7 4-4,2 0-11,0 0-225</inkml:trace>
  <inkml:trace contextRef="#ctx0" brushRef="#br0" timeOffset="67380.14">1934 4059 125,'0'0'56,"0"0"-18,0 0-5,0 0 14,0 0 24,0 0-24,0 0 4,-31-85 21,24 75-27,-1 1 47,0-2-47,2 1-7,3 4-2,3-1 11,0 7-33,0-3 1,0 1-9,0 0 0,14-3-12,26-2 1,18 0 5,17 0 0,-2 3 5,-13 4-5,-20 0 0,-18 0-26,-13 11-5,-9 3-10,0 9 21,-34 5 7,-5 2 26,-4-4-13,5-4 0,15-3 4,11-8-14,8 2 10,4-2-20,10 3 13,20 1-8,11-4 15,-2 2 0,3-1 4,-7-1-8,-12 1 4,-8-1 0,-15-2-3,0 6 0,-7 3 3,-28 2 0,-9 4 9,-10-5-15,2 1 6,8-8-20,10-3-24,10-1-83,12-8 3,12 0-89</inkml:trace>
  <inkml:trace contextRef="#ctx0" brushRef="#br0" timeOffset="67769.2">2206 3698 421,'0'0'35,"-172"-48"-31,68 41 2,-6 7 15,6 0-1,4 33 31,8 15-13,12 17-35,15 20-6,20 8 3,26 8 0,19 4-3,15-7 3,43-6 0,18-9 3,15-18 2,16-10 11,11-20 5,16-20-14,8-15 23,6-15-13,-3-29 24,-12-14-13,-10-7-21,-18-12 19,-24-7-9,-22-7-15,-32-4 9,-27-2-11,-36 3-2,-62 14 1,-49 16-44,-46 24 19,-27 21-51,4 17-7,29 2-2,42 8-29,58 6-150</inkml:trace>
  <inkml:trace contextRef="#ctx0" brushRef="#br0" timeOffset="70522.09">4542 3812 450,'0'0'82,"0"0"-48,0 0 39,-14-109-6,-6 102-37,-6 7-1,-14 0-29,-16 31 10,-17 22-20,-1 13 10,2 9 0,15-3 6,13 1 0,21-7-6,9-6 0,14-5 1,0-9-4,12-6 3,19-5-17,9-5 9,18-8-53,13-10 50,12-9-10,4-3-20,-8-1 39,-9-21-8,-12-4 10,-11-5 2,-12-3 10,-8 2 4,-13 6-6,-10 10 28,-4 7 24,0 9-22,0 0-4,0 0-32,0 0-4,0 15-5,0 9-10,0 6 15,0 2 5,2-4-5,19-4 0,5-6 0,3-4-15,0-5 13,0-9 1,-7 0 1,1 0 5,-4-20 1,-7-6-5,-9-5-1,-3 4 11,-13 0-21,-29 10 10,-16 6-15,-6 8 11,-3 3-42,13 0 15,20 0-3,22 14-67,12 1 6,26 3-15,30-5 50,22-6 4,12-7 7,1 0-12,-9 0 25,-12-12 36,-22-4 35,-19-4 18,-11 1 80,-11 2-15,-5 2-18,-2 10 11,0 3-13,0 2-77,0 0-11,0 0-10,0 4-23,2 20 22,0 4-4,6 1 5,-2-3 0,-2-3 7,5-5-12,-5-6 5,2-4 0,0-2-1,-5-6 5,3 0-4,-2 0 8,4 0-4,6 0 15,4-16-19,10 0 0,-2 2-3,-6 6 8,-4 4-5,-3 4 0,-4 0-14,6 4 7,0 15 3,2 0 4,1 0-6,4-4 12,4-3-6,-1-3 0,4-9 7,3 0-4,7-13-3,3-19 0,0-6 5,-2-11-1,0-14-4,-10-5 0,0-11 5,-11 3-6,-8 4 3,-2 14-2,-7 21 19,0 16 7,0 16 24,0 5-50,0 5-9,-9 39 7,-8 20 1,-4 16 1,10 7 0,7-4 6,4 1-10,0-11 4,0-5-28,0-5 14,0-9-60,-14-9-30,-8-7-33,-10-13-29,-1-16-29</inkml:trace>
  <inkml:trace contextRef="#ctx0" brushRef="#br0" timeOffset="70953.05">5516 4342 294,'0'0'72,"0"0"-40,0 0-8,152-92 19,-94 80-26,8 0 14,9 4-26,0 7-4,-3 1 5,-12 0-3,-16 0-6,-18 8-1,-14 5-17,-10-6 14,-2 1-4,0 0 11,0 1-7,0-2 14,0 0-4,0-4-3,0 1 2,0 1 3,12 0-3,2-1-2,5 2 21,0 0-10,0 2 2,-5 0-7,-4-2 3,-5 0-9,-5 0 0,0-2 0,0 2-1,0-2 1,0-1 0,0 0 2,0-3 3,0 0-3,0 0 1,0 0-1,0 0 20,0 0-22,0-10-2,0-4-18,-5 4-62,-1 3-3,-2 5-64</inkml:trace>
  <inkml:trace contextRef="#ctx0" brushRef="#br0" timeOffset="71558.09">6168 4319 86,'0'0'260,"0"0"-197,0 0-10,0 0 44,0 0-40,0 0 19,-33-26-62,33 26 2,0 0-32,0 0 21,19 10-5,-1 12 0,-6 8 7,-7 6-10,-5 5 3,0-2-8,-17-3 0,-11-4-1,4-7-3,2-9 5,7-9-26,8-4 17,2-3 2,5 0 14,0 0-14,16-10 3,21-15-43,17-9 46,9-2-11,3 2 18,-1 4-13,-12 7 14,-7 8 2,-17 9 4,-16 6 12,-5 0-3,-4 2-5,-4 19-10,6 9 8,-6 1 8,4 5 19,3-1-30,4-7 2,9-4 7,7-8-8,13-8 6,13-8 0,11 0-9,6-10 28,-12-14-30,-17-7 7,-22 2 3,-19-5-4,0 2 0,-19 4-7,-30 6 0,-12 5-6,-8 11 3,-2 6 3,11 0 0,19 0-6,14 13 2,19 2-78,8 2 0,4-3 26,38-7-106,12-7 1</inkml:trace>
  <inkml:trace contextRef="#ctx0" brushRef="#br0" timeOffset="71767.95">7110 4110 409,'0'0'153,"0"0"-42,0 0-9,0-102-29,0 96 3,0 6-54,0 0-22,0 28-4,8 20-3,6 15 2,-2 5 5,-1 2 0,-3 2 0,-8 0 0,0 4-3,0-3-40,0-7-52,0-12-43,0-24-135</inkml:trace>
  <inkml:trace contextRef="#ctx0" brushRef="#br0" timeOffset="72158.07">8353 4032 718,'0'0'108,"0"0"-99,0 0 35,0 0-11,0 0-26,0 0 19,-8-79-26,-10 79-3,-16 17-2,-10 15-2,-7 7-2,8-2 9,10 3-15,15-4 7,14 1-18,4-7 25,7-2-9,18-4-5,9-4 9,1-4 2,-4-4 4,-11-3-2,-7-2 3,-9-5-1,-4 1 0,0 6-25,-24 3 17,-20 2-3,-17 7-9,-1-3 9,4 0-47,17-1 7,20-5-37,21-1-54,2-11-71</inkml:trace>
  <inkml:trace contextRef="#ctx0" brushRef="#br0" timeOffset="72376.01">8568 3953 587,'0'0'132,"0"0"-45,0 0-5,0 0-43,0 0-39,0 0-9,0 77 1,5-4 9,5 4-1,0 2 0,-9-5-23,-1-7-23,0-1-35,-15-12-32,-11-12-24,0-14-23,-5-17-80</inkml:trace>
  <inkml:trace contextRef="#ctx0" brushRef="#br0" timeOffset="73213.78">8633 4231 452,'0'0'67,"0"0"-42,0 0 4,0 0-19,0 0 10,147 7 6,-101 16-26,2 3 16,-11-2-16,-6 0 0,-10-5 0,-10-6-4,-11-1-12,0-3-29,-11-2 12,-20-2 31,2-5 2,4 0 0,14 0-6,8 0 22,3-9-33,16-14 15,26-3-33,18 0 30,14-1-50,2 8-53,-2 6 41,-8 5 14,-5 6 51,-8 2 1,-8 0 1,-12 0 25,-11 0 13,-11 0-3,-5 0 20,-6-2 18,0-2 30,0 1-11,0 3-24,-21 0-22,-24 0-46,-13 5 0,-7 16 10,3 2 7,18-1-21,12 0 4,17 1 0,10-6-6,5 1 6,0-7 0,7-4-1,22-5 9,16-2-8,13 0 0,7-21 0,-3-8-6,-10 0 6,-13 2 0,-16 1 1,-12 10 18,-11 8 6,0 2 4,0 4-14,0 2-15,0 0-4,0 8 0,0 16-2,-3 4 12,3 0-12,0-4 6,21-2-2,17-10-8,7-8 3,14-4 7,1-6 0,7-26 3,-2-12-4,-5-8 1,-13-10 0,-16-6 7,-13-6-6,-16-7 18,-2 0 12,-7 2-27,-15 12 41,2 24-4,7 21-16,5 14 20,4 8-45,4 15-8,-2 36-4,2 21 8,0 18-6,4 8 10,12 0-26,3 2 1,-9-4-40,-10-4 4,0-13-67,-29-18-97,-26-27-134</inkml:trace>
  <inkml:trace contextRef="#ctx0" brushRef="#br0" timeOffset="73389.73">9885 4205 445,'0'0'122,"0"0"-112,0 0 10,123-23-17,-63 23-3,16 0 0,14 7-3,10 9-45,-5-8-99,-3-3-135</inkml:trace>
  <inkml:trace contextRef="#ctx0" brushRef="#br0" timeOffset="74639.1">10679 4209 302,'0'0'108,"0"0"-46,0 0 14,-125-24-8,110 24 2,7 0-55,8 0 3,0 0-18,0 7-16,10 12 0,17-4 16,-1-3 0,10-1 0,0-10-6,4-1-1,-4 0 2,-8-1-5,-7-10 7,-17-6 6,-4-1 17,0 2 15,-9-3-32,-15 8 25,-14 3-21,-12 8-7,-10 0 17,-4 4-10,1 18-6,16 6 0,18 2 6,16 1-12,13 1 5,2-3 0,32-3-9,19-9 9,18-4-8,21-11-5,17-2-48,10 0 9,-3-8-38,-12-10 30,-23-6 54,-21-2-6,-23 3 12,-21-8 13,-16 1 51,0 4-10,-18 2 31,-13 8-54,-9 5-11,1 11-18,-1 0 4,-4 0-6,7 18 6,5 5-12,4 1 6,16-4 0,8-2-6,4-4 4,0-4 2,15-4-2,18-6 4,15 0-5,3-2 3,2-16-18,-6-3 17,-7 1-12,-11 1 13,-11 5 0,-7 6 3,-7 4 8,-2 4-11,3 0-6,-3 19 5,-2 20-7,3 7 8,-3 8 0,0 6 2,0-2-4,0 0 2,-7 1 0,-17-9-6,-9-4-19,-15-8 0,-4-14 13,2-12 8,14-8 0,7-4 5,16 0-1,10-18 26,3-10-17,7-12-9,33-10 0,18-8 5,18-13-7,18-4 2,8-4 0,5 8-1,-11 13 5,-20 15-4,-27 16 0,-25 14 3,-15 7 46,-9 6-22,0 0-27,0 7 0,0 22-5,-9 3 3,5 2 2,4-4 0,0-6-2,0-6 4,0-6-2,4-8 0,17-4 17,6 0-17,8-18 0,9-12 2,6-2 2,-4-1 0,-3-1-4,-5 6 35,-12 9-29,-8 7 13,-11 9-19,0 3 3,1 15-10,1 25-6,5 20 13,-3 16 0,3 12 10,-2 5-16,4 6 6,-6 2 0,-10 1-1,0-5 3,-30-11-2,-24-19 0,-17-12-12,-9-19 8,0-16-24,6-15 28,23-5 10,17-29-6,23-20 1,11-16 24,45-24-29,31-12 9,30-8-9,15 5 0,-4 18-5,-4 19 5,-22 21 0,-12 18 6,-15 10-2,-13 15-8,-15 3-43,-16 0-62,-16 12-62,-4 5-86</inkml:trace>
  <inkml:trace contextRef="#ctx0" brushRef="#br0" timeOffset="104191">4315 3605 6,'0'0'31,"0"0"-13,0 0-13,0 0 5,0 0-10,0 0 2,-18 20 0,14-16 3,-2 2-5,1 2 0,-5-1 0,4 0 2,-1 7-1,-7 0-2,1 7-5,-3 0-57</inkml:trace>
  <inkml:trace contextRef="#ctx0" brushRef="#br0" timeOffset="104540.88">4210 3872 5,'0'0'69,"0"0"-68,0 0 12,0 0 0,0 0 22,0 0 3,20-16-25,-18 14 33,-2 2-16,0 0-27,0 0 4,0 0-7,0 0-17,0 4-17,-14 18 3,-15 4 10,-14 2-42</inkml:trace>
  <inkml:trace contextRef="#ctx0" brushRef="#br0" timeOffset="114558.73">4995 5627 88,'0'0'214,"0"0"-113,0 0-41,0 0 4,0 0 73,0 0-100,0 0 39,-2-54-44,2 47-20,0 5 44,-3-2-43,-21 4 5,-16 0-18,-18 2 5,-11 20-7,-3 9 2,13 0 0,18-2-1,16-1 1,17-2 0,8 0-2,0 1-25,22 2 21,20-3-3,12 0 9,8-3-3,-2-6 5,-13 0-2,-19-5 0,-15-7-10,-13-1 7,0 2-13,-19 6-7,-25 8 16,-19 0-6,-2 2-40,9-5 14,19-7-19,22-5-8,15-5-56,4 0-123</inkml:trace>
  <inkml:trace contextRef="#ctx0" brushRef="#br0" timeOffset="114986.65">5215 5717 678,'0'0'78,"0"0"-78,0 0-12,0 0 12,0 0-7,0 0 14,4 146-2,-4-96 1,0 0 4,0-4-12,0-2 2,0-5 0,0-7 1,0-4-1,-4-9 0,0-8-1,4-5-17,-2-3 18,-1-3 2,-3 0 9,-8-17 25,3-15-33,3-14-3,5-9 0,3-7 0,0-1-10,7 10 10,8 11 0,3 14 0,5 10 2,-2 6-2,11 7 0,2 4 4,-3 1-13,-7 0 9,-6 8 0,-7 8-4,-11 2-29,0 8-10,-29 3-12,-26 3-20,-11-1 7,2-4-62,10-8-5,19-4 29</inkml:trace>
  <inkml:trace contextRef="#ctx0" brushRef="#br0" timeOffset="115325.4399">5468 5963 346,'0'0'62,"0"0"-36,0 0 13,120-31 13,-89 20 19,5-1-56,6 0 6,1-4-21,-1 2 0,-5-4-9,-10 4 7,-9 0 2,-11 2-5,-7-1 11,0 1-12,-16 5-4,-16 0 10,-8 7 19,-9 0-19,5 0 25,2 9 0,8 11-21,10 9 5,4-3-9,11 6 0,9-1-6,0-2 5,34-1 0,13-9-7,24-6-36,18-10 3,7-3-38,8-5-63,-6-20-60</inkml:trace>
  <inkml:trace contextRef="#ctx0" brushRef="#br0" timeOffset="115684.21">6350 5779 346,'0'0'90,"0"0"-44,0 0 13,-138-16-40,109 16 20,2 10-20,5 10-15,4 6-4,7 2-2,6 4 2,5-4 0,0 0-31,20-5-17,11-10 1,7-5 5,12-8-14,1 0-19,0-12-27,0-11 64,-8-8 23,1-1 15,-8 2 51,-9 2 38,-9 8 14,-14 10-14,-4 6 7,0 4 19,0 0-80,0 4-35,-4 19-13,-14 8 13,-1 5 13,4 2-11,7-1-2,-2-3 0,6-2-32,0-6-45,-2-6-59,1-15-32,-5-5-68</inkml:trace>
  <inkml:trace contextRef="#ctx0" brushRef="#br0" timeOffset="115829.12">6430 5653 445,'0'0'36,"0"0"-36,0 0-54,0 0 48,127 38-51,-82-17-58,-3 0-8</inkml:trace>
  <inkml:trace contextRef="#ctx0" brushRef="#br0" timeOffset="116142.93">6747 5801 225,'0'0'150,"0"0"-117,0 0 6,0 0 25,0 0-9,0 133-15,0-93 19,0 3-54,0-3 21,-11 2-26,6-8 6,-4-3 4,1-11-8,2-10 1,2-4 5,2-6 4,2 0-1,0 0 68,-2-9-8,-3-26-12,3-15-58,2-20-1,0-11 0,0-13-4,29-9 1,11-2-16,7 2-10,4 17 29,-2 22-29,0 27 12,0 28 0,1 9-71,-6 26 50,-6 26-72,-20 15-19,-18 0-107</inkml:trace>
  <inkml:trace contextRef="#ctx0" brushRef="#br0" timeOffset="116407.85">6616 6039 583,'0'0'55,"0"0"-47,140-69-5,-62 43 3,-7 5 24,-13 5-27,-14 9 25,-19 4-23,-11 1-3,-10 2 2,-4 0-4,0 0 0,0 18 2,0 4 2,0 6-4,0 2 0,0-2-45,0-1-28,0-3-49,0-10-18,-7-8-108</inkml:trace>
  <inkml:trace contextRef="#ctx0" brushRef="#br0" timeOffset="117065.68">7097 5974 20,'0'0'89,"0"0"-23,0 0 38,0 0-33,0 0 42,0 0-57,142-19 1,-75-2-38,2-8-14,-7 1 3,-12 5-5,-19 6-1,-13 8 13,-16 6-7,-2 1 73,0 2-48,-18 0-21,-17 10-17,-7 14 12,-8 5-7,10-2 3,11-1 2,14-2-5,12-2 0,3-3 3,0-3-15,16-2 12,15-7 0,11-2-8,10-5 15,6 0-7,2-17 0,3-6-8,-3-5-5,-10-4 13,-7-1-4,-13 1 0,-6 5-28,-15 4 27,-3 9-1,-6 8 6,0 4 3,0 2-3,0 0 0,0 0 0,0 0-5,0 12 5,0 9 0,1-2 6,12 1 4,2 4-7,1-2 13,-1-3 7,-4-4-14,-9-2-2,-2-4-7,0 3 2,0 2-6,-23 9 9,-27 7-5,-19 5 0,-5 6-62,12-13-102,24-14-187</inkml:trace>
  <inkml:trace contextRef="#ctx0" brushRef="#br0" timeOffset="117299.57">8691 5691 789,'0'0'31,"0"0"22,0 0 5,0 0-32,0 0 1,0 0-27,2-23-18,2 66 13,-2 11 4,3 6-3,-1 1-6,-2 0-57,-2-2-15,0-3-69,-17-7-17,-8-15-73</inkml:trace>
  <inkml:trace contextRef="#ctx0" brushRef="#br0" timeOffset="117793.48">8597 5916 396,'0'0'6,"0"0"0,129-30-5,-91 19 3,-5-5-1,-4-1 2,-6-4-3,-3-4 5,-7-1 11,-4-1 22,-4 1 23,-3 6-11,-2 5 9,0 8 4,0 5-37,0 2 1,0 0-29,0 9-10,11 20 6,2 7 1,0 1 3,-1 4 0,-6-5 6,0-4-14,-4-5 8,-2-6 0,0-9-3,0-2 12,0-6-9,0-1 0,2-3 5,0 0 1,4 0-1,3 0 14,16-12 30,12-14-45,11-6 5,3 6-9,-9 3 4,-9 14-8,-6 6 4,-3 3-4,0 6-5,-8 20-29,-1 8 23,-13 5-17,-2 2-69,-12 2-28,-25-5-17,-12-12-132</inkml:trace>
  <inkml:trace contextRef="#ctx0" brushRef="#br0" timeOffset="118106.49">9596 5842 417,'0'0'56,"0"0"-36,115-81-10,-86 55 18,-4 6 38,-11 4-29,-8 6 2,-4 1-15,-2 7 12,0 2-36,-6 0 13,-27 22-14,-8 13 2,2-3 22,16-3 16,14-6-38,9-3 7,6-2 1,37-6-5,21-7 17,24-5-12,14 0-9,12-20 0,-10 1-9,-14 1-46,-36-3-83,-40 0-133</inkml:trace>
  <inkml:trace contextRef="#ctx0" brushRef="#br0" timeOffset="120078.93">11158 5650 427,'0'0'119,"0"0"-42,0 0-8,0 0 58,0 0-65,0 0 0,0-33-43,0 33-14,0 0-3,0 0-2,0 5-2,0 18-2,0 9-2,0 10 5,0 2 1,2-2 0,9-5 0,5-2 3,5-12-3,0-3 0,2-13-8,6-7 8,4 0-6,12-11 6,10-24 11,9-7-11,-4-8 0,-10-1-3,-16-5-8,-20 6 6,-14 9 1,-23 10-19,-35 17-10,-19 14-26,-16 2 24,5 31 16,12 4-1,24 4 3,30 0-67,22-3-61,9-13-6,38-7-80</inkml:trace>
  <inkml:trace contextRef="#ctx0" brushRef="#br0" timeOffset="120754.83">11726 5745 421,'0'0'149,"0"0"-117,0 0 14,0 0-7,0 0-27,0 0-4,80 30-3,-69 0-3,-3 2-2,-4 0 7,-4-6-9,0-4 2,0-12 0,-3-3-4,-3-6 6,-2-1-2,-2 0 27,2-3-26,3-13 6,5-5-7,13-3-11,32 0-31,22 5-42,14 4-16,10 9-40,0 6-30,5 0-17,2 0 176,-2 0 11,-5 0 24,-22 0 45,-24 0 1,-25 0 53,-20 0 7,0-6 110,-18-8-132,-26 0-87,-10-1 15,-8 7-22,-6 5 10,13 3-15,2 0 0,5 20-2,11 9-7,8 3 0,11 5-1,9-2-1,9 2 2,0-7 0,11-4-6,16-5-3,-1-11 2,3-10-16,8 0 11,-2-29 12,7-11-4,-4-12 4,-5-9 0,-6-6 7,-6-8-3,-9-3 0,-4 2 22,-8 6-22,0 18 29,0 16 4,0 20 2,0 12 13,0 4-45,0 0-4,0 20-6,0 24-15,4 18 14,8 15 4,1 2-4,-2 4-3,-5-3-29,-1-4-16,-1-4-19,-2-8-47,-2-14-78,0-14-119</inkml:trace>
  <inkml:trace contextRef="#ctx0" brushRef="#br0" timeOffset="121196.9399">12906 5875 343,'0'0'9,"0"0"18,0 0 26,0 0 15,0 0 8,113-96-31,-111 80 8,-2 0 12,0 4-46,0 3 40,-2 5-37,-6 4-11,-7 0-9,-6 4 8,-6 19-9,7 5-1,5 2 7,6-2-9,9-2 2,0-4 0,11-5-7,18-8 0,15-9-2,18 0 2,21-9-17,11-22 21,-3-3 2,-12-5 1,-24 6 7,-17 1-5,-21 10 14,-7 4 29,-10 9-10,0 7 10,0 2-33,0 0-12,0 0-1,0 24-16,0 7 17,0 4 0,0 2-6,0-2-30,9 2-39,9-7-51,6-16-37,5-12-221</inkml:trace>
  <inkml:trace contextRef="#ctx0" brushRef="#br0" timeOffset="121386.88">14105 5703 244,'0'0'560,"0"0"-486,0 0-23,0 0-50,0 0 2,0 0-3,0 70 0,0-26-11,0-2 11,0-1-74,0-6-14,2-12-102,-2-15-48</inkml:trace>
  <inkml:trace contextRef="#ctx0" brushRef="#br0" timeOffset="121513.79">14107 5388 376,'0'0'25,"0"0"-25,0 0-138,0 0-72</inkml:trace>
  <inkml:trace contextRef="#ctx0" brushRef="#br0" timeOffset="121873.77">14302 5721 681,'0'0'95,"0"0"-69,0 0-23,0 0 45,0 0-4,0 0-43,-2 40 6,8-14-2,4 3-5,0 2 6,-5-3 4,-5-6-16,0-3 6,0-6 0,-5-5-8,0-4 8,5-1 0,0-3 8,0 0 1,0-12-2,16-20-7,20-7-17,15-6 15,10 2-7,-3 11-7,-4 13 7,-8 18-18,-7 1 26,-5 1-18,-10 24-17,-13 9 34,-11 6-40,0 4-21,0 3-9,0-4-9,0-10-76,0-12-141</inkml:trace>
  <inkml:trace contextRef="#ctx0" brushRef="#br0" timeOffset="122350.93">15349 5745 269,'0'0'420,"0"0"-284,0 0-53,0 0-6,0 0-40,0 0-26,6-60-11,-6 62-12,0 18 12,0 6-8,0 2 14,0-5-13,0 0 5,3-7-7,4-4 6,4-5-20,0-7 18,9 0 3,13 0 1,10-14-9,1-9 10,0-1-8,-12 4 0,-14 4 8,-9 9 0,-8 4 0,-1 3 8,0 0-16,0 0 4,0 3-14,4 16 15,0 3-4,3 0 7,3 0 0,6-6 7,2-4-12,4-6 5,1-6 0,-7 0 11,1-6-5,-8-20 4,-9-6 0,0-3-4,0-1 3,-17 3-9,-2 7 0,6 8-1,2 7 0,4 11-18,1 0-68,-4 8-124,-1 14 1,0-1-60</inkml:trace>
  <inkml:trace contextRef="#ctx0" brushRef="#br0" timeOffset="122713.25">15808 5552 650,'0'0'74,"0"0"11,0 0-15,0 0-10,0 0 27,0 0-84,89-82-2,-80 123-2,5 12-6,-2 12 5,-4-7 2,-3-4 0,-3-6-6,-2-14 6,0-12-12,0-13 6,0-6-16,0-3 22,0 0 12,0-6 5,0-17 12,0-6-23,8-3-4,19-2-2,13 4 6,7 5-13,2 13 0,-8 10-3,-12 2 2,-12 0-10,-8 23 3,-6 2 11,-3 6-27,-17 5 24,-16 1-31,-10-2-46,8-5-30,7-11-154</inkml:trace>
  <inkml:trace contextRef="#ctx0" brushRef="#br0" timeOffset="122918.37">16512 5642 806,'0'0'100,"0"0"-34,0 0-54,0 0-6,0 0-6,0 0-9,-7 103 9,7-49 0,0 1 2,0 3-12,0-9-52,0-6-57,0-19-129,-3-20-247</inkml:trace>
  <inkml:trace contextRef="#ctx0" brushRef="#br0" timeOffset="123067.27">16460 5360 28,'0'0'603,"0"0"-534,0 0-69,0 0-45,0 0-6,0 0 17,105 124-74,-35-83-291</inkml:trace>
  <inkml:trace contextRef="#ctx0" brushRef="#br0" timeOffset="123627.52">17058 5642 718,'0'0'79,"0"0"-45,0 0 17,0 0-45,-122-42 5,89 59-11,-5 19 7,-1 3-14,11 4 7,8-1 0,11-6-3,6-4 3,3-3 0,8-8 0,27-11-41,22-10 0,24 0-18,9-19-46,1-20-18,-12-5 6,-19-10 83,-16-8 34,-19-8 1,-14-6 57,-10 2-2,-1 9 22,0 17 47,0 19-22,-6 18-9,4 7-49,-2 4-42,4 18-3,-3 24-7,3 20 7,0 6 0,0 3 4,0-6-7,0-9 3,9-10 0,-3-9-1,-3-13 1,1-10 0,-2-10 1,-1-4 16,3 0-16,1 0 28,8 0 3,18-18 32,11-8-61,10 0 1,1 3-4,-12 14 10,-6 9-17,-11 0 7,-3 14-18,-8 22 12,-6 15-16,-7 7-12,-12 15-1,-36 5-82,-8-7-94,-2-11-90</inkml:trace>
  <inkml:trace contextRef="#ctx0" brushRef="#br0" timeOffset="125677">17612 5920 74,'0'0'23,"0"0"-15,0 0-8,0 0 1,0 0-1,0 0-21,71-111-27</inkml:trace>
  <inkml:trace contextRef="#ctx0" brushRef="#br0" timeOffset="126626.68">18046 5462 545,'0'0'119,"0"0"-65,0 0-45,0 0 45,0 0-21,163-46 4,-101 46-11,-2 0-21,-9 0-7,-12 14 2,-18 0 0,-11 4-14,-10 2 14,0 4 0,-17 4 0,-13 0-14,-1-2 12,9-6-12,9-10-3,8-4 15,5-3-24,0-3 21,0 0-5,31 0-25,22-21 35,16-9 3,10-5 1,-3-2 2,-11 3-3,-10 6-3,-19 7 19,-17 6-18,-12 7 35,-7 5 11,0 3-9,0 0-31,0 0-7,0 0-3,0 19-2,0 8 10,0 6-8,0-1 3,0-1 0,7-6-1,6-4-6,1-9 6,-1-7 0,-1-5-18,3 0 19,5-1 8,2-22-5,5-3 7,-3-8-10,3 0 0,-4 2 2,-4 8 3,-5 7-4,-5 10-1,-7 5 0,0 2-8,-2 0-9,4 24 9,8 12 7,-1 4 2,5 1 5,-1-6-6,8-7 0,6-12-9,6-9 9,3-7 0,7-9 0,-4-25 7,-1-12-13,-1-6 6,-12-8 0,-7 0-7,-5-8 10,-10-9-3,-5-1 0,0 6 11,0 18-7,0 22 13,0 18 21,0 14-4,0 0-34,-5 26-6,-6 26 2,0 24 4,-4 10-5,1 1 5,3 1 0,2-4-6,2-2-8,7-5-24,0-9-13,0-15-42,5-12-5,17-15-30,1-20-66</inkml:trace>
  <inkml:trace contextRef="#ctx0" brushRef="#br0" timeOffset="127175.33">19637 5680 420,'0'0'79,"0"0"-66,0 0-13,133-76 3,-87 50 21,-1 0-16,-5-1 12,-11 4 10,-10 5-28,-13 4 40,-6 4 41,0 0-43,0 6 9,-21 2-45,-3 2 0,-8 0 0,-1 23 8,4 6-7,-2 9-5,8 2 5,8-1-7,9-3 2,6-7 0,0 0-2,11-10 9,11-7-15,2-5 3,10-7 5,8 0-2,12-24 9,10-12-7,5-10 0,7-10-13,-5-5 6,-6-5-14,-7 2-19,-17 8 27,-20 11 4,-11 18 9,-10 10 33,0 8-13,0 9-6,0 0-14,0 11-3,-5 22-4,-3 7 13,8 1-6,0 2 0,8-3 9,23 0-14,8-4 8,-4-4-3,-7-8 18,-12-6-9,-13-4-8,-3-2-1,-3 0 1,-32 3-1,-12 0 0,-6-2-26,1 1-28,14-2-72,12-6-85,17-4-194</inkml:trace>
  <inkml:trace contextRef="#ctx0" brushRef="#br0" timeOffset="127708.2">21313 5486 763,'0'0'58,"0"0"22,0 0-34,0 0-2,0 0 7,0 0-51,6-40-2,-6 58-7,0 8 3,0 6 3,0 0 3,0 0-9,0-5 8,0-6-22,2-5 5,7-7 6,-3-5-12,4-4 19,5 0 5,8 0 0,6-17 5,4 0-3,0-4-2,-2 1 0,1 8-4,-9 5 1,-7 2 0,-6 5 3,-6-2-3,-4 2-2,0 0 1,0 0 0,0 0-5,0 0 1,9 0 11,0 4-3,2-4 1,9 0 10,7 0-11,4-4 0,0-12 10,-9-5-4,-12-2-4,-1 0 8,-9 0-5,0 5-4,-12 4-2,-10 4-16,0 5-46,2 0 28,4 5-48,5 0-34,5 0-9,6 0-60,0 0 35</inkml:trace>
  <inkml:trace contextRef="#ctx0" brushRef="#br0" timeOffset="127919.07">21972 5383 170,'0'0'143,"0"0"-26,0 0 18,0 0 9,0 0-45,0 0-48,38-23-41,-38 35 12,0 14-12,0 4-2,0 6-6,0 0 9,0-4-11,2-2-1,1-9-20,-3-8-66,0-10-39,0-3 19,0 0 38,-14-26-61,1-13-115</inkml:trace>
  <inkml:trace contextRef="#ctx0" brushRef="#br0" timeOffset="128023">22056 5127 186,'0'0'134,"0"0"-112,0 0-17,0 0-10,0 0-44,0 0-93</inkml:trace>
  <inkml:trace contextRef="#ctx0" brushRef="#br0" timeOffset="128235.87">22424 5143 566,'0'0'150,"0"0"-64,0 0 14,0 0-54,0 0-31,0 0-14,0 42 8,0 4-9,0 9 7,0 1 0,0 0-9,0 2 2,-2 0-6,-18-1-15,-4-11-75,-6-17-107,2-16-147</inkml:trace>
  <inkml:trace contextRef="#ctx0" brushRef="#br0" timeOffset="128428.75">22727 5046 781,'0'0'103,"0"0"-24,0 0-37,0 0-41,0 0-2,0 0-8,5 148 9,-3-72 5,-2 8-5,0 3-18,-22-3-49,-9-5-111,-2-19-144</inkml:trace>
  <inkml:trace contextRef="#ctx0" brushRef="#br0" timeOffset="130436.75">4818 6807 534,'0'0'73,"0"0"-29,0 0-38,0 0 29,0 0-31,0 0-4,0-18-2,0 51-3,0 6 5,0 6 7,0-3-6,-2 0 11,-2-4-12,-3-6 0,-2-6 10,2-8-6,5-9-4,-2-4 3,4-5 3,0 0 4,0 0 8,0 0 9,0 0 7,6-15-27,21-8-7,13-5 0,7 8 1,3 6 1,-4 7-2,-3 7 0,-8 0-3,-6 0 3,-9 11 0,-8 7-2,-10-1-8,-2 3 6,-5 3-4,-31 4-3,-17 3 10,-9-5-28,-6-4 0,8-12 4,9-2-22,5-7-14,16 0-53,9 0-69</inkml:trace>
  <inkml:trace contextRef="#ctx0" brushRef="#br0" timeOffset="130782.54">5175 7168 413,'0'0'26,"0"0"-25,0 0 20,148 13 17,-98-13-8,0-8 13,1-11-12,-5-3-28,-5-2 15,-10-2-15,-9 3-1,-12-5 13,-10 3-13,0 7 46,-17 2-35,-20 8-5,-17 8 27,-10 0-14,-5 3-11,6 22 23,14 5-31,18 0 17,22 2-19,9 6 7,13-1-16,41-1 12,26-10-3,20-9 6,14-10-4,-1-7-4,-5 0-40,-10-12-102,-22-12-56</inkml:trace>
  <inkml:trace contextRef="#ctx0" brushRef="#br0" timeOffset="133774.79">7155 7038 428,'0'0'83,"0"0"27,0 0-44,0 0 1,0 0-7,0 0-26,-45-76 6,33 76-40,-2 0 0,-5 10-6,-3 17 5,0 2 1,-1 5 0,5 3 5,3-2-18,8-1 13,7-2-13,0-1 1,0-6-30,22-11 14,15-9-33,13-5-32,13-5 87,1-18-20,0-9 22,-16 2 2,-17 2 4,-17 7 4,-14 7 21,0 5 0,0 6 35,0 1-47,0 2 2,0 0-13,-2 2 0,2 16-8,0 7 2,0 0-1,20-4-4,9-1 7,6-10 0,8-6-4,3-4 8,-1 0-8,-3-12 4,-6-14 0,-11-8 19,-7-3-18,-16-1-1,-2 0 0,-14 8-8,-28 6 0,-14 14 7,-12 10-30,1 2 10,-1 20 5,17 7-7,18 0 2,19 1-52,14 2-1,12-1-35,26-9-24,10-11 36</inkml:trace>
  <inkml:trace contextRef="#ctx0" brushRef="#br0" timeOffset="134263.66">7703 7118 144,'0'0'123,"0"0"0,0 0-32,0 0 5,0 0 19,0 0-60,83-78-16,-79 78-39,0 0-7,2 6 3,5 8-9,3 6 13,-2 0 10,-3 0-6,-4-1-8,-2-5 1,0-3 3,-1-2 0,-2-5-16,0-4 9,2 0 5,1 0 4,1 0 6,3 0-8,9-13-10,12-9 4,3-2-18,6 2 24,-6 8-3,-8 9-11,-2 5 10,-10 0-12,0 1-6,-4 16 22,-6 1-32,2 0 32,-3-3 4,0 0-3,0-8 3,0-2-1,0-5-2,0 0 9,2 0-5,3 0 16,2-12-6,4-4-2,4-2-11,5 1-2,3 2 0,4 4 2,-2 7-2,-6 4-1,1 0-2,-7 6-22,-2 14 14,-1 6-51,-10 8 13,0 0-54,-5 1-86</inkml:trace>
  <inkml:trace contextRef="#ctx0" brushRef="#br0" timeOffset="134726.4199">8444 7011 394,'0'0'127,"0"0"-63,0 0-8,0 0-56,0 0 7,21 106 51,-21-36-28,0 6-6,0 0-5,-12-8-12,3-10-7,1-8 0,2-12 6,1-12-5,3-9 0,0-14-1,2-3 19,-2 0-19,-2-13 50,-2-17-50,2-13 9,2-9-12,2-12 3,0-10 0,6-6-1,18 3-5,4 10 4,4 14 2,2 18-1,3 16-8,-2 11 9,-3 8-3,1 0-1,-3 18-13,0 11 16,-5-1-15,-12-1-16,-13 2 17,0-2-18,-28 4 4,-25-1 3,-20 0-66,-5-5-12,7-6 45,19-11-2,28-4 31,22-4-73,2 0-49</inkml:trace>
  <inkml:trace contextRef="#ctx0" brushRef="#br0" timeOffset="135365.02">9050 7038 440,'0'0'112,"0"0"-30,0 0-36,0 0 38,0 0-30,0 0-6,0 0-45,-110-82 2,85 91-4,-1 16 2,4 3-3,0 2 0,8 2 6,7-4-12,7 0 6,0-10-19,0-6 16,10-7-29,20-5-4,9 0 36,11-22 0,4-5 7,-7 0-7,-7 1 2,-15 3 5,-10 8-5,-10 6-2,-5 7 18,0 2-15,0 0 9,0 0-12,0 0-5,0 0-1,0 5-8,0 10 14,7-1 0,1-4 4,3-4-14,0-2-1,1-4-2,-2 0 13,4-2 1,5-18 10,-2-4-10,2-4 8,2 0-9,-3-4 0,-5 1 2,-5 4-1,-4 3 4,-4 10-5,0 6 16,0 4-15,0 4 2,0 0-3,0 2-23,0 20 20,0 10 0,0 4 3,0-4 0,6 0 3,3-4-6,0-2 3,-2-6 0,-2 2 0,-5-2-1,0 0-1,0 1-3,0-2-35,0 2-27,-12-2-62,-4-6-74</inkml:trace>
  <inkml:trace contextRef="#ctx0" brushRef="#br0" timeOffset="136071.59">9698 7048 443,'0'0'30,"0"0"-17,127-52-8,-100 35 18,-11 3 24,-5-1 0,-9-1 17,-2 0-43,0 2 17,-9 2 9,-11 3-45,-5 6 38,-4 3-40,-2 0 5,-4 12 10,-5 16-11,4 5 3,7 6-3,7-3 5,17 0-9,5-1 0,3-6-3,36-3-10,19-5 4,21-14-55,21-7 27,14 0-86,3-18 11,-1-12-45,-15-5 17,-27-7 128,-21-4 12,-28-3 24,-21 5 89,-4 4-18,-16 9 37,-24 13-42,-11 11-12,-10 7-20,-4 3-38,-1 26 11,4 9-14,15 4-13,13-2-3,23 0-1,11-2 0,0-4-4,36-5 1,13-8 3,9-11-2,11-10-16,-2 0 17,-3-26-14,-14-10 15,-13-6 0,-10-8 6,-14-8-6,-5-6 0,-6-8 7,-2-5-7,0 1 7,0 4 2,0 12 12,0 14-11,-4 14 32,-2 15 6,6 13-17,-2 4 0,2 0-31,0 31-17,0 23 14,0 28 1,0 19 2,3 5 0,12 4-2,0-2-18,-5 4-73,-10-11-96,0-17-288</inkml:trace>
  <inkml:trace contextRef="#ctx0" brushRef="#br0" timeOffset="140025.04">11625 6659 20,'0'0'31,"0"0"-27,0 0 21,0 0 15,0 0-10,0 0-6,0 0-14,0-6 18,0 3 21,0 3-21,0-1 6,0-3-18,0-2 34,0 3-15,0-6-13,0 6 21,0-2-27,0 1-3,0 2 7,0 0-17,0 2 3,0-2-1,0 2-2,0 0-6,0 0 3,0 0 0,0 0-5,0 0-1,0 0-3,0 0 5,0 0-26,0 0 19,0 0 3,0 0-5,0 6 9,0-2-11,0 1 8,0-2-5,0-1-13,0 0 12,0-2 0,0 0 13,-1 0 5,1 0-2,-2 0 3,2 0 3,-3 0-9,1 0 17,2 0-12,-2 0 7,2 0 8,0 0-14,0-6 10,-2 5 0,2-6-9,0 1 14,0 2-1,0 1-9,0 0 21,0 1-12,0 0 16,0-3-3,0 5-20,0 0 19,0 0-25,0 0-7,0 9 0,0 19-9,-4 10 9,-3 8 2,0 0 3,0 0 11,4 1-15,2-1 4,1-4-3,0-3 6,-4 0-10,4 0 2,-7-6 0,3-1-7,0-1-7,4-9-22,0-5-28,0-10-39,8-7 2,14-4-68</inkml:trace>
  <inkml:trace contextRef="#ctx0" brushRef="#br0" timeOffset="140495.01">11461 6815 381,'0'0'23,"0"0"9,0 0 8,0 0-27,0 0 13,0 0-26,0 0 0,-37-10 9,83 19-7,14-8 16,5-1-15,2 0 2,-6 0-5,-9 0 4,-11-3 0,-19-2 21,-13 5-21,-6 0 18,-3 0 41,0 0-37,0 7-17,-12 13-6,-6 14-3,2 4 26,6 2-25,5 0 8,5-4-8,0-4 10,9-6-11,10-3 1,7-11 1,5-9 4,9-3-2,0-3 10,5-22-7,-3-5-7,-7-6 16,-8-2-13,-12-4-2,-15 0-1,0 1 6,-13 9-6,-20 10 0,-7 11 0,-3 11-10,4 0 10,12 4-22,11 18-12,16 2-49,0 4-7,22 0 27,25-6-60,11-6-83</inkml:trace>
  <inkml:trace contextRef="#ctx0" brushRef="#br0" timeOffset="140726.87">12616 6800 366,'0'0'113,"0"0"-46,0 0 35,0 0-14,100-113 1,-100 110-6,0 3-52,0 0-31,0 10-3,0 21-16,0 14 19,0 5 4,0 0 4,0 0-10,0-5 2,0 1-25,0 2-8,0-7-60,0-2-44,0-10-37,-4-15-72</inkml:trace>
  <inkml:trace contextRef="#ctx0" brushRef="#br0" timeOffset="141738.67">12502 6914 267,'0'0'131,"0"0"-77,0 0-36,0 0-9,0 0 10,121-31 24,-76 30-32,-1-3-9,-11-2 5,-4-5 1,-8-3-4,-9-4 10,0-1 3,-5-3 48,-1-2-37,-2 2 5,0 0 29,0 5-45,-2 8 14,0 2-17,-2 7-12,0 0 2,5 0-4,2 0 0,6 4-12,4 13 21,-1-1-13,-1 0 4,-4 1 0,1-3-1,-1 3 2,-2-5-1,2-5 3,-5 1 5,1-6-8,-4 3 0,-3-5 0,0 0 22,5 0-20,-3 0 7,0 0-5,2 0 3,3 0-7,1 0 0,6 0 1,-3 2-5,3 2 4,-1 2 0,1 4-2,-3 4-10,-6 3 12,-5 3-25,0-1 6,0-5 17,0-6-18,0-4 20,0-3 3,0-1 3,0 0 3,0 0-7,0 0 7,0 0 14,0 0-23,0-5 0,-1-3 0,-8 1-21,3 2 15,-2-2-15,4 4 10,2-3 7,-2-2 8,1-2-3,1-2-1,0-2 1,2-5-3,0 2 3,0-3-1,0 2 18,0 2-9,0-5 0,0 7 11,0 3-9,-2-1 19,2 9-15,-2 3 5,2 0-4,-3 0-16,0 12-6,-1 23-2,-1 13 8,4 8-8,-6-3 8,3 0 0,4-9 1,-4-8 5,0-8-6,2-12 0,2-7 5,0-8-11,0 2 12,0-3-6,0 0 7,0 0 2,19-25-7,16-9-2,8-10 5,1 1-10,0 4 8,-6 8-3,-8 9 0,-11 10 2,0 9-9,-7 3 5,2 0-3,-1 1-7,-1 24-1,-8 3-11,-4 4 5,0 6-36,-11-2-17,-11 0-56,2-4-6,7-10-17,10-10-108</inkml:trace>
  <inkml:trace contextRef="#ctx0" brushRef="#br0" timeOffset="142055.47">13519 6986 403,'0'0'46,"0"0"-35,115-50 7,-61 28 20,-5-2-8,-9-1-16,-9 2-4,-10 1-7,-13 4-3,-5 0 4,-3 4 68,0 5-9,-3 2-21,-14 5 6,-5 2-39,-7 4 7,-7 26-10,-3 8-5,7 6 13,4 2-11,15-2-3,13 0 0,0-1 5,21-8-11,25-5 4,28-12-49,26-14 18,18-4-24,11-15-119,4-20-182</inkml:trace>
  <inkml:trace contextRef="#ctx0" brushRef="#br0" timeOffset="142258.37">14751 6617 465,'0'0'254,"0"0"-176,0 0-31,0 0-39,0 0 2,0 0-1,-73 111 16,67-53-23,1 2 5,3 0-7,-3-4 0,-4-4-2,-6-2 2,-7-1-25,-12-5-33,-7-11-73,4-11-45,-1-17-98</inkml:trace>
  <inkml:trace contextRef="#ctx0" brushRef="#br0" timeOffset="142518.37">14685 6721 481,'0'0'147,"0"0"-67,0 0-13,0 0-13,0 0-32,134-24 11,-92 42-1,5 5-31,-3 0 10,3 4-11,-11-1 9,-7 2-14,-12 4 5,-17 1 0,-4 10-4,-50 3 0,-27 4-1,-15 4-20,-7-5-32,7-6 31,16-6-64,23-10-50,26-16-21,27-11-205</inkml:trace>
  <inkml:trace contextRef="#ctx0" brushRef="#br0" timeOffset="142747.23">15189 6805 727,'0'0'106,"0"0"-76,0 0-14,0 0-16,0 0 3,0 0 21,61 73-18,-49-21-3,-8 2-3,-4 2 0,0-1-2,0-9-51,-13-6-49,-7-12-28,3-15-45,3-13-30</inkml:trace>
  <inkml:trace contextRef="#ctx0" brushRef="#br0" timeOffset="143113">15295 6695 307,'0'0'165,"0"0"-51,0 0-45,0 0 9,119-64-44,-86 64-12,10 19 9,-2 8-29,-3-1 7,-9 2-9,-6 0-3,-14 1-1,-4-2-20,-5 5 11,0-4 7,-16 3-12,-2-7 13,3-6-1,6-4 6,9-4-6,0-3 4,0 2-2,14-1 4,18 2 2,1 0 53,1 2-21,-3 2-11,-4-2 16,-9 3-19,-9-7-6,-7-3-14,-2 5 6,-7 2-6,-35 8 3,-30 6 2,-28 2-5,-11 1-23,-4-3-67,15-12-173</inkml:trace>
  <inkml:trace contextRef="#ctx0" brushRef="#br0" timeOffset="144686.829">17233 6965 441,'0'0'13,"0"0"-13,-152 23 1,78-15 17,-7 0-3,9-1 5,8-4 0,16-1-20,21-2 10,21 0-10,6 0 3,4 0-6,29-20-1,15-9 4,10-8-3,2-10 3,-6-7 1,-6-8 7,-15-2-8,-14 0 32,-18 10 0,-1 15 23,-5 13-7,-20 6-30,4 13 21,3 4-16,5 3-13,3 5 2,1 25-12,6 18 0,3 12 0,0 9 1,27 3-1,12-2 0,11-7-18,4 0-9,6-8-58,2-10-68,-2-19-99</inkml:trace>
  <inkml:trace contextRef="#ctx0" brushRef="#br0" timeOffset="145212.51">17874 6671 712,'0'0'60,"0"0"-10,0 0-19,0 0-18,0 0-13,0 0-4,0 28-2,0 18 9,0 2-3,0-4 0,12-6 6,2-1-14,6-11 4,0-4-18,4-10-3,2-6-18,6-6 12,-1-2 20,4-21-4,-2-10 12,-3-5-3,-6 3 6,-7 10-1,-11 10 8,-4 8 4,-2 5 14,0 2-24,0 0-2,1 7-24,7 20 25,4 1-6,5 2 12,8-2-6,1-6 0,6-9 2,-1-6-4,2-7 2,0 0 0,1-12 23,-4-16-14,-4-9 18,-6-6-11,-7-6-14,-12 0 0,-1-2-2,0 7 0,-19 12-5,-5 14-43,1 18 7,-3 0-1,6 28-42,6 17 59,14 0-38,0 6-39,23-5-27,19-9-66</inkml:trace>
  <inkml:trace contextRef="#ctx0" brushRef="#br0" timeOffset="146096.23">18883 6836 327,'0'0'122,"0"0"-75,0 0 27,4-125 6,-17 105-8,-1 6-2,-4 8-48,-1 6-3,-4 0-19,-3 8 0,7 21-4,4 6 4,1 4 0,10 1-5,4-2-3,0-8-5,0-4-11,22-8-22,5-11 10,6-7 6,5 0 29,7-5-6,1-22-14,-5-2 3,-3-5-10,-11-5 18,-8 3 2,-5-4 13,-5 6-5,-5 7 8,-4 10 5,0 11 44,0 6-35,0 0-22,0 2-5,0 24-13,0 7 18,0 2 3,0 0 8,4-8-16,10-3 5,1-6-19,8-4 7,4-7-22,6-3 34,0-4-4,-2 0-26,-6-14 26,-10-10-2,1-3 6,-7 4-2,-5-2 8,-1 9 0,-3 8 16,0 6 15,0 2-4,0 0-33,0 0-27,0 16 25,0 6 4,0-2-2,0 1 0,0-4-7,7-9 4,12-5-32,8-3 31,2 0 4,5-20-1,-3-9 1,0-3 4,-6-2-1,-5 6 26,-7 8 21,-10 13-14,2 4 5,-3 3-41,0 38-35,2 21 27,3 21 8,-1 8 21,-2 4-18,2 6 1,-6-1 14,0 0-17,-6-2 3,-24-7-4,-11-8-30,-18-5 10,-17-11-34,-9-21-11,2-20 40,10-23 25,19-3 78,11-36-2,18-14-50,12-16-4,13-12-22,15-5 0,35 0 13,22 4-13,12 9 33,8 11-33,2 12 6,0 10-14,-3 8 8,-4 4-57,-5 4-27,-12 6-23,-20 0-71</inkml:trace>
  <inkml:trace contextRef="#ctx0" brushRef="#br0" timeOffset="148580.9799">20721 6633 241,'0'0'155,"0"0"-99,0 0-45,0 0 27,0 0 2,0 0-2,0 0 0,-124-41-35,115 60 2,7 3-5,2 2 2,0 3-5,4-3 3,18-3 0,5-3-11,5-9 6,8-8-1,-1-1-7,-1 0 18,-9-14-5,-9-4 1,-7-5-1,-7-6 9,-6 3-9,0 0 0,0 4-1,-10 1 4,-13 8-6,-2 9-4,-7 4 7,1 0 5,-3 4 0,8 14-5,6 3 0,11 2-9,9-1-5,0 0-6,15-9-21,23-8 12,9-5-23,1 0 34,4-16 11,-9-7 7,-8-2 1,-8-3-1,-12 2 6,-6 0 53,-6 4-26,-3 7 26,0 6 1,0 7-46,0 2-3,0 10-11,0 36-9,0 30 8,0 23 2,0 9 5,0 2 3,17-6-1,0-4 1,-5-7-9,-7-8 3,-5-16 4,0-14-6,-7-15-1,-13-15 0,-2-14 6,-5-11 1,-4 0 60,-4-8-16,-2-24-25,8-12-24,10-14 14,15-17-16,4-9-6,31-1 4,27 7-34,19 10 28,12 13 6,11 9-16,6 7 1,2 12-40,6 10-71,-10 3-5,-18 5-162</inkml:trace>
  <inkml:trace contextRef="#ctx0" brushRef="#br0" timeOffset="150626.72">3913 8090 475,'0'0'59,"0"0"-11,0 0 6,0 0-1,0 0-4,0 0-49,56-51 15,-18 51-8,1 0 1,1 6-9,-3 14 1,-8 4 0,-9 0-5,-9 4 10,-11 2-5,0 4 1,-13-4 3,-12-9-4,6-10 0,11-8 1,6-3 15,2-5-4,0-25-5,14-11-7,20-12-45,14-5 31,12-2-32,9-1-43,-2 10-30,3 10 6,-12 20 73,-10 14 6,-14 7-27,-16 4 36,-16 27-4,-2 8 27,-15 7 0,-17 3 4,1-5 4,4-4 1,9-8 0,10-8 44,8-10-19,0-2 1,4-12 6,21 0 9,7 0 40,11-18-27,4-8-42,3-6 2,-6 0-20,-5-5-1,-9 4 9,-10 3 1,-14 4-3,-6 8 25,0 1 3,0 6-1,-4 2-17,-12 7-2,-6 2 16,-4 0-27,-6 18-6,-3 13 2,4 3 0,4 0 8,15-2-7,10-6-1,2-6 0,2-4 0,27-2-4,14-10 3,11-4 1,8 0-8,0-16 8,-4-8 0,-5-6-4,-10-4 7,-9-3-3,-14-1 0,-3 2 0,-10 10 3,-7 6 0,0 6-3,0 7 8,0 4-4,0 3-7,-7 0 3,-4 6 0,0 16-4,0 1 4,7 3 0,1 2 0,3-2-1,0 2-3,18-2 3,4 0 1,3-2-4,-3-4 4,-4-1 0,-12-1 0,-4-4-15,-2 1 11,0-3-7,-10 2-5,-15 3 2,0-8-36,8-1 11,4-5 20,12-3-5,1-3 9,0-21-16,18-7-12,13-8 15,7 0 4,9 0 2,0 6 0,-9 8 15,-7 9 7,-13 8 38,-9 8-5,-2 0 4,-5 4-4,2 20 8,1 4-2,1 2-17,1 0 5,6-2-15,6-2 5,3-6 0,16-6-12,0-7 4,10-7-1,6 0-2,-1-7-4,-3-18 4,-13-7-4,-13-1 9,-12-7-6,-12 2-5,0-1 0,-25 6-3,-19 12-1,-10 11-4,-6 10 3,0 0 4,6 21-44,10 4-14,11 4-35,12-4-28,15-7-51</inkml:trace>
  <inkml:trace contextRef="#ctx0" brushRef="#br0" timeOffset="150860.64">5927 7715 645,'0'0'136,"0"0"-38,0 0-72,0 0-10,0 0-16,0 0-2,35 78 2,-18-22 0,2 6 11,-3 1-10,-8-2-1,-3 1-12,-1 2-18,-1 1-35,6-5-65,-3-14-38,5-20-69</inkml:trace>
  <inkml:trace contextRef="#ctx0" brushRef="#br0" timeOffset="151057.5799">6158 8043 364,'0'0'106,"0"0"-20,0 0-35,0 0 17,0 0-40,0 0-28,110 6 30,-84 26-26,3 0-1,-2 0-3,7-4-39,7-6-13,9-6 4,10-12-38,-6-4-54,-8-1-104</inkml:trace>
  <inkml:trace contextRef="#ctx0" brushRef="#br0" timeOffset="151199.5">6675 8039 293,'0'0'143,"0"0"-51,0 0 2,0 0-47,0 0-46,0 0-2,-86 30 1,70 11-11,0 2-4,7-2-48,5-4 1,4-7-42,0-12-79</inkml:trace>
  <inkml:trace contextRef="#ctx0" brushRef="#br0" timeOffset="151368.389">6798 8061 476,'0'0'97,"0"0"-82,0 0-3,0 0-1,0 0 6,0 0-1,2 82-16,-2-43 0,0-2-30,0-3-71,0-10-127</inkml:trace>
  <inkml:trace contextRef="#ctx0" brushRef="#br0" timeOffset="152126.9199">6829 7921 416,'0'0'0,"0"0"-21,0 0-28,0 0-11,0 0 40,0 0 20,67 87 0,-62-66 0,-3-7 0,-2-2 3,2-2 45,0 3 30,3 4-3,3-1-1,2 4 2,-3-2 3,5 3-20,0-2-24,-3 0 7,-2 4-41,0-2 8,-5-8-4,-2-3-1,2-2-4,-2-5 0,0-3-3,0 0-2,0 0-1,0 0 6,6-12-2,9-19-35,6-5-30,6-1 36,2 6-12,-2 9 43,-1 9 0,1 10 3,-3 3-3,3 0 15,0 21-15,-7-2 15,0 1-8,-2-2 1,4-3-6,0-10-2,1-3 0,-3-2 11,0 0-15,0-19 4,2-4 0,-3 0-2,-4-2 2,-7 4 0,-1 9 12,-4 0-3,-1 12 10,0 0-19,0 9-24,-1 26 17,9 12 9,0 17-2,5 13 1,-1 6 10,-1-2-10,-9-5-1,-4-1 2,-11-6-1,-27-2 4,-19-2-5,-18-12 0,-14-13 13,-2-15-13,4-22 0,16-3 3,19-17 32,17-24 3,16-11-18,17-12-20,2-12-1,37-5-6,29-3-2,28 10-18,24 11-21,20 12-92,10 12-80,1 2 77</inkml:trace>
  <inkml:trace contextRef="#ctx0" brushRef="#br0" timeOffset="153852.64">8731 7961 655,'0'0'59,"0"0"-36,0 0 3,0 0 41,0 0-11,0 0-46,-7-34-10,-13 68-5,-10 11 5,2 0 2,3 1 3,6-2-5,5-3 0,5-6 4,7-9-6,2-4 2,0-5-18,13-8 2,18-4-20,8-5-9,9-7 12,6-19-31,-1-9 24,6-6 8,-3-3 2,-8 5 26,-13 8 8,-10 13-2,-13 8 30,-12 8 4,0 2 22,0 0-58,0 21 0,0 10 1,0 10 9,0-2 5,0-3-5,13-5-4,5-12-2,4-5-4,1-12 0,1-2 5,-2 0 9,0-24-8,-2-8 12,-3-6-12,-5-4 10,-12-2-16,0 2 0,-2 4-3,-29 6-6,-13 9-9,-6 15-30,-5 8-12,-1 0 2,12 23-18,7 6 39,20 0 21,17 1-54,0-2 8,33-10-27,17-5-24,5-13-12,3 0 125,-7-2 31,-9-17 78,-7-1-20,-6-2 36,-10 4-11,-1 4-27,-1 5 6,-4 6-28,1 3-35,2 0-25,-3 15 3,3 17 7,0 1-15,-8 1 12,4 3-9,-8-8-3,1-7 0,-3-8 6,-2-5 1,4-9-11,-4 0 4,0 0 0,4-4 18,4-17-18,3-5 0,7 0-4,1 2-2,6 5 2,1 4 4,-3 7 0,0 8-1,-2 0 1,0 8 0,-4 12-8,4 0 12,-1 1-10,-1-12-4,8-1-28,4-8 15,7 0-26,11-15 5,2-19 0,-1-3 4,-5-9 40,-10-4 0,-8-6 4,-9-6 53,-7-4 12,-5 1-12,-3 9 3,-3 12-24,0 18 38,0 12-19,0 11-21,0 3-16,0 3-18,0 31-11,0 21 8,4 23 3,1 11-5,-3 15 5,-2 11 0,0 3 0,0-2 0,-7-7 0,3-15 0,4-17 8,0-16-12,0-13 4,9-17 0,4-13-1,5-12 3,14-6-2,7-14 6,15-29-2,4-13-8,-9-16 0,-16-13 3,-19-14-6,-14-6-13,-2 11 0,-37 19 2,-12 20-11,-13 25 26,-4 16-11,4 14 9,11 0-2,12 14 1,17 12 6,13 4 0,11-1-13,0-4 5,14-4-23,19-9-7,11-12 11,9 0-20,4-19-7,5-15 12,-6-8 7,-12-4 33,-4-5 4,-11 1 13,-7 0 22,-3 9 14,-7 4 36,-5 11-16,-4 12-20,2 6 10,-5 8-27,0 0-17,0 0-17,0 4-18,2 24 16,2 15 0,0 10 2,3 8-6,-3 3 6,0 2 0,2-2-7,-1 0-32,7-10 8,6-9-13,7-23-29,3-22 16,6-3-14,4-38 66,0-14-9,-1-7 28,2 1-13,-7 0 24,-6 6 11,-7 15 44,-10 13-25,-9 13 8,0 9 3,0 5-66,0 6-1,0 25-35,0 13 36,0 10-6,0 2 6,5 1-38,-4-6 16,5-2-66,-4-9-8,-2-18-58,0-20-147</inkml:trace>
  <inkml:trace contextRef="#ctx0" brushRef="#br0" timeOffset="154011.54">10903 7726 514,'0'0'172,"0"0"-172,0 0-42,0 0 26,0 0 16,128 120-52,-75-88-50,3-6-273</inkml:trace>
  <inkml:trace contextRef="#ctx0" brushRef="#br0" timeOffset="154430.53">11292 8032 330,'0'0'339,"0"0"-282,0 0 13,0 0-24,0 0-36,0 0 11,-82 69-8,68-25-1,5 8 0,5-2-10,4 1 2,0-12-4,15-8-1,14-11-5,16-13 4,8-7-28,15-12 23,3-27-34,-5-19 8,-11-14 20,-18-11 11,-15-7 2,-13-4 4,-9-4 5,0-5 15,0 9-15,-13 12 14,-5 23 18,2 23 1,8 18 28,3 16-44,2 2-23,3 28-3,0 28-6,0 19 6,0 14 0,0 4 2,16 3-5,0-2 3,-2 1-7,-8-3-25,-6-9-66,0-11-68,0-26-27,-13-20-164</inkml:trace>
  <inkml:trace contextRef="#ctx0" brushRef="#br0" timeOffset="154576.43">11590 7892 736,'0'0'94,"0"0"-55,0 0-11,139-82-28,-68 82 6,10 0-15,5 0-158,-14 12-375</inkml:trace>
  <inkml:trace contextRef="#ctx0" brushRef="#br0" timeOffset="154724.34">12293 8310 293,'0'0'607,"0"0"-589,0 0-18,0 0-186,0 0 23,0 0-184</inkml:trace>
  <inkml:trace contextRef="#ctx0" brushRef="#br0" timeOffset="173273.99">2646 9775 89,'0'0'226,"0"0"-156,0 0 8,0 0-20,-68-104 6,59 90 35,5 4-29,-3-1-27,3 2 7,-1 4-18,3 5-5,0 0 3,2 0-28,-3 0 1,3 0-3,0 0-14,-2 27 13,2 18-13,0 17 11,0 10 0,-4 6-40,0-4-6,-1-11-34,5-10-48,0-14 14,0-14-30,0-14-14,0-11 23</inkml:trace>
  <inkml:trace contextRef="#ctx0" brushRef="#br0" timeOffset="173642.09">2478 9907 67,'0'0'80,"0"-160"15,0 95-32,8 19-5,2 23 61,1 9-38,5 8-22,3 3-52,6 3-1,4 0-6,0 0 1,0 7-5,-2 9 4,-10-2 0,-1 4-9,-7 5 7,0 3-23,-4 3 8,-5 5-30,2 0 31,0 3-2,3-7-2,3-5 17,2-4-26,3-7 29,1-2-4,6-3 3,-1 2 1,1-1 4,-4 4-2,-5-3 20,-7-4-19,-2 3 0,-2 4-3,-8 6 7,-30 8-2,-20 4-4,-7 3 2,1-4-3,10-3-36,23-3-16,13-14-66,18-11-97</inkml:trace>
  <inkml:trace contextRef="#ctx0" brushRef="#br0" timeOffset="173988.09">3138 9832 572,'0'0'70,"0"0"-56,0 0-14,0 0-8,0 0-3,0 0 4,0 87 7,4-34 2,3-1 8,-1-7-10,2-10 0,-6-8 2,-2-14-7,0-5 9,0-6-4,0-2 49,0 0 35,-10-23-27,-1-16-54,0-13 7,7-16-6,4-9-4,2-4 0,28-4-3,9 15-25,3 16 17,1 22-18,-3 23-16,-4 9 18,-7 5-56,-5 33-2,-13 16 5,-11 11-62,-6 12-115</inkml:trace>
  <inkml:trace contextRef="#ctx0" brushRef="#br0" timeOffset="174401.05">3066 10086 397,'0'0'78,"0"0"-26,0 0-37,0 0-13,0 0-2,176-89-8,-95 77-25,-4-3-79,6-2-47,-7 0 61,-7-7 25,-12-2 12,-17-6 61,-10-7 0,-10-4 89,-2-3 52,-6 7-44,-6 8 19,-2 11-50,-4 8 25,0 10-27,0 2-6,0 0-23,0 0-35,-17 5 4,-10 21-17,-2 10 18,2 8-5,9 0 0,16 2 1,2 0-7,8-1 5,23-3 0,15-4-9,3-6 11,2-2-1,-10-8 0,-18-6 7,-11-4-17,-12-1 9,-4 10-25,-50 14 22,-37 16 2,-34 14-39,-16 6-110,3-1-46</inkml:trace>
  <inkml:trace contextRef="#ctx0" brushRef="#br0" timeOffset="174716.4199">2382 10807 463,'0'0'124,"0"0"-65,0 0 4,0 0-16,0 0 6,0 0-53,-29-31-15,29 53 0,0 8 0,0 7 11,0 7 1,-11 4-28,-11 3-21,-1-2-18,-1-3-56,2-14-33,4-14-65</inkml:trace>
  <inkml:trace contextRef="#ctx0" brushRef="#br0" timeOffset="174978.26">2166 10793 325,'0'0'121,"0"0"-23,0 0-43,0 0-53,0 0 19,0 0-21,109-41 1,-51 57 1,4 4 14,0 2-16,-6-2 0,-6 1 0,-19 0 5,-16-5-3,-7 2-2,-8 1 5,0 0 1,-17 5-6,-22 7 0,-24 2 4,-11 4-17,-1-1-64,8-6-24,20-12-64,24-14-79</inkml:trace>
  <inkml:trace contextRef="#ctx0" brushRef="#br0" timeOffset="175314.4199">2804 10910 392,'0'0'106,"0"0"-91,0 0 6,0 0 35,0 0-38,0 0-10,42-1-8,-38 28 0,3 8 1,-5-2 0,3 2-1,-5-3 10,0-6-10,0-6-3,0-6-14,0-10-11,0-4 28,0 0 7,0 0 21,-13-18 6,5-12-28,6-8 23,2-5-27,0-8-1,25-5 12,13 3-13,9 12 0,6 12-1,-2 17-5,3 12-2,-8 0-84,-5 26 5,-19 10-49,-22 3-77</inkml:trace>
  <inkml:trace contextRef="#ctx0" brushRef="#br0" timeOffset="175452.3499">2841 11110 356,'0'0'102,"0"0"-81,0 0-21,0 0 3,0 0-3,139-21 12,-41 1-12,10-5-75,-2-1-128</inkml:trace>
  <inkml:trace contextRef="#ctx0" brushRef="#br0" timeOffset="175712.19">3564 10858 251,'0'0'185,"0"0"-83,0 0-23,0 0-19,0 0-20,0 0 1,-56-56-38,49 56-2,-1 17-1,-4 15-4,1 5-4,7 0 8,2-4 0,2-1-4,0-1 5,20-3-1,15-1 0,1-4 6,3-3-4,-7-6-2,-17-2 0,-7 0-6,-8 2 5,-23 12-2,-37 8 3,-25 20-29,-29 19-117,-10-4-99</inkml:trace>
  <inkml:trace contextRef="#ctx0" brushRef="#br0" timeOffset="176544.26">2474 11889 362,'0'0'114,"0"0"-18,0 0-12,0 0-9,0 0 6,0 0-69,0-49-12,0 49-10,-7 20 2,-5 11-1,-1 5 15,-3 4-6,0-6 3,3-4 5,2-10-6,5-7-2,4-9 0,2-3 3,0-1 0,0 0 3,0 0 11,0-26-12,0-9-10,8-14-5,15-6 10,8-3-5,9-1 4,-5 9 1,0 13-1,-5 19 3,-3 16-8,2 2 0,4 20-1,2 23 0,-4 8 0,-15 15-2,-6 9-16,-10 1-58,-3 2-4,-32-4-23,-18-11-54,-10-13 1</inkml:trace>
  <inkml:trace contextRef="#ctx0" brushRef="#br0" timeOffset="176705.16">2255 12078 229,'0'0'124,"0"0"-42,0 0-47,129-102-29,-68 91 4,15 5-4,12 0-12,7 6-11,-9 0-99,-17 0-51</inkml:trace>
  <inkml:trace contextRef="#ctx0" brushRef="#br0" timeOffset="177190.05">2949 11951 257,'0'0'143,"0"0"-54,0 0-31,0 0 29,0 0-11,0 0-48,-8-33-20,31 26-8,17-3 4,7-4-13,-3-4 6,-1 0-18,-14 1 15,-12-3-20,-8 0 26,-9-3 0,0-1 2,0 3 7,0 5-8,-3 6 26,-5 4-2,6 6-21,2 0-8,-2 2 1,2 24-27,-2 10 26,2 4 4,0 1 0,0-5-2,0-4 8,0-4-12,-3-4-11,1-4-12,-4-6 11,-7-6-22,-3-6 37,-9-2-7,3 0-20,-1 0 30,9-6-1,6-12 6,8-2-13,0-2 8,0 3 0,20-1 0,8 7 3,6 3-4,3 4 1,-7 2 0,-8 2 19,-12-1-11,-6 3 0,-4 0-8,0 7 7,0 19-8,-8 11 1,-20 14-26,-4-1-55,-7-8-289</inkml:trace>
  <inkml:trace contextRef="#ctx0" brushRef="#br0" timeOffset="179786.74">13530 10636 245,'0'0'107,"0"0"-29,0 0 13,0 0-25,0 0 5,0 0-18,-9-12-17,9 12 5,0 0-34,0 0 4,0 0-8,0 0 4,0 0-13,0 0 6,0 0-32,0 0-114,-14 0-118</inkml:trace>
  <inkml:trace contextRef="#ctx0" brushRef="#br0" timeOffset="180476.9499">5128 10467 263,'0'0'86,"0"0"-47,0 0 19,0 0-29,0 0 27,0 0-18,49-42-33,-49 42 9,0 0-14,0 0 0,0 19-7,-2 10 9,-14 8-10,1 3-55,-3-5-59,7-9-70</inkml:trace>
  <inkml:trace contextRef="#ctx0" brushRef="#br0" timeOffset="180724.79">6047 9752 539,'0'0'95,"0"0"-20,0 0-59,0 0-5,0 0-11,0 0-17,44-37 17,-32 83-9,1 18 9,-5 13 1,-1 6-1,-7-2-21,0-5-46,-19 3-30,-12-13-64,-3-18-93</inkml:trace>
  <inkml:trace contextRef="#ctx0" brushRef="#br0" timeOffset="181068.67">5915 10034 422,'0'0'38,"0"0"-38,0 0-23,0 0 21,0 0 2,169-10 0,-102 10 2,0-6 7,-11-10-7,-20-4-2,-14-9 20,-19-5 13,-3-2 39,0 0-38,-12 4 3,-1 8 15,2 10-6,6 9 1,5 5-17,0 0-30,0 9-1,0 31-38,0 17 39,0 13-1,0 0 1,0 2 0,0-3-29,0-6-49,0-3-12,0-7-13,3-19-42</inkml:trace>
  <inkml:trace contextRef="#ctx0" brushRef="#br0" timeOffset="181251.56">6582 10043 336,'0'0'237,"0"0"-166,0 0-50,0 0-21,0 0-9,0 0-1,0 81 17,0-29-7,0 3 0,0-4-70,0-2 2,-9-17-68,-11-14-115</inkml:trace>
  <inkml:trace contextRef="#ctx0" brushRef="#br0" timeOffset="181390.47">6608 9878 395,'0'0'50,"0"0"-13,0 0-37,0 0-17,0 0-7,121-41-77,-99 64-36</inkml:trace>
  <inkml:trace contextRef="#ctx0" brushRef="#br0" timeOffset="181586.3499">6814 9814 426,'0'0'102,"0"0"-40,0 0-13,0 0-7,0 0-41,0 0-2,8 40-8,-1 6 9,0 5 1,-2 2 0,-3-1-1,-2 0 0,0-1-39,0-2-30,0-8-70,0-20-106</inkml:trace>
  <inkml:trace contextRef="#ctx0" brushRef="#br0" timeOffset="181798.22">6998 9769 470,'0'0'91,"0"0"-31,0 0-39,0 0 9,0 0-29,0 0 4,103 71-5,-91 3 6,-8 4-6,-4 4 0,0-6-12,-9-2-22,-9-4-70,3-11-17,7-21-154</inkml:trace>
  <inkml:trace contextRef="#ctx0" brushRef="#br0" timeOffset="182060.05">8022 9807 582,'0'0'87,"0"0"-48,0 0 14,0 0-35,0 0 5,0 0-16,-143 39 6,89 19-15,10 6 2,11-1-10,15-2 10,7-3-50,11-8-16,0-6-11,21-9-25,27-15-15,14-17-57</inkml:trace>
  <inkml:trace contextRef="#ctx0" brushRef="#br0" timeOffset="182245.94">8267 9932 321,'0'0'180,"0"0"-65,0 0 0,0 0-51,0 0-37,0 0-25,-2-51-2,0 94-2,0 13-7,0 7 9,-2 2 0,4-2-34,-3-3-50,0-2-29,3-8-35,0-8-67</inkml:trace>
  <inkml:trace contextRef="#ctx0" brushRef="#br0" timeOffset="182404.8199">8376 10236 342,'0'0'60,"0"0"-4,0 0-35,0 0-15,0 0-4,0 0-2,45-77-15,-43 94 11,-2 12-41,0 1-28,0-2-64,0-9-76</inkml:trace>
  <inkml:trace contextRef="#ctx0" brushRef="#br0" timeOffset="182582.84">8415 10062 392,'0'-42'71,"0"2"2,0 10-3,0 4-30,0 9 44,4 14-76,9 3-8,7 3-67,5 29-19,-6 3 2,-9 2-92,-10-2-108</inkml:trace>
  <inkml:trace contextRef="#ctx0" brushRef="#br0" timeOffset="183114.55">8527 10056 449,'0'0'127,"0"0"-100,0 0 15,0 0-2,0 0-29,0 0 8,56 24-19,-37 9 0,-11-2-1,-4 0 9,-4-1-11,0-9 3,0-3 0,0-8-7,0-6 7,0-4 0,0 0 5,0 0 8,0 0-9,0 0-4,0-11-11,12-7 7,1-4-20,6 0 4,0 5 14,-5 8-28,-1 4 29,-9 5 2,3 0 3,4 0-12,0 0 13,1 0-1,-1 0 0,-5 0 4,1 0-9,-2 0 5,-3 0 0,0 0-6,-2 0 14,2 0-8,-2 0 0,7 0-7,7 0 7,7-4 5,13-6 1,2-2 2,-2-1-5,-9 2 2,-5 8-5,-11 0 4,-5 3-13,0 0 5,-4 8-2,0 10-1,0 7-14,0-3-15,0-4-9,-2-7-58,2-8-56,0-3 52</inkml:trace>
  <inkml:trace contextRef="#ctx0" brushRef="#br0" timeOffset="183460.59">9165 9869 149,'0'0'115,"45"-113"3,-29 78-17,-7 19-3,-3 12 13,-4 4-84,1 14-24,-3 31-6,0 16 3,0 11 0,0-1 5,-9-3-2,3-14-3,-2-9 0,6-17 10,0-11-16,2-11 6,0-6 0,0 0 7,0 0-5,6 0 12,19-14-14,8-7 8,8-2-17,-5 7 9,-10 6 0,-8 4-4,-9 6 2,-2 0 1,-5 0-9,-2 0-11,0 16 6,-9 7-7,-22-2-3,-8 3-3,0-4-68,7-6 34,14-3-69,18-11-27</inkml:trace>
  <inkml:trace contextRef="#ctx0" brushRef="#br0" timeOffset="183642.47">9503 10026 296,'0'0'192,"0"0"-76,0 0-17,0 0-26,0 0-72,0 0 5,31 2-6,-17 26 0,0 5-3,0-2 3,-6 3 0,-6-3-31,-2-1-60,0-5-14,-12-7-31,-5-11-92</inkml:trace>
  <inkml:trace contextRef="#ctx0" brushRef="#br0" timeOffset="183790.3799">9713 9815 281,'0'0'192,"0"0"-145,0 0-33,0 0-14,0 0-32,0 0 32,33 77-61,-31-37-97,-1-7-39</inkml:trace>
  <inkml:trace contextRef="#ctx0" brushRef="#br0" timeOffset="184419.9">9765 10018 266,'0'0'157,"0"0"-59,0 0-11,0 0-32,0 0-21,0 0 18,44-16-52,-30 16 16,4 12-16,-5 8 12,-2 3-13,-4 2 1,-4-3-3,-3-4-10,0-4 6,0-8-16,0-4 23,0-2-34,0 0 34,0 0 4,4 0 2,6 0-6,10-12-9,10-2-33,3 2 16,4 4-50,-3 4 2,-5 4 11,-4 0 49,8 0 8,10 0 12,10 0 12,10 0-6,-2 0-5,0 0-10,-5 0 3,-4 0 0,-10-12 7,-13-10-7,-9-6 0,-18-5-1,-2-4 4,0-1 28,-27 4-7,-2 8 12,-2 11 24,0 15-42,0 7-7,-1 35-11,6 20 5,8 9-8,13 8 3,5 1 0,18 0 0,23-1 3,18-5-3,7-4 14,-4-8-3,-16-3-2,-25-9-9,-21-2 0,-33-6 5,-42 0-4,-22-4 4,-17-8-2,-3-8 6,15-9-12,27-12 3,28-1 0,26 0 19,21-12-1,0-16 1,41-18-19,34-19-47,37-16 13,22-12-76,15 1-395</inkml:trace>
  <inkml:trace contextRef="#ctx0" brushRef="#br0" timeOffset="184564.81">11156 10144 669,'0'0'144,"0"0"-66,0 0-27,0 0 35,0 0-81,0 0-5,-47-31-40,85 45-184,11-10-34</inkml:trace>
  <inkml:trace contextRef="#ctx0" brushRef="#br0" timeOffset="185919.72">2924 10451 254,'0'0'66,"0"0"-44,0 0 23,0 0 16,0 0-4,0 0-17,0 0-12,-35-60 17,35 60-18,0 0 21,0 0 6,0 0-47,0 0 2,0 0-9,22 0-2,24 0-3,23 0 10,20 0-5,14 2 8,12 0 8,0 0-16,-8 4 0,-17-2-14,-26 4 14,-29 2-76,-30 2-17,-5 4 2,-48 7 17,-16-4-62</inkml:trace>
  <inkml:trace contextRef="#ctx0" brushRef="#br0" timeOffset="186512.61">2518 11446 10,'0'0'113,"0"0"-19,0 0-74,0 0 58,0 0-23,0 0-16,-73 0 11,73 0-11,0 0 1,0 0 22,0 0-18,0 0 4,0 0-18,0 0-29,10 0 0,33 0 5,20 0 0,19 0 10,21 0-11,2 0 3,1 0-4,-11 0 4,-25 0-16,-23 0 1,-24 2-38,-17 4-24,-6-4-2,0 6 63,-20 0-33,-18-2-237</inkml:trace>
  <inkml:trace contextRef="#ctx0" brushRef="#br0" timeOffset="187352.19">2492 12342 145,'0'0'141,"0"0"-82,0 0-51,0 0 23,0 0 20,0 0-45,-72 26-12,90-22 12,20-4-1,15 0 54,16 0-20,10 0 5,-2-12 11,-3 3-41,-7 0 14,-11 6-21,-12 3-7,-13 0 11,-13 0-11,-7 0 0,-4 0-23,-3 0-48,8 5-2,-1-5-76,-2 0-159</inkml:trace>
  <inkml:trace contextRef="#ctx0" brushRef="#br0" timeOffset="188222.47">6411 10871 249,'0'0'46,"0"0"-28,0 0-5,0 0 18,0 0-23,0 0-7,-37-20-2,57 20 2,18 0 3,16 3 20,20 6 1,24-4 21,21 4-12,30-1-2,31-1 13,32 1-22,35-2 15,25 2-38,0-1 2,-9-2 7,-18 1-8,-17 1-1,-28-2 4,-31-1 3,-42 3-8,-51-5 1,-40-2 0,-27 0 4,-9 0-4,0 0 31,-23 0-31,-21 0-114,-25 0 1,-7 0-71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1-01-27T06:09:13.9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1563 10170 0,'0'-25'32,"0"0"30,0 50 16,0 0-62,25-25 46,24 0-62,1 0 16,0-50-16,-1 26 16,26 24-16,-50-50 15,-1 50-15,-24-25 16,-4043 25-16</inkml:trace>
  <inkml:trace contextRef="#ctx0" brushRef="#br0" timeOffset="1465.6797">1985 11112 0,'0'-24'31,"0"48"126,0 1-142,74-50 63,-49 25-78,-25-24 16,50 24 0,-50-25-16,49 25 15</inkml:trace>
  <inkml:trace contextRef="#ctx0" brushRef="#br0" timeOffset="31020.05">9699 9327 0,'-50'0'0,"26"0"15,24-50-15,-25 50 16,-25-25 0</inkml:trace>
  <inkml:trace contextRef="#ctx0" brushRef="#br0" timeOffset="33750.75">4912 8731 0,'-50'0'0,"25"0"62,100 0 63,-26 0-109,1 0-16,0 0 16,-1 0-16,1 0 15,-1 0-15,1 0 16,24 0-16,-24 0 15,0 0-15,-1 0 16,-24 0-16,25 0 0,-26 0 31,1 0 1,25 0-1,-1 0-16,1 0 1,0 0 0,-1 0-1,-24 0 1,25 0 0,-26 0 15,26 0 0,0 0-15,-26 0-16,51 0 15,-25 0 1,-1 0 0,-24 0-1,0 0 1,24 0-1,-24 0 1,0 0 0,0 0-1,49 0 1,-24 0 0,-25 0-16,-1 0 15,26 0-15,-25 0 16,0 0-16,24 0 15,1 0 1,24 0 0,-24 0-1,-1 0 1,1 0 0,0 0-1,-1 0 1,1 0-1,0 0 1,-1 0 0,-24 0-1,0 0 1,24 0 0,1 0-1,-25 0 1,0 0-1,24 0 1,-24 0 0,0 0-1,0 0 17,24 0-1</inkml:trace>
  <inkml:trace contextRef="#ctx0" brushRef="#br0" timeOffset="34718.6899">9525 8830 0,'-49'0'16,"-1"0"-1,25 0-15,-24 0 16,-26-24 0,26 24-1,24 0 1,50 0 46,-1 0-46,1 0-16,50 0 16,-1 0-16,-24 0 0,99 0 15,-50 0-15,25 0 16,25 0-16,-25 0 16,0 0-16,25 0 15,-25 0-15,-25 0 16,-25 0-16,1 0 15,-26 0-15,1 0 16,-1 0-16,-24 0 16,25 0-16,-25 0 15,24 0 1,-24 0 31,25 0-16,-26 0-15,1 0-1,0 0 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1-01-27T06:10:46.5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11485 6424 0</inkml:trace>
  <inkml:trace contextRef="#ctx0" brushRef="#br0" timeOffset="11484.54">3771 3200 0,'0'-25'15,"24"25"1</inkml:trace>
  <inkml:trace contextRef="#ctx0" brushRef="#br0" timeOffset="11571.76">3944 2877 0,'0'-49'0,"-74"-26"16,-1-24-16,1 49 0</inkml:trace>
  <inkml:trace contextRef="#ctx0" brushRef="#br0" timeOffset="16057.35">1662 1141 0,'0'0'0,"50"-25"63,24 25-63,1 0 15,24 0-15</inkml:trace>
  <inkml:trace contextRef="#ctx0" brushRef="#br0" timeOffset="16163.93">1960 1116 0,'-25'0'16,"0"0"-1,1 0-15,24 25 16,-50-25-16</inkml:trace>
  <inkml:trace contextRef="#ctx0" brushRef="#br0" timeOffset="16258.95">1687 1141 0,'0'0'0,"0"-25"16</inkml:trace>
  <inkml:trace contextRef="#ctx0" brushRef="#br0" timeOffset="16464.53">1687 1116 0,'0'25'16,"0"25"-16,50-1 16,-50 26-16,0-1 15,0-24-15,0 24 16,0-24-16,0-26 15,0 1 1</inkml:trace>
  <inkml:trace contextRef="#ctx0" brushRef="#br0" timeOffset="17205.34">1464 1166 0,'49'0'78,"1"0"-62,24 0 0,26 0-16,-1 0 0,-25-25 15,-24 25-15,-25 0 16,-25 25 78</inkml:trace>
  <inkml:trace contextRef="#ctx0" brushRef="#br0" timeOffset="18318.68">2059 1339 0,'0'50'63,"50"0"-48,-50-26-15,0 26 16,0 0 0,25-50-16,-1 0 31,1 0-16,-25-25-15,50-25 16,-50 25-16,0-24 16,25-1-16,-25 25 0,0 1 31,0 73 0,0 1-31,0 24 16,0 1-16,0-26 15,0 1-15,49 24 16,-49-24-16,0 0 16,0-1-16,0 1 15,0-25-15,-25-1 16,1-24 0,-1 0-1,25-24 16,0-1-15,25-25-16,24-49 16,1 25-16,24-26 15,-24 26-15,-25-1 16,24 26-16,-49-26 16,25 75-16,-25-49 15,25 49 16,-25 25-31,0-1 16,49 26 0,-49 0-16,25 24 0,-25-24 15,0-1-15,0 1 16,0 0-16,0-26 16,0 26-16,0-25 15,0 0 1,-25-25 31,25-25-32,0-25-15,0-24 16,0-1-16,0 26 16,0-51-16,0-24 15,0 25-15,50-25 16,0 99-16,-26 25 15,1 0 1,50 25 0,-51 74-1,-24-49 1,0 0 0,0-26-16,-74 26 15,24-50-15,1 50 16,24-50-16,25 24 15,-25-24-15</inkml:trace>
  <inkml:trace contextRef="#ctx0" brushRef="#br0" timeOffset="20739.84">2977 1538 0,'74'0'47,"-24"0"-47,24-25 16,-49 25-16,0-25 15,25-24 1,-50 24-16,0-25 31,0 25-31,-25 25 16,-25 0-1,-24 0 1,49 0 0,-25 25-16,26 0 15,24 25-15,-25-26 16,25 1-16,0 25 16,0-25-16,0-1 15,0 26 1,49-50-16,1 0 0,0 0 15,-1 0 1,26 0-16,-26-25 16,1 0-16,-1-24 0,1 24 15,-25-25-15,-25 1 16,49 24-16,-49-25 16,0 26-16,0-1 15,-24 25 16,-1 0-15,25 25-16,0-1 16,0 26-1,25-50 1,-25 50-16,49-50 16,-49 49-16,50-49 15,-50 25-15,0 0 16,0 24-1,-50 1 1,25-50-16,-24 50 16,24-50-1,25 49-15,25-49 16</inkml:trace>
  <inkml:trace contextRef="#ctx0" brushRef="#br0" timeOffset="21526.53">4192 1364 0,'0'-25'15,"-24"25"1,-1 50 15,25-25-15,0 24-16,0-24 15,0 0-15,0 74 16,74-74 0,-24-25-1,-1 0 1,-49-50-16,0 26 16,0-1-1,0-25-15,0 25 0,0 1 16,-24-26-16,-26 25 15,25 25-15,0 0 16,-24 0 0,49 25-1,0 0 1,49-25 0,-24 0-16,0 0 15,25 0-15,-1 0 16,-24-25-16,0 25 0,24-50 15,-24 1 1,-25-1 0,0 75 31,0 25-47,0 24 15,50 0-15,-50 1 16,49 24-16,-49 0 15,50 25-15,-50-24 16,0 24-16,0-50 16,0 0-16,0-24 15,-25-25-15,-24-25 0,-1 0 16,0 0 0,1 0-16,-1 0 0,50-50 15,-25 1 1,25-26-16,0-74 0,50 1 15,0 98-15,24-24 16,25 24-16,-24 25 16,-26 25-16,1-50 15,24 50-15,-49-49 16,0 49 0,-50 0 15</inkml:trace>
  <inkml:trace contextRef="#ctx0" brushRef="#br0" timeOffset="27075.5">5482 1141 0,'0'-25'16,"0"-24"30,0 98 48,0-24-78,0 0-16,0 0 15,0 24-15,0-24 16,25 0-16,-25 24 16,0-24-16,0 25 15,0-25 1,0-50 62,0 0-62</inkml:trace>
  <inkml:trace contextRef="#ctx0" brushRef="#br0" timeOffset="27398.65">5507 943 0,'0'-50'31,"50"50"-15,-26 0 0,26 0-16,-25 25 15,24-25-15,-24 25 16,-25 24-1,0 1 1,-49-1 0,-1-49-16,-24 50 0,24-50 15,25 0 1,25 50 0,50-50-1</inkml:trace>
  <inkml:trace contextRef="#ctx0" brushRef="#br0" timeOffset="28365.22">5755 1240 0,'0'25'110,"74"25"-110,-74-26 15,25 26-15,-25-25 16,0 0-16,0-1 15,0 26 1,0 0 0,-49-50-1,24-25 17,25 0-32,0-49 15,0 49-15,0 0 16,25-25-1,24 26-15,-24 24 0,0-50 16,24 50-16,1 0 16,-25 0-16,0 0 15,24 25 1</inkml:trace>
  <inkml:trace contextRef="#ctx0" brushRef="#br0" timeOffset="28770.62">6102 1315 0,'-25'0'62,"1"24"-46,24 51-1,-25-50 1,25 24-16,0-24 16,0 0-16,25-25 15,-25 49-15,49-49 16,-24 0-16,50 0 16,-75-24-1,49 24-15,-49-75 16,0 50-16,0 1 15,0-26-15,0 25 16,0 0-16,-25 25 0,25-24 16,-24 24-1,-1 0 1</inkml:trace>
  <inkml:trace contextRef="#ctx0" brushRef="#br0" timeOffset="31822.72">6648 1414 0,'0'-25'172,"0"0"-125,-25 25-16,-24 0-15,-1 0 0,25 0-1,25 50-15,0-25 16,0-1 0,0 26-1,50-50 1,24 0-1,-49-25 1,-25 0 0,25 25-16,-25-49 15,0-1-15,0 25 16,0 1-16,0-26 16,0 0-16,0 1 15,0-26-15,0 26 16,0 24-16,0 0 15,0 50 17,0 0-17,0 24-15,-50 1 16,50 0-16,0-1 16,0 1-16,0-1 15,25-24-15,-25 25 16,25-25-16,24 24 15,1 1 1</inkml:trace>
  <inkml:trace contextRef="#ctx0" brushRef="#br0" timeOffset="32251.63">6896 1315 0,'0'24'62,"0"1"-62,0 0 16,0 0-16,0 49 16,0-49-1,25-25 16,0 0-31,24-50 16,-24-24 0,-25 24-1,50 100 63,-50 0-62,0-1 0,24-49-16,-24 25 15,25-25-15,25 0 16,0 0 0</inkml:trace>
  <inkml:trace contextRef="#ctx0" brushRef="#br0" timeOffset="32505.53">7417 1339 0,'0'0'0,"-25"-24"15,0 24 17,25-25-32,-24 25 15,-26 0-15,25 0 16,25 74-16,-25-49 0,25 25 15,0-26 1,0 26 0,0-25-1,50-25-15,-25 0 0,49 0 16,-24 0-16,-1-25 16,-24 0-16</inkml:trace>
  <inkml:trace contextRef="#ctx0" brushRef="#br0" timeOffset="32732.49">7665 943 0,'0'0'0,"-25"0"15,25-25-15,-25 25 16,25 25 0,0 24-1,0 26-15,0-1 16,0 0-16,0 1 15,0-1-15,0 1 16,0-1-16,0-24 16,0 24-16,-49-24 15,49-25-15,-50-25 16</inkml:trace>
  <inkml:trace contextRef="#ctx0" brushRef="#br0" timeOffset="33044.57">7516 1488 0,'25'0'16,"49"-49"0,-24 49-16,0 0 15,-26 0-15,26-25 16,0 25-1,-50 25 32,0 24-31,0 1 0,0-1-1</inkml:trace>
  <inkml:trace contextRef="#ctx0" brushRef="#br0" timeOffset="33219.729">7814 1215 0,'25'25'47,"-1"25"-31,26-1-1</inkml:trace>
  <inkml:trace contextRef="#ctx0" brushRef="#br0" timeOffset="33609.48">7963 1389 0,'0'50'32,"0"24"-1,0-24-31,0-26 31,49-24-31,-49 25 0,25-25 16,25 0-1,-26 0-15,26 0 16,0 0 0,-50-74-16,0 49 15,0-25-15,0 26 16,0-1-16,-25-25 16,0 50-1,0-49-15,-24 49 0,24 0 16,0 0-1,25 49 17,25-49-17,0 0-15,-1 0 16</inkml:trace>
  <inkml:trace contextRef="#ctx0" brushRef="#br0" timeOffset="34050.78">8236 1364 0,'0'-25'15,"24"25"-15,26 0 32,0 0-17,-1 50 1,-49-25-16,0 0 16,50 24-16,-50 1 15,0-1 1,-25-49 15,25-24 16,0-51-31,50 26-1,-50 24-15,49 0 16,-24 25-1,0 0 1,-25 25 0,0 24-16,49 1 15,-49 0-15,0-1 0,0 1 16,0 24-16,25-49 16,-25 0-16,0 25 15,0-26 1,-25-24-1</inkml:trace>
  <inkml:trace contextRef="#ctx0" brushRef="#br0" timeOffset="34824.2599">9377 1116 0,'0'0'0,"24"-49"0,-24-1 15,0 25 1,-24 25 15,-26 0-15,0 25-16,25 0 15,-24 0-15,24 74 16,25-50 0,0 1-1,25-50 1,0 25-16,24-25 15,26 49-15,-26-49 16,1 50-16,0-50 0,-1 50 16,1-1-1,-50-24 1,-75 25 0,1-50-16,-25 24 15,-1-24-15,51 0 16,24 0-16,25-24 31,50-1-15</inkml:trace>
  <inkml:trace contextRef="#ctx0" brushRef="#br0" timeOffset="35636.97">9649 1240 0,'0'25'15,"50"0"1,-25 24 0,0-24-1,24-25 1,-24 0 15,0 0-15,24-49-1,-24 98 48,-25 26-63,0-1 16,50 0-16,-50 1 15,25 24-15,-25 0 16,0-24-16,0-26 15,0 1-15,0 0 16,-25-50-16,-25 24 16,25-24-16,1 0 15,-26 0-15,50-74 16,0 49 0,0-49-16,50-50 15,24-25-15,0 50 16,-24-1-16,24 51 15,-24-1-15,-25 1 16,24 24-16,-24-25 16,-25 25-1,50 1 17,-50-26-1,-25 50 0,25 25 0,0 0-15,25-1 0,0 51-1,24-50 1,-49 24-1,0-24 1,0 25 0,-24-50-1,-51 0 1,25 0 0</inkml:trace>
  <inkml:trace contextRef="#ctx0" brushRef="#br0" timeOffset="35873.44">10468 992 0,'50'0'16,"-50"-25"-1,24 75 1,-24 0-1,50 24-15,-50 0 0,25 1 16,-25-1-16,0-24 16,49 24-16,-49-24 15,0-1-15,0 1 16,-24-25-16,-1-25 16</inkml:trace>
  <inkml:trace contextRef="#ctx0" brushRef="#br0" timeOffset="36034.78">10617 1389 0,'0'0'0,"25"0"0,49-50 16,0 50-16,-24 0 15,0 0-15,-26 0 16</inkml:trace>
  <inkml:trace contextRef="#ctx0" brushRef="#br0" timeOffset="36436.06">10741 1488 0,'49'0'31,"1"0"-15,-25 0-16,0 0 15,24-25-15,1 1 16,-50-26 0,25 25-1,-25 0 1,-25-24-1,-25 49 1,-24 0 0,49 0-16,-25 25 0,50 24 15,-24-49 1,24 75 0,24-26-16,1-49 15,25 50-15,-1-50 16,26 0-16,-26 0 15,26 0-15,-50 0 16</inkml:trace>
  <inkml:trace contextRef="#ctx0" brushRef="#br0" timeOffset="36975.24">11212 1364 0,'-25'-49'16,"25"98"46,0-24-62,25 25 16,-25-1-1,0-74 48,0 1-48,25 24-15,-25-25 16,49 25-16,-24 0 16,-25 25 31,0-50 31,50 25-63,-50-25-15,25 25 16,-25-50-16,49 50 16,1 0-1,-25 0 1,24 100-1,-49-51-15,0 1 16,0-1-16,0 1 16,0-25-16,-24 25 15,-26-26-15,0-24 0</inkml:trace>
  <inkml:trace contextRef="#ctx0" brushRef="#br0" timeOffset="41595.57">1836 2084 0,'-25'0'47,"50"0"125,25 0-172,24 0 15,25 0-15,-24 0 16,24 0-16,50-50 16,24 50-16,-49 0 0,-25 0 15,1 0-15,-26 0 16,-24 0-16,-25 0 16,-1 0 62</inkml:trace>
  <inkml:trace contextRef="#ctx0" brushRef="#br0" timeOffset="42083.33">3671 1960 0,'0'24'31,"25"-24"0,25 0-15,-25 0 0,-1 0-16,51 0 15,-26 0-15,-24 0 0,25 0 16,-25 0 46,24 0-46,-24 0 0,25 0-16</inkml:trace>
  <inkml:trace contextRef="#ctx0" brushRef="#br0" timeOffset="43027.5199">5507 1984 0,'25'0'31,"24"0"-15,-24 0-16,25 0 16,24 0-16,1 0 15,24 0-15,50 0 16,-25 0-16,74 0 16,75 0-16,-50 0 15,50 0-15,-25 0 16,0 0-16,-49 0 15,-75 0-15,-25 0 16,-50 0-16,1 0 16,-75 0 15</inkml:trace>
  <inkml:trace contextRef="#ctx0" brushRef="#br0" timeOffset="43742.2898">9277 2009 0,'50'0'31,"24"0"-15,26 0-16,24 0 15,49 0-15,26 0 16,-51 0-16,51 0 16,-1 0-16,26 0 15,-100 0-15,-25 0 16,-50 0-16,-49 25 15,25-25-15,-50 0 63</inkml:trace>
  <inkml:trace contextRef="#ctx0" brushRef="#br0" timeOffset="51030.7898">1538 3497 0,'0'50'203,"0"-25"-187,0 24-16,0-24 16,0 0-16,0 0 15,0 25-15,0-1 16,0 1 0</inkml:trace>
  <inkml:trace contextRef="#ctx0" brushRef="#br0" timeOffset="51509.5199">1761 3349 0,'0'-25'31,"0"-25"-31,-24 50 0,-51-25 32,50 25-32,-24 0 0,-1 0 15,1 25-15,-1 0 16,-24 25-16,49-1 16,-25 26-16,50-1 15,0-24-15,0 24 16,0-24-16,0-1 15,25-24-15,0-25 16,0 75-16,49-75 16,-24 24-16,24-24 0,0 0 15,1 0 1,-1 0-16,-24 0 0,0-49 16,-1 24-1,-24-49-15,-25 24 0,50 0 16,-50-24-16,0-1 15,0 1-15,0 24 16,-25 1-16,0-1 16,-25 50-16,1-25 15,-26 25-15,1 0 16,-1 0-16,1 25 16,0-25-16,24 50 0</inkml:trace>
  <inkml:trace contextRef="#ctx0" brushRef="#br0" timeOffset="52682.61">2878 3497 0,'0'25'31,"0"50"-16,0-26-15,0 1 16,0 0-16,0-1 16,0-24-16,0 25 15,-25-26 1,25-48 31,0-1-47,0-25 15,0 25-15,0-24 16,0-1-16,0 0 16,0 1-16,25-26 15,-25 51-15,24-1 16,-24 50 31,50-1-47,-50 1 15,0 50-15,25-51 16,-25 1-16,25-25 16,-25 50-1,49-125 1,-49 51 0,0-1-16,25-25 15,-25 25-15,0 1 16,50 24-16,-50-25 15,0 50 17,0-1-17,0 26-15,0 0 16,25 24-16,-25 1 16,0-51-16,0 1 15,49 25-15,-24-50 31</inkml:trace>
  <inkml:trace contextRef="#ctx0" brushRef="#br0" timeOffset="53081.75">3374 3696 0,'0'-50'15,"0"75"48,0 25-48,0-1-15,0-24 16,25-25 0,24 0-1,1 0 1,-25 0-1,24-74 1,-49 24-16,50 25 16,-50 0-16,0-24 15,0-1 1,-50 50 0,25 0-16,1 0 15,-1 0-15,-50 0 16,75 75-16,0-26 15,75-24 1,-50-25 0</inkml:trace>
  <inkml:trace contextRef="#ctx0" brushRef="#br0" timeOffset="53869.31">3771 3572 0,'0'0'0,"24"25"62,-24 24-62,50-49 16,-50 50-16,0-25 16,0-75 77,25 0-93,-25 1 16,49 49 0,-49-25-16,25 25 15,25 0 16,-50 25-31,0 49 16,0-24 0,0 0-1,25-50 1,-25 24 0,25-24-1,24-49 16,-49-1-15,0 0 0,25 50-16,-25 25 47,0 50-32,25-75 1,-25 49-16,49-49 15,26 0 1,-1-24 0,-74-1-1,25-25-15,-25 25 16,0 0-16,0 1 16,0-26-16,0 0 15,-74 50 1,49 0-16,0 0 15,0 0-15,25 25 16,-74 25-16,74-25 16,0-1-16,-25-24 15,25 50-15</inkml:trace>
  <inkml:trace contextRef="#ctx0" brushRef="#br0" timeOffset="54135.55">4440 3373 0,'0'-24'16,"0"-1"0,0 50 30,0-1-46,0 26 16,0 0-16,0 24 16,0 0-16,0-24 15,0 25-15,0-26 16,0 1-16,0-25 16,0 24-1</inkml:trace>
  <inkml:trace contextRef="#ctx0" brushRef="#br0" timeOffset="54457.19">4416 3671 0,'24'-50'46,"26"50"-46,24 0 16,-24 0-16,-25 0 16,0 0 109</inkml:trace>
  <inkml:trace contextRef="#ctx0" brushRef="#br0" timeOffset="55151.33">4837 3597 0,'0'-25'16,"-25"25"46,1 0-46,24 74-1,0-24-15,0 0 32,0-26-32,49-24 31,1 0-15,-50-24-1,25 24-15,-25-75 16,0 50-16,0-24 15,0 24-15,0 0 16,0-25-16,0 26 16,-50 24-1,25 0 17,25 49-32</inkml:trace>
  <inkml:trace contextRef="#ctx0" brushRef="#br0" timeOffset="55588.53">5011 3522 0,'50'0'31,"-50"25"-15,24 0-1,-24 49 1,0-49-1,25-25-15,-25 25 16,25-25 78,-25-50-94,50 50 15,-50-49-15,24 49 16,-24-75-16,25 75 16,25 0-1,-50 25 1,0 0-16,0 0 16,0 24-16,0 1 15,0-25 1</inkml:trace>
  <inkml:trace contextRef="#ctx0" brushRef="#br0" timeOffset="55777.6">5358 3497 0,'25'0'0,"-25"25"47,0 0-31,0 0-16,0 24 15,0-24-15,0 0 16,0 25-16,-25-1 16,0-49-1</inkml:trace>
  <inkml:trace contextRef="#ctx0" brushRef="#br0" timeOffset="55929.37">5358 3225 0,'0'24'16,"25"-24"-1,-25 25-15</inkml:trace>
  <inkml:trace contextRef="#ctx0" brushRef="#br0" timeOffset="56257.98">5631 3473 0,'0'-25'31,"-25"25"-15,-24 0 15,49 49-31,-50 1 16,50-25-16,0 0 15,0 49 1,0-49-1,25-25-15,49 0 16,-49 0 0,25-25-16,-26 0 15,-24 0 17</inkml:trace>
  <inkml:trace contextRef="#ctx0" brushRef="#br0" timeOffset="60569.49">6251 3473 0,'0'-25'31,"0"0"0,0-25 32,0 75 30,0 50-93,0-26 16,0 1-16,0-1 16,-25 1-16,25 0 15,0 24-15,0-49 16,0 0-16,-24 24 16,-1-49 30,25-24-30</inkml:trace>
  <inkml:trace contextRef="#ctx0" brushRef="#br0" timeOffset="60884.58">6177 3398 0,'0'-49'16,"25"49"-1,24-25-15,1 25 16,-25 0-16,24 0 16,-49 25-1,25-1-15,-25 26 16,0-25-16,0 0 15,0-1-15,0 51 16,-25-50 0,-24-25-1,24 0 1</inkml:trace>
  <inkml:trace contextRef="#ctx0" brushRef="#br0" timeOffset="61517.54">6474 3597 0,'50'0'31,"-50"24"-31,50-24 16,-50 50-16,49-50 15,-49 50-15,0-1 16,0-24 0,-25-25 15,25-49 16,25 24-32,0 25-15,25-25 16,-1 25-16,-24 0 16,25 0-16,-26 0 15,-24 25 63,0 0-62,0 24 0,25-49-1,0 0 17,25 0-17,-50-25-15,49 25 16,-49-49-16,0-1 15,0 0 1,-25 1 0,-24 49-1,24 0-15,0 0 0,-24 0 16,49 25 0</inkml:trace>
  <inkml:trace contextRef="#ctx0" brushRef="#br0" timeOffset="62918.2199">7367 3696 0,'0'-25'109,"-49"25"-62,-1 0-31,-24 0-1,49 0 1,25 25 0,0 0-1,0 0 1,74-25 15,-49 0-31,0 0 16,25 0-1,-1-50-15,-24 0 16,-25 25 0,50-24-16,-50-1 15,0 1-15,0-1 16,24 0-16,-24 1 16,0-1-16,0 25 15,0 75 32,0 0-47,0-1 16,0 1-16,0-1 15,0 1-15,0 0 16,0 24-16,0-49 16,0 0-16,50 24 15,-25-49 16</inkml:trace>
  <inkml:trace contextRef="#ctx0" brushRef="#br0" timeOffset="63331.6">7715 3522 0,'0'25'46,"0"25"-30,0 24 0,0-49-1,49-25 17,-24 0-17,25 0 1,-50-75-1,49 75-15,-49-24 0,0 48 79,0 26-64,50 0 1,-50-25-1,0-1 1,25-24 0</inkml:trace>
  <inkml:trace contextRef="#ctx0" brushRef="#br0" timeOffset="63787.27">8136 3597 0,'0'0'0,"0"-25"15,0 74 48,0 1-47,0 0-16,0-25 31,75-25-16,-50 0-15,-1 0 16,26 0-16,-50-50 16,50 0-16,-50 25 15,0 1-15,24-51 16,-24 26-16,0-1 16,0 0-16,0 1 15,0-1-15,0 1 16,0 73 31,0 26-47,0 0 15,0 24-15,0-24 0,0-1 16,0 1-16,0-1 16,0 26-16,0-50 15,0 0-15,-24 24 16</inkml:trace>
  <inkml:trace contextRef="#ctx0" brushRef="#br0" timeOffset="64035.16">8434 3572 0,'0'-25'16,"50"25"-1,-26 0-15,26 25 16,24 24 0,-74-24-1,25-25 1,-25 50-16,0-25 16,-49-25 15</inkml:trace>
  <inkml:trace contextRef="#ctx0" brushRef="#br0" timeOffset="64185.38">8632 3398 0,'25'0'15,"-25"50"16,50-50-31,-50 49 16</inkml:trace>
  <inkml:trace contextRef="#ctx0" brushRef="#br0" timeOffset="64555.6">8781 3597 0,'-25'0'0,"25"24"16,0 1-1,0 0 1,0 25 0,0-25 15,25-25-15,0 0-1,0 0 1,24 0-1,-49-50-15,0 0 16,0 25-16,0 1 16,0-26-16,0 25 15,-24 0-15,-1 25 16,0 0 0,25 25-1,0 0 1</inkml:trace>
  <inkml:trace contextRef="#ctx0" brushRef="#br0" timeOffset="64950.95">8905 3572 0,'25'0'15,"0"25"16,-25 24 1,0 1-32,49-50 93,-49-25-93,25 25 16,-25-25-16,75 25 16,-51-25-16,51 25 15,-50 0 1,-1 50 15,-24 0-15,0-1-1,50-49 1</inkml:trace>
  <inkml:trace contextRef="#ctx0" brushRef="#br0" timeOffset="65364.92">9724 3398 0,'-25'0'47,"-25"0"-32,50 25-15,-24 25 16,24-26-1,0 1 1,0 0 0,0 25-1,49-50-15,-49 24 16,50-24-16,-50 25 16,49-25-16,-49 50 15,0-25 1,-24-25-1,-1 0 1,-25 0-16,25 25 16,1-25-1</inkml:trace>
  <inkml:trace contextRef="#ctx0" brushRef="#br0" timeOffset="66187.87">9922 3497 0,'0'25'31,"0"50"-15,0-26-1,0-24 1,25-25-16,25 0 31,-1 0-15,-24 0-1,-25-50-15,25 1 16,-25 74 31,0 24-47,0 1 15,0 0-15,0-1 16,0 1-16,0-1 16,0 26-16,0-26 15,0-24-15,0 0 16,0 25-16,-25-50 16,0 0-16,0 0 15,-24 0-15,24 0 16,25-25-16,-25 25 0,25-25 15,0-25 1,0 1-16,50 24 16,-25 0-16,24-49 15,26 49-15,-51-49 16,26 49-16,0 0 16,-26-25-16,26 50 15,-50-25-15,0 1 47,0 48 31,0 1-62,50 25-1,-25-50 1,-1 25-16,26 24 31,-100-49 1,26 0-17,-26 0 1,0 0-16,50-24 31</inkml:trace>
  <inkml:trace contextRef="#ctx0" brushRef="#br0" timeOffset="66426.63">10617 3448 0,'0'0'0,"0"-50"0,49 25 16,-49 75 46,0 24-46,0 1-16,0-1 0,0-24 16,0 0-16,0 24 15,0-24-15,0-26 16,-24 1-16,-1-25 15,25 50-15</inkml:trace>
  <inkml:trace contextRef="#ctx0" brushRef="#br0" timeOffset="66606.72">10542 3746 0,'0'0'0,"0"-25"0,25 25 0,0 0 15,25 0-15,-1 0 16,26 0-16,-1 0 16,-24 0-16,-1 0 15,-24 0-15</inkml:trace>
  <inkml:trace contextRef="#ctx0" brushRef="#br0" timeOffset="66765.84">10865 3721 0,'25'0'47,"-1"0"-47,1 0 16,25 0-16,-25 0 16</inkml:trace>
  <inkml:trace contextRef="#ctx0" brushRef="#br0" timeOffset="66967.16">11014 3721 0,'0'-50'15,"-75"50"1,26 0 0,-1 0-1,25 25 1,25 0 0,0 24-1,0 1-15,0-25 31,25-25-31,25 0 0,-26 0 16,26 0 0</inkml:trace>
  <inkml:trace contextRef="#ctx0" brushRef="#br0" timeOffset="104026.27">4664 4341 0,'49'0'0,"-49"-25"16,0 0 0,0-24 31,-49 73-1,24 26-46,-25 24 16,1 50-16,49 0 16,-25-24-16,25-26 15,0 1-15,0-1 16,49-24-16,-24-1 16,50 26-16,-26-26 15,-24-49-15,0 0 0</inkml:trace>
  <inkml:trace contextRef="#ctx0" brushRef="#br0" timeOffset="107767.28">5185 4738 0,'0'74'31,"0"-24"-31,0-25 16,0-1-16,0 26 15,0-75 63,0-24-62,0 24-16,0 0 16,0-25-16,0 25 15,24 25-15,26 0 32,-50 25-1,0 25-31,0 0 15,25-75 64,-25-50-64,49 75 1,-49-25-1,50 25-15,-25 0 16,0 25 0,-25 25-16,0-25 15,0 0-15,0 24 16,0-24-16,0 0 16,0 0-16</inkml:trace>
  <inkml:trace contextRef="#ctx0" brushRef="#br0" timeOffset="108165.51">5507 4812 0,'25'0'16,"-25"-25"-16,0 50 31,0 25-16,0-25-15,0-1 16,0 26 0,0 0-1,25-50-15,24 0 16,1 0 0,-25-25-16,24 0 15,-49-25 1,0 1-1,0-1 1,-25 50-16,25-25 16,-49 25-16,24 0 15,0 0-15,-49 0 16,74 50 0,0-25 15</inkml:trace>
  <inkml:trace contextRef="#ctx0" brushRef="#br0" timeOffset="108593.33">5829 4787 0,'50'0'31,"-25"25"0,-25 25-15,0-25-16,0-75 93,25 50-77,-25-75-16,49 75 16,-49-49-16,25 49 15,25 0 1,-26 0 0,-24 25-16,50-25 15,-50 49 1,0 1-16,0-25 15,0 0 17</inkml:trace>
  <inkml:trace contextRef="#ctx0" brushRef="#br0" timeOffset="109044.02">6276 4762 0,'0'0'0,"0"-49"16,0 74 31,0-1-47,50 26 15,-50 0 1,24-50-1,-24 49-15,25-49 16,0 0 15,25 0-15,-50-24-16,49-1 16,-49-25-16,25 25 15,-25 0-15,0-24 16,0 24-16,0 0 15,0-24-15,-50 49 16,1 0-16,-26 0 16,26 0-16,-1 24 15,25-24 1,25 50-16,0-25 16,75-25-1,-26 0 1,-24 0-16</inkml:trace>
  <inkml:trace contextRef="#ctx0" brushRef="#br0" timeOffset="109351.56">6673 4490 0,'0'-50'16,"0"75"15,0 0-15,0 24-16,0-24 0,0 25 15,0-26 1,0 1-16,0 25 0,0-1 15,0-24-15,0 0 16,0 25-16,0-1 16</inkml:trace>
  <inkml:trace contextRef="#ctx0" brushRef="#br0" timeOffset="109848.45">6623 4638 0,'25'0'31,"0"0"-31,0 0 16,-1 0-16,26 0 15,-25 0 1,-25 25 62,0 0-62,0 0-16,-50 24 15,50-24-15,0 25 16,25 0-1,0-50 1,24 0 0,-49-25-16,50 25 15,-50-50-15,0 25 16,50 0-16,-50-24 16,0 24-16,0 0 15,-25 25-15,25-25 16,-50 25-16,1 0 15,-1 25 1,50 0 0</inkml:trace>
  <inkml:trace contextRef="#ctx0" brushRef="#br0" timeOffset="110266.05">6970 4688 0,'25'0'16,"25"0"15,-25 25-15,-25 24-16,0-24 16,49 0-16,-49 25 15,0-75 63,25-25-46,-25 25-32,50-24 0,-1 24 15,-24 25 16,0 0-15,-25 74 0,50-74-16,-50 50 15,0-25-15</inkml:trace>
  <inkml:trace contextRef="#ctx0" brushRef="#br0" timeOffset="110469.13">7442 4614 0,'0'24'16,"0"1"-1,0 0-15,0 25 0,0-26 16,0 1-1,0 0-15,0 25 0,0-25 16,-25-25 0</inkml:trace>
  <inkml:trace contextRef="#ctx0" brushRef="#br0" timeOffset="110617.27">7417 4514 0,'0'0'0,"0"-24"16,25 24 0,24 24-1,-24-24 1,25 50-16</inkml:trace>
  <inkml:trace contextRef="#ctx0" brushRef="#br0" timeOffset="110873.84">7764 4614 0,'-49'49'47,"-1"1"-32,25-25-15,25 49 0,-49-49 16,49 0-16,0 24 31,24-49-31,-24 50 0,50-50 16,-25 0-16,24 0 15,1 0-15,24-50 16,-49 50-16,0-74 16</inkml:trace>
  <inkml:trace contextRef="#ctx0" brushRef="#br0" timeOffset="111918.34">8732 4514 0,'0'50'46,"0"-25"-46,0 24 0,0 1 16,0 24-16,0-24 16,0 0-16,0-25 15,0-1-15,0 26 16,-25 0 0,25-100 30,0 0-46,0 1 16,0-1-16,25-24 16,-25-1-16,49-49 15,-49 75-15,50-26 16,-50 50-16,25 25 16,-1 0-1,51 0 1,-75 25-16,25 0 15,-25 25-15,0-26 16,0 1-16,0 25 16,0-25-16,-25-25 15,-25 24-15,1-24 0,-1 0 16,25 0-16,0 0 16,50 0 30,0 0-30,-25 50-16,50-25 16,24 49-1,-49-24-15,-25-25 16,49-25-16,-49 49 16,50-49-16,-50 25 15,25-25 1</inkml:trace>
  <inkml:trace contextRef="#ctx0" brushRef="#br0" timeOffset="113273.55">9104 4663 0,'0'25'31,"49"25"-15,26-50 0,-26 0-1,-49-25 17,-49 0-1,-1 25-16,0 0 1,26 0 0,24 50-1,0-1-15,0 1 16,24-25 0,26-25-16,-25 0 15,24 0 1,1 0-16,0 0 0,24 0 15,-24 0-15,-25 0 16,24-75-16,-49 50 16,25 1-16,-25-26 15,0 25-15,0 0 16,0 1 0,-50 24 15,-24 24-16,74 26-15,-25-25 16,25 0-16,0 49 16,0-49-1,75-50 32,-26-49-31,-24 49-1,25 25 32,-50 25-31,24-25 0,-24 49-1,25-49-15,25 0 16,-25 0-1,-25-25-15,49 25 0,-49-49 16,50 24-16,-50 0 16,49-24-16,-49-1 15,0 25 1,-24 25 0,-1 0 15,25 50-16,0-1 1,25-49 0,24 75-16,-24-75 15,0 25-15,24-1 32,-73-24-17,-26 50-15,25-50 16,0 0-1,25-25 17,25 25-32,25-49 15,-25 24-15,24-25 16,-24 50-16,-25-49 16,25 49-16,24 0 15,-49 24 16,0 26-31,0-25 16,0 24 0,25-24-1,0-25 1,25 0 15,-26 0-15,-24-49-16,0-1 15,0-24 1,0 24 0,-49 50-1,24 0-15,-25 0 0,1 0 16</inkml:trace>
  <inkml:trace contextRef="#ctx0" brushRef="#br0" timeOffset="113693.32">10394 4514 0,'0'75'31,"0"-50"-31,49 24 16,-49 1 0,0-25-1,25-25 63,-25-25-62,50 25-16,-50-50 16,49 50-16,1 0 15,-25 0 1,-25 25 0,0 0-1,0 0 1</inkml:trace>
  <inkml:trace contextRef="#ctx0" brushRef="#br0" timeOffset="113880.48">10666 4638 0,'50'0'16,"-50"25"15,0 25-31,0-25 16,25-1-16,-50 51 15,0-50 1</inkml:trace>
  <inkml:trace contextRef="#ctx0" brushRef="#br0" timeOffset="114007.72">10741 4440 0,'0'-50'0,"49"50"16,-24 0 0</inkml:trace>
  <inkml:trace contextRef="#ctx0" brushRef="#br0" timeOffset="114937.63">10865 4564 0,'0'25'16,"25"49"-1,-25-24 1,24-50-16,-24 49 15,0-24-15,0-50 79,0 1-79,0-1 15,50-25-15,-50 25 16,25-24-16,0 49 15,24 0 17,-49 49-32,25-49 15,-25 50 1,25-25-16,24-25 31,-49 25-31,25-25 0,25 0 16,-25 0-1,24 0-15,-49-25 16,25 25-16,-25-25 16,0-25-1,0 26-15,0-26 16,0 25 0,-50 25 15,-24 0-16,74 50-15,-25-50 16,25 49-16,25-49 63,25 0-63,-26-49 15,26 49 1,-25 0-1,25 0 1,-50 49-16,0 1 16,24 0-16,-24-1 15,0 1-15,0 0 0,0-26 16,0 1-16,0 0 16,0 49-1,-49-74-15,-51 25 16,26-25-16,0 0 15,-1 0 1,50 0-16,1 0 16,24-25-1,0-24 1,49-1-16,1 1 16,-1-1-16,51 25 15,-26-25-15,1 1 16,-1 24-16,25-25 15,-24 1-15,-26-1 0,1 1 16</inkml:trace>
  <inkml:trace contextRef="#ctx0" brushRef="#br0" timeOffset="115207.52">11634 4142 0,'0'75'31,"49"-1"-31,1 1 16,24 49-16,1 0 15,-26-50-15,-49 0 16,0 1-16,0-1 15,0 1-15,-148 49 16,-1 0-16,-25-25 16,25-25-16</inkml:trace>
  <inkml:trace contextRef="#ctx0" brushRef="#br0" timeOffset="121670.5">9029 5234 0,'0'-25'16,"0"-25"46,25 50 16,25 0-62,24 0-16,25 0 15,1 0-15,-1 0 16,25 25-16,0-25 16,25 0-16,-75 0 15,-24 0-15,-26 0 16</inkml:trace>
  <inkml:trace contextRef="#ctx0" brushRef="#br0" timeOffset="140450.9199">5284 6152 0,'0'-25'16,"0"-25"31,-25 50-32,25-25 17,0 1 14,-50 24 1,50 24-31,0 1-16,-24 25 16,24-25-16,-50 24 15,50-24-15,-25 49 16,25-49-16,-49 0 15,24 49 1,25-49 15,0-50-15,0-24 0,0 24-16,0 0 15,0-24-15,74-26 16,-49 26-16,25-1 15,-26 0-15,26-24 16,-25 24-16,0 50 16,49 0-1,-49 25 1,-25 0-16,49 25 16,-49-1-16,50 1 15,-50 24-15,0-24 16,0 24-16,0-24 0,0-1 15,-50 1-15,1 24 16,-1-74 0</inkml:trace>
  <inkml:trace contextRef="#ctx0" brushRef="#br0" timeOffset="140639.26">5209 6449 0,'0'-25'0,"75"25"31,-50 0-31,49 0 16,-24 0-16,-1 0 16,1 0-16,-1 0 15</inkml:trace>
  <inkml:trace contextRef="#ctx0" brushRef="#br0" timeOffset="140826.49">5656 6424 0,'0'25'63,"0"25"-48,0-25 1</inkml:trace>
  <inkml:trace contextRef="#ctx0" brushRef="#br0" timeOffset="141497.3499">6003 6003 0,'0'0'0,"0"25"47,0 24-47,0-24 15,0 0-15,-25 24 16,25-24-16,-25 25 15,25-1 1,-24-49 15,24-24-15,0-26 0,0 25-16,0 0 15,0-49-15,0 24 16,49 1-16,-24-1 15,25-24-15,-26 49 0,26 25 32,-25 0-32,25 0 15,-50 50 1,0-1 0,-25 1-1,-25-1 1,25-49-16,25 50 15,-49-50-15,49 25 16,0 24 0,24-49-16,26 25 15,-25-25 1,25 50-16,-26-50 0,-24 25 16,50-25-16,-50 24 31,-50-24-16,1 50-15,-26-50 16,1 0-16,24 0 16,1 0-16,73 0 47</inkml:trace>
  <inkml:trace contextRef="#ctx0" brushRef="#br0" timeOffset="141718.3799">6326 6375 0,'0'0'0,"0"49"47,0-24-32,0 0 1,-25 25 0,0-50-16</inkml:trace>
  <inkml:trace contextRef="#ctx0" brushRef="#br0" timeOffset="142035.64">6921 5978 0,'0'0'0,"0"-25"16,0 0-1,-99 25 16,24 50-31,26 24 16,-1-24 0,0 0-16,50-1 0,-24 26 15,24-26-15,0 1 16,0-25-16,24 24 16,26-24-16,0-25 15,24 50-15,0-50 16,1 0-16</inkml:trace>
  <inkml:trace contextRef="#ctx0" brushRef="#br0" timeOffset="142288.9199">7119 6474 0,'25'0'15,"-25"50"64,0-26-48</inkml:trace>
  <inkml:trace contextRef="#ctx0" brushRef="#br0" timeOffset="142575.3199">7541 6028 0,'0'0'0,"25"0"31,-25 74-15,0-49 0,0 24-16,0-24 15,0 0-15,0 0 16,0 24-16,0-24 15,0 0-15,0 25 16,-25-50 0</inkml:trace>
  <inkml:trace contextRef="#ctx0" brushRef="#br0" timeOffset="142849.26">7541 5928 0,'0'0'16,"50"0"-16,-1-49 16,-24 49-16,0 0 15,24 25-15,-24-1 16,25 26-16,-1 24 16,1 1-16,-25-26 15,-25 26-15,49-26 16,-49 1-16,-49 0 15,-26-26-15,-24 26 16,0-50-16,0 74 0,0-74 16,24 25-16,26-25 15</inkml:trace>
  <inkml:trace contextRef="#ctx0" brushRef="#br0" timeOffset="143386.9">5581 6648 0,'0'0'16,"-49"0"-1,98 0 1,26 0 0,49 0-16,74 0 0,26 0 15,-1 0-15,25 0 16,-25 0-16,0 0 16,-24 0-16,24 49 15,-25-49-15,1 0 16,-26 50-16,-48-50 15,-26 0-15,-50 0 16,1 49-16,-75-49 47,-24 0-47,-26 0 16,1 0-16,-26 0 15</inkml:trace>
  <inkml:trace contextRef="#ctx0" brushRef="#br0" timeOffset="143690.6">6598 6722 0,'0'0'16,"-49"0"-16,24 0 16,25 50-1,50-50 1,-1 0-16,50 0 15,1 0-15,48 0 16,26 0-16,25 0 0,-51 0 16,26 0-16,0 0 15,-75 0-15,-25 0 16,1 0-16,-26 0 16,-24 0-16,25 0 15</inkml:trace>
  <inkml:trace contextRef="#ctx0" brushRef="#br0" timeOffset="147359.34">8905 6201 0,'-25'0'15,"1"0"126,48 0-32,1 0-109,25 0 16,-1 0-16,1 0 16,24 0-16,1 0 15,-1 0-15,-24 0 16,-25 0-16,-50 0 62,0 0-62</inkml:trace>
  <inkml:trace contextRef="#ctx0" brushRef="#br0" timeOffset="148216.07">8955 6400 0,'-25'0'15</inkml:trace>
  <inkml:trace contextRef="#ctx0" brushRef="#br0" timeOffset="148688.7">8930 6400 0,'25'0'234,"0"0"-234,24 0 16,-24 0-16,0 0 15,24 0-15,-24 0 16,0 0 0,0 0 77</inkml:trace>
  <inkml:trace contextRef="#ctx0" brushRef="#br0" timeOffset="149339.5">9277 6077 0,'0'0'0,"0"-49"16,-25 49 0,25-25-1,-49 25 1,74 74 62,24-24-62,-24-50-1,25 49-15,-1-49 16,1 50-16,0-50 15,24 0-15,-24 25 16,-26-25-16,1 0 16,-50 49 46,-24-49-62,24 75 16,0-75-16,-24 74 15,24-49-15,-25 25 16,25-26-16,-24-24 16,49 50-16,-25-50 15</inkml:trace>
  <inkml:trace contextRef="#ctx0" brushRef="#br0" timeOffset="150008.3199">9178 6400 0,'-25'0'0,"50"0"78,0 0-78,24 0 15,-24 0 1,25 0 0</inkml:trace>
  <inkml:trace contextRef="#ctx0" brushRef="#br0" timeOffset="152443.17">10592 5978 0,'0'-50'15,"0"75"32,0 25-47,0-1 16,0 1-16,0 0 16,0-1-16,0 26 15,0-26-15,0 1 16,0-1-16,0 1 15,0-25-15,0 49 16,25-74 31,49 0-31,25 0-16,25 0 15,25-49-15,25 49 0,-25-50 16,-50 50-16,-25 0 15,-24 0 1,-50-50-16</inkml:trace>
  <inkml:trace contextRef="#ctx0" brushRef="#br0" timeOffset="152671.99">11038 6226 0,'0'0'0,"-49"0"31,49-25-31,49 25 16,1 0-16,24 0 16,1 0-16,-1 0 15,1 0-15,-1 0 16,-49 0-16</inkml:trace>
  <inkml:trace contextRef="#ctx0" brushRef="#br0" timeOffset="153000.24">11162 5928 0,'0'0'16,"-24"-49"-1,24 24-15,-25 25 0,25-25 16,25 25 31,24 0-31,1 0-16,-1 0 15,26 0-15,-1 0 16,1 0-16,-1 0 15,-24 0-15,-25 0 16,24 0 0,-74 0 15,-24 0-15</inkml:trace>
  <inkml:trace contextRef="#ctx0" brushRef="#br0" timeOffset="180486.61">15131 4911 0,'0'-24'0,"0"-26"156,0 100-31,-49-26-125,49 1 16,-25 50-16,25-26 0,-50 1 15,50-25 1,-25 24-16,25-24 0,0 0 15,0-50 64,0-25-79,0 1 0,0-1 15,0 1 1,50-1-16,-50-24 0,25-1 15,-25 1-15,49 24 16,-24 50 15,0 0-15,-25 25 0,50 24-16,-50 1 15,24-25-15,-24 0 16,75 24-16,-75 1 15,25 0-15,-25-1 16,0 26-16,0-51 16,0 1-16,0 0 15,0 49-15</inkml:trace>
  <inkml:trace contextRef="#ctx0" brushRef="#br0" timeOffset="180799.52">15082 5035 0,'0'-24'47,"74"24"-31,-74-25-1,50 25-15,-26 0 16</inkml:trace>
  <inkml:trace contextRef="#ctx0" brushRef="#br0" timeOffset="181827.359">15677 4961 0,'25'0'157,"24"0"-142,1-25-15,24 25 16,26-25-16,-26 25 16,25 0-16,0-49 15,-24 49-15,-26 0 0</inkml:trace>
  <inkml:trace contextRef="#ctx0" brushRef="#br0" timeOffset="182300.64">16371 4787 0,'-24'0'16,"-26"0"15,50-25-15,-25 25-1,0 0 17,75 0 46,0 50-63,-26-50 1,-24 25-16,0 25 16,0-1-1,0-24 1,-49-25-16,49 50 15,-25-50-15</inkml:trace>
  <inkml:trace contextRef="#ctx0" brushRef="#br0" timeOffset="182780.2">16917 4614 0,'0'0'0,"0"-25"16,0 50 46,0 24-62,0-24 16,0 0-16,0 0 15,0 24-15,0-24 16,0 0-16,0 25 16,0-26-16,0 26 15,0-75 48</inkml:trace>
  <inkml:trace contextRef="#ctx0" brushRef="#br0" timeOffset="183448.31">16917 4614 0,'0'-25'15,"0"0"16,25-25-15,49 50 0,-74-49-1,50 49-15,0 0 16,-1 0 0,-49 25-1,50-25-15,-50 49 16,0-24-16,0 25 15,0-1 1,-50-49-16,50 50 16,-49-50-16,49 25 0,-25-25 15,0 0 1,25 24 15,50-24 0,-26 0-15,51 0 0,-1 0-1,-49 0-15,0 0 16,24 50 0,-49 0 15,-24-50-31,-1 25 0,-25-25 15,1 49-15,-26-49 16,26 25-16,24-25 16,-25 50-16,25-50 15,1 24 1</inkml:trace>
  <inkml:trace contextRef="#ctx0" brushRef="#br0" timeOffset="189416.41">14139 6003 0,'0'49'156,"0"1"-140,0 0 0,0-26-1,0 1 1</inkml:trace>
  <inkml:trace contextRef="#ctx0" brushRef="#br0" timeOffset="189609.9499">14114 5755 0,'0'0'0,"25"0"62,0 0-46</inkml:trace>
  <inkml:trace contextRef="#ctx0" brushRef="#br0" timeOffset="189938.87">14313 5755 0,'49'0'15,"-74"24"48,25 51-63,-24-50 15,24 24-15,0-24 16,0 0-16,0 25 16,0-26-16,0 1 15,0 0-15,0 25 16,0-26-16,0 1 16,0 25-16,-50-25 15,50-1-15,-25 26 16,-24-25-1</inkml:trace>
  <inkml:trace contextRef="#ctx0" brushRef="#br0" timeOffset="190120.4">14213 6003 0,'0'0'0,"50"0"0,0 0 15,-26-25-15,1 25 16,50 0 0,-51 0-1,1 0 1</inkml:trace>
  <inkml:trace contextRef="#ctx0" brushRef="#br0" timeOffset="190404.66">14784 5904 0,'0'24'63,"0"1"-48,0 25 1,0-25 0,0-1-1</inkml:trace>
  <inkml:trace contextRef="#ctx0" brushRef="#br0" timeOffset="190787.7">14858 5705 0,'0'0'0,"0"-25"16,25 25 15,25 0-15,-25 0-1,-25 25 95,0 0-110,0 24 0,0-24 15,0 0-15,0 25 16,0-25-16,0-1 16,0 1-16,0 25 15</inkml:trace>
  <inkml:trace contextRef="#ctx0" brushRef="#br0" timeOffset="190968.47">14933 5904 0,'0'-25'16,"25"25"-16,24-25 15,1 25-15,-1 0 16,-24 0-16,0 0 16,25 0-16,-26 0 15</inkml:trace>
  <inkml:trace contextRef="#ctx0" brushRef="#br0" timeOffset="191250.31">15305 5854 0,'49'0'47,"-49"25"-31,25-25-16,-25 25 0,0 24 15,25-49 1,-25 25 0,0-75 62,0 1-78,50 49 15,-1-50-15,-24 50 16,0 0-16,24-25 16</inkml:trace>
  <inkml:trace contextRef="#ctx0" brushRef="#br0" timeOffset="191763.4">15751 5879 0,'25'0'32,"-25"-25"-1,0 0 0,-74 25-15,24 0-1,25 0-15,0 0 16,25 50-16,-49-50 16,49 25-16,0-1 15,49-24 32,1 0-31,-25 0-1,-25-24 1,0-26 15,0 75 16,50-25-31,-50 25-16,0-1 31,24-24-31,1 0 31</inkml:trace>
  <inkml:trace contextRef="#ctx0" brushRef="#br0" timeOffset="191983.4499">15826 5879 0,'0'-50'0,"25"50"16,-25-50-1,0 75 32,0 0-47,0 25 16,0-25-1,24 24 17</inkml:trace>
  <inkml:trace contextRef="#ctx0" brushRef="#br0" timeOffset="192086.78">15875 5730 0,'0'0'0,"0"-25"0,0-25 15,0 26 1,50 24 0</inkml:trace>
  <inkml:trace contextRef="#ctx0" brushRef="#br0" timeOffset="192789.04">15950 5705 0,'0'25'0,"25"24"16,-25-24 0,49-25-16,-49 25 15,0 25 1,0-25 0,0-1-1,0-73 63,50-1-62,-50 25-16,49 25 16,-24 0-1,25 0 16,-50 25-15,25 25 0,-1-50 15,26 0-15,0 0-1,-50-75-15,24 75 16,-24-49-16,25 24 15,-25 0-15,0-25 16,0 26 0,0 73 31,0 26-32,0-51 1,25 1-1,0 25 1,24 0 0,-49-26-1,0 26 1,-24-50 0,-1 25-16,0-25 0,-25 0 15,50 25 1,-49-25-16</inkml:trace>
  <inkml:trace contextRef="#ctx0" brushRef="#br0" timeOffset="194304.71">16719 6003 0,'0'25'109,"-25"49"-93,0-24-1</inkml:trace>
  <inkml:trace contextRef="#ctx0" brushRef="#br0" timeOffset="194918.3799">17240 5606 0,'-50'-25'31,"50"75"94,0-1-125,0-24 15,0 0-15,0 0 16,0 24-16,0 1 16,0-25-1</inkml:trace>
  <inkml:trace contextRef="#ctx0" brushRef="#br0" timeOffset="195708.22">17661 5655 0,'0'50'125,"0"-25"-125,0 24 16,0 1 0,0-25 15,25-25-15,25 0-1,-50-25-15,49 25 16,-49-50-16,25 50 15,-25-49-15,25-1 16,25 50 47,-50 50-48,24-50-15,1 0 16,25 0-1,-25 0 1,-25-25-16,0-25 31,0 1-31,0 24 16,24 25 62,26 0-62</inkml:trace>
  <inkml:trace contextRef="#ctx0" brushRef="#br0" timeOffset="195902.74">18157 5556 0,'0'0'0,"0"25"62,0 25-46,0-26-1,50-24 1,-50 25-16,0 25 31</inkml:trace>
  <inkml:trace contextRef="#ctx0" brushRef="#br0" timeOffset="196069.4799">18182 5432 0,'25'0'46,"0"0"-30</inkml:trace>
  <inkml:trace contextRef="#ctx0" brushRef="#br0" timeOffset="196285.15">18281 5432 0,'0'50'63,"0"24"-48,0-49-15,0 25 16,0-26-16,0 1 16,0 0-16,0 49 15</inkml:trace>
  <inkml:trace contextRef="#ctx0" brushRef="#br0" timeOffset="196508.8">18455 5432 0,'0'0'16,"0"25"15,0 25-31,0-26 16,0 1-16,0 0 15,0 25-15,0-1 16,0-24 0</inkml:trace>
  <inkml:trace contextRef="#ctx0" brushRef="#br0" timeOffset="196938.4499">18678 5581 0,'25'0'16,"0"0"15,24 0-15,-49 50-16,0-1 31,0-74 31,0 1-46,50 24 0,-50-25-16,25 25 15,0 0 1,24 0 0,-49 49 15,0-24-31</inkml:trace>
  <inkml:trace contextRef="#ctx0" brushRef="#br0" timeOffset="197305.43">19050 5556 0,'0'-25'0,"-24"25"15,-1 25 17,25 0-17,0 49 1,0-24 0,0-25 15,25-25-31,49 0 15,-49 0 1,-25-50-16,25 1 16,-25 24-1,0-25 1,-25 50 0,-25 0-1,25 0 1</inkml:trace>
  <inkml:trace contextRef="#ctx0" brushRef="#br0" timeOffset="197550.4199">19323 5308 0,'0'25'62,"0"25"-62,0 24 16,0-24-16,0-26 16,0 1-16,0 0 15,0 25-15,0-26 16,-25 1-16,-24 25 15</inkml:trace>
  <inkml:trace contextRef="#ctx0" brushRef="#br0" timeOffset="197701.06">19224 5457 0,'0'0'0,"50"-25"31,-26 25-31,1 0 16,50 0-16,24-49 16</inkml:trace>
  <inkml:trace contextRef="#ctx0" brushRef="#br0" timeOffset="198649.4799">20365 5358 0,'0'-25'47,"-50"25"-31,26 0-1,-1 0 1,-25 0-16,25 0 15,1 0-15,-26 50 16,25-50-16,25 49 16,-49-49-16,49 50 15,0-25 1,24-25 15,1 0-31,25 0 0,-25 0 16,-1-25-16,26 25 15,-50-50-15,50 50 16,-50-49-16,24 49 47,-24 24-31,0 26-1,0 0-15,0-1 16,0 1-16,0 24 15,0-24-15,0-1 16,0 1-16,0-25 16,-74-25-16,24 74 0,26-74 15,-1 0-15,-50 0 16,75-24 15,0-51-15,50 25-16,-25 1 15,49-50-15,-24 49 16,-1 0-16,26 1 16,-50 24-16,-1 0 15,26 25-15,-50-49 16,25 49 0,-25 24 30,25-24-30,-25 50-16,49-50 16,-49 25-16,25-25 15,0 0 17,24-50-1,-49 1-16,0 24 1,-24-25 0,-1 50-1,0 0-15,-25 0 0,26 0 16,24 25 0</inkml:trace>
  <inkml:trace contextRef="#ctx0" brushRef="#br0" timeOffset="198976.7">20811 5135 0,'0'-25'31,"0"50"32,0-1-47,0 51-16,0-50 15,0 24-15,0-24 16,0 25-16,0-26 15,0 1-15,0 25 16,0-1 0</inkml:trace>
  <inkml:trace contextRef="#ctx0" brushRef="#br0" timeOffset="199585.91">20836 5259 0,'25'0'62,"0"0"-46,25 0-16,-26 0 16,1 0-16,25 0 15,-25 0 1,-50 0 31,-25 0-32,50 49 1,-49-49-16,49 50 0,0-25 16,-25-25-16,25 49 15,0 1 1,49-25 15,-24-25-15,0 0-1,25-50 1,-50 25 0,0-24-1,0-1-15,-50 50 31</inkml:trace>
  <inkml:trace contextRef="#ctx0" brushRef="#br0" timeOffset="200284.74">21655 5283 0,'0'0'0,"0"-24"15,0-26 1,-50 75 46,25 24-46,25-24 0,0 0-1,0 25 1,50-50 0,-25 0-1,24 0-15,-24 0 16,0-25-16,25 25 15,-26-25-15,1 25 0,-25-25 16,50 25-16,-50-49 16,0 73 62,0 1-63,0 0 1,0 25 0,25-50-1,24 0 1,-24 0-16,50-25 16,-75 0-1,24 25 1,-24-25-16,0-24 15,0 24 1,-74 25 0,24 0-16,-24 0 15,49-25-15,0 25 16,50 0 31,0 0-47</inkml:trace>
  <inkml:trace contextRef="#ctx0" brushRef="#br0" timeOffset="200567.54">22126 5011 0,'0'24'62,"0"1"-62,0 25 16,0-1-16,0-24 16,0 25-16,0-25 15,0-1-15,0 26 16,0 0-1,0-26 1</inkml:trace>
  <inkml:trace contextRef="#ctx0" brushRef="#br0" timeOffset="200799.53">22225 4961 0,'0'0'0,"0"25"47,0 49-31,25-24-16,-25-1 16,0 1-16,0 0 15,0-26-15,0 26 16,0-25-16,0 0 15</inkml:trace>
  <inkml:trace contextRef="#ctx0" brushRef="#br0" timeOffset="201617.4">22325 5259 0,'24'0'16,"26"0"0,-25 0-16,0 0 15,-1 0-15,26-25 16,0 25 0,-50-50-1,0 25 1,-25 25-1,25-24 1,-50 24-16,1 0 16,-1 0-1,50 49 1,0 1 0,0-1-1,25-49 1,49 0-16,1 0 15,24 0-15,-25 0 16,25 0-16,-24 0 16,-26-24-16,-49-26 0,0 0 15,0 26 1,-24 24 0,-26 0-16,25 0 15,0 0-15,1 0 16,-26 0 15,75 0 32,-25 24-48,25-24-15,-25 75 0,49-50 16,-49 24-1,50 26-15,-50-1 0,25 25 16,-25-49 0,0 24-16,0 1 0,-25-51 15,-25 26-15,-24-50 16,-1 0-16,26 0 16,-1 0-16,1 0 15,49-25 1,0-24-1,0 24-15,24-25 16,26-49-16,49 25 16,0-26-16,1 26 0,24 24 15,-50 1 1,-24-1-16,-1 25 0</inkml:trace>
  <inkml:trace contextRef="#ctx0" brushRef="#br0" timeOffset="201952.389">23267 5159 0,'0'-24'15,"0"48"1,25-48 62,25 24-62,-50-50-1,0 25 1,0 0-1,-25 25 1,0 0-16,-25 25 16,26-25-1,24 75-15,-50-26 0,50-24 16,0 0-16,25-25 16,24 49-16,1-49 15,0 0-15,-1 50 16,1-50-16,24 0 15,-24 0-15,-25 0 16,24-25 0</inkml:trace>
  <inkml:trace contextRef="#ctx0" brushRef="#br0" timeOffset="205332.11">14461 6474 0,'50'0'47,"25"-25"-47,24 25 0,50-49 16,24 49-16,-24-50 15,-25 50-15,-25 0 16,25-74-16,-25 74 16,-49 0-16,0-25 15,24 25-15,-24 0 16,-1 0-16,-24 0 15,0 0 1</inkml:trace>
  <inkml:trace contextRef="#ctx0" brushRef="#br0" timeOffset="205703.6">14586 6499 0,'-25'0'16,"74"0"0,26 0-1,98-25-15,26 25 0,24-50 16,0 50-1,25-49-15,-74 49 0,0-50 16,24 50-16,-49-49 16,-50 49-1,-49 0-15,-26 0 0,1 0 47,25 0 0,-25 0-31</inkml:trace>
  <inkml:trace contextRef="#ctx0" brushRef="#br0" timeOffset="209072.96">17512 6226 0,'-49'0'16,"74"0"31,24-25-32,-24 25-15,0 0 16,49 0-16,-24 0 16,24 0-16,1-25 15,24 25-15,0 0 16,-24 0-16,-1 0 16,0-49-16,1 49 15,-1 0-15,-24 0 16,24 0-16,-24-25 15,-1 25-15,1 0 0,0 0 16,-1-50-16,1 50 16,-25 0-16,24 0 15,-24 0-15,25 0 16,-25 0-16,-1 0 16,26-24-16,-25 24 15,49 0 1,-49 0-16,25 0 15,-26 0-15,1-50 16,50 50 0,-26 0-1,1 0-15,-25-25 0,-1 25 16,26 0-16,-25 0 16,0 0-16,24 0 15,1 0 1,24 0-1,-24 0 1,0 0 0,-26 0-1,1 0-15,25-25 16,-25 25-16,-1 0 16,26 0-16,-25 0 15,0 0-15,24 0 16,-24 0-16,0 0 15,0 0-15,24 0 16,1 0-16,-1 0 16,1 0-16,0 0 0,-1 0 15,1 0-15,24-49 16,1 49-16,-1 0 16,-24 0-16,-1 0 15,1 0-15,0 0 16,-1 0-16,1 0 15,-25 0-15,-1 0 16,1 0-16,25 0 16,-25-25-16,-1 25 0,51 0 15,-26 0 1,-24 0 0,50 0-1,-51 0-15,26 0 16,24 0-16,-49 0 15,0 0-15,0 0 16,24 0-16,-24 0 16,0 0-16,25 0 15,-50-50-15,49 50 16,26 0 0,-26 0-1,-24 0 1,-25-25-16,25 25 31,25 0-15,-26 0-1,26 0 1,0 0 0,-26 0 46,-24-24-46,50 24 15,-25 0 31,0 0-46,24 0 15,-24 0 1,0 0 30,0 0-46</inkml:trace>
  <inkml:trace contextRef="#ctx0" brushRef="#br0" timeOffset="211607.69">16495 4812 0,'25'0'469,"-25"25"-422,0 0-31,50-25-1,-50 49-15,0-24 32,25-25 46,-1 0-47,-24-49-31,50 24 31,-50 0 32,25 25-48,-25-50 1,25 50 0,-25-25-1</inkml:trace>
  <inkml:trace contextRef="#ctx0" brushRef="#br0" timeOffset="212714.8499">16545 4911 0,'0'-24'141,"-25"24"-126,25-25 48,-25 25 31,1 0-32,-26 0 32,50 25-47,0 24-32,0-24 1</inkml:trace>
  <inkml:trace contextRef="#ctx0" brushRef="#br0" timeOffset="-207952.81">16173 7144 0,'0'-25'0,"0"0"31,0-24 0,0 24-15,0 0 0,0 75 62,0-1-78,0 1 15,0 24-15,0-24 16,-50-25-16,50-1 16,-24 26-16,24-25 15,-50-25 1,50-25 31,0 0-47,0 0 15,0-49-15,0 0 16,25-1-16,-25 1 16,25 24-16,-25 1 15,49-1-15,-49-25 16,25 75 0,25 0 15,-1 0-16,1 0 1,-50 25-16,49 0 16,-49 0-16,25 25 0,-25-26 15,50 26-15,-50 24 16,0-24-16,0 0 16,0-1-16,0 1 15,0-1-15,0 1 16,0-25-16</inkml:trace>
  <inkml:trace contextRef="#ctx0" brushRef="#br0" timeOffset="-207735.389">16148 7218 0,'0'0'16,"0"-49"15,50 49-15,24-25-16,25 25 16,25-50-16,-24 50 15</inkml:trace>
  <inkml:trace contextRef="#ctx0" brushRef="#br0" timeOffset="-207277.52">16694 7144 0,'50'0'47,"-26"0"-32,26 0-15,0 0 16,-26-50-16,1 50 16,25 0-16,-25-25 15,-25 1 17,-25 24-17,-25 0 1,50-50-16,-25 50 15,25-25 1,25 25 62,25 0-62,-50 50-16,25-50 15,-25 25-15,0 24 16,0-24 0,0 25-16,0-26 0</inkml:trace>
  <inkml:trace contextRef="#ctx0" brushRef="#br0" timeOffset="-156129.329">17562 6747 0,'0'-25'16</inkml:trace>
  <inkml:trace contextRef="#ctx0" brushRef="#br0" timeOffset="-127809.41">15230 4366 0,'-24'0'16,"-1"0"-1,-25 0 1,1 0 0,-26 49-16,50-49 15,-24 50-15,24-50 16,-25 49-16,26-49 15,24 75-15,-25-50 16,25-1-16,0 26 16,0 0-16,-50-1 15,50 1-15,0 0 16,0-1-16,0 1 16,0 24-16,0-24 15,0-25-15,25-1 16,25 26-16,-26-50 15,26 50-15,24-50 16,-24 0-16,0 49 0,-1-49 16,1 0-16,24 0 15,-24-25-15,24 25 16,-24-24-16,-25 24 16,-25-50-16,49 50 15,1-99-15,-50 74 16,25 0-16,-25-24 15,0 24-15,49-25 16,-49 1-16,0-1 16,0-25-16,-74 26 15,49-1-15,-25 1 16,26-26-16,-26 50 16,25-24-16,0 24 15,-24 25-15,49-50 0,-25 50 16,25-24-16,-25 24 15,0 0 1</inkml:trace>
  <inkml:trace contextRef="#ctx0" brushRef="#br0" timeOffset="-113139.08">13965 8409 0,'0'0'0,"-24"0"62,24 49-46,0-24-16,-25 0 16,25 25-16,-50 24 15,50-24-15,-25-1 16,25-24-16,-49 49 0,49-49 16,-25 25-1,25-25 1,0-50 62,0-25-78,0 25 16,25-24-16,-25-1 15,49 1-15,-49-26 16,25 50-16,-25 1 15,50-26-15,-50 0 16,25 50 31,-1 0-16,-24-24-15,50 24-1,-50 24 32,0 1-47,0 25 0,0-1 16,25 1-16,-25 0 16,0-1-16,0-24 15,49 25-15,-49-26 16,0 1-16,0 25 15,0-25-15,0-1 16,0 26 15,-24-50-31</inkml:trace>
  <inkml:trace contextRef="#ctx0" brushRef="#br0" timeOffset="-112860.52">13866 8682 0,'0'0'0,"0"-25"31,25 25-16,25 0 1,24 0 0,-49 0-1,24 0 1,26 0 0,-50 0-1</inkml:trace>
  <inkml:trace contextRef="#ctx0" brushRef="#br0" timeOffset="-111769.84">14610 8508 0,'0'-25'47,"0"50"0,0 25-32,0-26-15,0 1 16,0 25-16,0-25 0,-24-1 16,24 26-1,-50-50 1,50 50-16,0-75 78,25-25-62,-25 25-1,25-24-15,-25-1 16,49 25-16,-49 1 0,0-26 16,25 25-16,-25-24 15,0 24 16,25 25-31,24 0 79,-24 25-64,-25 49 1,50-49-1,-50 0-15,0 24 0,0-24 16,0 0 0,25 0-16,-25 24 0,0-24 15,0 25 1,0-26 0,0-48 77</inkml:trace>
  <inkml:trace contextRef="#ctx0" brushRef="#br0" timeOffset="-106996.9599">15553 8508 0,'25'0'62,"-25"-50"47,0 26-93,-25 24 0,0 0-1,-25 24 1,1 1-16,24 25 16,-25 24-16,50-24 15,-24-1-15,24-24 16,0 0-16,0 25 15,24-26 1,26-24-16,24 0 0,26 0 16,-1 0-16,25-24 15,-50 24-15,-24-25 16,-25 25-16,-25-50 16</inkml:trace>
  <inkml:trace contextRef="#ctx0" brushRef="#br0" timeOffset="-100392.06">16297 8657 0,'25'0'63,"24"0"-48,-24 0 1,25 0-16,-1 0 0,1 0 15,0 0-15,-1 0 16,26 0-16,-26 0 16,-24 0-1,-74 0 32,-1 0-31,0 0-1,50-50-15,-49 50 16,49-49-16,-25 49 16,25-50-16,49 50 62,-49 25-62,25-25 16,-25 49-16,75-24 15,-75 25-15,0-25 16,0-1-16,0 1 16,-25 25-16,0-50 15,-25 49-15</inkml:trace>
  <inkml:trace contextRef="#ctx0" brushRef="#br0" timeOffset="-99837.09">17314 8657 0,'0'0'0,"0"-50"78,50 1-62,-1 49-1,1 0 1,-25 0 0,24 0-1,-49 74-15,50-74 16,-50 25-16,25-25 15,-1 0 1,26 0 0,25 0-1,-26-75-15,-24 75 16,-25-49-16,50 49 16,-50-25-16,24 25 15,26 0 1</inkml:trace>
  <inkml:trace contextRef="#ctx0" brushRef="#br0" timeOffset="-89046.03">18281 8409 0,'0'-50'31,"0"25"-15,0 100 77,0-26-93,0 1 16,0 0-16,0 24 16,0-24-16,0-26 15,0 1-15,0 0 16,0 25-16,0-1 16,0-24-1,0-50 32,0 0-31</inkml:trace>
  <inkml:trace contextRef="#ctx0" brushRef="#br0" timeOffset="-88325.61">18281 8508 0,'0'0'0,"0"-50"16,0 26 0,0-1-1,0-25 1,0 25 31,25 25-47,-25-24 15,50 24-15,-25 0 16,24-50-16,1 50 16,-1 0-16,1 0 15,0 0-15,-26 0 16,26 0 0,-50 50-16,0-26 0,0 26 15,-50 0-15,26 24 16,-26-49-16,25 0 15,-24 24 1,-1-49 0,100-49 62,-26 49-63,1 0-15,25-25 16,-1 25-16,1 0 16,0 0-16,-1 0 0,1 0 15,-25 0-15,0 0 16,24 49 0,-49 1-1,0-25-15,-25-25 16,1 74-16,-26-24 15,-25-25-15,1 24 16,24-49-16,1 25 16,-1-25-16,1 0 15,24 0 1</inkml:trace>
  <inkml:trace contextRef="#ctx0" brushRef="#br0" timeOffset="-70125.9">15677 10418 0,'-25'25'15,"25"24"1,0 1 0,0-25-1,-25-25-15,25 49 16,0 1-1,-49-50-15,49 50 16,0-1 0,0-24-1,0 0 1</inkml:trace>
  <inkml:trace contextRef="#ctx0" brushRef="#br0" timeOffset="-65021.44">17860 9277 0,'-25'0'0,"0"0"15,-24 0 1,-26-50 0,25 50-1,1 0-15,49-24 16,-25 24-16,0 0 47,50 0-32,25 0 1,49 24-16,25-24 16,25 0-16,-25 0 15,25 0-15,-25 0 16,0 50-16,-25-50 16,25 0-16,-25 0 15,25 0-15,-74 0 0,-25 0 16,-25 25-1,-25-25 1,-25 0 0,-24 0-16,-1 0 15,-24 0-15</inkml:trace>
  <inkml:trace contextRef="#ctx0" brushRef="#br0" timeOffset="-64691.49">17711 9277 0,'-25'0'16,"75"0"15,49 0-31,25 0 15,25 0-15,-25 0 16,25 0-16,-25 0 16,24 0-16,-48 0 15,-1 0-15,0 0 16,-24 0-16,-26 0 16,-24 0-1,-75 0 1,-24 0-16,0 0 15,-1 0-15</inkml:trace>
  <inkml:trace contextRef="#ctx0" brushRef="#br0" timeOffset="-64353.18">17736 9252 0,'0'0'0,"-50"0"15,75 0 1,25 0 0,24 0-16,25 0 15,75 0-15,-25 0 0,24 0 16,1 0-16,-75 0 16,0 0-16,-24 0 15,-26 0-15,1 0 16,0 0-1,-75 0 64</inkml:trace>
  <inkml:trace contextRef="#ctx0" brushRef="#br0" timeOffset="-11343.33">2456 10244 0,'0'-24'31,"0"-26"1,0 100 46,-25 24-78,25-24 15,0 24-15,-49-24 16,49-1-16,0-24 16,0 25-16,-25-50 15,25 49-15,0-74 47,0-24-31,0-1-16,0-24 15,49-25-15,-49 24 16,75 1-16,-50-25 16,24 24-16,-24 25 15,-25 26-15,50 24 16,-26 0-1,-24 24 1,25 26 0,-25 0-16,50-1 0,-50 1 15,25 24-15,-25-24 16,0 24-16,0-24 16,0 0-16,0-26 15,0 26-15,-25-50 16</inkml:trace>
  <inkml:trace contextRef="#ctx0" brushRef="#br0" timeOffset="-10803.9">2456 10344 0,'0'-50'16,"50"25"-1,-1 25-15,50-49 16,-24 49-16,-1 0 16,-24 0-16,-25 0 15,24 0 1,-49 74 31,0-24-32,0-26-15,0 1 16,0 0 0,0 25 15,25-50 16,-25-25-47,50-50 15,-25 75 1,-25-24 0,24 24-1,26 0-15,-25 49 47,-25-24-31,0 0-1,25-25 1</inkml:trace>
  <inkml:trace contextRef="#ctx0" brushRef="#br0" timeOffset="-10187.19">3151 10443 0,'49'-25'16,"-49"-25"0,25 50 77,0 0-77,-25-24 0,49 24 30,-49 24-46,0 26 16,0 24-16,25-24 16,-25 0-16,0 24 15,0-24-15,0-26 16,0 26-16,-49-50 0,49 50 16,-75-50-1,50 0-15,1 0 16,24-25-1,0-25-15,0 1 16,0-1-16,24-24 16,1 24-16,25-49 15,24 49-15,-24 1 16,24-51-16,-24 51 16,-1-1-16,-49 1 15,25 24-15,-25 0 16,0 0-1,0 50 32,0 0-47,0 24 16,0 1-16,0 0 16,0-1-16,0 26 15,0-26-15,-25 1 16,25-1-16,-24 1 15,24-25-15,-50-25 16</inkml:trace>
  <inkml:trace contextRef="#ctx0" brushRef="#br0" timeOffset="-9698.1">3399 10393 0,'0'0'0,"49"0"16,-49-49-16,50 49 15,-25 0-15,24-25 16,1 25 0,-50-25-16,0-25 15,25 50 1,-25-49-16,0-1 16,0 1-1,49 49 1,-49 49 15,0 26-15,0-1-1,0-24-15,0 24 0,0-49 16,25-25-16,-25 25 16,50-25 15,-50-25-16,24 0-15,-24-25 16,75 26-16,-50-26 16,-1 50 15,-24 25-15,50-25-1,-50 49-15,0-24 0,0 25 16,-25-50-1</inkml:trace>
  <inkml:trace contextRef="#ctx0" brushRef="#br0" timeOffset="-9491.34">4093 10269 0,'0'25'47,"0"0"-47,0 0 0,25 24 16,-25-24-1</inkml:trace>
  <inkml:trace contextRef="#ctx0" brushRef="#br0" timeOffset="-9371.18">4118 10244 0,'-25'-49'16,"50"98"-16,-50-123 15,50 74 1,25 0 0</inkml:trace>
  <inkml:trace contextRef="#ctx0" brushRef="#br0" timeOffset="-8744.4597">4192 10269 0,'50'75'47,"-50"-51"-32,25-24-15,-25 50 0,0-25 31,0 24-15,0-73 47,25 24-63,-1 0 31,26 0-16,-25-25 1,24 25 0,-49-25-1,50-25 1,-50 1-16,0 24 31,0 50 0,0 0-31,0-1 16,0 51-16,0-50 16,0 24-16,0 1 15,0-1-15,-25 26 16,25-26-16,-49 1 16,-1-25-16,25-25 15,0 49-15,-24-49 16,49-74 15,0 49-15,49-24-16,1-26 15,0 26-15,49-1 16,0 0-16,50-24 16</inkml:trace>
  <inkml:trace contextRef="#ctx0" brushRef="#br0" timeOffset="-8492.8697">5532 10120 0,'-25'-49'16,"25"24"-16,0 75 62,0-1-46,0 1-16,0-1 16,0 1-16,0 0 15,0 24-15,0-24 16,0-26-16,-25 1 16</inkml:trace>
  <inkml:trace contextRef="#ctx0" brushRef="#br0" timeOffset="-7968.15">5358 10368 0,'50'0'32,"-25"0"-32,-1 0 15,26-24-15,-25 24 16,0 0-16,-25-50 15,24 50-15,-24-25 16,0-24 0,0 24-16,0-50 15,0 51 1,0 73 31,0-24-47,0 0 15,0 24-15,0-24 16,0 0 0,50-25 46,-50-50-46,50 50-1,-26 0 1,26 75 0,-50-1-1,0-49 1,25 25 0,24-1-1,1-49 1</inkml:trace>
  <inkml:trace contextRef="#ctx0" brushRef="#br0" timeOffset="-7391.38">6003 10344 0,'0'0'0,"0"-50"16,-50 50 15,26 0-15,24 25-16,-25-25 15,25 49-15,0-24 16,25-25 31,24 0-31,1-49-1,-25 49 1,-1 0 15,-24 24-15,50 26-1,-25-50 17,0-25-17,-25 0-15,49 1 16,-49-51-16,0 26 15,0-1-15,0 0 16,0 1-16,0-1 16,-24-24-16,24 49 15,-25 25 1,25 25 0,0 24-1,0 26-15,25 49 16,-25-25-16,0-25 15,49 1-15,-49-26 16,0 1-16,0 0 16,0-1-16,0-24 15</inkml:trace>
  <inkml:trace contextRef="#ctx0" brushRef="#br0" timeOffset="-7246.3">6127 10418 0,'0'0'0,"25"-25"0,0-24 0,24 49 16,-24-50-16,25 50 15,24-50-15,-49 50 16,0 0-16,-25-24 16</inkml:trace>
  <inkml:trace contextRef="#ctx0" brushRef="#br0" timeOffset="-4841.17">7020 10195 0,'0'-25'31,"-50"75"16,26-1-31,24 1-16,-50 24 16,50-49-16,0 0 15,0 0-15,0 49 16,50-74-1,-1 0-15,1 0 16,24 0-16,1 0 16,-26-74-16,26 49 15,-50-25-15,-25 1 16,24 49 0,-24-25-16,-24 25 46,24 49-30,0 26 0,0-50-1,24-1 1,1-24 0,25-24-1,-50-26 1,0 25-1,0-24 1,0-1-16,-25 50 16,-25-25-1,26 25-15,-1 0 0,-25 0 16,50 50-16,0 24 31,0-49-31,25-25 16</inkml:trace>
  <inkml:trace contextRef="#ctx0" brushRef="#br0" timeOffset="-4241.37">7516 10344 0,'0'-25'0,"25"50"62,-25 24-46,50-24 0,-50 25 15,24-50-31,1 0 31,50-25-15,-51 0-1,1 25 17,25 0-1,-25 0-15,-1 0-1,26 0 1,-25-50-1,-25-24 1,0 49 0,0-24-16,-25 24 15,25-25-15,0 25 16,-50 1-16,50-51 16,0 125 30,0 24-30,0 1-16,0-1 0,25 0 16,-25-24-16,0 0 15,0-26-15,25 26 16,-25 0 0,50-50-16</inkml:trace>
  <inkml:trace contextRef="#ctx0" brushRef="#br0" timeOffset="-3706.14">8335 10393 0,'0'-25'78,"-50"25"-47,25 0-31,-24 0 16,24 0-16,25 25 16,-25-25-16,25 50 15,0-25 1,0-1-1,75-24 1,-51 0 0,26-24-16,0-51 15,-50 1 1,0 24-16,49-24 16,-49 24-16,0 1 15,0-1-15,0 0 16,-25 25-1,25 75 32,0 0-47,0-1 0,25 1 16,-25 24-16,0-24 16,50 24-16,-50-24 15,25-25-15,24 0 16</inkml:trace>
  <inkml:trace contextRef="#ctx0" brushRef="#br0" timeOffset="-2959.45">8831 10096 0,'0'0'0,"25"0"16,-25-50-1,49 124 1,-49-24 0,0 0-16,0-1 15,0 1-15,0-25 16,0 24-16,0-24 16,50-25 62,-1-25-78,1 25 15,-25 0 1,0 0-16,24 0 16,-49 25 15,-25-25-16,-24 25 1,24-25-16,-25 0 16,26 0-1,48 0 17,26 0-17,-25 0-15,0 0 16,24 0-16,1 0 15,-50-50-15,49 50 16,1-25 0,0-24-1,24-1 1,-74 25 0,25 25-16,-50-49 31,-24 49-16,24 0-15,0 25 16,-25 49 0,50-24-1,0-26-15,25 51 16,25-75 0,-25 0-16,-1 0 15,1 0-15,25 0 16,-25 0-16</inkml:trace>
  <inkml:trace contextRef="#ctx0" brushRef="#br0" timeOffset="-972.05">10468 10120 0,'0'0'0,"-50"25"78,1 0-63,24 25-15,-25-1 16,50 1-16,-49-1 16,49-24-16,0 0 15,0 0-15,49 24 16,1-49-1,24 0-15,1 0 16,-26 0-16,1-24 0,0 24 16,-26-75-16,-24 50 15,0 1-15,0-1 16,0-50 0,0 100 46,0 25-46,0-1-16,0-24 31,25-25-31,25 0 16,-25 0-1,24 0-15,1 0 16,-50-49-1,25 49-15,-25-75 16,0 50-16,0-24 16,-50 24 15,25 25-15,25 25-1</inkml:trace>
  <inkml:trace contextRef="#ctx0" brushRef="#br0" timeOffset="-319.08">11485 10220 0,'0'0'0,"25"0"16,-25-50-16,0 25 15,-25 25 32,25 50-31,-25-25-16,25-1 0,0 26 15,0 0 1,25-26 0,0-24-1,24 0 1,51-24-16,-26-26 0,0 25 15,-24-24-15</inkml:trace>
  <inkml:trace contextRef="#ctx0" brushRef="#br0" timeOffset="10594.17">11088 10244 0,'25'0'78,"0"0"-47,-25 25-31,0 0 16,0 25-1,0-26 17,0-48 14,0-26-30,74 0 0,-49 50-16,-25-49 15,25 49-15,24 0 32,1 49-17,-50-24-15,0 0 16,25 49-1,-25-24 1,0 0 0</inkml:trace>
  <inkml:trace contextRef="#ctx0" brushRef="#br0" timeOffset="10925.13">11733 10195 0,'0'0'0,"0"-50"16,0 1-1,0 24 1,-74 25 15,-1 49-31,26 1 16,-1 24-16,0-24 15,50 0-15,0-26 16,0 1-16,0 25 16,50-50-16,0 25 15,24-25-15,0 0 16,50 0-16,-49-50 0,-1 0 15</inkml:trace>
  <inkml:trace contextRef="#ctx0" brushRef="#br0" timeOffset="11219.53">11981 9947 0,'0'0'0,"-25"0"0,25-25 15,0 50 32,0-1-31,0 26-16,0 25 16,0-26-16,0 26 15,0-26-15,0 1 16,0-1-16,0 1 15,0-25-15,0 24 16,0-24 0</inkml:trace>
  <inkml:trace contextRef="#ctx0" brushRef="#br0" timeOffset="11602.92">12031 10393 0,'0'75'15,"0"-150"-15,24 50 0,-24-49 0,0 49 16,50 25-16,-50-25 15,0 50 32,0 25-47,0-25 16,0 24 0,0-24-1,25-25-15,0 0 31,24-25-15,1-24 0,-25-1-16,24 50 47,-49 25-32,25 24 1,-25 1-1,25-50 1,-25 25-16,74-25 16,-49 0-16,0 0 15,25-25-15</inkml:trace>
  <inkml:trace contextRef="#ctx0" brushRef="#br0" timeOffset="12026.03">12700 9971 0,'0'0'15,"0"-24"1,0-1-16,0 74 31,0 1-15,0-25-16,0 25 16,0-1-16,0 1 15,0 24-15,0-24 16,0-25-16,0-1 15,0 26 1,0-75 31,0-24-31,-24 49-1,-1-50-15,-25 50 0,25 0 16,1 0-16,-1 0 15,-25 0 1,50 25 0,25 49-1,0-74-15,0 25 16,49-25-16,-24 0 0,-1 0 16,26 0-16,-51-25 15</inkml:trace>
  <inkml:trace contextRef="#ctx0" brushRef="#br0" timeOffset="12762.47">12899 10294 0,'-50'0'0,"100"0"63,-1 0-48,-24 0-15,25 0 16,-50-25 0,0 0-16,0 1 31,-25 24 0,-49 24-15,49 26-1,25 0 1,0-1 0,25 1-1,-1-50-15,26 0 16,49 0-16,0 0 16,50-25-16,0 25 15,-50-50-15,1 50 0,-1-49 16,-50 49-16,-49-75 15,0 51 1,-49 24 15,-1 0-31,1 0 16,-1 0-16,25 24 16,-24 26-1,49-25 1,0 0-1,74-25 1,-24 0-16,-26 0 16,26-75-1,-50 26-15,0-1 16,0 0-16,0 1 16,0-1-16,0 0 15,0-24-15,0 0 16,-50-1-16,50 26 15,-49 49 1,49 49 0,0 50-1,0 75-15,25 0 16,-25-1-16,49 1 0,-49-25 16,0 0-1</inkml:trace>
  <inkml:trace contextRef="#ctx0" brushRef="#br0" timeOffset="23528.34">21407 10864 0,'0'-49'31,"-50"49"1,25 0-17,1 0-15,-51 49 0,26-24 16,-1 25-16,0 24 15,-24-24-15,49-25 16,25 24-16,0-24 16,0 0-16,0 25 15,25-1 1,25-49-16,24 25 16,50-25-16,-25 0 15,0 0-15,-24-25 16</inkml:trace>
  <inkml:trace contextRef="#ctx0" brushRef="#br0" timeOffset="23788.58">21704 10542 0,'0'0'0,"0"50"47,0 24-32,0 0-15,25 1 0,-25-1 16,0 25 0,0-24-16,0-1 0,0 1 15,0-1-15,0-24 16</inkml:trace>
  <inkml:trace contextRef="#ctx0" brushRef="#br0" timeOffset="24354.56">22201 11162 0,'0'0'0,"24"-25"0,51 25 16,-75-25-16,49 25 15,-49-49 1,0 24 0,-24 0-1,-26 25 1,25 0-16,-24 0 15,-1 0-15,0 0 16,26 0-16,-1 50 16,-25-25-16,50-1 15,-25 26-15,25-25 16,0 0-16,0 24 16,25-49-16,25 0 15,-25 0 1,24 0-16,-24 0 15,0-24-15,24-1 16,-49-25-16,50 25 16,-50 0-16,25-24 15,-25 24-15,0 75 63,0-26-48,49 26-15,-49-25 0,25 0 16,25 24 0,-1-49-16,-24 0 15,0 0-15</inkml:trace>
  <inkml:trace contextRef="#ctx0" brushRef="#br0" timeOffset="24774.1698">22573 11013 0,'0'0'0,"0"-25"0,0 1 16,-25 24 15,25 24-31,0 1 16,0 25-16,0-25 16,0-1-16,0 1 15,0 50 1,49-75-16,1 25 15,0-25 1,-1 0 0,-49-75-1,50 25-15,-50 26 16,0-26-16,0 25 16,0-24-16,0 24 15,0 50 32,0 24-47,25 1 0,-25-1 16,0 1-16,24-25 15,-24 25-15,0-26 16,0 1-16,50-25 16,-50 50-16</inkml:trace>
  <inkml:trace contextRef="#ctx0" brushRef="#br0" timeOffset="25096.37">23267 10840 0,'0'0'0,"0"-25"16,0 0-1,-49 25-15,24 0 16,0 0-1,25 50 1,0-26-16,0 26 16,0-25-16,0 0 15,25 24-15,49-24 16,-24-25-16,-25 74 16,24-74-16,-49 25 15,0 0 1,-49-25-1,-26 50-15,-24-50 0,25 25 16,24-25-16</inkml:trace>
  <inkml:trace contextRef="#ctx0" brushRef="#br0" timeOffset="25457.77">23714 10964 0,'74'0'15,"-49"0"17,0-25-32,49 0 15,-49 25 1,-25-74-16,25 74 15,-25-50-15,0 25 16,-50 25 15,0 0-31,1 0 16,-1 50-16,1-1 16,49-24-16,0 25 15,0-1-15,0 1 16,49 0-16,1-26 15,-1 26-15,26-50 16,-1 50-16,1-50 0,-1 0 16</inkml:trace>
  <inkml:trace contextRef="#ctx0" brushRef="#br0" timeOffset="26026.82">21159 11733 0,'0'0'0,"-50"0"0,100 0 47,74 0-47,74-25 15,75 25-15,25-50 16,24 50-16,-24-49 15,-25 49-15,-25 0 16,0 0-16,-99 0 16,-1 0-16,-73 0 15,-50 0-15,-25-25 16,-25 25 0,-50 0-16,1 0 15,-25 0-15</inkml:trace>
  <inkml:trace contextRef="#ctx0" brushRef="#br0" timeOffset="26374.34">22201 11658 0,'0'0'16,"74"0"-1,50 0 1,74 0-16,26 0 16,49-49-16,24 49 15,-74-50-15,50 50 16,-74 0-16,-50-50 15,-75 50-15,-148 0 47,-1 0-31,1 0-16,-1 0 16</inkml:trace>
  <inkml:trace contextRef="#ctx0" brushRef="#br0" timeOffset="63462.63">19075 9227 0,'-99'0'16,"0"0"-16,-149 50 16,99 24-16</inkml:trace>
  <inkml:trace contextRef="#ctx0" brushRef="#br0" timeOffset="78925.2899">5011 12452 0,'0'25'46,"0"74"-30,0 0-16,0 25 16,0-25-16,0 1 15,0-26-15,0 0 16,0-24-16,0 25 16,0-26-16,0 1 15,0-25-15,0 49 16,25-74-1</inkml:trace>
  <inkml:trace contextRef="#ctx0" brushRef="#br0" timeOffset="79519.34">5234 12626 0,'25'74'63,"-25"0"-63,50 1 15,-50-1 1,0 1-16,24-26 0,-24 1 15,0-25-15,0 24 16,0-24 0,50-25-16,-50-50 62,-25 1-62,25-26 16,-25-24-16,25 0 15,0 0-15,0-50 16,0 0-16,0 0 0,0 50 16,0 49-16,25 50 15,25-49-15,-25 49 16,49 0-16,-74 49 16,50 1-16,-50 0 15</inkml:trace>
  <inkml:trace contextRef="#ctx0" brushRef="#br0" timeOffset="79721.33">5185 12849 0,'-25'0'16,"25"-25"15,49 0-31,1-24 15,24 24-15,1 25 16,49-75-16,-50 75 16,1-24-16,-26 24 15</inkml:trace>
  <inkml:trace contextRef="#ctx0" brushRef="#br0" timeOffset="80341.38">6549 12626 0,'-25'0'47,"-25"0"-31,1 0-1,24 24 1,-25 1-16,50 25 16,-49-1-16,49 1 15,0-25-15,0 24 16,0-24-16,0 0 16,25-25-1,24 0 1,26-50-1,-75 26-15,24-51 16,-24 26-16,50-1 0,-50 25 16,0-24-16,0 24 15,0 50 32,25 24-47,-25 1 16,25-25-16,24 24 15,-24-24-15,25-25 16,24 50-16,-24-50 16,-1 0-16</inkml:trace>
  <inkml:trace contextRef="#ctx0" brushRef="#br0" timeOffset="81008.63">7467 12502 0,'-25'0'16,"25"24"-16,-75 26 15,75 24-15,-24-24 16,24-25-16,0 24 16,0 1-16,0-25 15,24-25-15,-24 25 16,50-25-16,-25 0 15,24 0-15,-24 0 16,0-25-16,25-25 16,-50 25-16,24 1 15,-24-26-15,0 25 0,0 0 16,0 50 46,0 50-62,0-51 16,0 1-16,0 0 16,50 25-1,-25-50 1,24 0 0,1-50-1,-50 25-15,0-24 16,0-1-16,0 25 15,0 0-15,0 1 16,-25 24-16,25-50 0,-25 50 16,25 25-1,0 0 1</inkml:trace>
  <inkml:trace contextRef="#ctx0" brushRef="#br0" timeOffset="81354.3">7839 12601 0,'49'0'31,"-49"25"-15,50-25-16,-50 74 0,49-49 16,-49 24-16,0 1 15,0 0 1,25-50 15,-25-25-15,25-25-1,25 1-15,-26-1 16,26 25-16,-50 0 16,50 25-16,-25 0 31,-25 25-16,0 0-15,24 25 0,-24-26 16,0 1-16,50 25 16,0-50-1</inkml:trace>
  <inkml:trace contextRef="#ctx0" brushRef="#br0" timeOffset="81619.75">8533 12576 0,'0'-50'15,"0"26"-15,0 73 32,0-24-17,-49 25-15,49-26 16,0 1-16,0 25 15,0-25-15,0-1 16,24-24 0,26 0-1,-25 0-15,24-49 16,-49 24-16</inkml:trace>
  <inkml:trace contextRef="#ctx0" brushRef="#br0" timeOffset="82396.55">8756 12278 0,'0'-74'15,"0"248"-15,0-274 0,0-24 0,0 75 16,0 73 15,0 26-15,0 25-16,0-1 16,0 0-16,50-24 15,-50-25-15,0 24 16,50-24-16,-26 0 15,1-25 1,25 0 0,-50-74-16,0 49 15,0 0 1,0-49-16,0 49 31,0 74-15,0-24-1,0 25-15,0-25 16,25 24-16,-25-24 16,49 25-16,1-26 15,-1-24 1,1-49 0,-50-1-1,50 1-15,-50-26 16,24 26-16,-24-26 15,0 26-15,25 49 0,-25 74 47,0-24-47,0-26 16,50 1-16,-25 25 16,24-50-1,1 0 1,-25-99 15,-25 74-31,0 0 16,0-25-1,-25 50-15,25 50 32,0-25-32,0 0 15,0 24-15,25-49 16,24 50-16,-24-50 15,25 49-15,-25-49 16,-25 25 0,-25 25-1,-25-25-15,-24 24 16,49-49-16,25 25 16,25-50-1</inkml:trace>
  <inkml:trace contextRef="#ctx0" brushRef="#br0" timeOffset="82576.61">9649 12303 0,'-24'149'0,"48"-298"0,-24 75 0,50 49 16,-25 25-1,0 0 1,-25 50 0,49 24-16,-49-24 15,0 24-15,25-49 16,-25 0-16,0-1 15,0 51 1,25-75-16</inkml:trace>
  <inkml:trace contextRef="#ctx0" brushRef="#br0" timeOffset="82696.7">9773 12055 0,'0'0'0</inkml:trace>
  <inkml:trace contextRef="#ctx0" brushRef="#br0" timeOffset="83391.9099">9922 12303 0,'-49'75'0,"49"-51"16,0 26 0,0 0-1,0-1-15,0-24 16,24 0-16,51 24 31,-26-49-31,-24-24 31,-25-1-15,0 0-16,25-25 16,-25 1-16,0 24 15,0-25-15,0 1 0,0 24 16,-50 25-16,1 0 16,49 25-1,0 24 1,25-24 15,-1-25-31,26 0 16,0 0 15,-26-49-15,1 49-1,50 0 1,-51 49-1,-24 1 1,0-1-16,0-24 31,50-74 32,-50-1-63,99 25 15,-74 25-15,-25-49 16,50 49-16,-25 49 16,-25-24-1,0 25-15,74-1 0,-74 1 16,50-1-16,-50-24 16,24-25-1</inkml:trace>
  <inkml:trace contextRef="#ctx0" brushRef="#br0" timeOffset="83634.4399">10989 12477 0,'25'0'31,"-1"0"-16,-24 49 1,0 26 0,0-50-1</inkml:trace>
  <inkml:trace contextRef="#ctx0" brushRef="#br0" timeOffset="83755.4599">11038 12402 0,'0'75'0,"0"-150"0,50-24 16,-50 0-16,50 0 16,-50 49-16,24 50 15,-24-50-15,25 50 0,25 25 16</inkml:trace>
  <inkml:trace contextRef="#ctx0" brushRef="#br0" timeOffset="84089.25">11559 12328 0,'-24'0'16,"-26"0"0,25 0-1,0 0-15,1 0 16,-26 0-16,25 50 15,-25-1 1,50-24-16,0 0 16,50-25-1,-25 49-15,0-49 16,49 50 0,-74-25-1,25-25 1,-25 49-16,-25-24 15,-24-25 1,-1 50-16,-25-50 16,1 0-16</inkml:trace>
  <inkml:trace contextRef="#ctx0" brushRef="#br0" timeOffset="86438.8">12179 12427 0,'0'50'47,"25"49"-31,-25-74-1,0 0-15,0 24 16,0-24-16,0 25 16,-25-50-16,25-25 62,0 0-62,50-25 16,-50 26-16,50-26 15,-1 0 1,-24 50 0,25 0-1,-50 25 1,0 25-16,0-25 16,24 24-1,-24-24-15,0 0 0,0 24 16</inkml:trace>
  <inkml:trace contextRef="#ctx0" brushRef="#br0" timeOffset="86791.32">12527 12700 0,'0'-74'16,"-50"173"-16,100-124 0,-1-49 16,-49 49-16,25 25 31,-25 49-16,0 1-15,50 24 16,-50-24 0,25-25-16,-25 0 0,49-25 15,-49 49-15,50-49 16,-1 0-16,1-25 16,-50 1-1,25-26-15,-25 25 16,0 0-16,0-24 15,0-1-15,0 25 16,0-24-16,-50 24 16,25 25-16,1-50 15,-26 50-15,0 0 0,26 0 16,-1 25-16,25 0 16,0 0 15,49-25-31</inkml:trace>
  <inkml:trace contextRef="#ctx0" brushRef="#br0" timeOffset="87030.9299">12998 12328 0,'0'-50'15,"0"26"-15,25 24 47,-25 24-47,49 26 0,-49 24 16,0 1-16,0-1 15,0 1-15,0-26 16,0 26-16,0-1 16,0 0-16,0 1 15,0-50-15,-24-25 16</inkml:trace>
  <inkml:trace contextRef="#ctx0" brushRef="#br0" timeOffset="87205.63">13023 12601 0,'0'-25'16,"25"-25"-1,24 50 1,26 0-16,-1 0 15,25-24-15,-49 24 16,49 0-16,25 0 16</inkml:trace>
  <inkml:trace contextRef="#ctx0" brushRef="#br0" timeOffset="87655.13">14015 12427 0,'0'0'0,"0"50"78,0-1-63,0-24-15,0 0 16,0 25-16,0-1 16,-50 26-16,50-51 15,-49-24-15</inkml:trace>
  <inkml:trace contextRef="#ctx0" brushRef="#br0" timeOffset="87797.64">13891 12353 0,'0'-50'0,"0"100"0,0-149 16,50 99 15,-1 49-15,1-49-1</inkml:trace>
  <inkml:trace contextRef="#ctx0" brushRef="#br0" timeOffset="88155.77">14089 12402 0,'50'0'32,"-50"25"-17,25 0-15,-25 25 16,0-1-1,0 26 1,0-51 0,0-48 46,25-26-46,49 0-1,-24 50 1,-26 0-16,26 0 16,24 25-1,-74 25 1,0-25-16,0-1 16,0 1-16,0 25 15</inkml:trace>
  <inkml:trace contextRef="#ctx0" brushRef="#br0" timeOffset="88488.9299">14586 12526 0,'0'25'31,"24"-25"-16,-24 50-15,50-25 16,-25 24 15,24-49-15,-49-25 0,25-24-1,-25 24-15,0 0 16,0-24-16,0 24 15,0 0-15,0-25 0,25 26 16,25 24 0,-1 24-1</inkml:trace>
  <inkml:trace contextRef="#ctx0" brushRef="#br0" timeOffset="89280.47">15280 12502 0,'-25'0'16,"0"0"-1,25-25 1,-49 25 0,-1 0-16,1 0 15,-1 49 1,50 1-16,-25-25 15,25 0-15,0 24 16,0 1 0,50-50-1,-25 0-15,49-25 16,-24 0-16,-26-24 16,-24 24-16,50 0 0,-50-25 15,0 26 1,0-1-16,0 50 31,0 49-15,0-49-1,0 0-15,0 24 16,50-49 0,24 0-1,-49-49 1,24 24-16,-24-25 15,25 1-15,-50-26 16,49 26-16,-49-1 16,0 0-16,0 1 15,0-1-15,0 0 0,0 26 16,0 48 15,0 1-15,-49 50-16,49-26 15,0 1-15,0 0 16,25-1-16,-25 1 16,24-25-16,-24-1 15,50-24-15,-50 50 16,25-50-16,25-25 16,-1-49-1,-49 49 1,50-25-16,-50 26 15,49 24-15,-49-25 16,25 25-16,25 25 16,-50-1-1,0 1-15,0 25 16,0-25-16,0-1 16,0 1-1</inkml:trace>
  <inkml:trace contextRef="#ctx0" brushRef="#br0" timeOffset="89440.07">15925 12005 0,'0'0'16,"-25"-49"-16,75 74 46,-1 24-46,26-24 16</inkml:trace>
  <inkml:trace contextRef="#ctx0" brushRef="#br0" timeOffset="89874.7899">16793 12502 0,'0'0'0,"-74"0"15,-1 0-15,26 0 0,-1 0 16,0 0 0,26 0-16,-1 49 15,25-24-15,0 25 16,0-26-16,0 26 16,49 0-1,1-50 1,-25-50-1,24 25-15,-24-24 16,25-1-16,-50 0 16,25 1-16,-25-26 15,0 1-15,0 0 0,0 24 16,0 0 0,-25-24-16,0 74 31,25 49-16,0 1-15,0 25 16,0-1-16,0 0 16,0 26-16,50-51 15,-25 1-15,24-1 16,-24-24-16,0-25 16</inkml:trace>
  <inkml:trace contextRef="#ctx0" brushRef="#br0" timeOffset="90468.4099">17116 12502 0,'0'0'16,"0"-25"-16,-50 25 31,0 0-15,1 0 15,49 49-31,0 1 15,0 0 1,49-50 15,1 0-31,-50-25 16,25 25-16,-25-50 16,25 50-1,-25-49-15,49 24 16,-49 50 15,25 24-15,-25-24-1,25-25 1,49 0 0,-74-25-16,50 0 15,-50-49-15,49 24 16,-49 1-1,50-1-15,-50 1 0,0-26 16,50 25-16,-50 1 16,0 24-16,-50 50 47,50 24-32,-25 26-15,25-1 16,0 1-16,0-1 15,0 1-15,0-1 16,0 25-16,0-49 16,0-1-16</inkml:trace>
  <inkml:trace contextRef="#ctx0" brushRef="#br0" timeOffset="91277.76">17264 12502 0,'50'0'15,"0"0"-15,24 0 16,-24 0-16,-1 0 16,26 0-16,-26 0 15,1 0-15,-25 0 16,0 0-16,24 0 15,-74-50 32,1 50-15,-26 0-17,25 0-15,-25 0 16,50 25-16,-49-25 15,49 49-15,0-24 16,0 0-16,0 49 16,49-74-16,1 25 15,25-25 1,-26 0-16,26 0 0,49 0 16,0 0-1,-25 0-15,0-49 0,-49 49 16,-50-50-16,0 25 15,0 0-15,0-24 16,-25 24 0,-25 25-16,-24 0 15,24 0-15,1 0 16,24 0-16,-25 74 16,50-49-16,-25 0 0,25 25 15,0-1 1,50-49-1,0 0-15,-1 0 16,1 0-16,-1-25 16,1 1-1,-25-26-15,-25 0 0,49-24 16,-49 0-16,0 24 16,0-24-16,0-1 15,0 1-15,0-1 16,0 26-16,-24 49 15,24 24 17,0 51-32,0 24 15,0 0-15,0 1 0,0-1 16,24 25-16,26 0 16,0-25-16,-1 25 15,-49-50-15</inkml:trace>
  <inkml:trace contextRef="#ctx0" brushRef="#br0" timeOffset="91720.95">19348 12328 0,'0'25'15,"0"0"1,0 24-16,0 1 16,25-1-16,-25 1 15,0-25-15,0 0 16,25-25 46,49 0-46,-49-50-16,0 50 16,-1 0-16,26 0 0,-25 0 15,-25 25 1,0 0 0,0 24-1,-25-49 1,-25 50-16,-49-50 0,25 0 15,-1 0-15,26 0 16,-1 0-16,25-25 16</inkml:trace>
  <inkml:trace contextRef="#ctx0" brushRef="#br0" timeOffset="92258.8">19745 12477 0,'25'49'31,"24"-24"-15,-24 0 0,25-25-1,-1 0 1,26 0-1,-50 0-15,24 0 16,-49-50 0,50 50-16,-50-49 15,49 49-15,-49-25 0,25 25 32,-25 50-17,0 24-15,0 0 16,0 1-16,50-1 15,-50 25-15,49 25 16,-49-49-16,0-1 16,25-24-16,-25-25 15,-49 24 1,-26-49-16,-24 0 16,0-74-16,49 49 15,1-25-15,49 26 16,-75-26-16,75-24 15,0-1-15,50-49 16,49 25-16,0 0 0,0 24 16,1 26-16,-26 49 15,0-50-15,-24 50 16,0 0-16,-26 0 16,-24-25-16</inkml:trace>
  <inkml:trace contextRef="#ctx0" brushRef="#br0" timeOffset="94640.67">4936 14089 0,'0'25'15,"25"-25"17,0 0-1,-25-25-15,0-25-1,-50 50 1,1 0-1,24 0 1,-25 25-16,26 0 16,24 0-16,-75 24 15,75-24-15,0 25 16,0-25-16,0 24 16,25-49-16,0 0 31,0 0-31,-25-25 0,99-24 15,-99 24-15,49-25 16,-49 26 0,25-1-16,-25-25 15,25 50 17,25 25-17,-50 25 1,25-26-16,-25 1 15,74 25-15,-49-50 16,0 25-16,24-25 16,26 0-16,-26 0 15,1 0-15,-25-25 0,24 25 16,-49-75-16,25 51 16,-25-26-16,0 25 15,0-24 1,-25 49-1,-24 0 1,-1 0-16,25 0 16,0 24-16,-24 1 15,49 25-15,-25-25 16,25-1-16,0 26 16,0-25-1,25-25 1,24 0-16,1 0 15,0-25-15,-1-25 0,1 1 16,-50-1-16,25 1 16,-25-26-16,0 26 15,0-1-15,0 0 16,0 26-16,0-1 16,0-25-1,0 125 16,0-1-31,0 0 16,-50 26-16,50-26 16,0 0-16,25-24 15,-25 0-15,74-1 0,-24-24 16,-1-25-16,26 0 16,-1 0-1</inkml:trace>
  <inkml:trace contextRef="#ctx0" brushRef="#br0" timeOffset="95073.84">6102 14114 0,'0'-50'16,"0"25"15,-25 25-31,-49 0 16,24 25-16,1 0 15,24 25 1,25-26-16,-50-24 0,50 50 15,0-25 1,25-25-16,50 0 16,-26 0-1,1-50-15,24 1 16,-49-1-16,25 0 16,-50-24-16,25 0 15,-25 24-15,0 0 16,0 1-16,0-1 15,0 25-15,-50 25 16,25 50 15,25 24-31,0 1 16,0-1-16,0 1 16,0-1-16,25-24 15,-25-1-15,50 1 16,-50-25-16,74-25 15,-24 0 1</inkml:trace>
  <inkml:trace contextRef="#ctx0" brushRef="#br0" timeOffset="95241.65">6425 14064 0,'0'-25'0,"0"100"0,0-125 0,0 1 16,0 98 30,0-24-46,0 0 16,0 24-16,49-24 16,-49 0-16,0 25 15</inkml:trace>
  <inkml:trace contextRef="#ctx0" brushRef="#br0" timeOffset="95379.33">6450 13940 0,'0'-25'15,"49"25"1,1 0 0</inkml:trace>
  <inkml:trace contextRef="#ctx0" brushRef="#br0" timeOffset="96030.82">6648 14064 0,'50'50'47,"-50"-25"-31,24-25-1,-24 24-15,25-24 94,50-24-78,-51 24-1,-24-25-15,50 25 16,-25 0-1,24 25 1,-49 24 0,25-49-1,0 0 1,-25-49 0,74 24-16,-74 0 0,50-25 15,-50 26-15,25-26 16,-25 75 31,0 24-47,0 1 15,0 24-15,50 1 16,-50-26-16,0 1 16,0 25-16,0-26 15,-50 1-15,-25 24 16,1-49-16,-25-25 15,-25 50-15,74-50 0,1 0 16,49-75 0,0 1-1,49-1-15,50 1 16,25-1-16,-24 1 16,24 24-16,-25 50 15,25-74-15,-25 74 16</inkml:trace>
  <inkml:trace contextRef="#ctx0" brushRef="#br0" timeOffset="96422.9599">8211 13891 0,'0'-25'16,"-50"25"15,25 0-15,25 74 31,25 1-32,0-51-15,0 26 16,24-50 0,-24 50-16,25-26 15,-75-24 1,-25 50 0,-24-50-16,-1 0 15,1 0-15,24 0 16,26-25-16</inkml:trace>
  <inkml:trace contextRef="#ctx0" brushRef="#br0" timeOffset="96742.33">8211 13940 0,'49'-49'16,"-222"148"-16,297-149 0,-50 1 0,-24 49 16,-50 24-1,0 26-15,25-25 16,-25 0-16,0 24 15,49-24-15,1 25 16,-25-50 0,-1 0-16,26 0 15,-25 0-15,0 0 16,24-25-16,-49 0 16,25-25-16,-25 26 15,0-1-15,0-25 16,0 25-16,-50 25 15,26-24-15,-26 24 0,-24 0 16,-1 0-16,1 0 16,24 49-16,25 26 15,25-26 1</inkml:trace>
  <inkml:trace contextRef="#ctx0" brushRef="#br0" timeOffset="97352.7">8657 13990 0,'25'-25'15,"0"25"1,49 0 0,-49 50-1,-25-26-15,50 1 0,-50 25 16,49-25-1,-49-1 17,-49-24-17,49-49 32,24 49-47,1-25 16,0 25-16,25-50 15,-26 50-15,1 0 16,25 25 15,-50 0-15,25-25 78,24 0-79,1 0-15,-1 0 16,1 0 0,-50 25-1,0 0 1,0 24-1,-25 1 1,-24-50 0</inkml:trace>
  <inkml:trace contextRef="#ctx0" brushRef="#br0" timeOffset="97672.5399">9302 14213 0,'0'0'16,"50"0"-16,-25-50 16,24 50-16,-24-24 15,0 24-15,24-50 16,-24-24 0,-25 24-1,0 0 1,-49 50-1,-1 0-15,25 0 16,0 0 0,25 50-16,0-25 15,0 0 1,0 24-16,0-24 16,50 0-16,-25-25 0,24 49 15,1-49-15,24 0 16,50 0-16,75-49 15</inkml:trace>
  <inkml:trace contextRef="#ctx0" brushRef="#br0" timeOffset="98242.9">10617 13742 0,'-25'0'15,"25"25"16,0 49-15,0-24 0,0-75 77,74 0-77,-24 25 0,-25 0-1,-25 50 17,0-1-32,0-74 78,0 1-63,25 24 1,24 0 0,1 0-1,-25 0 1,-25 24-1,24-24-15,-24 50 16,0 0 0,0-26-1</inkml:trace>
  <inkml:trace contextRef="#ctx0" brushRef="#br0" timeOffset="98610.82">11063 13915 0,'25'-24'16,"0"24"15,-25 49 0,0 1-31,49-50 16,-49 49-16,50-49 15,-25 0 1,24 0-16,-24 0 16,25 0-16,0-49 15,-50 24 1,0 0-16,0-24 16,0-1-16,-50 25 31,0 25-31,1 0 0,-51 0 15,26 0-15,0 0 16,49 0-16,25 25 31,25-25-31,24 0 16</inkml:trace>
  <inkml:trace contextRef="#ctx0" brushRef="#br0" timeOffset="98952.17">11262 13841 0,'99'-25'31,"-49"25"-31,-26 0 0,26 0 16,-25 0-16,24 25 16,-49 25-1,0-26 1,0 26 15,-24-50-15,24-25 31,24-24-32,26 49-15,-25-25 16,24 25-16,-24 0 15,25 0-15,-25 0 0,24 0 16,-24 0-16</inkml:trace>
  <inkml:trace contextRef="#ctx0" brushRef="#br0" timeOffset="99258">11931 13940 0,'50'0'78,"-25"-49"-62,-25 24-1,0 0 1,-75 25 0,26 0-1,24 0 1,0 25-16,25 0 0,-49 24 15,49 26 1,24-51 0,26-24-16,-25 0 15,0 0-15,24 0 16,1 0-16,-1 0 16,1 0-16</inkml:trace>
  <inkml:trace contextRef="#ctx0" brushRef="#br0" timeOffset="99923.07">12328 13618 0,'0'-25'31,"0"50"1,0 24-32,0 26 0,0-1 15,50 1 1,-50-26-16,0 1 0,0-1 16,25 1-1,-25 0-15,0-26 16,0 1-16</inkml:trace>
  <inkml:trace contextRef="#ctx0" brushRef="#br0" timeOffset="100180.92">12651 13891 0,'-25'0'31,"0"0"-31,-24 0 16,24 0-16,0 0 16,25 49-1,0-24 1,25 0 0,24-25-1,-24 0-15,0 0 16,25 0-16,-26 0 15</inkml:trace>
  <inkml:trace contextRef="#ctx0" brushRef="#br0" timeOffset="100546.95">12775 13891 0,'0'0'16,"0"-25"-16,49 25 47,-49 25-32,0 24-15,25-24 16,-25 0-16,0 24 16,0-73 46,0-1-46,25 25-16,-25-50 15,50 50-15,-50-25 0,49 25 16,-24 0 0,25 0-1,-50 25-15,0 25 16,0-25-16,0-1 16,0 1-1</inkml:trace>
  <inkml:trace contextRef="#ctx0" brushRef="#br0" timeOffset="100882.78">13097 13965 0,'50'0'16,"-100"74"-16,50-148 0,50 49 0,-25 75 47,-25-25-47,0-1 15,24-24-15,-24 75 16,50-75-16,-25 25 16,24-25-1,-24 0 1,-25-25-16,75 25 16,-75-50-16,74 1 15,-74 24-15,25 25 16,-25-75-16,0 26 15,-25 49-15,0 0 16,-49 0-16,-1 0 16,1 0-16,0 0 15,49 0 1,25 49-16,25 1 16</inkml:trace>
  <inkml:trace contextRef="#ctx0" brushRef="#br0" timeOffset="101379.69">13444 13915 0,'50'75'78,"-25"-50"-62,25-25 0,-26 0-1,1 0 1,25 0 0,-1-75-1,-49 50 1,25 25-16,-25 25 31,0 25-15,50-50-1,-50 49-15,49-49 16,1 0 0,-25 0-1,-25-24-15,49-26 16,-49 25-1,0 0-15,0-49 16,-24 74 0,-1-25-16,0 25 15,-25 0-15,26 0 16,-1 0-16,-25 0 16</inkml:trace>
  <inkml:trace contextRef="#ctx0" brushRef="#br0" timeOffset="101626.66">14015 13643 0,'0'0'0,"0"-25"16,25-25-1,0 50 1,-25 50-16,74-1 15,-74 1-15,25 0 16,-25-1-16,0 1 16,0 24-16,0-49 15,0 25-15,0-26 16,0 26-16</inkml:trace>
  <inkml:trace contextRef="#ctx0" brushRef="#br0" timeOffset="102405.86">14238 13965 0,'25'0'16,"0"0"-1,0 0-15,24-25 16,-24 25-16,0 0 15,49-25 1,-74 1 0,25 24-16,-25-50 15,0 25 1,-25 25 15,-24 0-31,24 0 16,-25 0-16,1 75 15,24-51-15,25 1 0,0 25 16,0-1 0,74-49-16,1 0 15,-1 0-15,1 0 16,24 0-16,0 0 16,25-24-16,-50 24 15,1-50-15,-75 0 16,0 1-1,-25 24 1,0 25-16,0 0 16,-24 0-16,-1 0 0,1 0 15,24 0-15,25 50 16,-25-50 0,25 74-16,0 0 15,0-49 1,25-25-16,24 0 15,-24 0-15,0 0 16,49-99 0,-74 74-16,0 0 15,0-24-15,0-1 16,0 1-16,-49-1 16,49 0-16,-25-24 0,25 24 15,0 26 1,0 48 15,0 26-31,0 24 16,0 1-16,25-1 15,-25-24-15,49-1 16,-49 1-16,0 0 16,0-1-16,25 1 15</inkml:trace>
  <inkml:trace contextRef="#ctx0" brushRef="#br0" timeOffset="102874.18">15305 13915 0,'0'0'0,"0"-24"16,-25 24-16,0 0 15,-24 0-15,24 0 16,-25 0-1,50 74 1,-49-74-16,49 25 16,24-25 15,1 0-15,25 0-1,-25 0 1,24 25-1,-49 24 1,0 26-16,0-1 16,0 0-16,0 1 15,0 24-15,0-24 16,0-26-16,-25 1 16,-24-50-16,-26 0 15,-4092 0-15,8210 0 16,-4067 0-16,24-25 15,-25 25-15,25-74 16,0 49-16,0-25 16,49-24-16,1 24 0,49-49 15,25 24 1,-25 1-16,1 0 16</inkml:trace>
  <inkml:trace contextRef="#ctx0" brushRef="#br0" timeOffset="103174.65">15528 13990 0,'0'0'31,"50"0"-15,-1 0-1,-24 0-15,25-50 16,-25 50-16,-1-49 16,26 49-16,-50-75 0,0 50 15,0-24 1,-25 49-1,-49 0 1,49 0-16,0 49 16,25-24-1,-50 25-15,50 24 0,0-24 16,0-25-16,0-1 16,75 51-1,-50-75-15,24 25 16,51-25-16,48 0 15</inkml:trace>
  <inkml:trace contextRef="#ctx0" brushRef="#br0" timeOffset="103327.9899">16495 14064 0,'0'-25'31</inkml:trace>
  <inkml:trace contextRef="#ctx0" brushRef="#br0" timeOffset="111788.63">1712 16321 0,'0'0'0,"-50"0"16,25 0 31,50-49-31,50 49 15,-51 0-31,1 0 0,0 0 15,25 25 1,-50 24 0,0 26-1,-50-50-15,0-25 16,50 49-16,-49-49 16,49 25-1,25-25 16,24 0-15,1 0-16,0 0 16,-1-50-16,26 1 0,-26-1 15,1-24-15,-25-26 16,-25 1-16,49 0 16,-49 25-16,0-1 15,-25 1-15,-24 74 16,-50-25-16,-1 25 15,-49 50-15,-24 24 16,-26 50-16,1 74 16,74-24-16,50 0 15,74-75-15,0 0 16,0-24-16,0-26 16,49 26-16,26-26 15,73-49-15,26 50 16,24-50-16,-24-25 15,0-49-15,-25-1 0,-25 1 16,-75-25-16,1-1 16,-50 1-16,0 0 15,0-50-15,0 25 16,-75 0-16,1 25 16,-25 74-16,0 25 15,-50-50-15,49 50 16,26 0-16</inkml:trace>
  <inkml:trace contextRef="#ctx0" brushRef="#br0" timeOffset="112624.66">3597 16644 0,'0'0'0,"0"-50"16,0 125 31,0-26-47,0 1 15,0 0-15,0-26 16,0 26-16,-25-50 16,25 25-16,0-50 62,0 0-62,0-49 16,25-1-16,-25 1 15,25 0-15,-25-1 16,49 50-16,1 50 31,-50 0-15,74 49-16,-24-24 15,-50-25-15,50 24 0,-1-24 16,-49-74 31,0-26-47,0 1 16,0-25-16,0 24 15,0-24-15,0 24 16,0 1-16,-25 24 15,25 75 17,0 50-32,0 73 0,0-48 15,0-1-15,50-25 16,-50-24 0</inkml:trace>
  <inkml:trace contextRef="#ctx0" brushRef="#br0" timeOffset="112813.68">4093 16743 0,'50'-49'16,"-50"-1"0,0 75 31,0 49-47,-25 1 15,25-26 1,0 1-16,0 24 0,0-49 15</inkml:trace>
  <inkml:trace contextRef="#ctx0" brushRef="#br0" timeOffset="112973.74">4143 17016 0,'74'-99'16,"-24"24"-16,-174 249 0,297-422 0,-173 174 16,0-26-16,0 1 15,0 25-15,0 24 16,-24 50-16,24-25 15,-75 25-15,50 25 16,1 0-16,-26 25 16,50-1-16,-25 1 0</inkml:trace>
  <inkml:trace contextRef="#ctx0" brushRef="#br0" timeOffset="115680.5">12452 13196 0,'-49'0'0,"98"0"78,1 0-62,24 0-16,-24 0 15,0 0-15,-1 0 16,26 0-16,-1 0 16,-24 0-16,-1 0 0,1 0 15,-1 0-15,-24 0 16,-74 0 46</inkml:trace>
  <inkml:trace contextRef="#ctx0" brushRef="#br0" timeOffset="115988.57">12427 13146 0,'0'0'0,"-24"0"15,-1 0-15,0 0 0,75 0 47,-1 0-31,51 0-16,-1 0 16,0 0-16,0 0 15,0 0-15,-24 0 16,-26 0-16,1 0 15,-100 25 32,26-25-31</inkml:trace>
  <inkml:trace contextRef="#ctx0" brushRef="#br0" timeOffset="116325.41">12105 13196 0,'25'0'31,"24"0"-31,26 0 16,24 0-16,75 0 15,24 0-15,1 0 0,-51 0 16,1 0-16,-74 0 16,-26 0-16,-24 0 15,-50 0 79</inkml:trace>
  <inkml:trace contextRef="#ctx0" brushRef="#br0" timeOffset="123608.52">4639 16743 0,'0'25'0,"0"-99"62,0 49-62,0-25 16,0 1-16,0 24 16,0-25-16,0 25 15,0-24 1,25 49 15,-1 0-15,51 25-16,-50-1 15,-25 1 1,24-25 0,-24 75-16,0-51 15,0 1-15,0 0 16,0 74-16,0-49 15,-49-1-15,49-24 16,0 25-16,0-1 16,-25-24-16,25 25 15</inkml:trace>
  <inkml:trace contextRef="#ctx0" brushRef="#br0" timeOffset="124380.95">5631 16446 0,'0'74'63,"0"-49"-63,0 24 15,0 26-15,0-26 16,0-24-16,0 0 15,0 25 1,0-100 31,0-24-31,0-1-16,0 26 0,0-26 15,50 26-15,-50-1 16,24 0-16,-24 1 15,25 49-15,50 24 32,-75 1-17,0 25-15,24 24 16,-24-24-16,0 0 16,0-1-16,0-24 15,0 0 1,50-25 15,-50-25-31,0-25 16,25 1-16,-25-1 0,49 1 15,-49-26-15,75 50 16,-75 0-16,49-24 16,-24 49-1,-25 49 16,25-24-31,-25 0 16,0 50-16,0-51 16,0 26-16,0 24 15,50-24-15,-50 0 16,0-1-16,0 1 16</inkml:trace>
  <inkml:trace contextRef="#ctx0" brushRef="#br0" timeOffset="124793">6301 16396 0,'0'50'62,"0"-1"-62,0 1 16,0 24-16,0-24 16,25-1-16,-25-24 0,24-25 15,26 50-15,-25-50 16,24 0 0,1 0-16,24-50 0,-49-24 15,-25 24-15,50-24 16,-50-1-16,0 1 15,-25 24-15,-49 1 16,24 24-16,-24 25 16,-1 0-16,1 0 15,-1 0-15,26 0 16,-1 74-16,50-49 16,0 0-1,25-25 1,0 0-16,24 0 0</inkml:trace>
  <inkml:trace contextRef="#ctx0" brushRef="#br0" timeOffset="125204.66">6474 16346 0,'25'-25'16,"25"25"-1,-25 0 1,-1 0-1,-24 25-15,50 25 16,-50-25-16,0 0 16,0 24-16,0-24 0,0 25 15,0-26 1,0 26 0,0-75 30,0 0-46,0-24 16,25-1-16,-25-24 16,25 49-16,-25 0 15,49 25-15,1 0 16,-25 0 0,-1 0-16,26 0 15,-50 25-15,25 49 16,-25-24-16,0 0 15,0-1-15,0-24 0,0 25 16,0-26-16</inkml:trace>
  <inkml:trace contextRef="#ctx0" brushRef="#br0" timeOffset="125588.02">6995 16346 0,'0'0'0,"0"-25"16,0 75 15,0 25-31,0-1 16,0-24 0,0-1-16,0 1 0,0-1 15,75-49-15,-75 25 16,49-25-16,-24 0 15,0 0-15,25-25 16,-26-24-16,-24-1 16,50 1-16,-50-26 15,50 1-15,-50-1 16,0 26-16,0 24 16,-25 25-16,-25-25 0,1 25 15,-26 0-15,1 0 16,-1 0-16,1 0 15,49 0-15,25 25 16</inkml:trace>
  <inkml:trace contextRef="#ctx0" brushRef="#br0" timeOffset="125838.32">7318 16098 0,'0'0'0,"0"-49"16,0 98 15,0 1-31,49 49 16,-49-25-16,0 26 15,0-1-15,0-25 16,0 26-16,0-51 15,0 1-15,-24-1 16,24 1-16,-25-50 16</inkml:trace>
  <inkml:trace contextRef="#ctx0" brushRef="#br0" timeOffset="126279.76">7243 16545 0,'0'0'0,"75"0"16,-26-50-16,-24 50 16,0 0-16,25-25 15,-26 25-15,1 0 16,-25 25 31,0 50-32,0-26-15,0 26 16,0-26-16,0 1 16,0-25-16,0-1 15,25 26-15,25-50 16,-1 0 0,26 0-16,-26-25 0,-24 0 15,-25-24-15,50-1 16,-50 1-16,0-1 15,0-24-15,-25-1 16,-25 1-16,1 49 16,-1 25-16,-24 0 15,-1 0-15,26 0 16,-1 0-16,25 74 16,25-49-16,0 25 31</inkml:trace>
  <inkml:trace contextRef="#ctx0" brushRef="#br0" timeOffset="126703.9399">7814 16495 0,'0'-25'16,"25"25"-1,-1 0 1,26 50-1,-50 0-15,25-1 16,-25 1-16,0-25 16,0 24-16,0 1 15,0-1 1,0-123 46,0 49-46,49-24-16,1-26 16,-25-24-16,24 25 15,-24 74-15,25 0 16,0 0 0,-50 74-1,24-24-15,-24-1 16,0 1-16,0-25 15,0 24-15,0 1 16</inkml:trace>
  <inkml:trace contextRef="#ctx0" brushRef="#br0" timeOffset="127083.77">8409 16470 0,'0'0'0,"0"50"16,0 0 0,0-1-1,0 1-15,0-1 0,0-24 16,0 25 0,0-25-16,0-1 15,0-73 16,0-1-31,0-24 16,0-1-16,0-24 16,-49-50-16,49 50 15,0 0-15,0 24 16,0 26-16,0-1 16,24 75 15,-24 0-31,50 24 15,0 26-15,-26-50 16,26 24-16,0 26 16</inkml:trace>
  <inkml:trace contextRef="#ctx0" brushRef="#br0" timeOffset="127312.95">8831 16446 0,'0'0'15,"-50"0"32,1 0-47,24 49 16,-25 1-16,25-1 0,25-24 15,-49 0-15,49 25 16,25-1 0,-1-49-16,26 0 15,49 0-15,0 0 16,1 0-16,24-49 15,-50 49-15,-24-25 16</inkml:trace>
  <inkml:trace contextRef="#ctx0" brushRef="#br0" timeOffset="127959.71">10294 16272 0,'0'0'0,"-49"0"16,49 124 15,0 0-15,0 0-16,-25 25 15,25-75-15,0 1 16,0-26-16,0 1 15,-50-25-15,50-1 16,0-48 31,0-1-31,0 0-16,0-25 15,0 1-15,0-1 0,0-49 16,50-25-16,-1 25 15,1-25-15,-25 24 16,25 51-16,-26 49 16,1 0-1,25 25 1,-50-1 0,25 1-16,-25 50 15,0-50-15,0-1 16,-50 51-16,0-50 15,-24 24-15,-1-24 16,-49 25-16,50 24 16,24-74-16</inkml:trace>
  <inkml:trace contextRef="#ctx0" brushRef="#br0" timeOffset="128140.58">10319 16917 0,'50'0'62,"-25"0"-46,24 0 0,-24-50-16,25 50 15</inkml:trace>
  <inkml:trace contextRef="#ctx0" brushRef="#br0" timeOffset="128512.01">11088 16396 0,'0'0'0,"50"-50"16,-50 1-1,-25 49 16,-50 0-15,51 0-16,-26 49 16,50 26-1,0-50-15,0-1 16,0 1 0,0 25-16,25-25 0,24 24 15,-24-49-15,-25 50 16,50-50-16,-50 25 15,25-25-15,-25 24 16,0 26 0,0 49-1,-50-99-15,-49 50 16,0-50-16,-1 49 16,26-49-16</inkml:trace>
  <inkml:trace contextRef="#ctx0" brushRef="#br0" timeOffset="128662.91">11336 16991 0,'0'-25'0,"25"25"16</inkml:trace>
  <inkml:trace contextRef="#ctx0" brushRef="#br0" timeOffset="-40250.61">16892 4242 0,'-124'148'0,"25"1"16,-25 25-16</inkml:trace>
  <inkml:trace contextRef="#ctx0" brushRef="#br0" timeOffset="-5768.57">8781 12799 0,'0'-25'187,"0"-24"-171,0-1-16,0 25 15,50-24-15,-50-1 16,25-49-16,-25 49 16,0 1-16,0 24 0,49 25 15,-49-25-15,0-24 31,-25 49 16,25-25 63,0 0-95,0-25 17,0 75 14,0 25-46,0 24 0,0 1 16,0-1 0,-24 0-16,24 1 0,0-1 15,0-49-15</inkml:trace>
  <inkml:trace contextRef="#ctx0" brushRef="#br0" timeOffset="-4925">8980 12254 0,'0'-50'15,"0"25"1,0 0-16,0-24 16,0-1-1,-50 50 79,50 25-94</inkml:trace>
  <inkml:trace contextRef="#ctx0" brushRef="#br0" timeOffset="-3986.9">9054 12477 0,'25'0'47,"-25"-50"-16,0 25 31,25 25-30,-25 50 77,0-25-93,0 0-1,0 24 17</inkml:trace>
  <inkml:trace contextRef="#ctx0" brushRef="#br0" timeOffset="-3493.23">8880 12129 0,'0'-24'16</inkml:trace>
  <inkml:trace contextRef="#ctx0" brushRef="#br0" timeOffset="-2684.35">8880 12080 0,'50'0'31,"-50"-25"-15,25 25 31,-25-25-32,0-24 1,-50 49 31,50 24-47,-25 1 15,25 0-15</inkml:trace>
  <inkml:trace contextRef="#ctx0" brushRef="#br0" timeOffset="-1716.64">8930 12129 0,'0'-24'31,"25"24"-15,-25-50 0,0 25 15,0 0-16,0-24 17,-50 49 15,25 49-32,25-24-15,-49-25 16</inkml:trace>
  <inkml:trace contextRef="#ctx0" brushRef="#br0" timeOffset="-464.02">9029 12030 0,'-25'-25'79,"25"1"-33,-24 24-14,-1 0-1,-25 24-15,50 1-16,-49 25 15,24-25-15,25-1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1T05:53:08.2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11374 3417 552,'0'0'4,"0"0"-4,151-101 0,-76 19 4,19-14 10,26-19-5,3 6-3,-3 20-3,-55 53-3,-12 11 0,-13 10 3,-11 4-6,-6 6-2,-13 3-12,-7 2-6,-3 0-4,0-2 27,0 2 1,0 0 2,-13 0-2,-8-3-2,-1 2-14,-4-1-3,3 0-4,1-2 20,-3 0 0,7 0 4,0 0 4,7 2-4,2 0 1,3 2 10,3 0-9,3-2-4,0-3-1,0 3-4,23-5 5,8-5 6,3-1 14,1 1 7,-6 0-11,-4 8 1,-7 1-4,-5 3-13,-4 0 4,-5 0-4,0 0 0,-2 14 1,6 2-1,-4 2 2,0 4-2,1 2 2,-5 8-4,0 4-44,0-2-38,0-4-205</inkml:trace>
  <inkml:trace contextRef="#ctx0" brushRef="#br0" timeOffset="965.6165">13463 1287 403,'0'0'108,"0"0"-93,0 0-15,0 0 35,0 0 5,0 0 3,0 101-6,-8-59-12,-6 4 6,-6-2-14,2 0 0,-5-7 3,8-8-14,1-9 0,5-8-6,8-6 6,1-1-5,0-5 3,0 0 0,0-19 14,0-15-16,0-10-2,4-9 0,12-7 5,1-1-8,4-6 3,3 5 0,0 15-3,2 10 3,0 15 0,-2 12-2,-1 10-3,4 0 4,4 18-4,2 16 2,-1 9 3,-3 8 0,-6 0 0,-2 2 0,-7 0-7,-10-7-12,-4 3-53,0-8-44,-6-7-49,-21-8-67</inkml:trace>
  <inkml:trace contextRef="#ctx0" brushRef="#br0" timeOffset="1155.6525">13486 1497 374,'0'0'96,"0"0"-34,0 0-1,0 0-41,0 0-17,0 0-3,85-53 0,-37 39-34,2 0-99,-11 0-118</inkml:trace>
  <inkml:trace contextRef="#ctx0" brushRef="#br0" timeOffset="1617.2132">14032 1143 476,'0'0'92,"0"0"-17,0 0 3,0 0-39,0 0-39,0 0 0,-18 34-5,18 8 5,0 6 0,0-2 3,0 2 0,0-4-2,4-8 0,6-5-1,-3-11 1,1-8-1,-4-2 0,-4-6-12,0-4 0,0 0 2,0 0 10,0 0 6,0-16-4,0-6-2,-9-2 0,1-1 2,-8 3-2,1 8 0,-6 0 0,-3 10 12,-3 4-10,-2 0 4,0 8-6,0 16 2,4 6-7,8 3 5,6-1 0,11-4-1,0-5 0,0-6-7,17-3-3,13-8-30,9-6-10,8-4-57,8-24-14,2-9-80</inkml:trace>
  <inkml:trace contextRef="#ctx0" brushRef="#br0" timeOffset="2208.9616">14342 1148 258,'0'0'134,"0"0"-20,0 0-39,0 0 39,0 0-64,0 0-48,-21-43-2,21 69-6,7 7 6,4 9 0,0 4 4,1-2-4,-7-7 1,3-1 0,-4-5 0,-4-10 3,5-4-4,-5-7 0,2-10-3,-2 0 3,0 0 0,0 0 5,0-14-3,-2-11-1,-18-1-1,0 1 0,-5 0 3,0 7-5,4 8 4,-4 4-2,5 6 4,-9 0-4,-3 18 0,3 12-4,3 6 5,6 0-5,6-4 4,11-2 0,3-7-3,0-4-1,21-7 1,11-9 3,10-3-13,9-8 2,7-18-13,2-6 2,1-2-13,-10-4-8,-5 1 24,-6 1 16,-11 5 3,-8 8 5,-13 7 19,-6 11 33,-2 5 16,0 0-36,0 0-35,0 11-2,0 17 2,0 2 2,-4 3-4,0-4 2,4-3-1,0-4-1,0-5-4,0-5-53,0-9-48,0-3-30,4 0-44,-2-17-119</inkml:trace>
  <inkml:trace contextRef="#ctx0" brushRef="#br0" timeOffset="3163.7167">14556 1187 206,'0'0'124,"0"0"-34,0 0-2,0 0-16,0 0-51,0 0-21,-29-41-21,41 52-4,5 0-43,1 4-24,-3-4-43,1 0-16,-5-7 42,-3 2 109,-1-4 12,-2 2 67,-3-2 25,3 1 2,-1 4 7,2-2-40,3 2 6,3 0-18,-1 2-22,5 3 5,-3 0-5,1 6-15,-4 0-5,-1 5-1,-5-2-17,-4-3 6,0 1-7,0-9 3,0-3 1,0-7-2,0 0 0,0 0 7,6-2-4,2-20 0,3-8-5,5-2 0,6 0 2,-2 8-2,0 8 0,0 7-5,-4 9 3,2 0-8,-1 0-2,0 23 10,-5 1-3,5 0-4,-7-2-13,3-6-7,-1 0-16,3-8 2,1-5-17,-1-3-7,8 0 10,1-25-27,6-7 12,-1-3 28,-3-6 44,-4-1 3,-6 4 54,-5 2 36,-5 6-7,-2 9 11,-4 9-5,0 9-13,0 3-34,0 0-22,-13 14-23,-9 18 0,-4 8 3,-3 0-3,9-4 0,7-4 0,2-12 2,10-4-5,1-4 3,0-12-7,1 0 6,23 0-7,3-16 5,3-4 2,2 0-8,-5 6 5,-4 7-2,-5 4 4,2 3 0,0 4-5,0 26 6,8 14-2,-1 12 4,-1 5-1,2 3 0,-13-3-2,-9-8-2,-6-2-27,-9-4 9,-26-9 2,-14-5 8,-9-16 12,-7-10 3,5-7 25,9 0 18,7-17-21,16-15-9,15-14 3,13-10-10,0-10-9,31-2 0,18 0 3,11 5-13,4 8 3,0 9-35,-6 9-39,-5 9-44,-10 3-15,-12 11-149</inkml:trace>
  <inkml:trace contextRef="#ctx0" brushRef="#br0" timeOffset="3763.9341">15706 1097 655,'0'0'79,"0"0"-67,0 0-10,0 0 33,0 0 1,4 116-17,1-77 6,-5-2-20,2-3 4,-2-10-7,0-6 3,0-7-3,0-10-2,0 2 0,0-3 13,0 0-9,0-22 1,2-11-5,11-3-6,3-8 5,4 8-4,1 4-16,-2 10 17,-1 12-4,-3 8-11,2 2 8,-5 2-11,1 21 14,1 6 2,-5 5 6,-2-4-1,-4-4 1,-3-6 0,0-10 0,0-8-7,2-2 7,-2 0 3,2 0 1,0-6 13,2-14-13,2-4-3,4-2 5,3-2-3,1 2 5,-1 10-6,2 3 3,-1 8-1,-1 5-4,1 0-4,1 0 2,1 18 0,2 3 0,-9 4 2,2-3-30,-2 0-15,-7-1-37,3-6-46,-4-4-10,-1-11-17,3 0 53,2 0 32</inkml:trace>
  <inkml:trace contextRef="#ctx0" brushRef="#br0" timeOffset="4093.3226">16142 1257 81,'0'0'152,"0"0"-49,0 0-4,23-114 5,-15 92-25,2 10-10,-5 5-4,3 7-45,1 0-11,-2 4-9,2 21 2,-3 8 11,3 9 3,-5-1-9,4-4 13,-2-8-16,7-7-4,1-8 5,9-7 1,-3-7-5,8 0 0,-1-17 8,-4-9 7,-6-8-14,-5-2 6,-12-4-1,0-3-4,-10 4 2,-16 6-5,1 11 0,-4 15-4,2 7-2,1 0-15,1 24-11,5 8-19,11-1-2,7 0-23,2-7-56,2-8 16,18-10-88,9-6 67</inkml:trace>
  <inkml:trace contextRef="#ctx0" brushRef="#br0" timeOffset="4633.5603">16448 1113 107,'0'0'235,"0"0"-98,0 0-2,0 0-40,0 0-10,0 0-53,33-37-30,-25 62 4,2 7 3,-1 3 13,-3 0 6,-2 0-21,-2-10 0,-2-9-7,0-6 0,0-8 6,2-2-4,-2 0 4,2 0 15,2-20-9,1-10-12,11-10 0,5-4-5,8 4-4,7-4-29,-6 12-10,0 14 19,-10 10-24,-3 8-12,-7 5 7,-1 17 41,5 5 13,-1-4-7,9-2 11,3-10-6,0-6 12,1-5-6,1 0 0,-4-2 1,5-16 6,-7-6 0,-9 2-2,-7-4 7,-5 2 19,0 4 11,0-1 0,-17 9-5,-4 4 9,-1 8-9,-5 0-10,-7 8-17,-3 20-10,1 9 14,7 2-1,11 3-12,16 0 1,2-3-1,4-5-1,25-10 0,10-6-2,14-12-1,9-6 1,12 0-16,6-20-6,-8-8-94,-17-2-156</inkml:trace>
  <inkml:trace contextRef="#ctx0" brushRef="#br0" timeOffset="5285.2406">17494 860 79,'0'0'112,"0"0"17,0 0-15,0 0-20,0 0-8,0 0-7,2-104 4,-2 94-24,0 6 13,0 2-30,0 2-7,0 0-34,0 21-1,0 28-5,3 18 4,3 12 2,-6 4 8,2-1-7,-1-9-2,4-8 0,5-14-30,-2-16-26,5-12-54,2-20-42,2-3-51,-1-15-86</inkml:trace>
  <inkml:trace contextRef="#ctx0" brushRef="#br0" timeOffset="6194.33">17710 984 48,'0'0'379,"0"0"-288,0 0 42,0 0-58,0 0-45,0 0 6,-114 68-19,99-32-8,7-2-5,6-5 1,2-5-3,0-5-2,0-8-3,21-5 1,8-6 2,4 0 0,7-14-14,6-12-13,-3-6-29,-4-1 3,-13 1 49,-12 0 4,-10 3 3,-4 9 3,0 3 29,0 11-4,0 6 17,0 0-24,0 0-23,0 2-2,0 16 4,0 5 3,2-2 3,4 4-5,4-3 8,1-6-12,2 0 1,-1-8 3,0-2-3,-5-2 1,0-4-2,0 0 2,2-9-2,4-8 5,5-5-1,2-5-8,0 3 6,0 0-2,-8 6 0,-4 11 0,-6 0 0,-2 5 0,5 2-13,-1 0 12,8 7-10,1 14 11,5 0-3,-4 0 8,8-1-10,-4-1 3,2-3-25,4-5-3,-2-4-29,-4-7 12,-2 0 1,-8-4-7,-1-14 43,-3-6 10,-3-6 6,2-3 26,3-1-2,-6 2 7,2 6-1,0 4 13,-2 14 8,0 6-22,0 2-8,0 0-27,0 14-2,0 16 2,0 11 4,0-2-1,0-3-2,0-6-1,8-7 0,7-10-1,0-4 1,1-9 0,3 0 0,-1 0 4,-2-20 1,-2-5 2,-7-7-6,-2-4 5,-5 2-3,0 4-1,0 4 0,-15 10 4,-5 8-9,0 6 3,-2 2-7,4 8 4,-3 17-16,8 0-3,7 1-7,6 1-28,0-1-9,0-5-29,25-6-34,8-12 1,7-3-30,6 0-6</inkml:trace>
  <inkml:trace contextRef="#ctx0" brushRef="#br0" timeOffset="6679.7742">18603 990 176,'0'0'158,"0"0"1,0 0-13,0 0-21,0 0-52,0 0-9,5-40-32,-5 40-8,0 0-9,0 0-15,0 0-3,0 6 1,0 14-2,0 2 4,5-2 0,4-1-2,-1-1 1,8-2 1,-3-6-6,2-3 4,1-7-18,1 0 5,2 0-2,1-14 15,1-4 1,-2-6 1,-1 5 0,-5-1 2,-3 8 4,-6 5-6,-4 3 11,0 4-6,0 0-5,2 2-1,5 14 1,-1 6-1,6-2 2,3-6 1,1-2-2,4-5 0,0-6-1,-2-1 1,-1 0 0,-2-13 0,-7-11 3,-1-2-3,-7-6 0,0 3 0,0 3 0,-13 0 0,-1 4-6,1 4-5,1 4-17,3 10-3,0 4-12,3 0-65,2 0-12,4 0-7,0 0-40,0 0-22</inkml:trace>
  <inkml:trace contextRef="#ctx0" brushRef="#br0" timeOffset="6883.8302">19005 764 126,'0'0'195,"0"0"-31,0 0-5,0 0-28,0 0-45,0 0-25,0-33-14,0 33-32,7 7-13,1 19 3,5 8-2,1 8 12,-3 4-14,1 0 6,-1 1-14,-3 2 2,0-1-54,-4-3-35,-2-3-59,0-20-101,-2-13-135</inkml:trace>
  <inkml:trace contextRef="#ctx0" brushRef="#br0" timeOffset="7625.0876">19168 988 391,'0'0'89,"0"0"-70,0 0 31,0 0 8,0 0-9,124-23-12,-76 18-16,2-3 4,-2-2-19,-15 3-6,-11-2 0,-13 4-1,-9-4 1,0 0 5,-18-2-1,-10-1 23,-2 2 4,0 3 6,5 7-1,-2 0-31,2 0 7,-2 14-10,0 11 3,3 8-7,2 4 4,6 1-2,10-2 0,6-6 2,0-5-5,8-9 2,32-11-6,16-5 2,27 0 0,21-16-25,22-9-1,9-5-32,2-3-15,-17 8-43,-31-8 66,-35 5 53,-30 6 1,-24 2 1,-20 7 66,-31 8 45,-14 3-40,-11 2-43,-7 0-12,6 10 28,7 13-13,17 6-14,22 4-12,11-4-4,20 0-2,0-4-2,20-4-5,18-12 3,11-4 10,4-5-1,3-7 3,2-18-7,-6-10-13,-4-2-17,-3-10-11,-12-1 29,-10 2 4,-10-7 8,-13 3 3,0 4 1,0 0-1,-13 11 10,-3 10 21,3 11 21,-2 10-40,6 4-10,2 9-5,-7 26-1,10 13 1,1 7 0,3-1-2,0-4-3,18-1 5,4-8-6,3-7-15,0-2-34,3-10-16,4-8-50,5-6-17,5-6-24,-9-2-122</inkml:trace>
  <inkml:trace contextRef="#ctx0" brushRef="#br0" timeOffset="8375.185">20335 892 151,'0'0'238,"0"0"-126,0 0 29,0 0 0,0 0-77,0 0-10,0-76-36,-2 76-13,-11 6-4,-5 14-1,1 6 0,1-2-1,5 2-1,3-2 2,4-6 0,0 1 3,4-5-8,0-5 5,0-1-7,0-3 6,0-5-18,12 0 12,5 0-1,2-7 8,7-7 3,1 1-1,-3 6-1,-2 5-1,-4 2-2,-3 0-1,2 29-3,-6 12 6,11 23 0,3 7 1,-6 1 0,1 2-1,-7-6 6,-7-11-13,-6-16 7,0-12-3,-24-21 3,-18-8 7,-8 0-1,-4-29 3,7-10-4,13-7-3,13-8-2,11-11-1,10-2-6,7 4-16,27 9-28,14 5 24,8 14-53,6 11-77,-2 6-18,-12 14-55,-15 4 154,-15 0 67,-7 0 9,-4 0 42,-3 0 82,3 4-21,2-4-16,2 0-13,9 0 18,9-4-41,0-13-24,-1-1-19,-5-2-6,-9 2 9,-14-2 27,0 4 24,-10 4-8,-20 2-33,-4 8-2,-6 2 0,0 0-10,2 5 1,6 18-6,5 6-1,10 8 4,9 7-7,8 0 0,0 1-2,23-3 6,16-11-5,5-6 1,10-13-2,8-10 1,9-2-23,10-14-20,-1-16-52,-6-9-99,-19 3-28</inkml:trace>
  <inkml:trace contextRef="#ctx0" brushRef="#br0" timeOffset="10033.6747">21510 563 413,'0'0'68,"0"0"-28,0 0 102,0 0-58,0 0-52,0 0-25,0 58-2,0 1 31,0 5-7,-2 2-14,2-4 4,0 1-16,0-10 2,0-7-4,0-11 2,0-16-3,0-8 0,0-8-12,0-3 5,0 0 6,5-12 1,-5-18 4,0-7-2,0-5-2,0 1 0,-16 7 4,-8 8-8,-1 12 4,7 11 0,-4 3 1,0 0-1,-10 25-3,-5 13 3,1 8 0,7 2-2,10-4 2,14-9 0,5-5 0,0-8-3,8-5 2,19-5-2,11-9-17,11-3 3,14-15-19,14-14-23,4-11 7,-8-3-34,-15-3 47,-15-2 32,-19 9 7,-13 4 21,-6 12 52,-5 9 16,0 9-19,0 5-33,0 0-9,0 0-28,0 8-5,0 18 5,0 10 0,0 8 4,0-2 6,6-3-8,4-6 2,7-6-1,1-6-1,1-7-2,4-7 2,0-7 0,1 0 1,7-19-1,-6-15 5,-1-4-1,-1-8-1,-13-2 2,-4 4-2,-6 4-3,0 8 0,-16 9-1,-7 12-1,-4 9 0,-1 2-14,-1 6-4,0 13-15,11 8 7,9-3-1,5 3-21,4-1 18,0-11 10,5 2-5,23-5 22,8-7-3,6-3 6,9-2 0,1 0 2,4 0 2,-4-12 13,2-6 6,0-3 2,0 2-13,-11-3-1,-7-2-1,-15 0-6,-18 4 25,-3 4 12,0 2-9,-8 3 2,-10 4-13,-2 2 4,-4 5-10,-3 0-15,-4 12 0,-1 15-1,4-1 2,3 4-3,9 4 2,7-6-2,9 0 1,0-3-3,0-6 2,21-3 0,8 0 2,11-9-3,8-7 6,6 0 2,4-4-5,2-17-1,-2-2-2,-11-3-6,-13-9 1,-10 1 6,-13 2 3,-4 0-1,-7 6 0,0 2 5,0 8-5,0 4 1,-3 5 0,1 4-1,0 3 0,0 0-1,-1 0-3,-1 15-5,4 4 8,0 1 1,0 2-1,4 0 0,15 0 1,-2-4 0,-1 1 2,-5 1 1,-4-1-4,-5 1 2,-2-1 3,0-2 2,-2-2-2,-13-3 0,-6 2-2,-1-5-2,0-2-5,-12 1-17,-6-5-48,-2 0-49,6-3-73,12 0-60</inkml:trace>
  <inkml:trace contextRef="#ctx0" brushRef="#br0" timeOffset="10783.2901">23113 782 242,'0'0'67,"0"0"-6,0 0-2,0 0-40,0 0-19,0 0-7,0-29-46,0 29-127</inkml:trace>
  <inkml:trace contextRef="#ctx0" brushRef="#br0" timeOffset="11329.7309">23113 782 365,'7'-36'218,"-5"28"-176,6 4 52,-4 1 4,0 3-25,5 0-60,-1 0-13,8 21-1,2 9 1,-9 7 0,-2 0 5,-5-1-4,-2-4 4,0-4-2,-9-11 0,-2-5 0,4-7 0,5-5 3,2 0-4,0 0 7,0-10-5,0-14-4,0-2 0,22-8 0,7-4-5,5 3 5,6-2 0,-9 11 1,0 12-2,-4 10 1,-5 4-3,-4 2-5,-4 22-7,-6 5 13,-1 8-9,-7-1-11,0-2-24,0 1-36,0-10-40,-9-4-53,5-16-138</inkml:trace>
  <inkml:trace contextRef="#ctx0" brushRef="#br0" timeOffset="11675.2494">23582 768 413,'0'0'105,"0"0"-1,0 0 42,0 0-62,0 0-79,0 0-5,3 28 0,-3 0 4,0-1 6,4-1-9,2-5 1,5-1-2,5-8 4,4-10-4,13 1 1,3-3 10,2-9 6,-5-11-14,-8-9 6,-10 0 11,-15 0 2,0 0-1,-9 3-19,-22 2 0,-9 8-2,-3 7 1,-1 9-1,-1 0 0,3 7-18,5 15-11,7-2-10,14 1-37,13 0-48,3-11-89,19-2-59</inkml:trace>
  <inkml:trace contextRef="#ctx0" brushRef="#br0" timeOffset="11902.166">24014 511 182,'0'0'428,"0"0"-337,0 0 46,0 0-45,0 0-36,0 0-41,2-6-15,-2 49 0,-9 17 14,2 1 1,1 0-6,-4-1-7,2-4-3,-4-2 1,2-4-31,0-10-40,6-12-49,0-7-125,4-18-136</inkml:trace>
  <inkml:trace contextRef="#ctx0" brushRef="#br0" timeOffset="12075.3504">23867 684 659,'0'0'62,"0"0"-4,0 0-13,0 0-6,117-43-32,-45 32-4,4-1-3,-4 3-12,-12 3-38,-23 6-99,-30 0-188</inkml:trace>
  <inkml:trace contextRef="#ctx0" brushRef="#br0" timeOffset="19009.6274">13407 2307 17,'0'0'88,"0"0"2,0 0-25,0 0-10,0 0-8,0 0-20,0 0 25,0-25-10,0 25-10,0 0 5,0 0-2,0-2-12,0 2 13,0 0-10,0 0-14,0 0-8,0 5-4,0 15 0,0 13-3,0 9 8,0 4-5,0 4 0,0-3 2,0-7 0,0-8-2,3-10 0,-1-12-1,-2-6 7,0-4-5,0 0 21,0-9 45,0-18-27,0-12-35,0 1-2,0-8-2,0 0-1,7 0-1,7 4 1,3 6-29,1 14-11,0 12-10,1 10-54,-1 0-57,1 23-31</inkml:trace>
  <inkml:trace contextRef="#ctx0" brushRef="#br0" timeOffset="19737.0959">13621 2514 206,'0'0'64,"0"0"-57,0 0 11,0 0 11,0 0 9,77-108-2,-77 90 3,0 6-7,0-1-3,-4 6 15,-6 2 7,-5 5-13,-6 0-21,3 0-8,-1 3 3,0 11-7,4 4-2,1 8-1,3 2 0,7 4-1,4-2-1,0-2-3,0-3 1,13-9-1,16-11-5,11-5 2,16 0-11,12-24-25,2-5-31,4-10-15,-5-1-41,-6 5 34,-18-2 95,-11 7 14,-20 4 26,-14 8 13,0 5 94,-18 6-24,-13 7-41,-5 0-48,3 7-7,2 18 5,6 3-13,11 0-6,8 2-11,4 2 2,2-4-8,0-3 5,0-5-1,14-8 0,3-5-9,5-7-4,1 0-3,2-6 0,-6-18 8,-1-6-14,-3-4-5,-5-3 10,-4-1 8,-3-8 9,-3-2 8,0-1-2,0-6 13,-7 9-14,0 6 31,0 16 0,4 15-10,3 9-3,0 0-23,-1 29-8,-1 19 7,-3 10 1,3 8 0,0-1-3,2-2 3,0-8-1,0-6-35,0-12-30,12-11 23,5-8-32,6-10-36,5-8 80,3 0-106,-2-12-109</inkml:trace>
  <inkml:trace contextRef="#ctx0" brushRef="#br0" timeOffset="20517.2076">14286 2354 194,'0'0'178,"0"0"-117,0 0 15,0 0-2,0 0-12,0 0-32,0-62-30,0 86 0,0 2 6,-2 4 2,2 7 0,0-4-4,0-3-1,0-6-3,0-10 0,20-6-2,-5-3-8,3-5-19,1 0-6,0-13-7,3-15 36,3 1-22,-1-10-6,1-1 23,-5 2 11,-9 4 5,-3 9 19,-4 10 23,-4 5-9,0 8-14,0 0-7,0 5-17,0 22 2,-10 7 9,3-5 3,1 6-10,6-7 2,0-2-6,0-4 0,11-8-2,9-8 2,5-6-11,2 0-12,-1-1-10,5-16-16,-2-7 2,-4-2 9,-2 2 10,-9-2 16,-6-2 12,-8-3 4,0 3 15,0 7 40,0 9 5,0 5-6,0 7-8,0 0-23,-2 0-27,2 17-7,-3 15 7,3 10 0,0 4 6,0 3-2,0-5 11,3-5-9,12-5 14,3-8-17,1-12 1,-1-11-3,7-3-1,4 0-5,7-19 2,1-13-7,-1-8-3,-9-4 13,-9 0 5,-9 4 16,-7 6 3,-2 6 19,0 10-3,0 7-12,0 8-6,0 3-22,0 0-5,0 2-1,0 19 5,4 5 1,0 6-1,6-3 3,-6-7-1,6-4-1,3 0-4,2-8-12,3-3-31,-1 2-67,0-9-34,-7 0-12,-7 0-194</inkml:trace>
  <inkml:trace contextRef="#ctx0" brushRef="#br0" timeOffset="20721.6828">15042 2268 352,'0'0'98,"0"0"-24,0 0-38,0 0 11,0 0-16,0 0-10,48-14-2,-39 14-19,-4 0-8,-5 19 5,0 13-16,-5 3-44,-17-3-39,-1 0-32,8-12-20</inkml:trace>
  <inkml:trace contextRef="#ctx0" brushRef="#br0" timeOffset="20967.4837">15527 2046 364,'0'0'139,"0"0"-34,0 0 11,0 0-24,0 0-64,0 0-25,17 53 0,-7-4 0,-3-1 7,1 3-8,-2-2-1,-2-1-1,-2 2 0,-2-4-40,0 0-41,0-6-83,-10-11-4,-5-11-108</inkml:trace>
  <inkml:trace contextRef="#ctx0" brushRef="#br0" timeOffset="21507.7128">15450 2374 216,'0'0'105,"0"0"-68,0 0-29,0 0 2,0 0 49,0 0-11,21 6-7,2-6-14,4 0-6,2-4 18,-2-16-2,-3-10 0,2 0-6,-5-7-9,-6 2 19,-3 2-14,-8 1 29,0 11-13,-4 6-24,0 10 10,0 5-23,0 0-6,0 0 0,0 9-14,0 26 14,0 13 0,0 6 3,0-1-2,0-2-1,0-10 1,0-6-1,7-9 0,5-8 0,-2-8-1,-3-6 2,0-4-3,-5 0 2,9-4 0,1-13 12,9-8-11,2-1 1,4-4 1,-3-4 1,0 4 0,1 4-1,-7 8-3,-5 10 0,-4 6-3,-2 2 1,6 0 2,3 2-5,2 12 4,2 0 1,-1 5-6,2 1-3,-5 6-40,-5 1-40,-7-7-28,-4-4-60,0-4 4,0-6-60</inkml:trace>
  <inkml:trace contextRef="#ctx0" brushRef="#br0" timeOffset="21845.8652">16136 2398 38,'0'0'125,"0"0"-37,0 0 8,129-98-36,-102 69-11,-5 10-5,-3-6-15,-11 8 4,-3 3-3,-5 3 27,0 10 13,0 1-28,-11 0-19,-7 0-2,-3 12-17,2 12-1,-6 8 1,5 4-3,5 6 12,7 4-12,8-1 1,0-8 4,0-7-1,15-8-1,11-9 0,8-13-2,9 0 6,7-10-4,10-19 4,-2-5-8,-6 2-1,-10 6-12,-18 2-21,-12 7-34,-12 4-20,0 1-48,-1 12-3,-21 0-97</inkml:trace>
  <inkml:trace contextRef="#ctx0" brushRef="#br0" timeOffset="24109.3489">17158 1953 293,'0'0'95,"0"0"-67,0 0 26,0 0 32,0 0 8,0 0-36,4-16-39,-19 21-10,-4 16-1,-3 4-8,6 1 5,7 3 0,7-1-3,2-2-2,0 0 0,14 1-3,12-4 2,5 0 2,5-6-1,-2-6 0,-3-1 7,-10-2-7,-5-3 0,-11 5-7,-5-1 4,0 5-21,-23-2 4,-10 3-26,0 0-49,6-9 37,5-3 21,13-3 14,9 0 6,0-7-38,1-17-14,29 2 63,5 1 5,8-1 1,1 4 1,1 0 13,-1-1 15,2-4-2,-9 1 4,3-4 1,-11 2-15,-10 2 2,-2 5-5,-10-2-8,-5 3 18,-2 4 21,0-2 12,-16 2-9,-5 4-9,-2 6 0,-4 2-17,7 0-13,-3 16 13,6 7-22,6 6 4,2 0-1,6 3-1,3 3-4,0 0 2,9-6 0,14-3-7,8-4 9,-1-14-2,6-6 1,3-2-1,3-5-2,3-17 2,-1-12-19,-2-9 10,-13-3-1,-8-10 10,-8 4-2,-10 3 4,-3-4 8,0 4 11,-10 5-14,-7 11 17,3 13-6,5 10 14,5 8 8,4 2-39,0 0-2,-2 25-7,-4 17 8,6 16-5,0 13 6,0 4-1,0-4 0,0 1-15,8-9-23,-4-7-29,-4-13-46,0-16-72,0-13-84</inkml:trace>
  <inkml:trace contextRef="#ctx0" brushRef="#br0" timeOffset="24276.9623">17727 1979 313,'0'0'146,"0"0"-119,0 0-22,0 0-5,0 0 23,0 0-23,157-8 0,-102 8-54,-6 0-198</inkml:trace>
  <inkml:trace contextRef="#ctx0" brushRef="#br0" timeOffset="24965.4394">18153 1967 396,'0'0'170,"0"0"-144,0 0 44,0 0-30,0 0-15,0 0-21,-20 62 13,20-28 4,0 0-21,0-1 8,0-4-8,0-7 2,0-4 3,7-5-5,6-10 0,5-3-5,7 0 5,0-14-6,4-10-10,-3-8-19,-8-7 10,-8 2-3,-6-7 26,-4 7-3,-8 5 9,-13 8-4,-4 17 4,-2 3-4,1 4 17,3 0-16,5 16 3,7 3-4,6 6-2,5-4-1,0 0 3,7-5-7,15-9-3,1-4-17,3-3 7,6-8 8,3-19-4,3-4 7,3-1-14,-6-1 8,-3 6 13,-8 3 4,-7 4 5,-6 4 17,-5 1 18,-4 12 7,-2-1-12,0 4-17,2 0-20,0 24-11,2 22 11,1 17 9,-1 16-9,0 6 6,3-2-4,0-2 1,0-11 1,-5-10-3,-2-12-1,0-12 1,-7-14 2,-9-5-6,1-12 5,-4-5-2,5 0 16,-2-15-13,3-14-3,4-5 0,7-12-3,2-7-3,2-6-21,29-7-12,16-3 16,8 7-48,10 6-17,2 10-71</inkml:trace>
  <inkml:trace contextRef="#ctx0" brushRef="#br0" timeOffset="25421.66">19083 1826 534,'0'0'72,"0"0"-3,0 0 6,0 0-19,0 0-48,0 0-2,-8 84 10,16-21-8,-4 5 4,-4 4 7,0-1-16,0-11 0,0 1-3,0-15-1,-2-8-2,2-6-19,0-15-36,0-7-30,0-10-7,-2 0 21,0-16-29,0-16-129,2-10 158,-4-6 38,4-10 36,0-18 3,0-8-2,0-6 28,0 13 34,12 19 15,6 19 31,3 17-44,-4 7 13,3 8-7,2 7-18,1 0-26,3 0-17,-4 22-2,-4 3-1,-4 7-5,-10 0 2,-4-2-3,0 1-1,-12 1-15,-17-9-39,-7 12-67,-4-12-63</inkml:trace>
  <inkml:trace contextRef="#ctx0" brushRef="#br0" timeOffset="25985.0405">19396 1809 414,'0'0'88,"0"0"-87,0 0 1,0 0 22,0 0 3,0 0-13,48 105-1,-48-70-10,0-3 5,-9-8-8,-4 5-4,-7-12-17,8-3-2,4-6-7,-1-8 12,9 0-30,0-6-17,0-15-13,13-8 18,12-5 19,-1 2 20,5 4 21,3 3 10,1 13 19,-5 10-9,-2 2-9,-5 0 35,4 19-15,2 5 51,2 2-68,3-6-7,0-5-5,0-10 4,-6-5-1,-1 0-3,-5-2 4,-9-20-2,-4-5 1,-7-2 17,0 2 25,0 4 22,-13 0-29,-8 11-24,-1 0 0,-7 12-11,-2 0-1,-7 5-8,3 16 1,-1 8-23,5-4-8,8 6-14,15 1 1,8-12-2,0-4-41,8-6-10,18-10 17,14 0 46,3-3-45</inkml:trace>
  <inkml:trace contextRef="#ctx0" brushRef="#br0" timeOffset="26389.5178">19832 1909 42,'0'0'120,"0"0"48,0 0-19,0 0 1,0 0-41,0 0-21,33-60-50,-33 60-33,7 18-5,4 11 0,1 17 3,0 7 3,-2 7-4,-1 6 0,-5-3-2,-2-3 0,-2-6-5,0-14-36,0-8 1,-8-13-18,-4-12-3,3-7 16,4 0 41,4-20-28,1-12 16,0-12 16,0-9 5,0-17 24,4-6-18,7-6 14,7 2-17,1 18-4,6 13 8,2 22-4,2 8 12,-1 14-18,2 3 0,-10 2-4,-9 0 0,-9 17 1,-2 10 0,-2 6 1,-25 4-6,-7-5-2,0-2-15,-2-5 4,6-2-11,13-8-78,4-6-43,11-9-98</inkml:trace>
  <inkml:trace contextRef="#ctx0" brushRef="#br0" timeOffset="26740.9781">20262 1787 488,'0'0'65,"0"0"-63,0 0 25,0 0 28,0 0-17,0 0-4,65 102-11,-49-78-9,3-5-4,-1-4-9,0-9 10,-2-4-1,-1-2-8,-4 0 5,-2-6 14,0-13-9,-2-6 4,0 1-13,-3-5 1,-4 1 4,0-4-6,0 6 0,-11 3-2,-11 9-8,-7 11-2,-7 3-38,-4 12-11,0 14-1,4 2-21,12-1 14,19-4-21,5-5-129,16-9 17</inkml:trace>
  <inkml:trace contextRef="#ctx0" brushRef="#br0" timeOffset="27259.5266">20779 1680 298,'0'0'124,"0"0"51,0 0-19,0 0-71,0 0-37,0 0-13,-22-26-24,5 26-5,-4 12-6,-1 7 1,4 6-1,7 1 0,4-6-1,7 2-4,0 1 4,0-8 1,18 6-1,6-6 3,3 2-2,0-2 0,-3-3 0,-1 1 0,-10-4-24,-3 0-15,-10 5 19,0 0-33,-19-2 9,-23 4-40,-5 0-36,5-2 25,15-6 77,13-8 18,14 0 0,0-19 0,15-10 0,24-5 3,6-9 32,6-1 5,3 2-15,-5 2 22,-3 8 24,-6 6-17,-9 8 18,-13 6-34,-11 8-11,-6 4 16,-1 0-27,0 2-16,0 23 0,0 4 0,0 1 8,0 4-4,-1-1-3,-6-1-2,3 3 1,2-3-54,2-7-40,0-4-57,-2-12-62</inkml:trace>
  <inkml:trace contextRef="#ctx0" brushRef="#br0" timeOffset="27611.3585">20960 1511 466,'0'0'15,"0"0"-15,0 0-2,0 0-12,0 0-21,0 0-64,147 0-69,-109 0 75,-7 0 27,-13 0 66,-9 0 100,-9 0 97,0-3-16,0 1-56,0-2-8,0 4-28,0 0-37,0 0-52,0 16 8,6 16-8,1 8 21,0 9-7,0 4 0,-5 3-12,-1 1 1,-1-6-3,0 2-3,-3-7-35,-9-8-36,7-14-75,4-18-39,-2-6-153</inkml:trace>
  <inkml:trace contextRef="#ctx0" brushRef="#br0" timeOffset="27840.0413">21194 1751 323,'0'0'93,"0"0"-64,0 0 37,0 0 8,0 0 15,142-66-54,-113 63-10,-4 3 9,-2 0-23,-3 6-9,-5 20 4,1 3 3,-7 6 8,-5 1-17,0-3 3,-4 1-3,0-5-32,0-7-50,0-1-61,0-18-73</inkml:trace>
  <inkml:trace contextRef="#ctx0" brushRef="#br0" timeOffset="27979.4673">21468 1539 282,'0'0'57,"0"0"-40,0 0-17,0 0-1,0 0-9,0 0-54,76 53-147</inkml:trace>
  <inkml:trace contextRef="#ctx0" brushRef="#br0" timeOffset="28661.5803">21649 1646 429,'0'0'71,"0"0"4,0 0 40,0 0-51,0 0-35,0 0 6,-2 92 15,2-62-38,0 0 6,4-2-15,7-2-2,3-6 3,1-3-4,8-5 0,-2-10-1,6-2 6,2-8 0,-5-18-1,-1-6-2,-10 0-2,-9-9 5,-4 3-5,0 0 0,-8 2-5,-15 11 3,-2 11-6,0 9-5,-4 5 12,-1 5-36,2 18 11,5 0 14,10 0-12,9 0-14,4-6-36,0-5-40,24-10 43,7-2-9,10 0 17,-4-10 43,-2-4 0,-1-4 20,-9 6 5,-5 1 56,-8-1 18,3 9-7,-4-5-10,-3 8-3,2-2-13,1 2 6,-3 0-20,1 0-17,-1 0 6,-4 0-4,-2 6-13,5 8 6,-5 0-9,0 0 14,-2 2-6,0-2-9,0-5 11,0-2-10,0-4 0,0-3 7,0 0-5,0 0 3,9 0-6,11-12 1,13-13-2,4 1 2,-2 1 3,-5 10 10,-7 6-8,-3 7-4,-1 3-2,-2 26-4,4 8 2,5 7 2,-3 2-36,-2 5-37,-11-9-115,-10-8-107</inkml:trace>
  <inkml:trace contextRef="#ctx0" brushRef="#br0" timeOffset="31338.6487">22648 1726 0,'0'0'43,"0"0"0,0 0 27,0 0 102,0 0-58,0 0-73,0-38 11,-16 38-10,-5 0-10,2 0-5,-1 8-10,-1 4-11,-1 2 8,0 4-3,-3-2-5,5 1 7,5-1-9,6-7 1,7 2-5,2 1-2,0-7 1,0 6-2,19-3 3,8-4 0,7-1 2,1 4-1,2-3 6,-11 4-7,-6 0 0,-9-3 0,-8 9-5,-3-3 0,0 1-1,0 8 6,-21-5 0,-8 8-14,-10 3-19,-2-4-34,1 0-16,5-6 2,10-12-90,9-4-56</inkml:trace>
  <inkml:trace contextRef="#ctx0" brushRef="#br0" timeOffset="31612.1908">23147 1453 387,'0'0'309,"0"0"-291,0 0-7,0 0 35,0 0-19,0 0-20,4 27-7,0 19 0,-4 12 5,0 0-3,0 0 3,0 0-10,-4-7 3,-2-1-44,2-11-28,1-7-54,3-20-30,0-10-126</inkml:trace>
  <inkml:trace contextRef="#ctx0" brushRef="#br0" timeOffset="32702.8546">23022 1729 320,'0'0'14,"0"0"-14,0 0 55,0 0-4,141-35-18,-95 17 5,-4 1-25,-3-4 9,-8 1-1,-11-2 0,-5-2 23,-6 2 1,-9-7-13,0 7 24,0 3-30,0 6-7,0 8 8,0 3 1,0 2-28,0 0-8,0 16-1,0 16 5,2 6 4,10 6 0,-3-2 4,-1-6 0,6-4-4,-3-10 0,0-4 0,-4-7-1,0-7-12,-5-4-3,-2 0 12,0 0 4,2 0 2,2-11-2,1-7-2,6-3 0,4-8-22,6 1 10,8 0-8,-1 6 3,4 10 4,-4 10 2,0 2-31,-7 4-7,2 24 16,-5 2 21,0 6 8,-6-1-31,7-8-15,1-8-15,7-16 7,4-3-44,5 0 21,-1-14 12,1-5 58,-3-12 5,-6 0 8,-5-8 4,-9 5 102,-10 5 62,-3 3-77,0 9-15,0 7-3,0 3-6,-11 7-20,-7 0-24,0 5-21,-2 15 1,-2 6-2,2 2 14,4 2-9,5-2-6,5-8 3,6-4-3,0-6 0,0-6-1,0-2-7,0-2-6,15 0 12,7-8 2,5-11 0,2-2-10,-4 5-5,-10 4 15,-3 8-3,-8 4 2,-2 0-1,0 0-11,3 0 11,-2 4-1,8 6 3,-3 0 5,1 0-5,4-3 5,5-2 0,4-5 0,5 0 10,2 0-6,-2-10 3,-3-12 2,-1-4-3,-5-6 5,-1-8 0,-3-5-16,-3-3 20,-7-2-1,-4-4-4,0 1 12,0 7 7,-13 9 9,-1 19-5,10 10 2,1 8-5,2 0-35,-4 28-9,1 21 3,0 20 5,1 3 1,3 0 0,0-3 1,0-7-4,3-4-1,5-14-30,-3-8-3,-4-10-28,4-9-44,-3-7-19,1-10-73,2 0-146</inkml:trace>
  <inkml:trace contextRef="#ctx0" brushRef="#br0" timeOffset="32885.6343">24230 1389 480,'0'0'81,"0"0"-52,0 0-25,0 0 79,0 0 3,165-42-56,-72 25-25,7-6-5,-3 3-36,-10 4-80,-24 2-111,-28 4-157</inkml:trace>
  <inkml:trace contextRef="#ctx0" brushRef="#br0" timeOffset="33979.246">13688 3162 105,'0'0'218,"0"0"-194,0 0-14,0 0 35,0 0 26,0 0-6,2-6-36,2-4 4,0 2 3,-4 2-9,0 6 4,0-5 15,0 5-13,-4 0-13,-11 0-10,-7 0-8,-12 12 5,-6 15-7,-1-1 5,0 4-1,5 0-1,12-4 0,9 2-3,12-1-2,3-5-3,0 0 2,22-7-13,11-2-10,12-5-30,9-8-25,9 0-65,-1-8-59</inkml:trace>
  <inkml:trace contextRef="#ctx0" brushRef="#br0" timeOffset="34737.3789">14092 3132 398,'0'0'123,"0"0"-115,0 0 21,0 0 34,0 0-18,-132 52-3,113-26-14,-2 2-11,8 2-14,4-2 2,4-3-4,5-5-1,0-6-1,0-5-5,0-2-12,0-6 0,7-1 0,5 0 11,0-1 7,-1-20 12,1-1-11,-4-1 6,1-2-5,2 1 1,-1 0-3,1 2 3,-4 8 0,-5 3 5,0 11 1,-2 0-6,2 0-3,-2 13-1,0 11-1,0 4 4,0 2 0,0 0-2,0-2 0,0-7-2,6-6-21,3-8-11,2-4-40,5-3-31,0 0 11,2-7-11,0-15-43,0-5 49,-4 0 37,3 1 62,-4-3 92,1 0-21,-1 10 34,0 3-21,-3 5-1,-6 11-15,-2 0-16,-2 0-21,2 3-17,1 17 28,-1 3 1,0 8-24,-2-1-2,2-3 1,0-6-16,8-6-1,-4-7-1,-1-2 7,1-6-9,6 0 2,1 0 0,7-21 21,2-3-21,0-4 0,1 0 0,-3 4 5,-3 4-5,-3 6 0,-3 9 0,-4 2-2,2 3-7,-3 0 7,8 14-3,2 10 7,-1 2-5,5 2 3,1 5-7,2-5-19,4-6-33,2-6-54,5-13-38,-1-3-118</inkml:trace>
  <inkml:trace contextRef="#ctx0" brushRef="#br0" timeOffset="35148.5922">15247 2891 692,'0'0'38,"0"0"-37,0 0-1,0 0 1,0 0 11,-8 147 9,8-97-19,0 0 9,0-3-11,0-6 3,0-7 2,0-12-5,-4-8 0,2-5 7,-1-9-3,3 0 0,0 0-1,0 0-3,0-17 0,9-8-13,14-4 7,2 5 0,4 2 4,0 8 1,0 8-13,-7 6-4,-4 0 4,-5 3-1,-4 17 7,-7 1 7,-2 4-12,0-2 4,-18-3-2,-12-2-13,-5-3-29,-2 0-41,-1-6-44,5-5-38</inkml:trace>
  <inkml:trace contextRef="#ctx0" brushRef="#br0" timeOffset="35471.8044">15501 3234 97,'0'0'59,"0"0"-49,114-32 56,-73 15 44,0-2-82,-7 1-9,-11 0 24,-7 1-32,-11 5-4,-5 1 9,0 1 37,-11 6 15,-18 4-42,-4 0 12,-3 0-4,1 8-16,10 9 15,5 6-22,9 5-6,5 2-5,6 2 2,0-2-2,8-1 0,16-4-4,6-4 1,11-9-20,8-12-11,11 0-10,19-15-100,12-13-24,9-8-166</inkml:trace>
  <inkml:trace contextRef="#ctx0" brushRef="#br0" timeOffset="35861.6516">16736 2738 174,'0'0'470,"0"0"-436,0 0 15,0 0-29,0 0-13,0 0 15,-7 135-2,20-77-12,-4 0-2,1-4 0,-2-7-5,-3-12-1,1-8 1,-4-13-3,-2-9 6,2-5-4,-2 0 13,0-5-8,0-22 2,0-6-7,0-6 0,-2 0 3,-6 3 0,-3 7-3,-6 12 1,7 9 6,-2 8-12,-1 0 5,-3 10-4,1 16-1,-3 9 6,5 2-1,6-2 0,7 0-4,0-7 4,5-1-29,17-13-43,12-8-46,3-6-62,8-11-116</inkml:trace>
  <inkml:trace contextRef="#ctx0" brushRef="#br0" timeOffset="36536.9154">17043 3012 583,'0'0'53,"0"0"-52,0 0 6,0 0 19,0 0-1,0 0 6,42 18-10,-15-18 9,0-5-27,-4-4 1,-6-3 4,-8-3-5,-6 3 4,-3 0-3,0 5 7,-3-3 11,-18 6-16,-3 1 3,-3 3-4,-2 0-1,-2 7-4,0 15 0,2 4 0,5-1 6,4 9-3,6-2 0,10-1-3,4-1 5,0-2-6,16-4 1,9-7-4,6-10 3,6-7 2,5 0 1,6-12 4,0-12 0,6-5-12,-1-8-6,-3-1-15,-10 0 21,-13-4 2,-12 5 4,-13 5 2,-2 6 2,0 12 7,-17 4-6,-8 10 5,-2 0 3,2 0-13,5 10 0,5 2-1,6 0 2,7 3-6,2-5 4,0 2-3,6-5-1,13 0 7,2-2-2,4 0 5,2 0-2,0 4-3,-3 1 0,0 4 1,-1 0-6,-5 0 7,1 2-2,0 0 0,-5-2-1,-3 0-5,1-4-12,-2-1-26,-2-2-17,1-5-51,-2-2-45,4 0 4,0-14-103</inkml:trace>
  <inkml:trace contextRef="#ctx0" brushRef="#br0" timeOffset="36719.2148">17679 2931 279,'0'0'174,"0"0"-96,0 0 25,0 0-18,0 0-32,0 0-29,0-28-22,0 51-2,0 4 7,4 8-1,-2-2-6,0 1 0,-2-8-6,0-1-13,0-9-70,0-6-35,0-8 19,0-2-83</inkml:trace>
  <inkml:trace contextRef="#ctx0" brushRef="#br0" timeOffset="36873.365">17648 2709 442,'0'0'92,"0"0"-23,0 0-64,0 0 3,0 0-10,0 0 2,10 112-48,6-84-95,-3-8-156</inkml:trace>
  <inkml:trace contextRef="#ctx0" brushRef="#br0" timeOffset="37819.5072">17712 2885 338,'0'0'203,"0"0"-131,0 0-10,0 0-19,0 0-6,0 0 20,42 66-24,-22-37-1,6 0-13,6-3-6,8-1 7,5-7-14,0-6 11,-10-6-17,-4-6 4,-10 0-1,-8-2-3,-4-20 11,-7-7 6,-2-7-13,0-6-1,0-4-3,0 6 1,0 3-6,0 12 1,2 11-8,3 7 6,3 7-45,5 0-44,1 5 22,0 9-4,1 4 23,-1 0-3,-1-1 32,8-6 24,3-2 1,7-4 27,9-5-8,4 0 1,4 0 39,5-16-33,-6-4-20,-10 2-3,-11-2-3,-15 0-1,-11 0 1,0-2 12,-23 3 29,-10 6 8,-3 3-5,5 8 4,2 2-33,4 0 1,3 12-16,2 15 5,2 5-8,10 9 3,4-1 0,4-5-1,0-1 1,23-10 0,8-8-3,7-9 3,13-7-6,18 0 6,12-9-8,19-15 6,12-5-33,-1-1 0,0-2-1,-14-4-9,-17-1 12,-23 2-5,-23 5 25,-24 8 13,-10 5 15,-23 8 58,-26 9-22,-13 0-30,-3 4 17,0 22-9,9 4-4,9 10-2,14-1-19,11 5 3,13-5-7,5-5 0,4-5-6,11-10 6,19-9 0,13-10-5,7 0-3,-2-15 6,6-14-9,-9-9-20,-1-3 7,-9-8-5,-13-5 29,-6-4-7,-16 0 15,0-2-3,-2 3 19,-15 10-10,-2 12 23,4 19-2,10 12-6,1 4-17,-1 6-12,-3 31-4,-4 16 1,2 15 3,7 4 15,3 3-14,0-3-1,2-2 0,14-6-50,8-8-42,13-18-81,7-18-266</inkml:trace>
  <inkml:trace contextRef="#ctx0" brushRef="#br0" timeOffset="37963.9501">19765 2854 749,'0'0'45,"0"0"-21,0 0 4,0 0-19,0 0-9,0 0-8,0-12-180</inkml:trace>
  <inkml:trace contextRef="#ctx0" brushRef="#br0" timeOffset="44072.8186">12844 1113 178,'0'0'96,"0"0"-51,0 0 7,0 0 18,0 0 20,0 0-21,0 0-2,0 0-23,-47-71-32,47 71-6,0 0-6,0 22-15,0 23 13,2 19 2,4 15 0,2 14 7,-6 11-2,0 4 17,2 15-21,1 16 0,-1 11 6,2 11-1,-2-3-2,4-11-4,3-9 0,0-17 4,7-14-4,0-15 0,0-15 2,-1-12 3,-1-10-6,-2-13 1,-6-8 0,-1-8-2,-3-8 2,-3-6 0,-1-4 2,0-4 3,0-1-6,0-3 1,0 0 0,0 0-6,0 0 6,0 1 0,0 5-4,0-2 4,0 6-6,0 2 6,0-7 0,5 4-2,-1-5 2,0-1 0,3 2-5,-1-3 5,2 1-2,2 2 1,3-2 1,3 1 0,5 2 2,0 1-2,2 4 0,-3-1 3,-2 6-4,-5 0 1,-2-4 0,-2 2-7,-7-2-1,0 1 8,-2 2-2,0 2 3,0 2-3,0-3 2,0 7 0,0 3-2,0-1 2,0 3 0,0 2 2,-2-4 0,-2-1-4,2 1 2,2-11 0,0 2-2,0-8 2,0 0 0,0-3-1,0-1 5,0 6-5,0 0 1,0 2 0,0-1-1,2-2 3,0-3-2,-2 0 0,2 1 2,3-4-6,0 0 4,3 0 0,7-4-4,8 0 8,6 0 7,6 0 15,6-2-26,1-3 11,3 0-11,-2 1 3,0 0-3,0 3 0,1-2 0,2 3 2,-1 0 2,5 0-5,0 0 1,2 0 0,0 0 1,4 0 0,-2 0-1,1 3 0,5-3 6,2 0-7,-1 0 1,8 0 0,-7-6-3,-2 0 3,-1 5 0,-8-1-1,4-4 7,-3 4-9,2-7 3,4 2 0,2 1-2,3-2 2,7 2 0,-1-6 5,0 0 1,7-4-9,5 2 3,0 2 0,4-1 2,5 5-2,-3-6 0,0 3 0,0 0 6,0-3-9,4-2 3,5 0 0,4-1 2,4-2-2,-1 1 3,6-3-9,3 1 14,4 3-13,0 1 5,-3 0 0,-1 6-3,-5-3 3,0 3 0,-2 3 1,-3-5 5,-2 2-7,1-1 1,4-2 0,4 1-3,0 0 3,-3-2 0,-6-1-2,0 2 5,2 1-3,-4-2 0,2 7 0,-2 2-6,-7-4 9,-3 3-3,-8 0 0,-9 2 5,-3 0-10,-13 2 5,-4 0 0,-3 0 0,-7 2 0,1 0 0,-1 0-2,-1 0 6,1 0-5,9 0 1,0 0 0,6 0 0,1 0 0,3-2 0,2 1-1,-1-6 2,2 6-2,-8-2 1,-1-1 0,-5-1-3,-5 0 5,3-1-2,0 0 0,6 2 2,1-4-2,2 2 0,1 0 0,-1 1-4,4-2 8,0 2-3,1-2-1,-1 1 0,0-2 0,0 0 0,0-4 3,4 0-10,7 2 9,-1 1-2,7-2 0,-4 1 3,-4-1-7,-2 4 4,-7-2-5,-9 5 2,-9 3-24,-15-3-10,-9 4-5,-11-7-47,-7-2-7,0-1-107</inkml:trace>
  <inkml:trace contextRef="#ctx0" brushRef="#br0" timeOffset="47065.6532">12855 993 150,'0'0'12,"0"0"-12,0 0 0,0 0 35,0 0 34,0 0-8,102 3 13,-48-11-48,8-8 6,9-1-4,7-3 5,1-1 12,5 3-28,1 2-6,2 1 2,2-2-10,2 0 6,3 5-5,2-5-1,1 5 4,9 0-5,0-2-2,6-1 3,0 1-1,-12 3-2,-7 0 0,-8 6 2,-6-4-6,0 1 6,0 2-2,-2-3 0,4 0 4,0-1-4,-2 1 0,8-4 1,4-1-2,1 1 4,-1-1-3,-1 1 0,-2 4 5,0-3-5,5 3 0,3-1 4,4 3-9,3-2 10,-3 3-5,-4 0 0,0-2 1,-2-2-1,-7 3 0,-1 2 3,-5-1-6,-10 6 3,-1-7 0,-6 0 0,3-1 4,0-3-6,4 4 2,5-3 0,-1 0-2,8-4 4,2-3-2,13 3 0,11-3 1,7 0-1,5 2 0,1 1 3,3 2-10,0 2 10,4-4-3,-2 1 0,-2 1 2,-1-2-2,0 6 0,-5-2 3,-8 2-6,-5-2 5,-4-3-2,1 13 0,4-7 3,5 3-3,3 4 7,3-6-6,5 4 21,7-2-16,-5-2 3,-1 2-4,-5-1 1,-3-2-8,-3-1 2,-4 3 0,0 0 2,-2-2-2,3 7 0,-1-7 0,-7 1 0,-2 5 0,-4-2-2,-8 3 8,5 0-13,-2 0 7,1 0 0,4 0 3,-3 0 0,3 3-4,-3-2 1,2-1 0,1 0 1,-3 0-1,3 0 0,-7 0-3,0 0 6,0 0-3,-1 0 0,-7 0 1,-8 0-9,-14 6 12,-8-1-4,-10-3 0,-6 3-4,-3 2 4,-9-2 0,0-1-1,2 0-6,7-3 8,14 2-1,8 1 0,3 0 5,-4-3-5,-3 2 0,-12-3 0,-9 0-7,-7 3 11,-2-2-4,-4 1 0,4 4 0,6 0-2,8 2 1,10 2 1,12-4-2,9 1 2,-2 0 0,-3 1 0,-13 3-1,-18-4 1,-15-1 0,-9-3-18,-5 1 15,0 5-11,0 4 14,-6 5 2,-3-4 4,5 0 2,0-9-6,2 2 4,2-3-2,0-1-3,0 10-1,0-5 4,0 5 2,0-7-6,0-1 0,0-2 5,0 2-6,0-1 2,0 4-1,0 2 0,2 4 3,6 3-3,-2 4 0,-2 7 3,3 7-3,-7 10 0,0 5 0,0 11 10,0-1-9,0 12 16,-8 8-13,-11 3-2,0 2 5,-4-1-4,5-3-1,1 0-2,-1 0 1,3 0-1,-2 4 0,0 0 4,1-1-5,-1 0 1,-1-1 0,2-3-3,0-2 10,0-3-10,8-10 3,3-4-11,3-8 8,-2-7-3,2 1 6,0-3-2,2-4 5,0-8-4,0-2 1,0-1 0,0-7-3,0 0 3,0-5 0,-5 6 0,4-3 4,-1 0-7,0-2 3,0-4 0,-1-5-2,3 0 2,0-1-2,0-2 0,0-3-6,0 2-1,0-5-1,-1 2 0,-6 0 6,-2 0 1,-4 0 3,-3 0-4,-6-2 2,-10 5 2,-8-5-8,-10 5-6,-9-1 9,-10-1-23,-7 2 21,-7-1-3,2-2-23,-6 4 12,-5 0-5,-11 2 11,-6 0-1,-2-1 6,-4 2 10,9-3 17,4 5-16,5-6 5,11 3-6,12-4 3,17 0 9,12-2-12,11 0 7,10-2-3,3 0-2,5 0-2,8 0 0,-4 0 1,7 0-3,-7 0-1,-3 0-1,-6 0 1,-7 0-7,0 0-21,-5 0 31,0 0 5,4 0 3,-5 0-3,5 0 3,2 0 13,4 0-20,4 0 2,1 5-3,5-3-4,-2 3 3,3-1-5,-8 3 6,1-6-2,-6 3 4,1-2-2,3 1 6,-5 1-5,8-4 16,-3 0 0,7 0 18,1 0-8,3 0-23,-3 0 11,-2-3-12,5 3-3,-4 0 12,1 0-9,-1 0-3,-1 0 0,1 0 4,3 0 5,1 0-2,-2 0-6,1 0-2,-7 4-1,3 4-9,-4 2-18,0-1-99,-1 0-97</inkml:trace>
  <inkml:trace contextRef="#ctx0" brushRef="#br0" timeOffset="61051.8201">12092 16687 148,'0'0'8,"0"0"-5,0 0 8,0 0 56,0 0-16,0 0 26,0 0-46,0 0-7,-13-68 6,13 68-13,0 0-5,0 0-11,0 0-1,-3 0-1,3 0 1,0 0 2,0 0 6,0 0-8,-2 0 4,0 0-2,0 0-1,-1 0 2,-1 0-2,2 0 0,-1 0 0,2 0-1,1 0 1,-2 0-1,-3 0 2,0 0 1,-1 0-3,-3 0 0,0 0 27,4 0 14,-1 0-11,3 0 21,3 0-33,0 0-15,0 0-3,9 0-7,22 0 7,14 0 11,14 0 4,5-18-8,5 3-7,-5-5 5,-8 3-3,-14 11 1,-17-2-2,-13 8-1,-12 0 0,0 0 11,-12-4-10,-20 2 2,-3-2 3,-2-1-4,5 2 2,3-6 0,11 4-2,10 1 8,1 4 7,7 0 3,0 0-9,0 0-9,0 0-4,0 0 2,0 0 0,9 0 2,11 9 1,2-4 2,2 7-4,-3-2 2,-6 4-2,-3 3-1,-12 10-3,0 13-14,-16 4-36,-22 0-82,-6-7-112</inkml:trace>
  <inkml:trace contextRef="#ctx0" brushRef="#br0" timeOffset="64584.3248">13766 16427 1,'0'0'19,"0"0"27,0 0-25,0 0-15,0 0 26,0 0-7,-35-44 31,31 36 1,-2-2-12,-1-2 3,4 2-2,-2-1 24,3 4-37,0-2-2,-2 4-2,0 1 8,0-5-4,2 1 2,0 2-12,0 3 0,2 3 7,-2 0 1,2 0-27,0 3-4,0 24-13,0 8 13,4 9 15,8 2 4,-2 5-15,1 2 1,1-6-4,-3 7-1,-1-9-20,0 0-56,0-9-44,1-13-23,3-15-73</inkml:trace>
  <inkml:trace contextRef="#ctx0" brushRef="#br0" timeOffset="64944.4377">13887 16489 435,'0'0'73,"0"0"-73,0 0 0,0 0 10,0 0 48,33 135-10,-24-89-28,0-2-4,0-9-3,-5-12-6,0-9 13,-4-6-2,0-4-17,0-4 21,0 0 10,0 0 14,0-4-4,-1-28-41,-12-12 6,-4-11-7,5-10 1,0-8-6,3-5 3,5-4-15,2-7-2,2 4-4,0 18 17,6 23-24,15 34-12,-2 10-13,-1 17-55,5 29 67,-2 17-1,0 7-65,-5 3-97</inkml:trace>
  <inkml:trace contextRef="#ctx0" brushRef="#br0" timeOffset="65025.4164">13887 16489 356</inkml:trace>
  <inkml:trace contextRef="#ctx0" brushRef="#br0" timeOffset="65118.4393">13887 16489 356,'-45'135'67,"45"-144"-31,0-5-6,0-4-26,20 1 9,16-2-8,15 7-5,9-3 0,6 8-5,7 2-84,-6 5-66,-7 0-37</inkml:trace>
  <inkml:trace contextRef="#ctx0" brushRef="#br0" timeOffset="65515.3161">14944 16462 194,'0'0'81,"0"0"-31,0 0 3,0 0 35,0 0-1,0 0 13,31-72-15,-54 72-50,-4 0-16,-6 0-1,-2 14-10,3 5 2,3-1-7,11 3 3,14 2-6,4-5-3,0 4 2,16-7-2,13-1 0,6-2 1,1-7-2,-5 3 3,-4-1 0,-14-4-10,-9 1 5,-4 1-13,0 2-10,-11 7 29,-15 8 0,-10 0-23,-7 2-18,-1-2-22,11-5-17,6-12 13,18 0-16,9-5-12,0-10-66</inkml:trace>
  <inkml:trace contextRef="#ctx0" brushRef="#br0" timeOffset="66415.3377">15095 16481 312,'0'0'86,"0"0"-30,0 0 36,0 0 11,0 0-5,0 0-45,0-19-42,0 19-11,0 0 0,0 15 1,0 11 1,0-4 0,4 0-1,6-3-1,5 1 0,-4-5 2,4-4-3,-1-4 1,-1-7-2,-1 0 0,-4 0 4,1-21 0,-1-6 6,-2-4-5,-4 4-2,-2-1-1,0 5 3,-6 8-8,-17 4 5,-6 4-12,-6 7-3,-4 0-26,1 2 28,9 16-3,12-5-35,13 2-11,4-5-44,4-6 15,23 0 10,4-4-16,4 0 57,1 0 26,-5-14 14,-7 2 5,0 2 70,-12-2 1,-1 6 14,2-4-19,-1 6 10,2 0-17,0 4-26,1 0 17,0 0-32,3 8-6,-1 10 7,-3 6-4,-3-2 4,-7 0-13,-1 4-8,-3-3 9,0-2-10,0-1-1,0-8 0,0-7 3,0-5-4,0 0 0,0 0 0,0 0 5,0-12-5,2-14-10,7-11 8,7 5-4,1 2 3,-1 5-5,0 12-2,-5 5 8,-5 8-2,-3 0-6,-1 0 5,-2 0-16,0 0 13,3 14 6,-1 4-4,-1-4 4,4-2 4,-3-3 0,1-9-2,-1 0 2,-2 0-2,2 0 0,2 0 5,2-5-2,0-13-1,4 2-2,-1 2 0,2 4 3,1 6-8,0 4 4,1 0-1,-3 14-1,0 8 1,1 9 2,0 1-1,-2-1-20,2 3-24,-2-6-44,-2 2-42,-3-11-12,-4-6-152</inkml:trace>
  <inkml:trace contextRef="#ctx0" brushRef="#br0" timeOffset="66744.788">15781 16503 320,'0'0'35,"0"0"-21,0 0 31,114-41-13,-78 28-9,-5 0-6,0 0-16,-8-6 5,-7 7-4,-10-2 1,-6 5 14,0 1 53,-6 3-4,-17 5-18,-8 0-33,-5 0 9,-4 9-15,2 13-1,6 6 9,12 4-9,7 6 3,13-6-7,0-2-4,7-11-1,22 1-1,11-8 2,13-5-6,14-7-12,7 0-35,6-12-21,-6-10-81,-3 0-157</inkml:trace>
  <inkml:trace contextRef="#ctx0" brushRef="#br0" timeOffset="67622.3742">16744 16401 424,'0'0'100,"0"0"-15,0 0 10,0 0 6,0 0-29,0 0-44,-22-36-13,11 49-14,-7 18-1,-4 7 7,2 2-3,4-2-4,9-2 0,7-11 0,0 1-3,3-14-1,23-3-23,10-9-2,11 0-22,7-21-12,6-12-15,-8-6-45,-6 2 32,-13-4 52,-14 12 39,-13 0 5,-6 12 6,0-1 52,0 5 20,-9 13 15,-2 0-28,-2 0-66,-1 13 13,-4 15 2,2 4-10,8 1 2,3-4-7,5-3-2,0-8-2,5 1 0,12-12 0,-1-2 1,5-5 4,-6 0-5,2-12 2,-3-11 1,-6 0 4,-4 0-5,-4-3-2,0-2 0,0 6-5,-4 0 1,-9 5-8,1 8-10,2 4 14,3 5-17,5 0 1,2 0-39,0 9-8,0-4 28,9 3-7,7-3 10,3-5 8,2 0 14,-4 0 18,-1 0 6,-4 0 1,-3 0 30,-1 0 1,1 0 11,3 4 7,1 13 2,-2 2-25,-1-1-4,2-4-24,0 0 15,-4 2-14,-1-10-6,-6 2 10,2-4-9,-3-4 1,0 0 10,0 0-10,0 0 13,0 0 5,0 0-6,0-12-1,0-2-13,5-4 0,10-5-3,8 10-2,2-6 5,2 12 0,-4 7-1,0 0-2,-3 0 1,-5 0 0,-2 12-1,-4 6-25,-4 0-3,-3-1-29,1 2-34,-3-1-19,0-9-74,0 0-137</inkml:trace>
  <inkml:trace contextRef="#ctx0" brushRef="#br0" timeOffset="67878.4221">17730 16378 362,'0'0'107,"0"0"-30,0 0 6,0 0 40,0 0-25,0 0-47,-43-48-22,12 57-29,-6 21 3,-1 2 4,5-2-5,12 1-1,13-6-2,8-4 1,0-4-2,8-7 2,21-10-16,13 0 9,9 0-30,10-27-40,-3 0-73,-7-7-108</inkml:trace>
  <inkml:trace contextRef="#ctx0" brushRef="#br0" timeOffset="68112.4467">17886 16152 319,'0'0'133,"0"0"-51,0 0 25,0 0-16,0 0-12,0 0-46,-33-19-25,33 51-1,0 11 28,0 7-29,0-1 11,0-3-15,0-2 3,0-5-5,4-6 0,5-3-9,2-4-47,0-11-50,7-6-46,8-9-32,8 0 41,4-14 123</inkml:trace>
  <inkml:trace contextRef="#ctx0" brushRef="#br0" timeOffset="68462.7814">18111 16320 391,'0'0'134,"0"0"-69,0 0-11,0 0-21,0 0-11,0 0 26,0 63 10,0-27-37,0-6-12,0-2-6,10-2-3,7-12 2,1-2 0,4-10 8,0-2-8,3 0-1,4-18 5,-1-10-1,2-8-9,-5 2 4,-6 2 0,-3 5 9,-6 10-7,0 3-1,-8 9 8,3 5-9,-3 0-1,2 14-7,1 8 8,1 5 5,0-6-4,4-2-1,-1-1 0,0-10-11,0 5-28,0-8-41,2-3-33,0-2-9,7 0-5,0-7-101</inkml:trace>
  <inkml:trace contextRef="#ctx0" brushRef="#br0" timeOffset="68891.4081">18603 16320 153,'0'0'172,"0"0"-60,0 0-7,0 0-11,0 0-1,0 0-18,3-76-32,-3 76-33,0 5 1,0 12-7,0 10 5,0 0-4,0-1-8,2-2 3,12-6 0,1 3 1,-1-11-1,-6 0 0,-1-3 0,-5-2-6,-2-1-1,0-2-17,0 0 24,0-2-9,-11 0-9,5 0 3,1 0-1,5-13-16,0 0 16,5-9 6,17-1 3,4 1 4,3 0 4,-2 4-1,-2 0 1,-5 4 5,-3 6 6,-3 8 2,-5 0-12,-3 8 16,4 15 0,-6 4-3,-2 4-5,-2 1-10,0 0-4,2-6-43,5 0-50,2-8 93,-2-14-148,-5-4-120,-2 0 122</inkml:trace>
  <inkml:trace contextRef="#ctx0" brushRef="#br0" timeOffset="69363.0117">18898 16200 67,'0'0'63,"0"0"18,0 0 54,0 0-54,0 0-73,0 0 31,47-55 9,-38 78-35,-3 0-13,1 0 0,0-7-34,-2-2-5,-3-6-21,0-2 3,0-6 13,-2 0 44,2 0 43,-2 0 29,0 0-22,0 0-3,2 8-7,5 2 6,2 7 30,1 6-11,4 0-16,0-1-22,1 0 2,6-8-19,3-2-9,3-6 35,-2-6-32,3 0 2,-3-6 2,-3-13-3,-7-2-5,1-5 1,-9-6 3,-7-3 1,0 3-4,0-4 1,-9 2-2,-18 10-1,-4 7-2,-9 12-8,-6 5-2,3 8 10,4 21-21,8 2 11,14 3 12,7-6-33,10-2-29,0-3-42,25-14-34,12-9 50,0 0-55,4-5-48</inkml:trace>
  <inkml:trace contextRef="#ctx0" brushRef="#br0" timeOffset="69924.7819">19245 16230 131,'0'0'167,"0"0"-38,0 0-15,0 0-14,0 0-5,0 0-33,111-74-13,-96 74-15,-2 0-23,5 16 17,-5 6-12,-2 7-5,-2-3 4,-2 6-14,2-6 9,0-1-10,0-1 1,-5-11 0,-1-7-1,3-3 0,-4-3 0,2 0-2,5 0 1,9-9 1,5-9 0,6-4-4,1 0 0,2 3 4,-5-3-1,0 5-4,-7 0 0,-7 11 5,-4 3 0,-7 3-3,2 0 4,-1 0-1,-3 0 0,0 0-2,0 0-1,0 0 3,0 0 0,2-5 6,-2-2-6,5 0 0,-3 3 1,0 4 3,-2 0-7,0 0 3,0 0-21,2 0-4,0 4 8,-2 4-1,0 3-12,0-4-21,0 0-10,0 0-31,3-2 12,-1-4-4,0 3-22,-1-4 38,-1 0 41,3 0 10,2 0 14,-2 0-41,-1 0-23,0 0 41,0 4 20,0-4 6,-2 0 0,0 0-52,0 0-7</inkml:trace>
  <inkml:trace contextRef="#ctx0" brushRef="#br0" timeOffset="70554.4347">20129 16112 305,'0'0'85,"0"0"-13,0 0 7,0 0 9,0 0-1,0 0-56,-74-16-26,49 18 15,-2 13-7,-4 5 3,5-3 9,4-2-13,8-1-2,9-2-10,5 1 4,0-6-10,5 5 5,19-12 1,10 3 5,4 1-5,-7-4 1,-5 0-1,-10 5 4,-7 0-7,-9 4 3,0 0 0,0 3 9,-25 6-9,-4 5 4,-7-2-4,-7 8-2,0-7-10,1 4-34,2-4-69,5-6-116,0-4-224</inkml:trace>
  <inkml:trace contextRef="#ctx0" brushRef="#br0" timeOffset="71124.4861">21122 16329 50,'0'0'112,"0"0"-67,0 0 3,0 0 42,0 0-8,0 0-1,8-80-24,-8 61-6,0 0 2,0 4-7,-8 5 16,-5 1-26,-9 4 2,-1 5-17,-9 0-15,-8 7 2,1 8 2,-2 5-1,8-2 13,5 2-20,14 0 0,9 6-2,5-4-5,0 1 5,16-5-30,15-1-18,12-12 9,6-1-23,4-4-42,6 0-45,-1-9-57,4-16-46</inkml:trace>
  <inkml:trace contextRef="#ctx0" brushRef="#br0" timeOffset="71479.0874">21457 16156 261,'0'0'154,"0"0"-17,0 0-5,0 0-61,0 0-32,-134-6-2,89 33-6,5 4-23,7-2 6,8 0-12,15-5 2,5-3-4,5-3 0,0-8 0,2-3-4,16-7-4,4 0 5,4-3-2,2-11 4,-1-4-5,-6-3 8,-2 1-2,-3 0 0,-1 7 4,-1 2-7,-1 8 3,-5-2-1,-3 5-3,2 0-1,-5 5 4,4 12-2,-1 5 3,-5 0-4,2 1 0,-2-10-24,2 6-26,5-10-52,-2-1-47,-1-8-12,1 0-86</inkml:trace>
  <inkml:trace contextRef="#ctx0" brushRef="#br0" timeOffset="71793.0358">21508 16244 14,'0'0'295,"0"0"-216,0 0-6,0 0-18,0 0 22,0 0-4,96-44-27,-82 52-20,-5 7 15,-3 6-9,-4-3-1,-2 4-19,0-8-7,0-1 19,0-8-16,0-5-3,0 0-1,0 0 1,0 0-2,0 0-3,2 0 0,14-9 0,7-14 1,3 1-1,1 9 0,-3-1 2,1 9-5,2 5 3,0 0-3,-6 0-3,0 10-7,-5 16-13,-3-2-17,-5 2-82,0-8-36,-8-6-71</inkml:trace>
  <inkml:trace contextRef="#ctx0" brushRef="#br0" timeOffset="72213.4157">22258 15994 430,'0'0'149,"0"0"-34,0 0-34,0 0-45,0 0-36,0 0 36,42 40 11,-30-12-40,0 4 9,-5-2-13,-5-4 1,-2-4 7,0-3-9,0-6-2,0 1 4,0-9 1,0-5-3,0 0-2,0 0 0,0 0 11,0 0-10,2 0 1,18-12-2,5 1-2,3 2 1,2 9 0,-1 0 1,-5 0-6,3 0 7,-7 17-1,-7-2 0,-5 6-5,-8 1 3,-3 0-15,-26 2-6,-10-2-22,-2-3-23,1-7-9,11-8-31,11-4-22,16 0-1,2-4-63</inkml:trace>
  <inkml:trace contextRef="#ctx0" brushRef="#br0" timeOffset="72499.1482">22705 16212 154,'0'0'109,"0"0"-7,0 0 15,125-40-44,-95 28-12,-7-3-24,-2 3-10,-6-8-17,-8 5 2,-7 4 32,0-1 5,-4 7 6,-16 5-17,-5 0-33,-3 0 5,6 17-10,5 8 2,6 5 5,8-4-6,3 0-1,0-2 2,29-7 4,8-8-8,13-4 2,27-5 0,18 0 3,21-9-3,1-13-48,-20 4-117,-32-3-322</inkml:trace>
  <inkml:trace contextRef="#ctx0" brushRef="#br0" timeOffset="73341.1441">13149 17467 326,'0'0'113,"0"0"-72,0 0 34,0 0-2,0 0 0,0 0-35,-16-22-21,16 22 8,0 0-11,0 0 2,-4 0-13,2 22 3,0 6-1,-5 3-5,2-3 1,-4 5-3,1-4-38,1 0-60,-1-6-88,2-14-120</inkml:trace>
  <inkml:trace contextRef="#ctx0" brushRef="#br0" timeOffset="73491.4282">13060 17325 402,'0'0'35,"0"0"15,0 0-23,0 0-27,0 0-3,0 0-13,69-9-87,-44 26-126</inkml:trace>
  <inkml:trace contextRef="#ctx0" brushRef="#br0" timeOffset="73825.3131">13239 17420 294,'0'0'204,"0"0"-196,0 0-1,0 0 50,0 0 21,0 0-27,52 83-8,-42-55-25,-6 2-1,-2-7-7,1-1-9,-3-9 6,2-8-7,-2-1 0,2-4 2,0 0 1,-2 0-2,2 0 1,5-4 0,1-14-4,8-8-4,5 0 0,-1-2 6,2 5-12,-1 6 11,1 9 0,-5 3-7,1 5 8,-1 0-6,-3 17-1,1 6-12,-3 4-22,1-1-23,0 0-50,-4-8-36,-2-9-130</inkml:trace>
  <inkml:trace contextRef="#ctx0" brushRef="#br0" timeOffset="74155.3008">13659 17437 299,'0'0'123,"0"0"-53,0 0-20,0 0-27,0 0-5,0 0 44,83 22 7,-65 5-42,-4-1-8,3-9-8,-6-2-10,-2-11 5,-5 0-5,-1-4-1,-3 0 12,0-8 0,0-10-5,0-9-7,0 9 3,0-4-6,0 8 1,0 1-21,0 4-39,6 9-50,10 0-10,6 0-22,5 0 31,6 10 70,5 2 3,7-3 25,1-4 4,4-5-32</inkml:trace>
  <inkml:trace contextRef="#ctx0" brushRef="#br0" timeOffset="74882.6936">14275 17437 73,'0'0'172,"0"0"11,0 0-65,0 0 38,0 0-81,0 0-16,-110-43-35,80 62-18,0 9 8,-3 4-11,8 3 5,6-12-3,9 0-5,7-5 4,3-6-4,0-2-4,15-6 0,14-4 0,4 0 4,7-14-5,0-9-14,-2-2 6,-2 2-11,-11 0 17,-10 0 4,-5 5 3,-6 10 0,-4 4 3,0 0-2,0 4 6,0 0-7,0 0-12,0 16 10,2 2 4,9 1 0,2-2-2,5-3-1,4-2-2,5-10 3,2-2 0,5 0-2,-5-2 2,2-14-1,-8-7-1,0-3-3,-5-6 5,-5-3 0,-1-5 0,-6 4-2,-3-4 6,-3 3-2,0 12 3,0 6 0,0 14 37,-3 1 3,-1 4-33,-3 18-12,-2 17 2,-2 11-2,5-3 0,6 3-1,0-10-4,0-2 3,15-5-4,7-8-18,1-7-33,0-10 1,2-4-32,0 0 1,0 0-14,-6-18 5,-5 0 30,-3-4 49,-7-4 17,4 6 23,-2-2 35,-2 5 13,1 8 11,-3 6-32,0 3-3,-1 0-22,5 3-21,1 19 19,4 6-10,-5-6-13,5 0-1,5-3-25,2-2-45,2-9 25,-4-3-82,-10-5-146</inkml:trace>
  <inkml:trace contextRef="#ctx0" brushRef="#br0" timeOffset="75035.5693">14867 17277 229,'0'0'53,"0"0"4,0 0-2,0 0-33,0 0-21,0 0-1,81-50-1,-56 81-19,4 4-64,4-3-48,11-2-48</inkml:trace>
  <inkml:trace contextRef="#ctx0" brushRef="#br0" timeOffset="75475.2851">15305 17409 10,'0'0'89,"0"0"-21,0 0 38,0 0 71,0 0-71,0 0 22,17-30-34,-30 20-32,-1 3-22,3 2-2,-1 5-20,-7 0 0,-4 0-9,-7 8-8,-4 10 1,1 8 3,2-2-5,10-2 3,13-4-3,6-1-2,2-8 1,0 0-6,15-4 2,11-5 4,10 0-11,6-14 12,3-12-21,0 2-13,-11-10-6,-8-2 13,-11 0 22,-5-8 3,-8-2 3,-2 5-2,0 2 2,0 13 0,0 12 20,0 9 13,0 5-5,-2 0-29,-5 14 2,-1 23-2,1 11 0,0-5 0,0 3-2,7-5 6,0-7-4,0-5 0,5-4-23,19-6-37,14-5-42,13-6 43,12-8-113,13 0-76</inkml:trace>
  <inkml:trace contextRef="#ctx0" brushRef="#br0" timeOffset="76030.7517">15945 17362 410,'0'0'199,"0"0"-71,0 0-23,0 0-47,-127-29-27,104 29-17,5 15-13,1 6 1,3 7-2,3 2-2,4-2-1,2-2 1,5-4 2,0-8-1,0-2-2,12-10-2,4-2 1,10 0 3,1-5-2,1-18 3,4 1 0,-4-4-4,2 3 6,-3-3-2,-7 3 0,-6 9 3,-4 2-8,-6 10 5,-1 2 0,-3 0 0,0 0-7,0 19 7,3 13-1,-1-5 2,6-1 1,7-12-2,10 3 0,9-13-2,2-4 2,-3-4 0,-1-22 2,-8-11 0,-2-11-2,0-2-5,-4-9 5,-2-2 0,0-1 5,-10-1-5,1 13 7,-3 15-7,-4 12 16,0 15 5,0 8 20,0 5-41,0 21-11,0 23 11,-2 18-1,-7 4 6,3 1-7,-4 3 2,4-7-4,-1 2-48,3-10-33,-1-11-139,-4-13-174</inkml:trace>
  <inkml:trace contextRef="#ctx0" brushRef="#br0" timeOffset="76765.2494">16178 17397 572,'0'0'48,"0"0"-41,0 0-7,0 0 0,0 0 2,0 0 3,163-14-4,-112 14-1,5 0-5,-2 0-30,-5-4 20,-9-6-9,-13 3-12,-14 0 36,-13 0 1,0 2 45,0 1 40,-18 4-10,-6 0-20,-3 0-12,2 0-21,2 0 7,6 18-11,-1 4-15,3 5 7,3-6-10,8 7 1,4-10-2,0 3-2,14-7 0,13-9 2,15-1-7,12-4-12,21 0-26,11-5 23,10-13-29,0-5-47,-8-3 6,-13 1 14,-21 2 38,-28 0 38,-21 6 4,-5 3 27,-22 4 111,-18 10-46,-5 0-19,-5 0-41,4 15 3,8 2-8,9 5-19,11-3 4,12-2-14,6 1 1,0-4-5,0-2 0,20-8 3,9-4-3,5 0 0,3-4 2,3-14-22,1-8-19,-8 0 8,-6-6-2,-8 0 31,-5-6 4,-7 1 4,-5 2-1,-2 3 7,0 2-2,0 11 18,0 10 3,0 4 15,0 5-20,0 0-22,0 5-6,0 16 4,0 16 2,-7-1 6,3-5-6,4 1 0,0-6 0,0 1-18,17-1-24,10-8-32,2-8-72,7-6-168</inkml:trace>
  <inkml:trace contextRef="#ctx0" brushRef="#br0" timeOffset="77155.0497">17853 17016 629,'0'0'112,"0"0"-24,0 0 32,0 0-64,0 0-49,0 0-7,-25 58-2,32-4 1,-3 4 1,-4-7 0,0-3 1,0-8-1,0-14 0,-7-8 0,3-8-17,4-10 9,0 0 8,0 0-2,0 0 1,2-17-7,25-9-6,11-8 7,7 2-4,8 3 7,-6 7-1,-7 8-2,-9 9 6,-9 5-4,-6 0 3,-7 12 0,-9 11-7,0 5 9,-5 2-15,-28-2-15,-9 2-13,-10-2-35,-8 2-39,-3-6-44,5-8-107</inkml:trace>
  <inkml:trace contextRef="#ctx0" brushRef="#br0" timeOffset="77627.0549">18372 17169 370,'0'0'99,"0"0"-62,0 0 96,0 0-87,0 0-31,0 0-15,-2 106 0,2-100-1,12-6-32,5 0 8,0 0 19,6-11 3,-1-10 2,4-5-3,-1-2 4,2 6-3,-3 0 6,-4 8-3,-6 10 0,-5 4 0,-2 0-3,-3 14 6,7 25 33,3 12 19,3 7-37,-2 4-10,-7-4 6,-7 0-14,-1-5 11,-15-4-11,-21-8 4,-13-5-4,-4-11-28,5-11 28,8-14 18,14 0 10,15-9 31,9-21-45,2-16-14,22-6 0,21-16 4,5 2-17,2 1 5,-5 9-74,-8 15 12,-8 18-78,-9 11-80,-13 6-91</inkml:trace>
  <inkml:trace contextRef="#ctx0" brushRef="#br0" timeOffset="80523.1196">19596 17156 233,'0'0'123,"0"0"-102,0 0 22,0 0-14,0 0 10,0 0-6,0 0 7,10-63-11,-10 59 13,0-1-3,-13 5 11,-11 0-34,-10 0-8,-4 22-8,-3 0-1,9 4 1,3 3 3,10-3-2,9-4 3,5-4-4,5-4 0,0-2-3,12-10-20,15-2 22,6 0-6,5-7 0,6-10 4,-2-9-11,-6-1 14,-4 4-4,-12 0 9,-11 7-6,-1 11 2,-8 0-1,0 5 12,0 0-12,0 0-3,0 10 2,0 13-6,0 2 6,7 8 1,2-11-7,9 0 7,3-4-71,7-9-18,3-9 20,5 0-59,4-9-53</inkml:trace>
  <inkml:trace contextRef="#ctx0" brushRef="#br0" timeOffset="80904.6834">20071 16915 147,'0'0'133,"0"0"-30,0 0 13,0 0-27,0 0-22,0 0-67,35-67 9,-35 111-9,0 14 45,0-9-24,0 4-3,0-2-17,0-12 0,0 2 3,0-15 3,2-8-10,1-10 3,-1-6-6,0-2 2,-2 0 8,0 0-1,0-10-3,0-12 1,-4-4-2,-8 1-4,-1-1 5,0 9-2,1 9 2,-3 3 0,-3 5-2,-4 17-15,-12 19 10,0 4 3,3 0 4,10-4-3,9-4-2,12-10-17,0-7-22,18-12-12,24-3 9,19-14-28,15-21-86,8-11-14</inkml:trace>
  <inkml:trace contextRef="#ctx0" brushRef="#br0" timeOffset="81460.3049">20531 16941 150,'0'0'186,"0"0"-79,0 0-3,0 0 18,0 0-77,0 0-38,0-21-7,0 47 0,-5 8 4,-1 2-4,4 5 0,2-9 2,0-1 4,0-4-9,0-1 3,0-13 0,0-4-5,0-4-3,0-5-1,0 0 1,0 0 7,0-5-5,0-13 6,-6 2-3,-9 6 0,-4-3 3,-5 8-1,-3 5 0,3 0-3,1 0 1,3 0 6,7 0-2,-1 4 9,6 6-8,8 4-2,0 2 0,0 2-2,4 4-1,17-2 1,9 1-5,6-12 0,6-1-35,10-8-22,6 0 38,2-22-6,0-8 21,-8 2 0,-15-6-11,-12 6 20,-10-2 4,-11 7 24,-4 13 11,0 2 34,0 8 29,0 0-50,0 0-36,-4 8-9,-7 18-5,-5 2 0,7 4 0,3 3-1,3-3-8,3-2-42,0-6 6,0-8-64,3-7-9,10-9-106</inkml:trace>
  <inkml:trace contextRef="#ctx0" brushRef="#br0" timeOffset="82262.7128">20827 16924 189,'0'0'130,"0"0"-123,0 0-7,0 0-21,0 0 17,0 0-40,8 102-50,3-88 24,-1 3 68,-4-12 2,-4-5 18,0 0 41,1 0 103,-3 0-9,2 0-22,-1 0-49,6 0-40,5 0-5,3 0-24,3 0-6,0 4-6,0 14 4,-6 4-6,-1 0 2,-5 4 0,-4-3 14,-1-5-14,-1-1 5,0-6-1,0-3-4,0-8 6,0 0 1,0 0-7,0 0 10,0 0-11,-1 0-3,1-14 1,0-6-20,0 6 8,1 0-6,13 6-12,2 8 26,3 0-10,0 0 8,6 0 6,6 0-13,4 12 1,8-6 4,8 1-26,5-7-47,6 0 18,3 0 2,-9-3-9,-13-15 31,-20-5 31,-15 1-13,-8-2 23,0-2 104,-19 8-20,1 0 23,5 10-9,2 4-35,6 2 1,-1 2-60,1 11-2,1 15-4,0 20 0,4 5 2,0 4 0,0 3-1,1 0 0,13-4 0,-2-1 1,-6-4 2,-4 1 2,-2-1-4,0-13 0,-20-7 2,-11-9-3,-9-11 1,-4-9-9,-6 0 8,3-4-5,4-16 6,13-6 0,12 0 6,11-2-6,7-6 0,9 1 1,32 1-5,23-2-3,25-2 1,16 4-38,13-4-97,-2 2-54</inkml:trace>
  <inkml:trace contextRef="#ctx0" brushRef="#br0" timeOffset="82631.7653">22273 17080 445,'0'0'141,"0"0"-40,0 0 5,0 0-45,0 0-2,0 0-48,-32-32-7,32 32-8,0 0 1,0 0 1,0 0 1,0 0-6,6 10 5,7 6 2,-2 3 0,2-6-2,5 9 3,4 1-1,2-5 0,4 4 1,-2-4-1,-2-4 0,-5-2-1,-11-3-4,-1-4-4,-7-5-2,0 9 10,-5-4-15,-24 2 14,-9 8-20,-5-7-27,0 1-4,8 0-2,15-9-36,12 0-15,8 0-6,8-9-33,29-16-56</inkml:trace>
  <inkml:trace contextRef="#ctx0" brushRef="#br0" timeOffset="83493.0147">22559 17096 226,'0'0'92,"0"0"0,0 0-7,0 0 0,0 0-33,0 0-38,17-17-1,-15 31 8,0 13 35,2 0-16,1 3-19,2-2-21,4-10 0,1 0 1,1-10 5,3-4-6,-5-4 0,2 0 1,3-18 12,1-12-7,-1-10-1,-5 3 1,-7-2-5,1 2 3,-5 7-4,0 2 0,0 10 6,-12 10-6,-5 8 0,-7 0-2,-8 12-6,3 12-2,5 6-33,3 2-14,13-5-16,8 0-34,0-10 17,4-7 17,21-6-1,10-4 54,3 0-21,5-13 41,-3-5 6,-3 1 17,-3-7 33,-4 2 38,-2 3-12,-1 1 8,-7 6-14,2 8-25,-4 4-6,-4 0-31,-6 0-4,1 16 0,-5 9-1,-1 4 25,0 0-13,-3 1-16,0-2 9,-3-6-12,-4-5 1,3-8-2,1-9 7,3 0-4,0 0-4,0 0 6,0 0 4,0-12-10,0-8 0,11-10-1,7 3-5,3 0 3,-2 0 1,0 13-2,-1 7-1,-5 7 5,-1 0-3,-2 0-3,-3 0-6,-3 13 10,-4 3-1,2 3 3,-2-9-1,0-2 2,0-4-1,0 0 0,0-4 6,0 0-3,0 0 3,0 0 0,0 0 5,0-8-11,12-5 0,4-1-6,3 0 5,1 1-2,-2 4 3,-7 9 0,1 0-3,-4 0-5,-1 22 5,-2 11-1,-5 11 2,0 0 0,0-4-61,0 4-41,-16-12-23,-2-14-121</inkml:trace>
  <inkml:trace contextRef="#ctx0" brushRef="#br0" timeOffset="83806.555">23394 17089 255,'0'0'114,"0"0"-55,0 0 1,123-41-29,-88 31-5,-2-2-4,-8 2-7,-2-7 11,-14 5-25,0-2 18,-9 2-8,0 1-8,0 7 26,-12 4 36,-10 0-45,-2 4 2,-3 19-9,2 3 6,9-3-7,10 3-10,4 0 2,2-4-4,5-7 1,23 2-1,11-8 0,9-8 0,21-1-17,16 0-30,16-1-25,-3-12-172</inkml:trace>
  <inkml:trace contextRef="#ctx0" brushRef="#br0" timeOffset="85044.5934">13291 18169 123,'0'0'274,"0"0"-191,0 0-39,0 0-1,0 0-6,0 0-35,-9 8 2,9 10 1,0 4-2,0 2 11,-2-2 16,-6 5-20,0-6 4,0-2-13,1-5 2,5-6 2,0-4-4,2-4 2,0 0 1,0 0-3,0-4 9,0-14-10,0-8 0,0-3-2,6-5-2,7 11-2,1 5 4,0 5-21,6 13 20,-2 0 0,1 0-12,2 23 9,-4 4-3,-3 4 6,-5 1-24,-3-11-1,-3-2 20,-1-11 1,-2-8 7,0 6 2,0-6 0,0 0 1,2-2 12,5-20-13,-1-1-2,3-2-2,3-1 2,1 1 2,5 7-1,-1 6-2,6 2-2,-3 10-1,0 0 2,0 0 0,-4 27 1,-5 4-4,-3 16 7,-3 1-4,4-1-35,-2-1-3,1-9 1,6-11-11,2-15-25,4-11-85</inkml:trace>
  <inkml:trace contextRef="#ctx0" brushRef="#br0" timeOffset="85936.9671">13891 18144 270,'0'0'127,"0"0"-21,0 0-29,0 0-20,0 0-52,0 0-1,-46 33-2,46-1-2,0 4 2,0 5 3,0-2-4,9 2 5,3-1-1,5-7-3,5-12 2,0-3-4,2-14 0,-3-4 5,-6 0-4,-6-14 1,-4-15 14,-3-15-13,-2-3-3,0 1 0,0-3 2,-14 13-2,-5 6 0,-2 12 0,3 14-2,5 4-1,2 0-6,4 8-38,5 10-13,2 5-18,0 3 18,4-8-36,16-9-29,7-4 27,4-5 37,1-5 58,-1-4 3,-2-8 60,-7 7-14,-4 2 12,-4-1 31,-5 0-2,6 3-9,-4-2-35,0 8-10,1 0-8,0 0-23,2 11 4,-1 15 2,0 8 0,1 2 24,-5 3-17,-2-7-9,0-6 8,-4-15-14,-3-7 2,0 1 3,0-5-2,0 0 13,3-9-3,2-17-13,3-6-10,8 2-38,4-7-3,4 9-21,5 3-19,3 11 26,1 9 35,0 5 12,-2 0 17,-4 0-3,0 10 3,-4 2 1,-5 2 1,-6-10 10,-5 5 9,0-9 0,-2 0 11,2 0 7,1-17 15,-3-1-25,-1 0-23,-4 0 9,0 0-8,0 5 1,0-2 23,0 7 11,-7 8-2,-3 0 1,-6 0-36,3 4 1,-6 20-2,6 6-3,5 7 0,5 7 1,3-8-2,0 0 1,14-4-6,15-7-2,17-16-18,22-9 7,18 0-35,21-30-113,7-6-105</inkml:trace>
  <inkml:trace contextRef="#ctx0" brushRef="#br0" timeOffset="86170.5343">15608 17977 465,'0'0'95,"0"0"-2,0 0 0,0 0-38,0 0-35,0 0-20,-43-4-11,64 34 11,-1 7 0,-1 6 2,0 3 2,-7 8-4,0 8 0,-3 4 0,-3-1-4,2-5-33,3-18-36,4-8-59,3-15-18,1-14-81</inkml:trace>
  <inkml:trace contextRef="#ctx0" brushRef="#br0" timeOffset="86770.6655">15864 18133 313,'0'0'133,"0"0"-73,0 0 17,0 0 6,0 0-8,0 0-45,-87-26-29,64 48 0,4 5-1,5 0 0,5 4 4,9 0-8,0 0 2,0-5 2,5-6 0,15-8-13,7-12 0,6 0-17,2-4-19,3-22-10,1-2-10,-6-3 3,-6 5 10,-7 6 38,-9 8 18,-8 8 50,-1-2-2,-2 6 45,0-4-26,0 4-11,0 0-30,0 0-26,0 0-7,0 4-7,0 14 9,4 4 2,3 6 6,-3-6 1,0 5 2,5-5-5,-4-8 1,4 0-2,-5-2 0,-4-8 5,2-4-4,-2 0 1,0 0 14,0-4-10,2-22 3,4-6-9,2-3-4,5 0 4,3 9-7,2 1 7,-2 17-1,-1 8-9,-1 0 4,-2 0-3,3 18-2,0 12 10,-1-2-3,5 13 3,4-9-13,1-2-36,5 0-19,0-7-19,-2-9-42,-5-11-26,-6-3-31</inkml:trace>
  <inkml:trace contextRef="#ctx0" brushRef="#br0" timeOffset="87123.0977">16433 18231 88,'0'0'135,"0"0"-79,0 0 39,0 0 9,0 0-36,0 0-31,0-102-37,4 117-4,-4 10 4,2 15 48,2 0 3,1 1-32,4-1-17,-1-8-1,4-2 0,0-12 1,1-12-1,-1-6 3,-1 0-3,3-10 9,-4-16-4,-4-10 6,-4-4-7,-2-1-2,0 1 8,0 8-11,0 10 1,-2 4 4,-4 11-3,-6 7-2,0 0 0,-1 3-12,-4 19 7,3 4-26,3 2-5,3 2-33,8-2-26,0-1 3,0-1-45,19-8 16,12-4-8</inkml:trace>
  <inkml:trace contextRef="#ctx0" brushRef="#br0" timeOffset="87677.3029">16774 18281 138,'0'0'198,"0"0"-111,0 0 26,0 0 20,0 0-62,0 0 1,10-90-23,-10 90-40,0 0-9,0 0 0,0 0-6,0 13 4,0 6 2,0 7 0,1 4 1,6-1 4,-1-7-10,5-4 10,1-6-5,-4-3 0,5-9-11,3 0 7,0 0-5,4 0-10,-2-9 18,-4-7-17,1 2 18,-6 2-1,2-2 4,-3 4-6,4-3 0,1-1 1,5 0-1,-1 6-7,1 4 9,-3 4 0,-7 0-12,-1 0 12,-3 0 1,0 0-3,-2 0-1,4 0 7,-4 0-3,-2 0 0,0 0 5,2 0-4,-2-1 3,2-8-3,-2-3 8,0-5-7,0-2 0,0 1-2,0 4-4,-6 0 3,-4 6-36,-3 3-27,-1-4-19,1 1 35,3 4 40,0-1 6,1-4 2,5 5 0,0-2 0,4 2-5,0 0-5,0 4-100,6 0-159</inkml:trace>
  <inkml:trace contextRef="#ctx0" brushRef="#br0" timeOffset="87962.663">17217 18043 151,'0'0'243,"0"0"-157,0 0-1,0 0-6,0 0 40,0 0-68,0-78 8,0 78-21,0 0-38,0 4-4,0 21-7,13 12 11,-2-2 15,3 9-14,-5 2 0,-1 3-1,-2-1-10,-4 7-66,-2-5-55,0-10-65,0-18-90</inkml:trace>
  <inkml:trace contextRef="#ctx0" brushRef="#br0" timeOffset="89244.6682">17384 18177 282,'0'0'106,"0"0"-90,0 0-16,0 0 22,0 0 4,0 0-12,143-21-6,-114 9-1,-6-3-2,-10 1-4,-11 2 0,-2 2 14,0-4-7,0 1 60,-13 4 18,-5 4-48,3 5 39,-6 0-45,-1 0-22,-1 19-4,0 8-6,11 8 0,3 1-2,7 0 3,2-1-4,0-8-1,12 0 2,16-10-3,9-6-8,19-11-20,14-4 27,12-20-55,3-7 7,-3-4-33,-15 2 27,-22 7 35,-19-2 25,-24 9 1,-2-2 44,-15 5 23,-20 6 28,-4 10-46,-3 0-27,4 0 8,7 14-30,6 4-1,12 8 0,4 4 2,9-6-4,0 6 2,0-12-9,9-8 7,11-6 0,5-4 2,6 0-7,2-21 2,3-3-22,-5-11-9,-2-5-19,-4 4 47,-9-8 1,-8 0 7,-6 1 6,-2 0 2,0 2-3,0 16 3,-5 6 8,2 9 65,-2 6-30,2 4-21,-3 0-30,2 22-15,-3 14 15,5 5 0,2 5 5,0-3-12,0-6 7,11-7-8,18-4-27,4-5-14,8-10 29,5-3-39,5-8-21,8 0 17,1-12 30,-5-14 19,-1-2 4,-14-2 3,-14 2 7,-14 5 25,-12-2 37,0 6 31,0 10-12,-12 4 2,-9 5-32,-8 5-51,-7 19 0,0 5 0,7 4 2,6-8-6,12 2 4,7-8 0,2-7 0,2-7-5,0-1-2,0-4 7,6 0-1,19-4-7,6-8 11,3 2-3,-1 2 0,-5 8-3,0 0 2,1 25-2,0 16-5,0 10 7,-4 7 1,-10 4 0,-8-1-3,-7-5 3,0-13-9,-18-13-6,-7-11 5,0-12 10,2-7 0,5 0 17,9-12 11,9-17-28,0-14 0,29-9-3,17-13-6,14 4 7,12-6-12,4 9-3,0 5 1,-9 7 1,-17 11 15,-15 9 0,-20 4 6,-15 8 1,0 0 23,-11 6 25,-16 4-7,-8 4-34,-6 4 1,-1 25-14,4 3 2,7 17 2,11-7-5,9 6 0,11 1-4,0-9 5,17-4-2,21-13-1,18-10-1,20-13-2,22-4-47,18-26-69,0-11-166</inkml:trace>
  <inkml:trace contextRef="#ctx0" brushRef="#br0" timeOffset="89374.6556">19609 18098 692,'0'0'20,"0"0"-14,0 0 48,0 0-54,0 0-12,0 0-99,-12 21-484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1T06:05:40.8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875 367 82,'0'0'50,"0"0"-47,0 0 7,0 0 55,0 0 23,0 0-33,0 0-23,0 0 12,7 0-15,-7 0-8,0 0 16,0 0 12,0 0-1,0-2-12,0 0-27,0-2 10,0 1-19,-16 3 1,-4 0-6,-7 0 5,-6 4 0,-7 14-1,-6 9 3,-2 12-4,1 0 2,5 9-1,7 4-4,9 0 5,12 1 0,11-1-7,3-7 7,0-6-2,22-9 1,16-10 1,13-12-7,10-8 13,5 0-13,-1-12-11,-3-16-92,-15-2-64,-10-6-87</inkml:trace>
  <inkml:trace contextRef="#ctx0" brushRef="#br0" timeOffset="532.6902">1095 323 326,'0'0'20,"0"0"3,0 0 29,0 0-3,0 0-20,0 0 10,0-9-24,-4 9-15,-3 23 0,3 13-2,2 12-1,-1 14 3,0-2 5,0 3-2,3-3 6,0-13-7,0 0-2,0-14 5,5-7-5,3-11 2,-3-9-2,1-6 0,2 0 5,-2 0-2,7-21 24,1-8-19,-1-8-8,-1 1 6,-2-5-6,1-4 1,1 4-2,-3 6 1,-3 17-2,1 6-6,-2 12 5,1 0-5,1 9-6,4 14 12,5 3-2,-1 2 7,1-1-3,-3 1 0,3 2-5,-1-9-7,3-3-34,-2-4 3,-1-5-36,-3-6-80,3-3-45</inkml:trace>
  <inkml:trace contextRef="#ctx0" brushRef="#br0" timeOffset="1299.3617">1651 574 123,'0'0'64,"0"0"-13,0 0 53,0 0-49,0 0 4,0 0-21,-18-47-32,2 47 7,3 0-8,-2 0 1,-4 19 2,0 4-6,-3 3 9,1 5-7,4 2 2,5-1 2,6 3-3,1-5-5,5-10 0,0-3 0,0-4-2,8-7 2,11-6 0,8 0 3,4-4 0,0-19-3,1 2 0,-3-8-5,-6 4 5,-4-1-1,-9 4 9,-4 5-6,-6 5 2,0 9-2,0 3 30,0 0-32,0 0-7,0 1-7,0 17 9,0 6 3,0 1 2,0-3 0,6-4 1,5-7 0,1-2-1,5-9 0,8 0 0,4 0 0,4 0 5,-2-14-1,0-6 9,-6-5-7,-8-8-4,-3-6-2,-10-5 5,-4-8-11,0 11-2,0 2-13,0 11 9,-10 14-2,-6 8 10,1 6 0,-1 0-11,5 14 12,1 2-7,1 2 10,7 0-7,2-2 7,0 4 0,0-6 0,16-5 0,6 2 0,5-1 1,6-4 1,-4 4 2,-2 2-4,0 3 0,-11 1 0,-1 2 1,-6 1-2,-2 5 1,-5 3 0,1-3 0,-3-4 0,0-8-12,4-4-43,-2-7-73,4-1-64</inkml:trace>
  <inkml:trace contextRef="#ctx0" brushRef="#br0" timeOffset="1783.3201">2455 424 223,'0'0'95,"0"0"-51,0 0-18,0 0 19,0 0 5,0 0-21,-13-68 33,7 68-36,-8 0-22,-1 3-4,-8 21-2,-4 6 2,1 10-3,4 4 6,8-4-5,8-3 2,3-5 0,3-11-5,0-5 5,5-2 0,14-4 0,2-10-9,3 0 9,3-12-3,-2-16 3,2-2-3,-6 0-5,-2-2-2,-9 2 9,-2 2 2,-4 10 4,-4 8-3,0 5-2,0 5 33,0 0-33,0 0-7,0 21 4,-7 9-2,0 3 3,5 2 2,2-6 0,0-2-2,0-6 2,14 1-3,5-7-22,4-4-57,4-5-84,0-6-82</inkml:trace>
  <inkml:trace contextRef="#ctx0" brushRef="#br0" timeOffset="2040.1619">2821 313 301,'0'0'89,"0"0"-59,0 0 31,0 0-56,0 0 7,0 0 10,-113 85-3,103-39-6,8 5-11,2-5 2,0-4-8,0-6 6,8-12-2,9-1 0,10-12-7,8-11-27,5 0-6,7-22-126,3-14 4</inkml:trace>
  <inkml:trace contextRef="#ctx0" brushRef="#br0" timeOffset="2264.0243">3057 86 301,'0'0'76,"0"0"-6,0 0-26,0 0 3,0 0-9,0 0-38,-35-5-13,35 44 13,0 9 3,0 8 5,4 4-5,5 7-1,-2 5 6,-5 4-6,-2-3 2,0-4-4,0-8-65,-4-19-69,-6-13-68</inkml:trace>
  <inkml:trace contextRef="#ctx0" brushRef="#br0" timeOffset="2454.9039">2904 424 283,'0'0'3,"0"0"15,0 0-18,0 0 0,131-26 0,-86 11-25,4-3-172</inkml:trace>
  <inkml:trace contextRef="#ctx0" brushRef="#br0" timeOffset="3066.5318">3278 521 138,'0'0'34,"0"0"-25,0 0 4,0 0 17,0 0-12,0 0 19,63-45-23,-54 24-9,-3 3 5,-6 2 0,0-2-9,0 6 12,-4 2 7,-7 3-15,-3 7 10,1 0-12,-1 0 5,-3 15-3,-1 6-5,3 8 13,3 8-7,3-4-5,5 4-1,4-2 7,0-5-7,0 4 0,6-10 0,15-8-1,3-13 1,7-3 0,5-7 18,0-22-18,4-4-9,-7-12-5,-8 6-7,-9 3 18,-15-2 3,-1 7 7,0 2 3,0 2-6,-7 8 20,3 6 9,2 6-28,2 3 15,0 1-17,0-5 1,0 4-4,13 4 0,5 0 0,-2 0 0,-5 0-4,2 0 4,-3 17-5,-4 6 1,0 7 2,-6 7 2,3 3 0,-3 2 2,0-8 1,0 0-1,0-6-2,0-8-12,0-6-11,7-6-45,2-8-69,4 0 49</inkml:trace>
  <inkml:trace contextRef="#ctx0" brushRef="#br0" timeOffset="3265.4135">3753 310 205,'0'0'115,"0"0"-39,0 0-74,0 0 14,0 0-1,0 0 11,0 137-23,-2-91 0,0-2-2,2-7-1,0 2 7,-4-11-7,3-2-11,-1-8-58,0-12-68,0-6 33</inkml:trace>
  <inkml:trace contextRef="#ctx0" brushRef="#br0" timeOffset="3400.3266">3815 90 131,'0'0'24,"0"0"-24,0 0-100</inkml:trace>
  <inkml:trace contextRef="#ctx0" brushRef="#br0" timeOffset="4051.264">4185 274 346,'0'0'76,"0"0"-35,0 0 14,0 0-25,0 0 11,0 0-26,-99 31-12,90-16 6,-5 5-7,5 0-2,1-2 0,1 2-1,7 0 1,0-3 0,0-1 1,0-2-8,6-2 7,12 1 0,4-1-1,5-1 1,4-3-9,-2 2-5,0 0-7,-6 2-5,-8 2-8,-9 0 4,-6 2 10,-2 5 5,-34-4-10,-7 10 6,-3-9-45,5 1 39,9-8 25,13-9 0,16-2 10,3 0-5,2-14-5,25-22-5,10-18 2,13-15-3,0-17-9,0 2 7,-7 6 7,-12 7 1,-7 17 62,-6 18 8,-12 10-21,0 14 26,-3 8-9,-3 4-17,3 0-21,-3 0-28,0 0-18,0 25 9,2 9 9,3 7 6,-3 9-2,-2 4 4,0 5 4,0 5-5,0 2 0,0 2 0,0-6-1,0-7-12,-4-15 6,-4-11-48,-1-8-30,1-13-45,1-6-28,0-2-4</inkml:trace>
  <inkml:trace contextRef="#ctx0" brushRef="#br0" timeOffset="4364.0672">4303 367 154,'0'0'125,"0"0"-121,0 0-4,0 0 26,0 0 1,0 0-6,133 6-9,-110-6-6,2-1 7,-2-12-12,-5 1 5,-3 0 27,-9 5 13,-6 6 22,2 1 29,-2 0-50,0 0-44,0 6-3,0 16-1,0 9-3,0 13 8,0-7 0,0 1-4,0-2 4,0-4-3,0-4-1,0-6-30,0 0-55,0-3-110,0-7-91</inkml:trace>
  <inkml:trace contextRef="#ctx0" brushRef="#br0" timeOffset="4515.9731">4531 152 309,'0'0'57,"0"0"-57,0 0-4,0 0-2,0 0 5,0 0-136</inkml:trace>
  <inkml:trace contextRef="#ctx0" brushRef="#br0" timeOffset="4761.8242">4883 338 330,'0'0'104,"0"0"-47,0 0 28,0 0-23,0 0-16,0 0-11,-89 79-23,64-27-4,5 6 7,4-5-9,12-10 2,4-9-8,0-7 0,14-13-1,22-10 9,22-4-5,10-22-3,13-18-18,1-17-79,-8-5-123,-10 4-136</inkml:trace>
  <inkml:trace contextRef="#ctx0" brushRef="#br0" timeOffset="6090.2441">900 1034 81,'0'0'11,"0"0"1,0 0 15,118-4 3,-69 1-2,11-6 16,11 4 34,12-2-52,9-5-5,8 2 10,14-4-30,4 0 1,13-2 6,0 0-7,-4 2-1,3 0-16,-5 2 15,-4 0 2,-4 5-2,-10-2-5,-14 4 4,-10-2 4,-6 5-2,-12 0 0,1-2 0,-8-1 3,-8 2-3,0-6 0,-5 2 1,-3 3 1,-4-4 1,-3 1-3,2 7 1,-4-1-4,2-1 7,-2 2-4,-1 0 0,-1 0 1,2 0-1,1 0 0,1 0 0,6 0-1,-6 0 1,1 0 0,-2 0 9,1 0-3,0 0-6,4 0 0,-1 0 0,4 0 3,3 0-1,2 0-1,6-2-1,-5-2 5,2-2-10,-1 1 5,0-2 0,0 2 0,2-3 0,-1 4 5,-4 1-5,-9-3 4,-3 4-9,-5-2 5,-6 0 0,-1 1 1,-1 0 3,-9 1-4,-3 2 0,-2 0 0,-3 0-2,-1 0 2,4 0 0,-3-2 12,2-1-5,4-1 6,0 3 3,2-3-12,-3 4-4,0-5 0,-5 4-8,2 1 8,-1 0-16,-3 0-9,-2 0-31,0 0-60,0 0-41</inkml:trace>
  <inkml:trace contextRef="#ctx0" brushRef="#br0" timeOffset="6924.2766">2337 2005 226,'0'0'191,"0"0"-185,0 0 4,0 0 22,120-10 28,-62 0 29,14-2-47,8-2-4,9-3-22,3 5-11,-8-4 9,-12 9-13,-14 5 5,-18 2 2,-18 0 0,-8 0-13,-10 0 5,-4 2 0,0 5 9,0 4-5,0-1 7,0-3-1,-2 2 1,-5-4-8,0 0-3,3 1-7,0-4-27,-5-2-189</inkml:trace>
  <inkml:trace contextRef="#ctx0" brushRef="#br0" timeOffset="29501.8159">5277 5400 155,'0'0'65,"0"0"-18,0 0-1,0 0-17,0 0 23,0 0-12,0 0-1,-29 0-32,27 0 20,2 0 38,0 0-38,0 0 15,0 0-2,0-2-31,0 2 8,0-3-17,0 3 0,0 0-8,0 0 8,10 0 0,16-5 4,10-2 3,4-1-7,12 3 0,6-2 0,-1-2 1,3 1-1,-4-2 0,-2-1 0,-3 6 7,-5 1-9,4 2 2,-9 2 0,-2 0-2,-3 0 2,-3 0 0,0 0 1,1 0 6,-1 0-10,0 0 3,1 0 0,1 0 5,-3 0-5,0 0 0,-5 0 0,1 0 6,-1 0-6,-1 0 0,-3 0 0,2 3-5,-4 0 7,0-1-2,3-2 0,1 0 4,2 0-4,-1 0 0,3 0 2,-2 0-6,0 0 6,-5 0-2,3 0 0,2 0 5,-6 0-9,6 0 4,-4 0 0,1-5-5,3 2 8,-3 1-3,1 2 0,-1-2 6,1 2-8,4 0 2,-2-3 0,4 0 0,3-1 0,1 2 0,3-3 0,2 5 2,-4 0-2,2-2 0,-1 0 1,-1 1-8,5-3 7,-4 4 0,5 0-3,1 0 8,-3 0-5,1 0 0,3 0 0,-4 0 0,0-6 0,2 3 1,-2-1-4,-5 3 5,4-3-2,-1-1 0,-2 1 4,2 3-6,2-3 2,0 1 0,0-3-2,5 3 4,1-4-2,-1 3 0,0 4 3,1-1-3,-6 1 0,-2 0 0,-7 0-5,-2 0 7,-4 0-2,-3 0 0,-1 0 5,-2-3-7,6-1 2,1 0 0,6 0-4,3 0 4,1 3 0,2 1 0,5 0 4,-2 0-7,7-2 3,-8 2 0,-2 0-1,-2 0 4,-3 0-3,-6 0 0,-3 0 3,-4 0-4,-4-3 1,1 1 0,1 0-4,7 1 4,0-1 0,11-3-2,-3 5 8,7-4-8,1 1 2,9-2 0,-1-3-4,3 7 4,1-3 0,-6 4 0,-1-3 6,-8 3-8,-7-1 2,-2-2 0,-8 1-3,-5 0 3,-3 0 0,-3 2-2,4 0 9,4-3-11,6 3 4,12 0 0,9-5 0,3 5 0,5 0 0,2 0-1,1 0 2,-3 0-1,-4 0 0,-4 0 5,-7 5-12,-3 0 9,-2 2-2,1-7 0,0 4 6,4-3-7,-1-1 1,1 0 0,-2 0-3,-3 0 5,1-4-2,0-2 0,5 2 1,9 1-1,0-4 0,4 3 2,-7-2-5,1 2 3,0 2 0,-5-1-6,1 3 8,0 0-2,-3-3 0,-10 3 3,-8 0-11,-9 0 10,-3 0-2,-3-4 1,-4 2 7,4 2-7,-5-2 11,4 0 3,1-2 11,2 1-26,7 0 1,-4-3-2,2 3 2,-1-2-1,-4-1 0,4 4 6,-3 2-7,-5-4 1,2 4 0,-1 0-4,-1-2 5,1 2-1,0 0 0,-5 0 6,4-2-6,-2-3 0,0-2 1,2-1 1,-1-2 5,1 3-7,-4-2 0,0-5-64,0-6-222</inkml:trace>
  <inkml:trace contextRef="#ctx0" brushRef="#br0" timeOffset="39179.651">5331 10 5,'0'0'36,"0"0"9,0 0-45,0 0 18,0 0-11,0 0-2,0 0 5,0 0-2,0 0 9,0 0-4,0 0-1,0 0 4,0 0-14,0 0 7,0 0 7,0 0-16,0 0 10,0 0-6,0 0-2,0 0 10,0 0-11,0 0 5,0 0 10,0 0-16,0 0 0,0 0-6,-4 0-10,-7 6 16,-7 34 2,-7 28 22,-2 20 13,-10 5-33,-1 3 23,0-14-5,0-5-12,6-4 4,-1-10-8,8-10-5,2-12 10,7-12-8,7-10 4,5-11-2,4-3-3,0-5 12,0 0 22,0 0 2,0-15-30,6 3-6,7 0-2,-3 6 0,-4 5-8,-1 1-69,-5-3-159</inkml:trace>
  <inkml:trace contextRef="#ctx0" brushRef="#br0" timeOffset="70597.2576">17220 4453 91,'0'0'56,"0"0"-37,0 0 0,0 0 15,0 0-33,0 0 10,21-118-11,-11 100-8,-4 0 7,-1 0-5,-3 4 6,-2 2 9,0 0-5,0 2 19,0 3 32,-2-1-42,-3 3 30,-4 1-30,0-2 44,0 3-51,-1 0 4,-4 1-6,-4 2-4,-4 0-1,-11 0-4,-3 2-5,-5 12 6,-3 4 4,4 2 2,0 2 4,6 3-6,1 4 0,2 5 2,0 7-2,-3 5 0,3 1 3,-1 6 4,4 1-7,-1 5 0,2-6 0,2 1-1,6-4 1,3-6 0,7 3-4,7-4 8,2 0-7,0-2 3,0 0 0,14-1 4,6 0-2,13 3-2,0-6 3,11 3 11,7-1-11,3-9 2,9-4-2,0-10-3,5-7 23,0-2-9,-4-5 0,1-2-10,-3 0-3,-2 0 2,3-4 1,-5-14 11,-3-6-15,0-9 16,-3-8 16,0-8-19,-1-9 18,2-4 0,1-4-29,-3-4 13,-9 4-14,-13 3 3,-13 5 24,-16 6-22,-4 4 10,-26 2 6,-12 6-16,-4 1 16,-8 6-20,-2 1-1,-4 1 0,0 1 8,4 2-9,0 4 0,7 3 6,2 4-13,5 3 7,8 2 0,10 8-5,10 0 5,8 4 0,4 0-7,2 0-3,0 0 10,0 0-7,0 0 5,0 0-6,0 0-11,0 0 14,0 0-1,0 0 1,0 0 0,0 0 5,0 0 0,0 0-10,0 0 7,2 0-21,4 4 23,4 5-37,-2 0 7,3 3-22,1 0-14,-1 2-5,-3-8-112,-5-6-40</inkml:trace>
  <inkml:trace contextRef="#ctx0" brushRef="#br0" timeOffset="71258.1442">17880 4416 299,'0'0'99,"0"0"-56,0 0-3,0 0-18,0 0 11,0 0-14,-6-21-16,6 21-6,0 0-10,0 5 13,0 12-6,0 1 8,0 3-2,0-3 0,0-7 9,0 0-11,0-8 2,6-3 0,9 0-10,10 0 22,14 0 15,19-19 28,11-10-52,3-2 11,-1-3-14,-11 3 4,-8 7 2,-12 4-6,-11 5-1,-9 6-3,-11 6-73,-9 3-18,-2 0-56,-34 0-177</inkml:trace>
  <inkml:trace contextRef="#ctx0" brushRef="#br0" timeOffset="71623.9219">18075 4375 54,'0'0'109,"0"0"-43,0 0 0,0 0 23,0 0-34,0 0-46,0-1-9,0 1-7,0 14 7,0 3 0,0-2 5,6 0-2,1-4-3,1-4 0,3-1 18,2-2-6,3-1 28,8-3 15,12 0-11,8-7 9,16-13-35,12-7-1,10-8 18,5-5-35,0 2 15,-6-2-10,-16 10-2,-10 6 4,-22 10-7,-17 10 0,-11-1 0,-5 5-3,0 0-17,-10 7-110,-27 21-86,-19 0 62</inkml:trace>
  <inkml:trace contextRef="#ctx0" brushRef="#br0" timeOffset="97253.9217">20011 5816 104,'0'0'6,"-141"12"-12,81 9-18</inkml:trace>
  <inkml:trace contextRef="#ctx0" brushRef="#br0" timeOffset="116827.481">19154 15254 434,'0'0'21,"0"0"-21,0 0-31,0 0 21,0 0 10,0 0 19,0 0-4,-2 0-13,2 8-2,0 9-50,-7-2-76,1-7-105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1-01-27T06:20:21.0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1315 1017 0,'0'-50'31,"50"50"-16,-1 0-15,26-49 16,-1 49-16,0 0 16,-24 25-16,-25-25 15,-25 24-15,0 26 16,0-25 0,-50 24-16,1-24 15,24-25-15,-25 50 16,75-50 31,25 0-47,-1 0 15,-24 25-15,25-25 16,-26 0-16,-24 24 16,0 26-1,-24 0 1,-51-50-1,1 74-15,-1-74 16,1 25-16,49-25 16,-24 0-16</inkml:trace>
  <inkml:trace contextRef="#ctx0" brushRef="#br0" timeOffset="426.56">1910 571 0,'0'0'0,"-49"-50"16,24 25-16,-50 25 16,1 0-16,-25 75 15,-75 24-15,-24 50 16,24-1-16,25 51 15,0-26-15,75 1 16,74-25-16,0-25 0,0-50 16,0 1-16,74-1 15,1-49-15,-1 25 16,26-50-16,48 0 16,-24 0-16,25-25 15,0-25-15,0-24 16,-50-25-16,0-1 15,1-49-15,-1-49 16,0 0-16,-49-1 16,-50 1-16,0-1 15,0 50-15,-124 100 16,-50 49-16,-25 0 16,-73 0-16,48 49 0,51 1 15,24 25 1,99-26-16</inkml:trace>
  <inkml:trace contextRef="#ctx0" brushRef="#br0" timeOffset="3225.91">2778 819 0,'0'-25'0,"0"50"63,0 24-63,0 26 15,0-1-15,0-24 0,-49 24 16,49 0-16,0-24 16,-50 24-16,50-24 15,0 0-15,0-26 16,-25 26 0,25-25-1,0-50 32,0-25-47,0 1 16,0-1-16,25 1 15,-25-1-15,0-24 16,0-1-16,0 1 0,0-1 16,0 26-16,25-1 15,-25 25-15,25 1 16,49 24-1,1 0 1,-26 0-16,26 0 16,-26 0-16,1 24 15,-25 1-15,-25 25 16,0-1-16,0 1 16,-75 0-16,1 24 15,-50-24-15,25-1 16,24-49-16,-24 25 15,74-25-15,50 0 32</inkml:trace>
  <inkml:trace contextRef="#ctx0" brushRef="#br0" timeOffset="4094.21">3448 1364 0,'50'0'16,"-25"0"-1,-1-49 1,-24 24-1,0 0 1,0-25 0,-49 50-1,24 0-15,-25 0 16,26 0-16,-26 25 16,0-25-16,1 50 15,49-25-15,-25-25 16,25 74-16,0-49 15,0 0 1,74-25 0,-49 0-16,0 0 15,0 0-15,24 0 16,1-50 0,-50-24-1,50 24 1,-50 75 46,0 24-62,0 1 16,24-50 0,1 0-16,25 25 15,-1-25-15,1 0 16,0 0-16,-26 0 15,26-50-15,-50 25 16,25 1-16,-25-26 16,0 25-16,0-49 15,0 24 1,-25 50 0,0 0-1,25 50 32,25 24-47,25-49 16,-1-25-1,-49 25 1,0 24 0,0-24-1,-25 0 1,-24 25-1,24-50 1</inkml:trace>
  <inkml:trace contextRef="#ctx0" brushRef="#br0" timeOffset="4342.63">4267 794 0,'0'0'15,"0"-50"-15,25 50 47,-25 50-47,0 24 16,49 25-16,-49-24 16,0-1-16,0 1 15,0-1-15,0-24 0,0 24 16,0-24-1,-25-26-15,-74 26 16</inkml:trace>
  <inkml:trace contextRef="#ctx0" brushRef="#br0" timeOffset="4606.46">4242 1240 0,'0'0'0,"25"-49"16,24 49-1,-24 0-15,0 0 16,25-25-16,-1 25 16,1 0-16,-25 0 15,24 0-15,-24 0 0,0 0 16,-25 25 15,0 24-31,0-24 16,0 0-16,0 0 15,-25-25-15,25 74 16,-50-74-16,26 0 16</inkml:trace>
  <inkml:trace contextRef="#ctx0" brushRef="#br0" timeOffset="5174.9299">4540 918 0,'0'0'0,"24"-25"15,26 25 1,0 0-16,-26 0 16,26 74-16,-25-74 15,24 75-15,26-75 16,-1 49-16,1-49 16,-26 50-16,-24-50 15,25 0-15,-1 0 16,-73 0 31,-26-50-47,0 50 15,1 0 1,-26 0-16,26 25 0,-26 25 16,50-25-1,25 24-15,0-24 0,0 0 16,0 24-1,50-49 1,-25 0-16,0 0 16,-1 0-16,26 0 15,-50-24-15,50 24 16,-50-75-16,0 50 16,25 1-16,-25-26 15,0 75 32,49 74-31,-49-49-1,50-50-15,-50 24 16,49-24-16,-24 0 16,25 0-1,-25 0-15,24-49 16</inkml:trace>
  <inkml:trace contextRef="#ctx0" brushRef="#br0" timeOffset="5398.72">5408 1017 0,'0'0'0,"0"-74"0,0 24 15,0 0-15,0 1 16,0 74 15,0 24-15,0 26-16,0-1 15,25 0-15,-25 1 16,0-1-16,0-24 16,49-1-16,-49 1 15,0 0-15,0-26 16,0 26 0</inkml:trace>
  <inkml:trace contextRef="#ctx0" brushRef="#br0" timeOffset="5624.51">5631 794 0,'0'0'0,"0"-50"16,25 25 0,-25 50-1,0 25 1,49 24-16,-49 25 15,75 25-15,-75-24 16,25-26-16,-25 0 16,0 1-16,0-26 0,0-24 15,-25-25-15</inkml:trace>
  <inkml:trace contextRef="#ctx0" brushRef="#br0" timeOffset="6178.54">5978 1141 0,'0'50'32,"0"-26"-32,0 26 15,0-25-15,0 0 16,50-25-16,-50 24 15,74-24-15,-24 0 0,-25 0 16,24 0-16,-24 0 16,0-74-16,-25 49 15,74-24-15,-74 24 16,25 25-16,-25-25 16,0 75 15,-25 24-31,25 25 15,0 0-15,-49 50 16,49 0-16,0 25 16,0 24-16,0-24 15,0-75-15,0 0 16,-25-49-16,-25-1 0,-24-49 16,-25 0-16,-1 0 15,-24-24-15,50-76 16,0 26-16,24-25 15,50-50-15,0-25 16,0 50-16,25 50 16,24 0-16,26 49 15,24 25-15,25-50 16,0 50-16,25 0 16,-50-50-16,25 50 15,-74 0-15,-1-24 16,-24 24-16</inkml:trace>
  <inkml:trace contextRef="#ctx0" brushRef="#br0" timeOffset="7126.3">7318 719 0,'0'-49'0,"0"-1"16,0 25-1,0 100 16,-75 24-15,26-25-16,-1 1 16,50-1-16,-50 25 15,50-49-15,0 0 0,25-1 16,0-24-16,25-25 16,49 50-16,-25-50 15,26 0-15,-1-25 16,-25 0-16,1-25 15,-51 26-15,-24-26 16,50-24-16,-50 24 16,0 25-16,-25-24 15,0 49 1,-24 24 0,49 26-1,-25 0-15,25-1 16,0 26-16,0-51 15,0 1-15,99 50 16,-74-75-16,0 0 16,24 0-16,1 0 15,-25-50-15,-25 25 16,49 0-16,-49 1 16,0-51-16,0 26 15,-49-1-15,24 25 16,0 25-16,-49-49 15,49 49-15,0 0 16,-24 0 0,49 49-16,0 1 15,49-50-15,-24 49 16</inkml:trace>
  <inkml:trace contextRef="#ctx0" brushRef="#br0" timeOffset="7716.1">8111 1091 0,'50'0'16,"-50"-49"-16,25 49 16,25 0-1,-50 25 1,24-1-16,-24 1 16,50 25-16,-50-25 15,0 24 1,0 1-1,25-50 17,-25-25-17,49-25 1,-24 1 0,25-26-1,-1 51 1,-24 24-1,0 0 1,25 0 15,-50 49-15,0-74 62,49 1-62,-24 24-1,0 0 1,24 49 0,-49-24-1,0 25-15,0-26 16,0 1-16,0 25 15</inkml:trace>
  <inkml:trace contextRef="#ctx0" brushRef="#br0" timeOffset="8279.21">8930 1017 0,'0'0'0,"0"25"31,0 0-15,0 24-16,0-24 15,0 0-15,0 24 16,0-24-16,0-74 94,25 49-94,-25-25 15,49 25-15,1-25 16,-25 25-16,0 0 16,-1 0-1,-24 25 16,0 24-31,0-73 79,0-1-64,75-25 1,-50 50-16,24 0 15,1 25 1,-50 25 0,0-26-1,0 26-15,0-25 0,0 0 16</inkml:trace>
  <inkml:trace contextRef="#ctx0" brushRef="#br0" timeOffset="8879.29">9525 1042 0,'0'0'0,"25"-50"16,-25 75 15,0 0-15,0 0-16,0 24 15,75 1 1,-26-50-16,-24 0 16,25-25 15,-50-25-15,24 1-16,-24 24 15,0 0 1,0 50 15,0 0-15,0 0-16,0 24 15,0-24-15,25 0 16,50 24-16,-51-49 16,1 0-1,25 0-15,24-49 0,-24 24 16,-25-25-16,24-24 15,1 0-15,-25-26 16,-25 26-16,0-25 16,0 0-16,0-50 15,0 74-15,0 50 16,-25 50 15,25 74-15,0 50-16,-50-49 15,50 48-15,0-24 0,0 0 16,0 0-16,0-24 16,0-26-16,0-24 15,-49-26-15,24-24 16</inkml:trace>
  <inkml:trace contextRef="#ctx0" brushRef="#br0" timeOffset="9647.9499">9972 1166 0,'0'0'0,"49"0"16,1 0-16,24 0 16,26 0-16,-1 0 15,25 0-15,25 25 16,-50-25-16,0 0 15,0 0-15,-24 0 16,-125 0 31,-24 0-31,49 0-16,0 24 15,-24-24-15,49 50 16,-25-50-16,25 50 15,0-1 1,25-49 0,49 0-1,-24-25-15,-26 25 16,1-49-16,-25 24 16,75-25-16,-75 26 15,24 24-15,-24-25 16,0 50 31,0 24-32,25-24 1,50-25 0,-26 0-16,-24 0 15,25-25-15,-26-49 16,26 24-16,-50 1 15,25-1-15,-25-24 16,0-1-16,0-24 16,0 0-16,0 24 15,0 26-15,-25 98 47,25 75-47,0 0 16,0-24-1,0-1-15,0 50 0,0-50 16,0 0 0,0-25-16,0-24 0,0-25 15,-25-25-15,0 49 16,-24-49-16,24 0 16</inkml:trace>
  <inkml:trace contextRef="#ctx0" brushRef="#br0" timeOffset="9855.76">11361 1215 0,'25'0'15,"-25"-49"-15,49 49 0,1 0 16,-50 25 0,74-1-16,-74 1 15,50 25-15,-50-25 16,25 24-16,-25 1 15,0-25 1</inkml:trace>
  <inkml:trace contextRef="#ctx0" brushRef="#br0" timeOffset="9996.8697">11609 1017 0,'0'0'0,"0"-25"16,25 25 0,24 25-1</inkml:trace>
  <inkml:trace contextRef="#ctx0" brushRef="#br0" timeOffset="10574.04">11832 1166 0,'0'25'47,"25"24"-47,-25 1 16,50-1-1,-50-24-15,49 25 0,-49-25 16,25-75 31,-25 25-32,50-24-15,-50-1 16,49-24-16,-24 24 16,25 0-16,-26 26 15,26 24-15,-25 0 16,0 0 15,-25 24-31,49 26 16,1-50-1,-25 0 1,-1 0-16,26 0 16,-50-25-16,25 25 15,-25-49-15,0 24 16,0 0-16,0-49 15,-50 74 1,25 0 0,1 24-1,24 1-15,0 0 16,0 25-16,0-26 16,0 1-16,0 25 15,24-50-15,1 25 16,50-25-16,24 0 15,25 0-15</inkml:trace>
  <inkml:trace contextRef="#ctx0" brushRef="#br0" timeOffset="11062.51">13469 719 0,'0'0'0,"0"25"31,0 50-31,0-1 16,0 0-16,0 1 15,0-1-15,0 1 16,-49-26-16,49 26 16,0-51-16,-25-24 15,25-24 32,-25-26-47,25 0 16,0 1-16,0-1 0,25 1 15,-25-26 1,49-24-16,1 0 0,25-25 16,-1 49-1,-24 1-15,-1 49 0,1 25 16,-25 0-1,-1 0 1,-24 25 0,0 25-16,0-26 15,0 1-15,0 25 16,-74-25-16,24-25 16,1 74-16,24-74 15,25 50-15,0-1 16</inkml:trace>
  <inkml:trace contextRef="#ctx0" brushRef="#br0" timeOffset="11237.8594">14015 1091 0,'0'-24'16,"0"-1"-1,25 0 32,0 25-31,24 0-16,-24 0 15</inkml:trace>
  <inkml:trace contextRef="#ctx0" brushRef="#br0" timeOffset="11617.62">14536 620 0,'0'0'0,"0"-25"16,-25 25-1,-25 0 1,26 0 0,-1 0-16,-25 0 15,1 50 1,49 0-16,-25-50 15,25 74-15,0-24 16,0-1 0,25 1-1,24-1 1,1 1 0,-50-25-1,0 0 1,0 24-1,-50-49 1,1 0-16,-26 0 16,26 0-16,-1 25 15</inkml:trace>
  <inkml:trace contextRef="#ctx0" brushRef="#br0" timeOffset="11794.29">14511 1191 0,'0'-25'16,"75"25"31,-26 25-32,1-25-15</inkml:trace>
  <inkml:trace contextRef="#ctx0" brushRef="#br0" timeOffset="20373.66">7591 3175 0,'0'0'0,"-25"-25"0,50-49 31,24 74-31,26-25 0,24 25 16,-25 0 0,1 0-16,-1 0 0,0 0 15,-49 0-15</inkml:trace>
  <inkml:trace contextRef="#ctx0" brushRef="#br0" timeOffset="26977.57">7070 2803 0,'74'-50'15,"-49"26"1,25 24 0,-1-50-1,1 50-15,-25 0 16,24-25 15,-24 25-15</inkml:trace>
  <inkml:trace contextRef="#ctx0" brushRef="#br0" timeOffset="27346.1098">7913 2629 0,'0'-49'16,"-25"49"0,0 0-1,1 0 1,-1 0-1,25 24-15,-99 51 16,74-25-16,-25 24 16,1 25-16,-1 0 15,0 1-15,1-26 0,-1 0 16,1 1-16,49-50 16,-25-1-1,74-24 16,-24-24-31,0-26 16,25 0-16,-26 1 16</inkml:trace>
  <inkml:trace contextRef="#ctx0" brushRef="#br0" timeOffset="27565.32">7764 2629 0,'0'0'0,"0"-49"15,50-26 1,-25 75-1,-1 0 1,26 75-16,-25-1 16,24 1-16,1-1 15,-25 25-15,24-24 16,-49 24-16,75 25 16,-75-50-16,0 1 15,0-1-15,0 0 16,-25 26-16,-25-51 15</inkml:trace>
  <inkml:trace contextRef="#ctx0" brushRef="#br0" timeOffset="28800.28">7491 4242 0,'0'-25'16,"0"-25"0,0 75 31,50 0-32,-50 0-15,0 24 16,0 26-16,0-1 15,0 0-15,0-24 16,0-25-16,0 0 16,-25-25 15,25-25-15,0-50-16,0 26 15,0-26-15,0 26 0,0-1 16,25-24-16,-25-1 15,50 1-15,-50 0 16,74-1-16,-49 50 16,24 25-16,1-49 15,0 49-15,-1 0 16,1 0-16,-1 0 16,1 25-16,-50-1 0,25-24 15,-25 50 1,0-25-16,-50 24 0,25-24 15,-24 25-15,24-50 16,-25 49-16,26 1 31,48-50-15,51 0 0,-1 0-16,1 0 15,-1 0-15,-24 0 16,-1 25-16,-24-25 15,-25 49-15,50 1 16,-75 0 0,-25-26-16,-24 51 15,-75-1-15,0-24 0,-24-50 16,-1 74-16,50-74 16,25 25-16,49-25 15,25 0-15</inkml:trace>
  <inkml:trace contextRef="#ctx0" brushRef="#br0" timeOffset="29425.82">7913 5035 0,'0'0'0,"0"-49"16,-50 49 0,1 0-1,-26 0-15,-49 74 16,-24 1-16,24-1 16,-25 0-16,74-24 0,75-25 15,0 24 1,0-24-16,0 0 0,75-25 15,74 50-15,24-50 16,-24 0-16,0 0 16,0-50-16,-25 50 15,25-74-15,-1 74 16,-73 0-16,-50-25 16,-1 25-1</inkml:trace>
  <inkml:trace contextRef="#ctx0" brushRef="#br0" timeOffset="35210.97">6276 5879 0,'-25'0'0,"-24"-50"0,24 50 16,0 0-16,-50 0 15,75-25 1,-24 25 15,73 0 1,26 0-32,24 0 15,25 0 1,74 0-16,75 0 0,25 0 15,24 0-15,1 0 16,123 0-16,75 50 16,25-50-16,-149 0 15,-50 50-15,-49-50 16,-1 0-16,-98 0 16,-50 0-16,-50 0 15,-50 0-15,-123 0 31,-50 49-15,25-49-16</inkml:trace>
  <inkml:trace contextRef="#ctx0" brushRef="#br0" timeOffset="36106.74">8161 6449 0,'-25'0'0,"25"-49"15,0 24 1,0 50 46,0 24-62,0 26 16,0-1-16,0-24 16,0-1-16,0-24 0,0 25 15,0-26-15,0 26 16,0 25 0,0-51-1,-25-24 32,25-49-31</inkml:trace>
  <inkml:trace contextRef="#ctx0" brushRef="#br0" timeOffset="36611.83">8037 6400 0,'-50'-50'16,"50"0"0,-24 50-16,24-49 15,74 74 32,0-25-31,51 0-16,73 49 15,0-49-15,75 75 16,-25-26-16,-49 26 16,-1 24-16,-74-50 15,-25 26-15,-74-50 16,-25 24-16,0-24 16,-25 25-16,-99-25 15,-49 24-15,-51-49 16,1 50-16,-50-50 0,1 0 15,123 0-15,0 49 16,74-49-16,51 0 16,24 50-16</inkml:trace>
  <inkml:trace contextRef="#ctx0" brushRef="#br0" timeOffset="38678.05">8136 7119 0,'0'-25'32,"0"0"-1,-49 25 16,24 0-16,0 0 0,25 50-15</inkml:trace>
  <inkml:trace contextRef="#ctx0" brushRef="#br0" timeOffset="48291.63">14883 2580 0,'25'0'46,"-25"-25"17,25 25-32,-25-25-15,-75 25 31,26 0-47,-26 0 15,-24 0-15,-25 0 16,-25 50-16,25 24 16,0 1-16,75-26 15,49 1-15,0-25 16,0-1-16,0 1 0,74 25 15,0-50-15,26 74 16,24-74-16,49 0 16,26 0-16,-26 0 15,1-25-15,-50 25 16,-25 0-16,-49 0 16,-1-49-16,-49 24 15</inkml:trace>
  <inkml:trace contextRef="#ctx0" brushRef="#br0" timeOffset="49455.57">14586 3572 0,'0'-50'15,"24"50"1,-48 50 31,-1-1-31,-25 1-16,25 0 15,-24 24-15,24-24 16,25-25-16,-50-1 0,50 26 15,0-25-15,-25 0 16,25 24 15,0-74 32,0-24-48,0 24 1</inkml:trace>
  <inkml:trace contextRef="#ctx0" brushRef="#br0" timeOffset="49744.71">14586 3696 0,'0'-75'16,"0"26"0,24 49-16,-24-25 15,25 25-15,0 0 16,25 0 0,-50 25-16,49 24 0,-24 1 15,-25 0 1,74-1-16,-74 1 0,50 24 15,-50-24-15,0 0 16,0-1-16,0 1 16,-25 24-16,-24-24 15,24-25-15</inkml:trace>
  <inkml:trace contextRef="#ctx0" brushRef="#br0" timeOffset="50000.68">14486 3969 0,'0'0'15,"25"-25"16,25 25-31,24 0 16,1 0-16,24 0 16,-25 0-16,1 0 15,-51 0-15</inkml:trace>
  <inkml:trace contextRef="#ctx0" brushRef="#br0" timeOffset="51065.65">14635 4663 0,'0'0'0,"-25"-25"16,25 50 30,0 25-46,0-25 16,0 24-16,0-24 16,0 25-16,0-25 15,0-1-15,0 26 16,-49-25-16,49 0 16,-25 49-1,50-74 16,-25-25-15,49 0-16,-49 1 16,50-51-16,-50 26 0,0-1 15,0 0-15,0 1 16,0-1 0,0 25-16,0-24 15,25-1 1,24 50-1,26 0 1,-50-50-16,-1 50 16,26 0-16,0 0 15,-26 25-15,26 0 16,-50 25 0,-50 49-1,1-74-15,-1 24 16,1-24-16,24-25 15,25 50-15,-25-50 16,25 25 0,25 24 15,24-49-31,1 0 16,0 0-16,-1 0 15,26 0-15,-51 0 16,1 0-16,-25 25 15,50-25-15,-50 50 16,0 24 0,-25-49-1,-49-25 1,-26 49-16,-48-49 16,24 50-16,-25-50 15,49 0-15,51 25 16,-1-25-16</inkml:trace>
  <inkml:trace contextRef="#ctx0" brushRef="#br0" timeOffset="51843.0899">13767 5755 0,'0'0'0,"25"0"78,49 0-78,75 0 15,49 0-15,26 0 16,24 0-16,124 0 16,-4068 0-16,8260 0 0,-4142 0 15,-100 0-15,-49 0 16,-25 0-16,-74 0 16,-100 0-16,-49 0 15,-50 0 16,-25 0-31,-24 0 16,0 0-16</inkml:trace>
  <inkml:trace contextRef="#ctx0" brushRef="#br0" timeOffset="52860.08">15106 6226 0,'-24'0'15,"24"-25"1,-50-24-1,50 73 48,0 1-47,0 25-16,0-1 15,0 1-15,0 0 16,0-1-16,0 26 15,-25-51-15,25 1 16,0 25-16,0-25 16</inkml:trace>
  <inkml:trace contextRef="#ctx0" brushRef="#br0" timeOffset="53344.7198">15007 6176 0,'0'-49'0,"0"-1"15,-25 50 1,25-25 0,-49 25-1,98 0 32,26 0-31,24 25-16,50-25 15,24 75-15,1-26 16,0 1-16,-25 24 16,-25 1-16,-50-26 0,-24 1 15,-50 24-15,0-49 16,0 0-16,-25 24 16,-50-24-16,-73 25 15,-51-1-15,-49 1 16,25-50-16,24 99 15,51-99-15,24 75 16,74-75-16</inkml:trace>
  <inkml:trace contextRef="#ctx0" brushRef="#br0" timeOffset="53914.86">14908 6796 0,'0'-24'16,"25"24"15</inkml:trace>
  <inkml:trace contextRef="#ctx0" brushRef="#br0" timeOffset="54184.96">15007 6747 0,'0'-50'16,"0"25"15,0 75 32,0 0-48,0-1-15,-25 1 16,25 24-16,0-24 0</inkml:trace>
  <inkml:trace contextRef="#ctx0" brushRef="#br0" timeOffset="78500.53">8186 7119 0,'0'-25'125,"0"0"-79,-25 25-30,25-49 0,0 24 15,0 0-15,0 50 77</inkml:trace>
  <inkml:trace contextRef="#ctx0" brushRef="#br0" timeOffset="88498.48">8161 6499 0,'0'-50'32</inkml:trace>
  <inkml:trace contextRef="#ctx0" brushRef="#br0" timeOffset="89007.97">6846 6722 0,'0'50'63,"0"-26"-48,75-24 63,-50-24-62,49 24-16,-24-50 16,-1 50-16,-24-50 15,25 50-15,-50-24 16</inkml:trace>
  <inkml:trace contextRef="#ctx0" brushRef="#br0" timeOffset="89406.68">6896 6672 0,'0'50'31,"0"-25"-16,0 0 1,0-1 0,25-24 15,24 0-15,1 0-16,0-49 15,-1 49-15,26-99 16,-26 74-16,26-25 15,-26 50-15,1-25 16,0 25 0,-50-24 46</inkml:trace>
  <inkml:trace contextRef="#ctx0" brushRef="#br0" timeOffset="89833.7">7045 6623 0,'0'0'16,"0"25"-16,0 24 31,25-49 16,24 0-31,1 0-16,-25-25 15,24 25-15,26-49 16,-26 49-16,1-25 0,-25 25 15,24 0-15,-49-50 16</inkml:trace>
  <inkml:trace contextRef="#ctx0" brushRef="#br0" timeOffset="139143.6">2654 9103 0,'0'25'78,"0"25"-62,-49-1-1,49 1 1,-25-50 0,25 25-16,0-75 62,0 25-46,0-24-16,0 24 15,0 0-15,0 0 16,25-24-16,-25 24 16,49-25-16,1 50 15,-25 0 1,0 0 0,-25 25-1,0 50 1,0-51-1,49-48 48,-24-1-47,0 0-1,49 25 1,-49 0-1,-25 50 1,0-26 0,25-24-1,-25 50-15,0 0 16</inkml:trace>
  <inkml:trace contextRef="#ctx0" brushRef="#br0" timeOffset="139806.66">3299 9054 0,'0'0'0,"0"-25"16,-24 25 62,24 50-63,0-26 1,0 1 15,0-50 32,24 25-48,26 0 17,-25 0-1,0 0-16,-1 0 1,26 0 0,-50-24-16,74-26 15,-74 25-15,0 0 16,25-49-16,-25 49 16,0-25-16,0 26 15,0-26-15,0 75 47,0 24-47,0 1 16,0 0-16,0-1 15,0 26-15,0-26 16,0 1-16,0-25 16,0 0-16,0 24 15,0-24-15,-49-25 16,49 25-16</inkml:trace>
  <inkml:trace contextRef="#ctx0" brushRef="#br0" timeOffset="140435.889">3448 8979 0,'50'-25'31,"-1"25"-31,-24 0 16,0-49-16,25 49 16,-26-25-16,26-25 15,-50 1 1,25 49 0,-25-50-16,0 125 46,0-26-46,0 1 16,0-1-16,0-24 16,0 0-16,0 25 15,0-25 1,25-25 15,24-50-15,-49 25-16,75-25 15,-51 26-15,1 24 16,25-25-16,0 25 16,-26 0-1,-24 25 1,0-1-16,0 26 16,0-25-16,0 0 15,25-25 48,-25-50-63,50 50 15,-50-50-15,25 50 16,-25-24 0,-50 73 15</inkml:trace>
  <inkml:trace contextRef="#ctx0" brushRef="#br0" timeOffset="141328.56">2530 9922 0,'0'0'0,"0"25"63,25 24-48,0 1 1,25-50 0,-1 0-1,-24 0 1,0-25-16,-25 0 16,74 0-16,-74-49 0,0 24 15,0 1-15,0-1 16,0 25-16,-25 25 15,-24 0-15,-26 0 16,75 25 0,-49 0-16,49 25 15,0-1 1,25-49 0,24 0-1,1 0-15,24 0 16,-24-49-16,-25 49 15,24-50-15,1 50 16,-50-25 0,25 25-1,-25 50-15,0-1 16,0 26-16,0-1 16,0 1-16,0 24 15,0-25-15,0 1 16,0-26-16,0 1 15,0-25-15,-50-25 16,50 49-16,0-73 47,0-1-47,0 0 16,0-25-16,0-24 15,25 0-15,-25-50 16,50 24-16,-26 26 0,26-1 15,-25 51-15,24 24 16,-24 0 0,-25 49 31,-25-49-47,-24 50 15,-1-50-15,25 49 16,-24-49-16,49 25 15</inkml:trace>
  <inkml:trace contextRef="#ctx0" brushRef="#br0" timeOffset="142512.81">6003 9054 0,'0'0'0,"0"25"15,-25 24 1,25-24-16,0 0 16,-49 49-16,49-24 15,0-25-15,0-1 16,-25 26-16,25-25 16,-50-25-16,25 0 31,25-50 0,0 25-31,0 1 16,0-26-16,25-24 15,50-1-15,-26 26 16,26-51-16,-26 51 16,26-1-16,-26 50 15,-24 0-15,0 0 16,25 0-1,-50 74-15,0-24 16,49 49-16,-49-24 16,0-26-16,0 26 0,0-1 15,-25 1-15,25-26 16,-24 1-16</inkml:trace>
  <inkml:trace contextRef="#ctx0" brushRef="#br0" timeOffset="142795.43">6028 9302 0,'49'0'47,"1"-25"-32,25 25-15,24 0 16,50-50-16,24 50 16,-49 0-16,25-49 15,-75 49-15</inkml:trace>
  <inkml:trace contextRef="#ctx0" brushRef="#br0" timeOffset="143204.51">6995 9252 0,'0'0'16,"25"-25"31,25 25-47,24 0 15,-24-24-15,-25 24 16,-1 0-16,26-50 16,-100 50 31,1 0-47,24-25 15,25 0 16,0 50 48,0 25-79,0-25 15,0-1-15,0 1 16,0 50-16,0-51 15,0 1-15</inkml:trace>
  <inkml:trace contextRef="#ctx0" brushRef="#br0" timeOffset="143794.3499">7615 9004 0,'0'0'0,"0"25"47,0 0-47,0 0 16,0 24-16,0-24 16,0 0-16,0 0 15,0 49 1,-24-74-1,24-25 1,0 0 0,0 1-16,0-1 15,24-25-15,1 1 16,25-1-16,-25 0 16,24 25-16,1 25 15,-50 25 48,25-25-63,-25 50 15,0-25 1,24-25-16,26 25 16,-25 24 15,-25-24-16,0 0 17,0 24-17,-75-49 1,75 25-16,-49-25 0</inkml:trace>
  <inkml:trace contextRef="#ctx0" brushRef="#br0" timeOffset="144050.79">7987 8483 0,'25'75'31,"-25"-1"-15,75 25-16,-26 25 16,1-25-16,-25 26 0,24 23 15,-49-24-15,50-24 16,-50 24-16,-50 0 16,-74 49-16,-25-49 15,-24 0-15,-26-24 16</inkml:trace>
  <inkml:trace contextRef="#ctx0" brushRef="#br0" timeOffset="146412.73">7169 9252 0,'-50'0'16,"25"-49"0,-24 49-16,-26-50 0,-73 50 15,-26 0-15,-49 0 16,0 0-16,24 0 15,1 0-15,49 0 16,74 0-16,75 25 16,0 24-1,50-24 1,74 25-16,74-50 0,51 74 16,23-74-16,26 0 15,0 75-15,-1-75 16,-24 0-16,-50 0 15,-49 0-15,-25-25 16,-75 25-16,-49-50 16,-25 1-1,0 24-15,-49 25 16,-26-50-16,-24 50 16,-75 0-16,-24 0 15,-1 0-15,26 0 16,74 0-16,74 0 15,25 25-15,49 25 16,51-50 0,123 49-16,25-49 0,25 0 15,-50 0-15,50 0 16,-50 0-16,-49 0 16,-50-49-16,-100 24 15,-24 0-15,0-49 16,-99 24-16,0 0 15,-99 50-15,-75-49 16,0 49-16,25 0 16,0 25-16,99 24 15,75 1-15,74-25 16,0-1-16,0 1 16,0 25-16,0-25 15</inkml:trace>
  <inkml:trace contextRef="#ctx0" brushRef="#br0" timeOffset="147148.19">3547 11261 0,'-74'75'31,"24"-26"-15,26-24-16,24 25 15,-50-25-15,50-1 16,0 26-1,0-75 17,50-24-17,-26-1-15,26-24 16,-25-26-16,24 26 16,1-50-16,0 49 15,-26 51-15,1 24 16,25 0-1,-1 74 1,-49 0-16,0 1 16,0-1-16,0-24 15,0 24-15,0-24 16,0 0-16,0 24 16,-49-49-16</inkml:trace>
  <inkml:trace contextRef="#ctx0" brushRef="#br0" timeOffset="147338.54">3572 11336 0,'0'-25'15,"50"25"-15,24 0 16,1 0-16,-1 0 15,0 0-15,1 0 16,-1 0-16</inkml:trace>
  <inkml:trace contextRef="#ctx0" brushRef="#br0" timeOffset="147492.28">4217 11311 0,'25'0'47,"0"0"-32,24 0-15,26 0 16,-26 0-16,-24 0 16,0 0-16,-25-25 15,50 25-15</inkml:trace>
  <inkml:trace contextRef="#ctx0" brushRef="#br0" timeOffset="147680.41">4391 11112 0,'-25'0'16,"25"50"31,0 0-47,0-1 16,0 1-16,0-25 15,0 49-15,0-49 16</inkml:trace>
  <inkml:trace contextRef="#ctx0" brushRef="#br0" timeOffset="148290.07">4812 11137 0,'0'25'31,"-24"25"-31,24-25 16,0-1-16,0 26 15,0 0 1,0-26 0,-25-48 15,25-26-16,0 0 1,0 1-16,0-1 16,25 0-16,-1-24 15,26 0-15,-25 74 16,0-25-16,24 25 16,-49 25-1,50-1 1,-50 26-16,0-25 15,-25 0-15,25 24 16,-50-49-16,50 50 0,-24-50 16,24 25-16,0 0 31,24-25-15,26 49-16,25-24 15,-51-25 1,-24 50-1,0-26 1,-49 1 0,-26-25-1,-24 50-15,49-50 16,26 0-16,-1 25 0</inkml:trace>
  <inkml:trace contextRef="#ctx0" brushRef="#br0" timeOffset="148875.389">5333 11212 0,'50'0'47,"-25"-25"-31,0 25 0,-25-75-16,0 51 15,0-1 1,-25 25-1,25 25 32,0 24-47,0-24 16,0 0-16,0 0 16,0 24-1,-25-49 1,0 0-16,-24 0 15,49-24 1,-25-1 0,25 0-1,0 0 1,49 25 15,1 0-15,-50 25 15,-25-25-31,0 50 0,-24-1 16,-1-49-1,1 50-15</inkml:trace>
  <inkml:trace contextRef="#ctx0" brushRef="#br0" timeOffset="149159.56">6077 10988 0,'0'0'0,"0"-49"0,0 24 16,-74 50 15,24 24-15,-24 51-16,0-26 15,24 1-15,50-1 16,0 0-16,0-49 16,25 0-16,24-25 15,26 50-15,49-50 16,50 0-16,-1-25 16,-24 25-16,-75-50 15</inkml:trace>
  <inkml:trace contextRef="#ctx0" brushRef="#br0" timeOffset="151564.72">3820 11733 0,'0'-25'15,"-25"25"17,-24 0 77,24 0-93</inkml:trace>
  <inkml:trace contextRef="#ctx0" brushRef="#br0" timeOffset="153154.71">3572 12154 0,'25'0'31,"0"0"-15,24 0-16,-24 0 15,0 0-15,25 0 16,-50 50 15,0 0-31,0-1 16,-50-24-1,25-25 1,25 50 0,-25-50-16</inkml:trace>
  <inkml:trace contextRef="#ctx0" brushRef="#br0" timeOffset="153899.25">3647 12328 0,'0'-25'16,"0"-24"15,24 49-15,1 0-1,25 0 1,-50 24 0,0 26-16,0-25 15,0 0-15,0 24 16,-50-24-16,1 25 0,24-50 16,-25 49-16,25-49 15,25 25-15,-24-25 16,48 0 15,51 0-15,-1 0-16,25 0 15,-24 0-15,-1 0 16,-24 0-16,0 0 16,-26 0-16</inkml:trace>
  <inkml:trace contextRef="#ctx0" brushRef="#br0" timeOffset="154139.8199">4168 12477 0,'49'0'46,"1"-50"-46,-25 50 16,24 0-16,1 0 16,-1 0-16,1 0 15,-25 0-15,0 0 16</inkml:trace>
  <inkml:trace contextRef="#ctx0" brushRef="#br0" timeOffset="154361.01">4465 12303 0,'-25'0'16,"25"-49"-16,0 24 15,0 74 17,0 1-17,0 0-15,0-1 16,0 1-1,0-1-15,0 1 0,0 24 16,0-49-16,0 0 16</inkml:trace>
  <inkml:trace contextRef="#ctx0" brushRef="#br0" timeOffset="154828.1">4713 12229 0,'0'0'15,"50"-50"1,-1 50-16,-24 0 16,25 0-16,-25 0 15,24 25 1,-49 0-1,0 0 1,0 49 0,-49-74-16,24 50 15,-25-50-15,50 24 16,-25-24-16,25 25 16,50 25 15,-25-50-31,24 0 15,1 25-15,-25-25 16,25 74 0,-50-49-1,0 24 1,-25 1 0,-50-50-16,-24 74 15,49-74-15,26 0 16,-1 0-1</inkml:trace>
  <inkml:trace contextRef="#ctx0" brushRef="#br0" timeOffset="155098.04">5234 12477 0,'0'-25'15,"25"25"1,25 0-16,24 0 0,-24 0 16,-1 0-16,1 0 15,-1 0 1,-73 0 31</inkml:trace>
  <inkml:trace contextRef="#ctx0" brushRef="#br0" timeOffset="155548.8199">5457 12402 0,'0'25'78,"0"0"-62,-24-25 30,-1 0-30,25-25 0,0-24-1,-50 49 1,75 0 15,0 0-15,0 0-16,24 0 15,-49 24 32,-25 26-31,-24-25 0,-1 24-1,25-49 1</inkml:trace>
  <inkml:trace contextRef="#ctx0" brushRef="#br0" timeOffset="156925.9">6028 12254 0,'-25'0'63,"0"0"-48,25 24-15,-49-24 16,49 25-16,-50 25 15,50-25 1,25-1 0,0-24-1,-25 50 1,24-50-16,26 25 16,-25 0-1,24-25 1,-49 49-1,0-24 17,0 0-17,-49-25-15,-26 49 16,26-49-16,24 0 16,0 0-16,-24 0 15,-1 0 1</inkml:trace>
  <inkml:trace contextRef="#ctx0" brushRef="#br0" timeOffset="157145.54">6028 12179 0,'0'0'0,"0"-25"15,74 25-15,-24 0 16,24-49-16,-24 49 15,0 0-15,-26 0 16,-24-25-16,25 25 0,-50 0 47,1 0-31</inkml:trace>
  <inkml:trace contextRef="#ctx0" brushRef="#br0" timeOffset="161516.79">4391 13444 0,'0'-25'0,"25"-24"32,-25 24-1,-50 25 47,25 25-78,0-25 0,-24 49 16,-1-49-1,25 75-15,-24-26 16,49-24-1,0 0 1,25-25-16,24 50 16,26-50-16,-26 24 15,1-24-15,-1 75 16,26-50-16,-50-25 0,-25 49 16,49-49-16,-49 50 15,0-25 1,-49 24-1,-26-49-15,1 75 16,-25-75-16,-25 24 16,49-24-16,26 0 15,24 0-15,0 0 16,25-24 0</inkml:trace>
  <inkml:trace contextRef="#ctx0" brushRef="#br0" timeOffset="161714.79">4490 13419 0,'25'0'47,"49"0"-31,-24 0-16,-1 0 15,1 0-15,0 0 16,-26 0-16</inkml:trace>
  <inkml:trace contextRef="#ctx0" brushRef="#br0" timeOffset="162492.79">4837 13767 0,'25'0'32,"49"0"-17,1 0 1,-1 0-16,-24 0 16,-25 0-16,0 0 15,-25-50 1,0 0-1,-25 26-15,25-26 16,-50 50-16,50-50 16,-25 50-16,25 25 47,0 25-32,0-1-15,0-24 16,0 0-16,0 25 0,0-26 15,0 26 1,-49-50 31,-51-25-31,76 25-16,24-25 15,-50 25-15,50-24 16,0-1-1,50 25 17,-1 0-32,1 0 0,-25 0 15,0 0-15,24 0 16,-49 25 15,-49 24-31,-26-24 16,1-25-16,-1 74 15,26-74-15,49 25 16,-25-25-16,25 25 16,49-25-1,26 0-15</inkml:trace>
  <inkml:trace contextRef="#ctx0" brushRef="#br0" timeOffset="162824.51">5656 13494 0,'0'-25'31,"-75"25"-31,51 25 16,-26-25-16,0 49 16,50-24-16,-24 0 15,24 49 1,24 1-1,26-26 1,-25-49-16,24 50 0,-24 0 16,-25-1-1,0-24 1,-49 25 0,-1-50-1,0 24-15,-24-24 16,49 0-16,-24 0 15</inkml:trace>
  <inkml:trace contextRef="#ctx0" brushRef="#br0" timeOffset="162974.9199">5705 13370 0,'0'0'0,"124"0"15,-24 0 1,-1 0-16,-25 0 0,-24 0 15,-25 0-15,-25 25 16,0 49 0</inkml:trace>
  <inkml:trace contextRef="#ctx0" brushRef="#br0" timeOffset="163806.41">4192 14858 0,'0'-25'16,"50"25"15,-25-25-31,24 25 16,1 0-16,-25 0 0,-25 25 16,0 0-1,0 25-15,0-26 16,0 1-1,-25 25-15,-25-25 0,1 24 16,49-24 15,49-25 1,1 0-17,24-25-15,-24 25 16,49-49-16,-49-1 15,24 25-15,-24-24 16,24 24-16,-49-25 16,0 25-16,24-24 15,-49-1-15,0 1 16,0 73 46,-49-24-46,49 50-16,0 0 16,0-26-1,0 26 1,25 0 0,-1-50-16,26 49 15,-25-49-15,0 50 16,24-1-16,-49 1 15,0-25 1,0 24 0,-24-49-1,-51 50-15,25-50 16,-24 0-16,24 50 16,1-50-16,24 0 15,-49-25 1,74-25-16</inkml:trace>
  <inkml:trace contextRef="#ctx0" brushRef="#br0" timeOffset="163992.93">4961 14734 0,'0'0'16,"75"-50"0,-1 50-16,1-49 15,-1 49-15,25-25 0,-49 25 16,-25 0-16,-1 0 15,-48 25 32,-26-25-47</inkml:trace>
  <inkml:trace contextRef="#ctx0" brushRef="#br0" timeOffset="167216.57">8533 12179 0,'-25'0'15,"-24"0"17,49-25-1,0-24 0,25 49 16,-25-25-47,24 25 16,-24-25 15,25 25-31,0 0 31,25 0-15,-50-50-16,24 50 15,1 0-15,25 0 16,-25 0-16,-1 0 16,-24 25-16,25-25 15,-25 25-15,0 25 16,0-26-16,-25 26 16,1-25-1,-26 25-15,-24-26 0,24-24 16,0 75-16,1-50 15,-1-25-15,50 49 16,-25-49-16,25 50 16,0-25-1,25-25 1,0 0 0,49 0-16,-24 0 15,0 0-15,24 0 16,0 0-16,1 0 15,-1 0-15,1 0 16,-1 0-16,0 0 0</inkml:trace>
  <inkml:trace contextRef="#ctx0" brushRef="#br0" timeOffset="172768.14">8583 12502 0,'25'0'188,"24"0"-173,26 0-15,-26 0 16,26 0-16,-26 24 16,-24-24-16,-25 50 0,0 24 31,0-49-31,-25 0 0,-49 25 15,-50-1-15,25-49 16,-1 50-16,26-50 16,0 0-16,24 0 15,0 25-15,50-50 32</inkml:trace>
  <inkml:trace contextRef="#ctx0" brushRef="#br0" timeOffset="173450.66">9128 12229 0,'25'0'15,"50"0"1,-1 0-16,1 0 16,-1 0-16,-24 0 15,-26 0-15,-24-25 16,0-25 0,0 1-1,0 24 1,0 50 31,0 24-32,0-24-15,0 0 16,0 0-16,0 24 16,0 1-1,-49-25 1,24-25-1,0 0 1,25-25 0,-25 25-16,25-50 15,0 1-15,0 24 16,0 0 0,25 25 15,50 0-16,-51 0 1,1 0-16,0 0 16,25 0-1,-75 50 1,0-50 0,-25 99-16,-49-74 0,50 24 15,-1-24 1,0-25-16,25 50 0,25-1 15</inkml:trace>
  <inkml:trace contextRef="#ctx0" brushRef="#br0" timeOffset="173827.4499">9922 12105 0,'0'0'0,"0"-50"15,0 25-15,0 0 16,0 50 31,-25 25-31,25-25-16,0-1 15,0 51 1,0-50-16,0 24 15,25-49 1,-25 50-16,50-50 16,-50 50-16,49-50 15,-49 49-15,50-49 16,-50 25-16,-50 0 31,-24-25-31,-25 0 16,0 49-16,24-49 15,26 0-15</inkml:trace>
  <inkml:trace contextRef="#ctx0" brushRef="#br0" timeOffset="174005.4499">10071 12055 0,'0'0'0,"50"0"16,-1 0-16,1 0 0,-1 0 16,26 0-16,-50 0 15,0 0-15</inkml:trace>
  <inkml:trace contextRef="#ctx0" brushRef="#br0" timeOffset="174309.64">10493 12303 0,'25'0'16,"49"0"-1,-49 0 1,49 0 0,-49 0-16,0 0 15,0 0-15,24 0 16,-24 0-16,0 0 16,24 0-16,-24-25 15</inkml:trace>
  <inkml:trace contextRef="#ctx0" brushRef="#br0" timeOffset="174584.09">10741 12154 0,'-25'0'31,"25"-25"-16,0 50 64,0 25-64,0 24-15,0-24 0,0 0 16,0-1-1,0 1-15,0-1 0,0 1 16</inkml:trace>
  <inkml:trace contextRef="#ctx0" brushRef="#br0" timeOffset="174994.55">11262 12005 0,'24'0'0,"-48"0"0,148-49 16,-50 49-16,-49 0 16,0 0-16,24 0 15,-49 25 1,0-1-16,0 26 15,0-25-15,0 24 16,-49 1-16,24-25 16,-25 25-16,26-26 15,-26 1 1,50 25 0,25-50-1,24 0-15,26 0 16,24 0-16,0 0 0,75 0 15,-50 0-15,25-25 16,-25 25-16,-25 0 16,-50 0-16,1 0 15</inkml:trace>
  <inkml:trace contextRef="#ctx0" brushRef="#br0" timeOffset="175604.5799">8831 13196 0,'0'0'0,"0"50"47,0-25-47,0 24 16,0 1-16,0-1 15,0 1-15,0-25 16,0 0-16,0-1 15,-25 26-15,25-25 16,-25-25-16,25 25 16</inkml:trace>
  <inkml:trace contextRef="#ctx0" brushRef="#br0" timeOffset="175977.14">9252 13221 0,'0'0'0,"25"-50"16,-25 75 31,-25 0-47,-24 25 16,49-1-1,0 26 1,0-26-1,0 1 1,0-1 0,49-49-16,-49 50 15,25-50-15,-25 25 16,0 24 0,0-24-1,-25 0 1,-24-25-16,-26 50 15,1-50-15,24 0 16,26 0-16,-1 0 16,25-25-16</inkml:trace>
  <inkml:trace contextRef="#ctx0" brushRef="#br0" timeOffset="176127.49">9178 13271 0,'0'0'16,"74"0"-16,1 0 0,-1 0 16,1 0-16,-1 0 15,1 0-15</inkml:trace>
  <inkml:trace contextRef="#ctx0" brushRef="#br0" timeOffset="176366.67">9649 13469 0,'50'0'16,"-25"0"0,24 0-16,-24 0 15,50-25-15,-26 25 16,-24 0-16,0 0 15,24 0 1,-49-25 0</inkml:trace>
  <inkml:trace contextRef="#ctx0" brushRef="#br0" timeOffset="176572.8799">9922 13320 0,'0'-49'15,"-25"49"-15,25 24 47,0 51-31,0-50 0,0-1-16,25 26 15,-25-25-15,0 0 0,0 24 16,0-24-1,0 0-15</inkml:trace>
  <inkml:trace contextRef="#ctx0" brushRef="#br0" timeOffset="176944.77">10195 13196 0,'0'0'0,"74"-50"16,-24 26-16,25 24 15,-1 0-15,-49 0 16,0 0-16,24 99 16,-49-49-1,0 24-15,-49-24 0,-26-1 16,26 1-16,-1-25 15,0 24-15,25-24 16,50 25 15,50-50-15,24 0-16,50 0 16,0 0-16,49 0 15,0 0-15,1 0 16,-25 0-16,-26 49 15,-73-49-15</inkml:trace>
  <inkml:trace contextRef="#ctx0" brushRef="#br0" timeOffset="177593.859">8980 14759 0,'-50'0'15,"50"25"1,0 24 0,0 1-16,0-1 15,0 1-15,0 24 0,0 1 16,25-26-16,-25 1 15,0 0-15,0-26 16</inkml:trace>
  <inkml:trace contextRef="#ctx0" brushRef="#br0" timeOffset="177942.81">9327 14808 0,'0'0'0,"0"-24"16,50 24 31,-1 0-47,1 0 15,24-25-15,-49 25 16,0 0-1,24 25 1,-49-1 0,0 26-16,0 0 15,0 24-15,0 0 16,0-24-16,0 0 0,0-1 16,-24 1-1,24-1-15,-25 1 16,-25-50-16,25 50 0,1-50 15</inkml:trace>
  <inkml:trace contextRef="#ctx0" brushRef="#br0" timeOffset="178137.8799">9377 15156 0,'0'0'0,"0"-25"16,24 25-1,26-50-15,24 50 0,1 0 16,-1 0-16,1-25 16,-1 25-1,-24 0-15,-1 0 0</inkml:trace>
  <inkml:trace contextRef="#ctx0" brushRef="#br0" timeOffset="178760.87">6846 14833 0,'-24'0'31,"-26"0"-15,75 0 15,24 0-16,26 0-15,49 0 16,-25 0-16,0 0 16,-24 0-16,-26 25 15,1-25-15,-50 25 16</inkml:trace>
  <inkml:trace contextRef="#ctx0" brushRef="#br0" timeOffset="178977.84">6846 15106 0,'0'0'16,"25"0"0,25 0-1,49 0-15,0 0 16,1 0-16,-1 0 15,-25 0-15,-24 0 16,-1 0-16,1 0 16</inkml:trace>
  <inkml:trace contextRef="#ctx0" brushRef="#br0" timeOffset="179405.66">7194 14684 0,'0'0'0,"0"-49"16,0-1-16,0 1 16,25 49-1,-25-50-15,0 100 32,0 98-17,0 26-15,-75 0 16,75-1-16,-74-24 15,74-25-15,-50 0 16,50-25-16,-50-24 16,50-1-16,0 1 15,0-26-15,0-24 16,0 25 0</inkml:trace>
  <inkml:trace contextRef="#ctx0" brushRef="#br0" timeOffset="185442.01">1191 11286 0,'-25'0'0,"25"-25"31,25 100 0,25-26-31,-1 26 16,26 74-16,-1-1 16,0 26-16,1-25 15,-1 0-15,1 0 16,-1-1-16,1 1 16,-26-50-16,-24-24 0,25 24 15,-50-49-15,0-26 16,0 1-16</inkml:trace>
  <inkml:trace contextRef="#ctx0" brushRef="#br0" timeOffset="185832.12">1836 11559 0,'0'0'0,"0"-25"16,25 25-1,-25 50 16,0 49-31,-50 50 16,-24 24-16,-50 76 16,24-26-16,1-50 15,25 1-15,-1-25 0,26-50 16,49-25 0,-50 26-16,50-51 15,0 1-15,-49-50 0,49 50 16,24-50-1</inkml:trace>
  <inkml:trace contextRef="#ctx0" brushRef="#br0" timeOffset="196562.9499">1365 16520 0,'0'-25'47,"0"50"16,0 25-48,-50-1-15,50 1 16,-25-1-16,25-24 16,-49 25-16,49-25 0,0 24 15,0 1 17,24-50-17,26 0 1,-25 0-16,0-25 15,49 0 1,-24-24 0,-50 24-1,24-25 1,-24 1 0,0-1-1,50 50 32,-50 50-47,0-1 16,0 1-16,0 24 15,0-24-15,25-1 16,-25 1-16,0 0 16,0-1-16,0 1 15,0-25-15,0-1 16</inkml:trace>
  <inkml:trace contextRef="#ctx0" brushRef="#br0" timeOffset="197044.12">1761 16272 0,'0'0'0,"-24"-99"16,-51 49 0,26 50-16,-26-25 15,-24 25-15,0 0 16,-25 25-16,25 0 16,-25 74-16,0 25 0,24 25 15,26 25 1,24 49-16,50-25 0,0-49 15,0 0-15,25 25 16,49-75-16,1 0 16,24-25-16,-24-49 15,-1-25-15,0 50 16,26-50-16,48-25 16,1-49-16,-25-26 15,0-24-15,0-25 16,-24-24-16,-1-1 15,-25-74-15,-74 25 16,0 49-16,0 25 16,-49 75-16,-100 24 0,-50 50 15,-24 0-15,-25 0 16,99 0-16,25 0 16,75 0-16,24 0 15</inkml:trace>
  <inkml:trace contextRef="#ctx0" brushRef="#br0" timeOffset="200680.77">3944 16743 0,'0'-49'15,"50"49"1,-50-75-16,0 50 16,-25 25 30,-49 75-46,-50-26 16,24 26-16,1-1 16,50-24-16,49-1 15,-50 1-15,50 24 16,0-49-16,25 0 16,0 25-16,24-50 15,26 24-15,-1-24 16,25 0-16,0 0 15,26 0-15,-51 0 16,0-49-16,-24-1 0,0 25 16,-50 1-1,49-26-15,-49 25 16,0 75 31,0-25-32,0-1-15,0 26 16,0 0 0,50-50-1,-50 24-15,49-24 16,1 0 0,-50-24-16,25 24 15,-25-50-15,0 25 0,0-24 16,0 24-16,0 0 15,0-25 1,-50 50-16,25 0 16,-24 0-16,-1 0 15,1 25 1,49 0 0,49-25-1,-24 0 1,25 0-16</inkml:trace>
  <inkml:trace contextRef="#ctx0" brushRef="#br0" timeOffset="201292.5">4664 16966 0,'0'0'15,"49"-24"1,-24 24 0,25 24 15,-50 26-31,0-25 15,0 0-15,0 24 16,0-24-16,0 25 16,0-26-1,49-73 63,1-26-78,-1 51 16,-24 24 15,0 49 1,-25-24-17,50-25 63,-50-50-62,49 50 0,1-24-16,0 24 15,-26 0 1,-24 24 15,0 51-15,50-75-16,-50 25 15,0-1 1,-25-24-16</inkml:trace>
  <inkml:trace contextRef="#ctx0" brushRef="#br0" timeOffset="201880.63">5358 17041 0,'0'-25'16,"25"25"-16,0 0 31,-25 50-15,49-50-16,-49 49 15,0 1-15,0-25 16,0-75 78,25-24-79,25 49 1,-1 25 0,-49-25-16,75 25 15,-50 0 1,-25 50 0,24-50-16,-24 49 15,0 1 1,25-75 78,25 25-79,-50-25 1,25 25-16,-1 0 15,-24 25 1,25-25 0,-25 50-16,0-1 15,0 1 1</inkml:trace>
  <inkml:trace contextRef="#ctx0" brushRef="#br0" timeOffset="202067.78">5978 17239 0,'0'-25'0,"0"50"0,50-50 32,-25 25-17,-1 0 1</inkml:trace>
  <inkml:trace contextRef="#ctx0" brushRef="#br0" timeOffset="204019.16">7020 17016 0,'0'-50'16,"0"26"0,0-26-1,0 25 1,0-24 0,0 24 15,0 74 31,0 26-62,0-1 16,0 1-16,-25 24 16,25-50-16,0 1 15,-49 0-15,49-26 16,0 26-16,0-25 15,-25-25 1,25-25 15,0-25-15,0 26-16,0-1 16,0 0-16,0-25 15,0-24-15,0 0 16,0-1-16,25 1 15,-25-1-15,49 51 16,-49-26 0,50 50-16,-1 0 15,1 0 1,0 50 0,-50-26-16,25 1 15,-25 25-15,0-25 16,0-1-16,0 26 15,-75 24 1,50-74-16,0 25 16,-49-25-1</inkml:trace>
  <inkml:trace contextRef="#ctx0" brushRef="#br0" timeOffset="204596.859">7169 17115 0,'50'0'16,"-26"0"-1,26 0-15,0 0 32,-50 50-32,24-50 0,-24 25 15,0 24 1,-24-49-1,24 25-15,-25-25 16,50-25 31,-1 25-47,1-74 16,25 49-16,-1 25 15,-24-25-15,25 25 16,-25 0-1,-25 25-15,24 49 16,-24-24 0,50-25-1,-25-25 1,24 0 0,1 0-1,-25 0-15,0 0 16,24 0-16,-49-25 15,25 25-15,-25-50 16,0 26 0,-25 24-1,25-25-15,-74 25 16,24 0-16,25 0 16,1 0-16,48 49 62,26-49-62,0 0 16</inkml:trace>
  <inkml:trace contextRef="#ctx0" brushRef="#br0" timeOffset="205090.52">8335 17190 0,'0'0'0,"0"-25"0,0 0 15,0 0 1,0-24 15,-50 49-15,25 0-16,-24 24 16,-1 26-1,50-25-15,0 0 16,0 49-1,0-49 1,25-25-16,0 0 16,24 0-16,-24 0 0,0 0 15,25-25 1,-50-25-16,24 26 16,-24-26-16,0 0 15,0 1-15,0-1 16,0-24-16,0-1 15,0 26-15,0-1 16,0 1-16,0 98 47,0 26-47,0-1 16,0 0-16,0 1 15,0-1-15,0-24 16,0-1-16,0 26 15,0-50-15,0-1 16</inkml:trace>
  <inkml:trace contextRef="#ctx0" brushRef="#br0" timeOffset="205488.81">8583 17016 0,'0'25'32,"0"0"-17,0-1-15,0 26 16,0-25-16,0 0 16,25-25-1,-1 0 1,26 0-1,-25 0 1,-25-50 0,25 50-16,-25-50 15,0 75 32,0 0-31,0 0-16,0 24 0,0-24 15,0 0-15,0 0 16,49-25 0,1 0-16,-25 0 15</inkml:trace>
  <inkml:trace contextRef="#ctx0" brushRef="#br0" timeOffset="205755.3799">9029 16991 0,'0'0'0,"0"-25"16,0 50 15,-74 25-15,74-25 0,-25 24-16,25 1 15,0-25 1,50-25-1,-26 0 1,1 0-16,25 0 16,-1 0-16,26-50 15,-50 25-15,-25-24 16</inkml:trace>
  <inkml:trace contextRef="#ctx0" brushRef="#br0" timeOffset="205944.72">9277 16867 0,'0'0'15,"0"-49"-15,0-26 0,0 50 16,0 1-1,0 48 17,0 26-32,0 24 15,0 26-15,0-26 16,0 0-16,0 1 16,0-26-16,-25 1 15,25 24-15,-24-49 16,24 0-16,-50-25 15,0 0-15</inkml:trace>
  <inkml:trace contextRef="#ctx0" brushRef="#br0" timeOffset="206177.84">9178 17165 0,'0'0'0,"50"0"15,-26-25-15,26 25 16,0 0 0,-1 0-1,-49 50 1,25-50 0,-25 74-16,0-49 15</inkml:trace>
  <inkml:trace contextRef="#ctx0" brushRef="#br0" timeOffset="206322.31">9501 16942 0,'0'0'0,"0"-25"0,49 25 31,-24 0-16</inkml:trace>
  <inkml:trace contextRef="#ctx0" brushRef="#br0" timeOffset="206681.11">9699 17090 0,'-25'0'31,"-24"50"-15,49-25-16,-25 0 16,25 24-16,0 1 15,0-25 1,25-25 15,49 0-31,-24 0 16,-1-25-1,1 25-15,-1-75 0,-49 51 16,25-1-16,-25-50 16,0 51-16,0-1 15,-25 25-15,25-25 16,-74 25-16,24 0 16,50 25-1,0 0 1</inkml:trace>
  <inkml:trace contextRef="#ctx0" brushRef="#br0" timeOffset="207056.9">9922 17090 0,'0'0'0,"50"0"16,-25 0-1,-1 0 1,-24 25-1,0 0-15,50 25 16,-50-1 0,0-24-1,25-25 63,-25-25-78,49 25 16,-24-49-16,25 49 16,-25 0-16,-1 0 15,26 0 1,-50 24 0,50-24-16,-50 75 15,0-50 1</inkml:trace>
  <inkml:trace contextRef="#ctx0" brushRef="#br0" timeOffset="207460.72">11088 16991 0,'0'0'16,"74"-49"-16,-74-1 0,0 25 15,25 25-15,-25-25 16,-25 25 0,-49 0-1,24 0 1,50 50-16,-49-50 0,49 50 16,-25-26-16,25 1 15,0 25-15,0-1 31,25 1-31,24 0 16,1-1 0,0-49-1,-50 25 1,-50-25 15,0 0-31,-24 0 16,-25 0-16,24 0 15,1 0-15,49 0 16</inkml:trace>
  <inkml:trace contextRef="#ctx0" brushRef="#br0" timeOffset="208300.67">11187 16966 0,'0'0'0,"0"25"47,50 25-47,-50-1 16,49 1-16,-49-25 16,50-25-16,-50 49 0,50-49 15,-25 0 1,-1 0-1,-24-24-15,50-1 16,-50-25-16,25 25 16,-25 1-16,25-26 15,-25 75 17,0 49-17,0-24-15,-75 24 16,75 1-16,-25-1 15,25 0-15,0 1 16,0-1-16,0-24 0,0 0 16,0-26-1,-24-24-15,-26 25 16,25-25-16,-25 0 0,1-25 16,24-24-1,25-26 1,0 26-16,50-1 15,-1 0-15,26-24 16,24 0-16,0-26 16,-24 26-16,-26 49 15,-24 0-15,0 25 16,-25-49-16,49 49 0,-49-25 16,25 25 124,-25 25-140,50 24 16,-50-24-16,49 0 15,-49 25-15,75-26 16,-75 1-16,0 50 16,-25-75-16,-25 24 15,1-24 1,-1 0-16,1 0 0,-1 0 16,25 0-1,25-49 1</inkml:trace>
  <inkml:trace contextRef="#ctx0" brushRef="#br0" timeOffset="208511.57">12179 16520 0,'0'0'0,"0"-50"16,25 50-1,-25 50 1,0 24-16,0 26 15,0-1-15,0 0 16,0 0-16,0 0 16,0-24-16,0-26 15,-49 26-15,24-50 16,0-25-16</inkml:trace>
  <inkml:trace contextRef="#ctx0" brushRef="#br0" timeOffset="208698.61">12055 17090 0,'100'-49'16,"-26"49"-16,-24-25 0,24 25 16,-24 0-16,-1 0 15,1 0-15,0 0 16,-1 0-16,-24 0 15</inkml:trace>
  <inkml:trace contextRef="#ctx0" brushRef="#br0" timeOffset="209574.59">12502 17016 0,'25'0'62,"24"0"-46,1 0 0,-50-50 31,0 1-32,-50 49 1,26 0-16,-26 0 15,25 0-15,0 25 16,25-1-16,0 1 16,0 25-16,0-25 15,0-1-15,25-24 16,50 75-16,-1-75 16,0 0-16,1 0 15,-1 0-15,1 0 16,-51 0-16,-24-25 15,25-25-15,-25 26 16,0-26 0,-49 50-1,-1 0 1,50 25 0,-25-25-16,25 49 15,0 1 1,0-25-16,0-50 62,0 0-46,25 25 0,-25-25-16,50 25 15,-1 0 1,-49-49-16,50 49 15,-50 25 1,0-1 0,0 1-1,-25-25 32,25-25-16,0-24-15,50 49-16,-26 0 16,1-25-16,25 25 15,-25 0 1,-25 50-16,0-1 16,0 26-16,0-1 0,0-24 15,0-1-15,0 1 16,0-25-16,0 24 15,-50-49-15</inkml:trace>
  <inkml:trace contextRef="#ctx0" brushRef="#br0" timeOffset="213932.78">14263 17115 0,'-25'0'16,"0"0"-16,1 0 31,73 0 47,1 0-78,24 0 16,1 0-16,24 0 15,-25 0-15,1 0 16,-26 0-16,-24 0 16,-50 0 62,25-25-78,-24 25 15,-26-49 1,0 24 0,50-25-1,25 50 32,25 25-47,-1 25 16,-49-25-1,0 24-15,0 1 32,-24-1-32,-1-49 15,25 50-15,-50-50 16,50 50-16</inkml:trace>
  <inkml:trace contextRef="#ctx0" brushRef="#br0" timeOffset="214655.77">15826 16892 0,'0'-25'16,"-25"25"31,25 50-31,0-1-16,-25 1 15,25 0-15,0-1 16,0 1-16,0-25 15,-25-25-15,25 49 0,0-24 32,0-50-1,0-24-15,0-1-16,0 0 15,0 1-15,0-26 16,0 1-16,0 0 15,50-1-15,-25 1 16,24 49-16,-24 25 16,0 0-16,25 0 15,-1 0-15,-24 25 16,25 24-16,-50-24 16,0 0-16,0 0 15,0 24-15,0-24 16,0 0-16,-50-25 0,50 50 15,-25-50-15,25 49 16,0-24 0,0 0 15,25 24-15,0-24-1,-25 25 1,25-50-16,-25 25 15,-25-25 1,0 0-16,-25 49 0,-24-49 16,0 0-1,24 0-15,0 0 0,50-25 32</inkml:trace>
  <inkml:trace contextRef="#ctx0" brushRef="#br0" timeOffset="-214490.77">16843 16966 0,'-50'-49'16,"25"49"-1,-24 0-15,24 25 16,-25-1-16,50 1 15,-25 25-15,25-25 16,0 24 0,0 1-1,75-50 17,-25 0-17,-50-25 1,74 25-16,-74-50 15,0 26-15,25-26 16,-25 25-16,0 0 16,0 1-16,-50 24 15,1 0-15</inkml:trace>
  <inkml:trace contextRef="#ctx0" brushRef="#br0" timeOffset="-214197.8799">17041 16867 0,'0'0'0,"25"-25"16,-25-24-16,0 98 31,0 1-16,0 24-15,0 1 16,0-1-16,0 1 16,0-26-16,-50-24 15,50 25-15,-49-50 16,49 24-16,-25-24 16,0-24 15</inkml:trace>
  <inkml:trace contextRef="#ctx0" brushRef="#br0" timeOffset="-213733.93">16917 17140 0,'0'-25'15,"25"25"1,49 0 0,-49 0-16,0 0 15,25-49-15,-26 49 16,1-25-1,-25 0 1,50 25-16,-50-50 16,0 1-16,25 24 15,-25 50 32,0 24-47,0 1 16,0 24-16,0-24 15,0-25-15,-50 0 16,50 24 0,25-74 31,0 25-47,-1-24 15,26 24-15,-25-50 16,0 50-16,24 0 15,-49 50 1,0-26-16,0 1 16,25 25-16,-25-25 0,0-1 15,0 26 1</inkml:trace>
  <inkml:trace contextRef="#ctx0" brushRef="#br0" timeOffset="-213100.9199">17810 16942 0,'0'0'0,"0"74"31,0-24-16,0-26-15,0 1 16,0 0 0,0-50 31,0 0-32,0 1-15,50-26 16,-1 25-16,-24-24 15,25 24-15,-25-25 16,-1 50-16,26 0 31,-50 25-31,0 0 0,0 0 16,0-1-16,0 26 16,25-50-1,-25-25 32,25-24-31,24-1-1,-24 50 1,-25-25-16,50 25 0,-50-49 16,49 49-16,1 24 31,-50 1-31,0 0 15,0 25-15,0-26 16,0 26-16,-25 0 16,25-26-16,0 1 15</inkml:trace>
  <inkml:trace contextRef="#ctx0" brushRef="#br0" timeOffset="-212735.1">18529 16917 0,'0'0'0,"0"25"32,0 49-17,0-49 1,50-25-16,-50 49 15,25-49-15,-25 25 16,25-25-16,-1 0 16,26 0-16,-25 0 15,24 0-15,1-49 32,-50-1-32,0 25 0,0 0 15,-25-24 1,0 24-16,-24 25 0,-26-50 15,-49 50-15,50 0 16,24 0-16,26 25 16,-26 25-1,50-1 1,50-49-16</inkml:trace>
  <inkml:trace contextRef="#ctx0" brushRef="#br0" timeOffset="-212436.11">18827 16991 0,'0'0'0,"0"-49"15,25 49 17,-25 24-17,0 26-15,0-25 16,0 0-16,-50 24 15,1-49 1,49-25 31,49 25-47,-24-49 16,0 49-1,25-75-15,-1 75 0,1-49 16</inkml:trace>
  <inkml:trace contextRef="#ctx0" brushRef="#br0" timeOffset="-208681.8799">19794 16942 0,'25'0'16,"-25"24"-1,25-24-15,-25 75 16,0-26-1,0 1 1,0-100 47,25 26-48,25-26-15,-26 25 16,1 0-16,25-24 15,-1 49-15,-24 0 16,25 0-16,-1 0 16,-49 49-1,0-24-15,0 0 16,0 25-16,0-1 16,0-24-1</inkml:trace>
  <inkml:trace contextRef="#ctx0" brushRef="#br0" timeOffset="-208492.0799">20365 16966 0,'0'0'0,"0"-24"16,25-26 0,24 50 15,-49 50-31,0-26 15,0 1-15,0 0 16,0 25-16,0-26 16,0 1-16,0 25 15</inkml:trace>
  <inkml:trace contextRef="#ctx0" brushRef="#br0" timeOffset="-208330.03">20489 16545 0,'25'0'31,"0"0"-31,24 0 0,-24 49 16,25-24-16,24 25 15,0-25-15</inkml:trace>
  <inkml:trace contextRef="#ctx0" brushRef="#br0" timeOffset="-208068.3799">21109 16818 0,'-49'0'16,"-1"0"0,-24 0-1,49 24 1,-25-24-16,50 50 15,0 0 1,25-1 0,25-49-16,-1 0 15,26 25-15,73-25 16,-48 0-16,-1 0 16,-25 0-16,1-50 15,-1 50-15,-49-24 16</inkml:trace>
  <inkml:trace contextRef="#ctx0" brushRef="#br0" timeOffset="-206933.06">16247 18306 0,'-49'0'0,"-1"49"16,1-49-16,-26 0 15,26 0-15,24 0 16,-25 0-1,75-24 17,0 24-32,49-50 15,-24 25-15,-25-49 16,24 24-16,-24 1 0,-25-1 16,50-24-1,-50 24-15,0 25 16,0 0-16,-25 25 0,25-49 15,-75 49-15,51 0 16,-26 0-16,50 49 16,-25 1-16,25 0 15,0-1-15,0 1 16,25 24-16,25 1 16,-1-1-16,26 0 15,-26-24-15,26 24 16,-51 26-16,26-51 15</inkml:trace>
  <inkml:trace contextRef="#ctx0" brushRef="#br0" timeOffset="-203898.1">17041 17934 0,'0'-25'15,"0"0"17,0 100 14,0-1-46,0 0 16,0 1-16,0-1 16,0 1-16,0-26 15,0 1-15,0-25 16,0 24-16,0-24 16,0-50 30,0-24-46,0 24 16,0 0-16,0-25 16,0 1-16,0-26 15,0 26-15,0-26 16,0 26-16,50-26 0,-50 26 16,49-1-16,-49 1 15,25 49-15,0 0 16,25 0-1,-50 24 1,49 1-16,-49 0 16,75 25-16,-75-26 15,24 26-15,-24 0 16,0-1 0,-49-49-1,24 25-15,-25-25 16,1 50-16,-26-50 15,51 0-15,-1 0 0</inkml:trace>
  <inkml:trace contextRef="#ctx0" brushRef="#br0" timeOffset="-203079.02">17612 18281 0,'24'0'16,"1"0"-1,25 0-15,-50-50 16,0 26 0,25 24-16,-25-50 15,0 0 1,-50 50-1,25 0 1,0 0-16,-24 50 16,24-25-16,0-25 15,25 49-15,-49 1 16,49 0 0,74-26 15,-24-24-16,-1 0 1,-49-49-16,25 49 0,-25-25 16,0-25-1,0 75 32,0 0-31,50 0-1,-25-25 1,-1 0 0,1 0-16,25 0 15,-25 0-15,-1 0 0,51-75 32,-50 1-17,-25 24-15,0 1 16,0-1-1,-25 50 17,25 25-32,0 0 15,-50-25 1,50 25-16,0 24 16,25-49-1,49 25 1,-24-25-1,-25 50-15,24-1 32,-49-24-17,-24 25 1,48-50 15</inkml:trace>
  <inkml:trace contextRef="#ctx0" brushRef="#br0" timeOffset="-202840.52">18257 18231 0,'0'0'0,"0"-74"16,49 24-1,-49 26-15,25-26 0,-25 25 16,0 75 46,0-25-62,0-1 16,0 26-16,0-25 16,0 0-16,0-1 15,0 26-15,0-25 16,0 24 0</inkml:trace>
  <inkml:trace contextRef="#ctx0" brushRef="#br0" timeOffset="-202518.66">18157 18157 0,'0'0'16,"25"0"0,25 0-1,-1-25-15,26 25 16,-26 0-16,1-49 15,-25 49-15,24-25 16,-24-25 0,-25 75 31,0 25-32,0-26-15,0 1 16,0 25-16,0-25 15,0-1-15,0 26 16</inkml:trace>
  <inkml:trace contextRef="#ctx0" brushRef="#br0" timeOffset="-202336.84">18604 17859 0,'0'0'0,"25"0"47,-1 0-47,26 50 16,-25-25-16,0 0 16,24-25-16</inkml:trace>
  <inkml:trace contextRef="#ctx0" brushRef="#br0" timeOffset="-201654.14">19001 18107 0,'-25'0'31,"0"0"-15,-24 0-1,24 0-15,-25 0 16,25 25-16,-24 25 15,24-1 1,25 1 0,0 0-1,49-50 1,26 0 0,-25 0-1,-50-25-15,24 25 16,-24-75-16,0 51 15,25-1 1,-25-25-16,0 100 47,0-25-31,0 24-1,50-49-15,-50 25 16,25-25-16,-1 0 15,26 0 1,0 0 0,-26-74-1,-24 49 1,0 0-16,0 0 16,50-24-16,-50 24 0,0 0 15,0-25-15,0 26 16,0-1-16,0 0 15,-25 25-15,25-50 16,0 75 15,0 50-31,0-26 16,0 1-16,0-1 16,0 1-16,0 0 15,0-1-15,0 1 16,25-1-16,-25-24 15,25 25-15</inkml:trace>
  <inkml:trace contextRef="#ctx0" brushRef="#br0" timeOffset="-200963.24">19398 17884 0,'0'0'0,"0"75"47,0-1-32,0 0-15,0 1 0,0-26 16,0 1-16,0-25 16,0 0-16,0 24 15,49-49 16,-24-49-15,25-1 0,-1 0-1,-24 1 1,25 49 31,-26 0-16,1 0-15,0 0-1,-25-25-15,50-25 16,-26 26-16,26-26 16,-50 124 30,0 1-46,0-1 16,0 1-16,0-1 16,0 0-16,0 1 15,0-1-15,0 1 16,-25-26-16,-24-24 16,24-25-16,0 0 15,-25 0-15,26 0 0,-1 0 16,25-25-16,-50-49 15,50 0-15,0-1 16,50 1-16,-1 24 16,26-49-16,49 0 15,25 24-15,0 26 16,-25 49-16,0-25 16,-25 25-16,0 0 15</inkml:trace>
  <inkml:trace contextRef="#ctx0" brushRef="#br0" timeOffset="-200379.65">20985 17859 0,'-25'-49'15,"25"24"1,-74 50 15,49 49-31,25-24 16,-74 24-16,74-24 15,0-1-15,0 1 0,0 0 16,0-26 0,49 26-16,-24-50 15,0 0-15,25 0 16,24 0-16,-24-50 15,-1 26-15,1-26 16,-25 25-16,-25-24 16,24-1-16,-24 0 15,0 26 1,50 24-16,-50 24 31,-25 26-31,25 24 16,0-24-16,-25 0 15,25-1-15,0 1 16,0-1-16,0-24 16,25-25-16,25 0 15,-50-25 1,49-24-16,-49 24 16,25-25-16,-25-24 15,0 49-15,0 0 16,0 1-16,-25 24 15,-24-50-15,-1 50 16,1 0-16,-1 0 16,25 25-16,25 0 15</inkml:trace>
  <inkml:trace contextRef="#ctx0" brushRef="#br0" timeOffset="-199570.87">21382 18033 0,'0'0'0,"0"25"32,25 24-32,-25-24 15,0 0-15,0 25 0,0-26 16,0 1-1,0 25-15,49-75 47,1-25-31,-50 26 0,50-26-16,-1 0 15,26 1 1,-51 49 15,-24 25-31,0 49 16,0-49-1,0-75 79,25 50-63,-25-25-31,50 25 0,-1-24 16,-24 24 15,-25 49-15,0 1-1,0-25 1,25-25 47,-25-50-48,50 50-15,-50-50 16,49 50-16,-24-49 15,25 49 1,-1 0 0,-49 49-16,0 1 15,0 0 1,0-1-16,0-24 0,0 0 16,0 24-1,0-24-15</inkml:trace>
  <inkml:trace contextRef="#ctx0" brushRef="#br0" timeOffset="-199419.18">22176 18231 0,'49'-24'16,"-24"24"-1,25 0 1,-1 0-1,-24 0-15</inkml:trace>
  <inkml:trace contextRef="#ctx0" brushRef="#br0" timeOffset="-89963.95">22920 12278 0,'0'0'0,"0"75"16,49 49-16,-49 0 16,-74 25-16,-25-25 15,-25 0-15,0 0 16,-25-25-16,0 0 16,-24-24-16,24-1 15</inkml:trace>
  <inkml:trace contextRef="#ctx0" brushRef="#br0" timeOffset="-89334.13">20613 13692 0,'25'0'297</inkml:trace>
  <inkml:trace contextRef="#ctx0" brushRef="#br0" timeOffset="-83098.73">15354 7441 0,'-49'0'15,"98"0"48,1 0-48,-25 0-15,0 0 16,24-49-16,1 49 16,-1-25-16,1 25 15,0 0-15,24-50 16,-24 50-16,-25 0 16</inkml:trace>
  <inkml:trace contextRef="#ctx0" brushRef="#br0" timeOffset="-82835.01">15206 7491 0,'0'0'16,"-25"0"-16,0 0 15,50-25 16,49 25-15,25 0-16,25-49 16,-24 49-16,24-25 0,-50 25 15,1 0 1,-26-50-16,-24 50 16,0 0-1</inkml:trace>
  <inkml:trace contextRef="#ctx0" brushRef="#br0" timeOffset="-82517.56">15404 7516 0,'0'0'0,"50"0"15,-1 0-15,26 0 16,-1 0-16,1 0 16,-26-50-16,26 50 15,-26 0-15,1-25 16,-25 25-16,-50 0 78,0 0-62</inkml:trace>
  <inkml:trace contextRef="#ctx0" brushRef="#br0" timeOffset="-72183.4599">19050 16892 0,'0'-25'16,"0"-24"15,0 24 1,0 50 46,0 49-63,0-24-15,0-1 16,0-24 0,0 0-1,0 24 1,0-98 62,0-1-62,0 25-16,25-24 15,-25-1-15,0 1 0,25 24 16,0 25-1,24 0 17,-49 49-32,0 1 15,0 0-15,0-1 16,0 1-16,0-25 16,0-1-16,0 1 15,0 25-15,0-25 16</inkml:trace>
  <inkml:trace contextRef="#ctx0" brushRef="#br0" timeOffset="-71939.0399">19348 16842 0</inkml:trace>
  <inkml:trace contextRef="#ctx0" brushRef="#br0" timeOffset="-71406.07">19348 16842 0,'0'25'46,"0"25"-46,0-1 16,0-24-16,0 0 16,0 0-16,0 49 15,25-74 1,-25 25 0,25-25-1,-1 0 1,26 0-16,-50-74 15,25 49-15,-25 0 16,0 0-16,0-49 16,0 24-16,0 1 15,0 24-15,0 0 16,-50-25 0,1 50-1,-1 25 1,50 0-1</inkml:trace>
  <inkml:trace contextRef="#ctx0" brushRef="#br0" timeOffset="-70488.09">19670 16570 0,'0'24'78,"0"1"-62,0 25-16,0-25 0,0-1 15,0 26-15,0 0 16,0 24-1,0-49-15,0 0 0,0-1 16,0 26-16,0-25 16</inkml:trace>
  <inkml:trace contextRef="#ctx0" brushRef="#br0" timeOffset="-70045.89">19670 16743 0,'0'-49'47,"25"49"-31,25-25-1,-25 25 1,24-25 15,-49 50 32,0 0-48,0-1 1,25-24 15,0 0 1,-25-49-17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1T05:55:14.1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15264 1041 478,'0'0'69,"0"0"-44,0 0 9,0 0 10,0 0 16,0 0-6,0 0-31,-21-4 3,15 1-6,4-3-3,0 5-2,-1 1 2,3 0 3,0 0-19,0 0 2,0-2-3,0 0-10,5-1 4,20-1 5,5-4 1,10 2-1,2-2 1,-9 4-15,-8 0-5,-15 4-2,-5 0 9,-5-2 9,0 1 4,0-3 13,-2-1-11,-14 0 2,-2-4-4,3 1 3,3 3-3,6 0 3,2 5 0,4 0-1,0 0-2,0 0-4,0 0 1,0 0-8,8 0 10,10 5 0,0 6 1,-3 1-5,-8 6-13,-7 10-68,-2 7-28,-31 2-110</inkml:trace>
  <inkml:trace contextRef="#ctx0" brushRef="#br0" timeOffset="711.5975">16671 430 482,'0'0'79,"0"0"-60,0 0-18,0 0 0,0 0 18,-56 151 36,32-84-24,1-2-4,2-7-5,2-5-20,1-7 8,3-14-2,1-8-7,5-10 10,7-6-8,0-6-2,2-2 14,0 0-1,0-29 24,0-18-30,2-13-5,13-19-3,5-8 0,8-12 1,1-1-2,2 20 1,-4 17-4,-5 31 2,-4 21 2,2 11-2,9 15-6,4 34 8,5 20-5,3 23 7,-6 3-2,-1 3 0,-5-6-9,-5-11-22,-9-9-76,-10-12-59,-5-12-56</inkml:trace>
  <inkml:trace contextRef="#ctx0" brushRef="#br0" timeOffset="916.6087">16452 830 305,'0'0'229,"0"0"-189,0 0-38,0 0-2,113-40 1,-43 28 4,8 0-4,3 4-1,-9-1-72,-13 0-166</inkml:trace>
  <inkml:trace contextRef="#ctx0" brushRef="#br0" timeOffset="1364.7776">17748 491 356,'0'0'26,"0"0"26,0 0 62,0 0-38,0 0 0,0 0-49,-76-40-18,44 58 2,0 6-5,-3 4 5,10-1 10,2-2-14,13-3-5,8-2-4,2-2-1,0-3 2,14-1 0,13-5-1,11-3 0,6 2 2,-1-5 0,-1 0-3,-14 2 0,-11 1-1,-13 5-6,-4 7-13,-2 4 21,-27 3-11,-10-3 4,-7-3-8,2-2-12,3-2 14,10-1-30,12-7-40,8-2 21,11-5-20,0 0-99</inkml:trace>
  <inkml:trace contextRef="#ctx0" brushRef="#br0" timeOffset="2121.32">17924 519 56,'0'0'432,"0"0"-293,0 0-43,0 0-33,0 0-44,0 0-19,0 0-1,6 12-5,1 17 6,5 6 3,-6-3-2,1-6 0,-1-8-1,1-5 1,-1-8-2,-1 0 1,2-5-14,-3 0 12,6-14 2,3-17 7,0-7-6,0 0 5,3 2-5,-9 6-1,2 14 1,-3 6-3,-4 10 2,6 0-6,-1 28 4,9 23-5,3 12 7,1 10 0,-1 9 1,2 3 0,-6-1-1,-5-4 0,-9-15-1,-1-12-3,-9-18 1,-15-14 2,-7-13 2,0-8 8,2 0-3,-4-20-3,8-16 13,7-15-14,11-9-2,7-3 0,0-6-2,18 1-6,14 2 4,12 2-1,5 1 5,2 4-21,5 4 5,-7 15 2,-11 10 10,-11 12-1,-12 6 7,-10 7-2,-5-1 39,0 5-21,0 1 3,0-2-8,-5 2-13,-8 0 0,-3 3-2,3 17 2,8 1-1,3 2-1,2 2 2,0 1-1,15-5-1,10 0-3,6-5 5,5-2 0,-3 1 0,-4-3 4,-8-1-7,-9 6 3,-6 1 0,-6 8 2,0 6-1,-14 2-2,-13 0-8,-3-8-49,7-8-17,11-14-63,10-4-57</inkml:trace>
  <inkml:trace contextRef="#ctx0" brushRef="#br0" timeOffset="2325.9624">18693 247 402,'0'0'185,"0"0"-41,0 0-27,0 0-62,0 0-51,0 0-4,40 55 0,-16 21 12,-1 16 1,-3 1-9,-5-1-8,-6-5 4,-6-10-73,-3-12-62,0-17-116,-20-15-222</inkml:trace>
  <inkml:trace contextRef="#ctx0" brushRef="#br0" timeOffset="2491.9757">18617 640 214,'0'0'333,"0"0"-329,0 0-4,142-46-3,-88 37 2,2 9-38,-10 0-84,-1 0-186</inkml:trace>
  <inkml:trace contextRef="#ctx0" brushRef="#br0" timeOffset="3305.9644">19054 713 185,'0'0'70,"0"0"0,0 0 8,0 0 19,0 0 5,0 0-38,60-70-52,-46 38 0,-8 1-9,-6 0 19,0 5 24,-4 8-13,-21 6 10,-1 7 3,-6 5-31,3 0 5,-4 19-20,-3 17 4,10 8 0,3 0-1,10 1-5,9-4 2,4-2 0,0-7-7,13-4 6,15-8-6,8-10-3,12-8-27,4-2 2,8-6-27,1-20-27,-5-6 24,-13-5 25,-12-2-20,-16-7 39,-11 2 21,-4 0 10,0 11 41,-4 11 45,-9 5 21,-1 6-55,3 10-20,7 1-6,0 0-33,-1 12 0,4 21-3,1 5-1,0 0-1,0 4 4,0-6-2,10-5 0,1-4 3,-1-6-3,0-11 0,-6-6 0,1-2 1,-5-2-1,0 0 0,0 0 4,2-6 3,6-12-8,2-8 1,2-9-10,7-2 6,-2-4 0,6 5 3,4 11-1,0 8-19,-3 11 5,-2 6-1,-2 0-15,-1 0 17,-6 20-6,-5 6 1,-8-6-11,0 3-24,0-6 52,-15-7 0,-10 3 6,1-8-4,1-5 2,4 0-1,12 0 13,5-4-6,2-18 6,0-8-13,2-8 2,22-5 1,3 4-3,8 9 10,2 9 8,-2 10-16,5 11 3,-4 0-5,-1 28-8,-1 22 5,-14 8-3,-4 4-55,-14 1-25,-2-8-49,0-4-8</inkml:trace>
  <inkml:trace contextRef="#ctx0" brushRef="#br0" timeOffset="3843.1881">20277 459 432,'0'0'37,"0"0"-27,0 0 36,0 0 33,0 0-9,0 0-26,41 110-9,-26-71-15,-1 1-14,-7 3-4,-3 0-2,-4-4-69,0-10-108,0-12-63</inkml:trace>
  <inkml:trace contextRef="#ctx0" brushRef="#br0" timeOffset="3984.5541">20308 170 388,'0'0'21,"0"0"-21,0 0-66,0 0-6,-4 119-113</inkml:trace>
  <inkml:trace contextRef="#ctx0" brushRef="#br0" timeOffset="4304.3486">20407 497 54,'0'0'378,"0"0"-373,0 0 72,0 0 26,0 0-11,0 0-46,83 114-26,-72-87 1,-5 2-16,-6-2 4,0-6 1,0-6-8,0-5 3,0-8-3,0-2 0,0 0 11,0 0 4,0-15 6,0-14-23,0-14 5,19-4-11,2 6 5,4 9 1,0 12-3,-1 10 3,3 10-2,0 0 0,-1 29-12,1 14-4,-7 7-23,3 8-16,-8-3-38,1-10-93,-1-8-151</inkml:trace>
  <inkml:trace contextRef="#ctx0" brushRef="#br0" timeOffset="4821.5801">21141 444 639,'0'0'144,"0"0"-119,0 0-14,0 0-5,0 0-5,0 0 24,0 146-19,4-105-3,4-5 0,2-1 3,-1-10-9,-1-6 3,4-7-14,-1-10-7,-1-2-16,1 0-3,3-4 16,0-22-10,-3-2 26,2-7-9,-5 1 17,-2 9 3,0 2 0,1 7 13,-3 7 3,2 9-10,0 0-5,-1 17 0,9 17 6,5 0 23,3 1-16,5 2-5,-7-8-4,6-7-6,1-5-1,2-17 1,0 0 0,-2-7 8,0-22-3,-5-14-2,-4-10 2,-5-3-5,-8-4-4,-5 8-1,0 8-12,-18 10-3,-9 16-5,-4 12-7,-7 6-22,3 10-50,-4 18-22,6 6 5,15-1-37</inkml:trace>
  <inkml:trace contextRef="#ctx0" brushRef="#br0" timeOffset="5399.9504">21689 367 273,'0'0'238,"0"0"-138,0 0 30,0 0-44,0 0-23,0 0-47,11-16-13,0 50-3,7 11 0,2 13 12,-4 0 2,6-5-13,-8-3 6,-4-8-5,1-9-2,-5-11 0,0-10 2,-2-12-4,-2 0-3,1 0 5,1-11 11,4-19-11,6-3 0,2-8-4,4-1 7,0 13-8,1-2 3,2 11 2,-2 12-2,-5 6 0,1 2-1,-2 0 0,-1 26-9,-7 6 11,-1 5-6,0 0-9,2-7-1,3 3-38,5-12-36,-3-8 0,3-11-28,-1-2 30,1-30-13,-3-15 52,-2-1 50,-1-3 16,0 2 53,-3 5 28,0 3-34,0 12 47,-5 11-24,0 11-18,0 5-5,2 0-43,1 17-20,4 11 0,2 16 3,0 2 7,-1 4-9,-2-4-1,-1-7 0,-3 1-10,-4-6-55,0-6-65,-2-14-156</inkml:trace>
  <inkml:trace contextRef="#ctx0" brushRef="#br0" timeOffset="5558.3083">22179 243 135,'0'0'328,"0"0"-328,0 0 3,0 0-7,71 112 4,-40-71-78,6-2-2,5-9-108</inkml:trace>
  <inkml:trace contextRef="#ctx0" brushRef="#br0" timeOffset="6059.9322">22551 491 211,'0'0'211,"0"0"-107,0 0 30,0 0-7,0 0-54,0 0-34,-31-18-22,22 30-15,-4 20-2,-1 8 19,2 4-11,2-2 7,6-4-15,1 3 3,3-11-8,0-2 5,12-10-6,12-16-11,9-2-9,10-10 14,7-22-14,-4-18-2,-6-10-14,-14-7 8,-14-7 29,-9 8 5,-3-6 2,0 4 10,0 14 4,0 13 5,0 20 30,0 18-15,0 3-12,0 0-24,0 20-15,0 22 15,0 15 3,0 2 1,10 4 6,3-7-10,3-8 4,3-10 2,0-18-4,-3-8 6,1-10-3,6-2 4,-1 0 12,3 0-17,4 0 7,0 0-6,-3 0-4,1 9-2,-5 6 1,-1-7-6,-2 1 1,2-4-45,1-2-1,1-3-65,-6 0-238</inkml:trace>
  <inkml:trace contextRef="#ctx0" brushRef="#br0" timeOffset="9089.4674">23733 345 472,'0'0'44,"0"0"1,0 0 7,0 0 34,0 0-18,0 0-10,0 0-15,14-63-40,-12 63-1,0 10-2,2 26-7,1 10 3,-3 15 7,2 6-3,-2-2 5,-2-1-4,5-4-1,-2-7 0,3-5-36,3-9-32,3-14-75,-4-13-33,-4-12-187</inkml:trace>
  <inkml:trace contextRef="#ctx0" brushRef="#br0" timeOffset="9605.7619">23635 594 337,'0'0'45,"0"0"-45,0 0 0,0 0 26,0 0 13,136 24 0,-96-24-5,-9-7-19,-4-5-6,-13-4 8,-1-7 18,-9-3 43,-1-6-38,-2-3-9,-1 5 3,0 2 5,0 8-6,0 8-12,0 8-12,0 4 13,0 0-22,0 0-10,3 0 10,5 20-14,1 17 14,3 9 0,-4 3-1,2 0 1,-3-4 0,-1-9 2,0-14-1,-3-10-1,1-2 0,-1-3 0,-3-7 5,1 0-2,2 0 8,2-18-10,3-8 6,6-5-7,1-1 0,6 0-1,0 2 2,0 6-3,1 13 2,-1 2-8,-2 9 6,2 0-33,-4 24-10,-4 14-6,-3 2-25,-6 6-51,-4-6 4,0 3-65,-5-11-46</inkml:trace>
  <inkml:trace contextRef="#ctx0" brushRef="#br0" timeOffset="9897.9644">24272 758 43,'0'0'83,"0"0"57,0 0-24,123-103-48,-88 75-18,6-5 4,-10-1-34,-2 2-9,-9 6-1,-11 7-2,-9 3 35,0 2 5,0 8 8,-14 0-31,-8 6-19,0 0-1,0 15-5,1 17 5,11 1-5,5 6 0,5-4 3,5-7-5,24-6 3,17-10-1,18-12 3,17 0-3,7-24-5,5-15-78,-8-6-159</inkml:trace>
  <inkml:trace contextRef="#ctx0" brushRef="#br0" timeOffset="11460.4548">16647 1856 78,'0'0'10,"0"0"-10,0 0 0,0 0 6,0 0-6,0 0 6,-22 15-1,22-15 60,0 0 67,0-8-76,0-8-24,-3 2 17,-1-3-20,-3-1-2,-2-2-19,-4-3 23,-4 4-10,-2 7 20,-3 10-7,-7 2-6,-8 0-23,-4 22 2,-2 9-7,1 4 16,7 4 1,5 1-12,6 1-1,10-2-4,10 1-1,4-3-2,0-10 3,14-8 0,9-5-1,6-14-16,6 0 16,2-9-3,-1-21-8,-5-8 11,-3 0-2,-10-6 3,-6 6 0,-8 3 6,-4 6 3,0 5 4,0 5-4,-2 11 39,-2 6-27,0 2-10,4 0-11,-4 6-11,4 19 8,0 7 2,0 6 1,4-1-4,9-2 0,7-1 3,-3-2-21,4-10-22,-3-8 10,3-10-24,2-4 3,4-8 24,2-21-18,-1-10 33,-2 3 12,-7 0 8,-7 2 19,-6 5 40,-1 6-22,-5 7 25,0 8 17,0 8-29,0 0-25,0 0-29,0 27-7,0 12 5,0 12 2,0 12 3,0 7-1,0 6-1,0-3 6,0-5-1,0-14-6,0-18 0,0-6 2,0-18-2,0-6 2,0-3-2,0-3 17,0 0-4,-3-21 34,-3-13-41,-4-13 3,4-11-11,3-4 2,1-10 0,2 5-5,0 4 5,17 10-3,4 18 0,3 10-11,4 15 12,-1 10-16,-1 0 1,-7 10 10,0 15-20,-10 8 21,-9 8-5,0-1-17,0 2 1,-18-3-36,-4-12-1,-1-8 1,6-12-7,5-5 24,8-2-51,4-9-100</inkml:trace>
  <inkml:trace contextRef="#ctx0" brushRef="#br0" timeOffset="11885.8547">17010 1901 170,'0'0'126,"0"0"-51,0 0 13,0 0-32,0 0-25,0 0-3,77 8 6,-65 27-1,-4 12 0,-3 8-11,-1 3 11,-4 4-9,0-4-24,3-4 9,-3-8-8,0-10 1,0-8 5,0-12-3,0-11-4,0-5 12,0 0-11,0 0 28,0-15-5,-5-13-21,3-10-4,2-10 1,0-8 0,0-4 0,12-5 3,7 9-6,2 12 3,1 8-2,-2 15-7,0 14 6,-2 7-1,0 0 0,0 2-14,-5 14 16,-1 2 0,-6 4-7,-6-2 9,0 6-20,0 0-2,-16-2 10,-15 0-53,-9-6-4,-7-6-34,0-5-45,10-7-47</inkml:trace>
  <inkml:trace contextRef="#ctx0" brushRef="#br0" timeOffset="12226.4642">17258 1764 238,'0'0'111,"0"0"-65,0 0 24,0 0-40,0 0 2,0 0 7,86 11-26,-77 1-3,-5 3 0,-3-7-8,-1 5 12,0-5-14,0-4 2,0-4 9,0 0-7,0 0 1,0 0 9,0 0-5,0 0 17,0 0-20,6-4-6,3-6 1,9 3 2,2 2-3,3 5 0,1 0-8,-2 0 7,-3 15-23,1 16-15,-10 0-30,-5 8-63,-3-5-155</inkml:trace>
  <inkml:trace contextRef="#ctx0" brushRef="#br0" timeOffset="12957.9172">17859 1838 620,'0'0'47,"0"0"-26,0 0 14,0 0 13,0 0-43,0 0 0,-53 57-5,42-22 0,6-2 2,5-5-5,0-5 3,0-3 0,5-5 0,14-9 5,6-6-5,8 0 0,-2-9-12,5-12 10,-9-5-15,-12 0 4,-6-5 12,-9 2-9,0-1 10,0 3-1,-12 4 1,-2 9-7,1 5 8,8 9-1,-1 0 0,3 4-20,-4 15 19,5 0-4,2 0 1,0-1-2,11-4-28,12-10-12,1-4 22,10 0 15,1-24 8,-2-7 1,-4 2-3,-8-2 3,-3-3 0,-7 7 19,-5 1 35,-4 1-12,-2 13 11,3 3-6,-3 9-19,0 0-11,0 14-17,3 23-1,1 17-6,0 13 10,3 9-3,-2 8 0,3 10 2,-4 6-1,-4 7-1,0-7 0,-9-11-1,-17-19-32,-6-20-8,-3-22 15,2-23 26,1-5 15,6-25 4,3-24-4,10-13-4,10-8-10,3-4 20,0 0-17,19 7 1,14 11-7,3 14 2,2 8 0,8 16-3,5 4-16,3 6-38,-2 6-56,-15 2-72</inkml:trace>
  <inkml:trace contextRef="#ctx0" brushRef="#br0" timeOffset="15772.2987">18936 1903 103,'0'0'100,"0"0"-89,0 0 6,0 0 47,0 0-38,0 0 16,66-52-3,-54 41-1,-3 6 16,-5 1-12,0 1 4,-4 1 14,0-1-22,0-1 0,0-1-19,0 4-11,-11 1 1,-1 0-7,-7 1-2,-1 18 0,0 7-2,0 4 0,2 4 2,7 4 0,5-4-5,6-4 6,0-4-1,0-6 0,0-2 0,13-8-3,4-8 2,4-2-6,8-9 2,-1-20 2,1-5 3,-4-2-5,-7 2 6,-7 2-1,-5 1 0,-6 9 1,0 7 7,0 5 3,0 8 12,0 2-23,-4 2 0,0 20-8,-4 14 4,7-1 4,1 4-4,0 1 4,15-8-15,16-4-5,14-10-33,4-11-53,7-7-131</inkml:trace>
  <inkml:trace contextRef="#ctx0" brushRef="#br0" timeOffset="16227.888">19747 1784 592,'0'0'15,"0"0"-2,0 0-13,0 0 40,-11 133 0,11-83-1,2 12-28,5 6 4,-3 1-11,-1 0 0,-3-6 1,0-15 0,0-8-4,-3-17 0,-1-11 5,2-12-3,-3 0 3,-2-5 36,-1-25-16,-3-10-26,6-18 0,-5-10 0,7-7 4,3 1-10,0 2 1,0 8 0,0 6 3,22 9-13,3 15 15,2 15-9,3 10 0,6 9 6,0 2-13,-1 24-1,-6 6 10,-10 5-32,-14-4 11,-5-2-3,0-2-4,-17-4 18,-19-1-11,-14-2-32,-4-6 5,0-2-27,10-8-8,17-6-45</inkml:trace>
  <inkml:trace contextRef="#ctx0" brushRef="#br0" timeOffset="17263.6267">20327 1930 92,'0'0'12,"0"0"8,0 0 44,0 0 11,0 0 14,0 0-13,74-83-28,-74 62-22,-14 1 6,-1 1-5,-3 2 27,-1 5-27,0 2-10,-1 6 1,1 4 5,2 0-19,-10 2 1,-8 25-5,-5 6 0,-3 6 10,5 5-5,9-1 1,7-4-2,11-5-1,9-5-6,2-10 3,0-5 0,19-8-1,10-6 1,9 0 0,9-18 0,-3-6 0,-3-2-2,-12-3 0,-14 4 2,-7 1 7,-8 2 18,0 8 10,0 2 2,0 10-15,0 2-12,0 0-10,0 2-15,6 20 13,3 7 1,-1 6 1,0-3-1,-2-4 5,1-10-6,4-1 2,1-10-8,2-7 7,7 0-7,6-7 8,0-19 0,6-6-19,-4-3 5,-4 0-1,-8 1 12,-10 5-2,-2 2 7,-5 4-2,0 5 4,0 9-1,-8 6 15,1 3-18,3 0 2,-1 0-6,2 5 0,3 10 4,0 0-4,0 1 4,0-4-4,6 3 4,9-3 0,1-2 1,-1-1-1,-1 0 0,-3-2 0,-1 9 3,-4 5-4,-4 4 1,1 1 0,-3-3-2,0-5 2,0-4 0,0-6-2,0-2-30,8-6 10,6 0 10,6-11 10,3-22-3,9-6 5,0-5 0,-10-4-2,-5 1 6,-5-8 12,-5-1 4,-3-4-1,-2 0 8,-2 8-6,0 14 6,0 16 33,0 13-12,0 8-12,0 1-36,0 10 0,-2 26 0,2 18-5,0 9 5,0 7 0,0-1 5,0-4-6,10-1 1,0 0-6,-5-2 0,-5-6-45,0 1-33,-2-20-32,-21-9-102,-3-15-161</inkml:trace>
  <inkml:trace contextRef="#ctx0" brushRef="#br0" timeOffset="17548.6288">20726 1886 359,'0'0'24,"0"0"-19,0 0 52,114 0-28,-77 0-7,6-5 14,-7-2-22,-7 2-4,-12 3 10,-7 2 12,-6 0 22,-4 0-13,0 0-6,0 4-12,0 16-21,0 10 20,0 2-3,0 3-14,0 4-4,0-1-1,0 1-9,0-8-45,0-11-76,0-8-22,0-12-241</inkml:trace>
  <inkml:trace contextRef="#ctx0" brushRef="#br0" timeOffset="17708.0785">21064 1654 390,'0'0'73,"0"0"-73,0 0-7,0 0-4,0 0 7,0 0-55,69 97-55,-44-78-122</inkml:trace>
  <inkml:trace contextRef="#ctx0" brushRef="#br0" timeOffset="17934.3849">21363 1816 403,'0'0'124,"0"0"-72,0 0 56,-127 5-31,100 9-29,8 3-20,2 8-22,9 5-2,1 2-6,5 0 2,2-1-4,0-4 4,2-3-39,13-8-33,8-5-3,5-11-39,7 0-22,7-7-92</inkml:trace>
  <inkml:trace contextRef="#ctx0" brushRef="#br0" timeOffset="18537.9736">21546 1792 382,'0'0'152,"0"0"-44,0 0-2,0 0-19,0 0-42,0 0-32,-36-24-13,26 50 0,2 4-2,6 1 4,2-5-2,0 0 0,0-6-13,10-8 10,0-4-21,4-8-3,4 0 26,5-5-6,7-14 3,-1-8 1,0 0-28,-2-2 20,-9 2 3,-7 8 8,-5 5 6,-6 9-2,0 3 27,0 2 0,0 0-31,0 0-2,0 21-7,0 8 9,0 4 0,0-6 3,0-9-3,0-2 0,12-10 5,4-4-10,-4-2 6,11 0-1,8-29 13,9-11-13,14-10 0,-1-5-1,-6-2-7,-9 1 6,-16-1 2,-8-1 0,-12 5 6,-2 6-5,0 12 17,-14 12 20,-5 16-8,-4 7-4,-1 0-26,-3 22 2,0 15-9,7 13 5,6 3 2,9 3-1,5-2 7,0-4-8,0-6 2,19-5-3,2-4-1,2-5-19,0-3-15,6-10-13,-3-5-40,8-5-40,2-5-21,-3-2-79</inkml:trace>
  <inkml:trace contextRef="#ctx0" brushRef="#br0" timeOffset="19296.4603">22339 1722 285,'0'0'150,"0"0"-60,0 0 36,0 0-8,0 0-49,0 0-9,3-51-36,-12 51-8,-8 0-6,-11 9-7,-7 16-3,-3 6 1,0 8 5,7-1-11,10-2 5,8-6 0,13-6-1,0-4 1,5-8 0,17-8-5,10-4-17,3 0 8,6-16 2,3-11-7,-6 0 10,-9-4-11,-9 9 20,-11 7-4,-8 5 13,-1 3-4,0 7 6,0 0-6,0 0-5,0 3 0,0 11 0,0 6-5,0 4 8,0-5-5,0 0 2,0-6 0,5-2-1,13-9 4,4-2-1,5 0-1,1-16 2,6-8-6,-5-8-2,-2-4 1,-4-5 1,-7 0 3,-6-2 0,-10 9-1,0 8 10,0 11-9,0 6 22,-4 9-15,-5 0-7,-4 0-3,4 24 3,-3 2-7,4 6 10,8-4-6,0-4 3,0-2 0,17-4-4,5 3 6,1-3-2,2-2 0,-5-2 1,-5-2-1,-6 4 0,-3-2 0,-3 2-6,2 0 9,-3-2-3,2-2 0,0-8 3,1-2-4,4-2 1,6-2 0,8-19-2,8-6 2,-2-5 0,2-6-1,-4 4-10,-7 3 7,-7 9 1,-6 12-8,-4 6 5,1 3-34,-2 1-50,-2 0-120,0 0-190</inkml:trace>
  <inkml:trace contextRef="#ctx0" brushRef="#br0" timeOffset="20465.8941">23506 1630 179,'0'0'139,"0"0"-28,0 0 2,0 0-27,0 0 17,0 0-57,0 0-35,-18-36-7,-5 52-3,-1 6-1,2 2 1,3 0 5,9 2-11,8-1 5,2-1 0,0-2 0,12-3 1,13-1-1,2 3 1,3-5 5,-4 0-6,-6-4 0,-9-5 1,-8 0-3,-3-7 4,0 5-4,-14 6 1,-20-3-62,-4 0-40,-1-8-21,10 0-50,12 0-26</inkml:trace>
  <inkml:trace contextRef="#ctx0" brushRef="#br0" timeOffset="21185.9694">23631 1806 201,'0'0'87,"0"0"-18,0 0 13,0 0-13,132-36-19,-112 29-9,0-5-16,-5-3-21,-10 3 3,0-4 9,-5 2-5,0 5 14,-2-2-2,-15 5-1,-1 2 1,-7 4-16,1 0-4,0 0 3,-1 10-4,4 10 11,2 10-13,1 6 5,11-2 1,7 0-2,0-2-4,7-6 0,20-5 3,8-7-5,11-5 2,10-9-15,8 0-8,0-5-23,-1-17-22,-11-2-41,-13 0 34,-15-5 64,-17-1 11,-7 2 8,0 3 34,-4 2 19,-14 9-2,-1 6 9,4 6-27,-1 2-25,0 0-16,-1 16 0,0 10-4,0 4 6,2 4-2,6-3 1,7-4 5,2-4-8,0-8 2,0-4 0,14-7-3,9-4 0,7-3-6,6-21 4,1-6-35,-1-5-8,-7-8-7,-9 3 37,-11-6 14,-7-2 8,-2 0 18,0-2 30,-6 10-26,-8 8 13,1 14 5,4 11 20,5 7-10,-1 0-54,-3 25-3,-1 19-3,4 12 12,0 9 7,5 6-8,0 1-3,0 1 2,14-3 0,-10-4-3,-3 0-1,-1 3-17,0-10-23,-9-5-80,-3-17-9,3-25-215</inkml:trace>
  <inkml:trace contextRef="#ctx0" brushRef="#br0" timeOffset="21556.3289">24324 1668 473,'0'0'157,"0"0"-131,0 0-24,0 0 2,0 0 6,0 0 6,-27 92-12,27-72-3,13-4 8,3-10-7,-3-2 0,-7-4 1,0 0-1,-4 0 5,0-8 5,-1-8-8,-1 4 12,0 2-5,3-2 3,0 4-2,-1 2 1,-1 3 1,2 1 5,-1 2-19,0 0 0,1 5-14,4 21 14,-5 5-1,2 4-14,-4-1-15,0 1-51,0-5-39,0-11-39,0-4-138</inkml:trace>
  <inkml:trace contextRef="#ctx0" brushRef="#br0" timeOffset="21891.5401">24551 1756 463,'0'0'82,"0"0"-41,0 0-4,0 0-24,0 0 0,0 0-4,64-1-3,-54 1-4,-6 0 1,-4-7 7,0-3 32,0 1-23,0-6-6,-8 3 13,-11 4-20,1 2 14,1 6-12,-1 0-4,3 0-8,-3 14 3,4 13 1,-2 4 0,8 1 1,3-1-2,5-9 0,0 2 1,0-10-5,15-4-23,12-7-29,9-3 2,9 0-34,1-17-41,-1-7-116</inkml:trace>
  <inkml:trace contextRef="#ctx0" brushRef="#br0" timeOffset="22225.2343">24779 1773 18,'0'0'94,"0"0"35,0 0 51,0 0-45,0 0-27,0 0-46,4-61-23,-8 61-36,-6 19 1,4 5 24,0 1-18,6 1 1,0-6-11,0-4 3,0-6-2,0-7 0,0-2-1,0-1 10,0 0-10,0 0 16,0 0-8,0-14-8,8-5 1,4-6-1,0 0 0,7 0 0,0-1-1,4 9-3,-7 4 2,-5 6 1,-3 7-4,-4 0-6,2 20-2,-6 6 9,0 1-8,0-1-1,0 3-21,0-5-28,0-2-38,0-9-21,0-8-42</inkml:trace>
  <inkml:trace contextRef="#ctx0" brushRef="#br0" timeOffset="22604.4349">25017 1674 346,'0'0'160,"0"0"-96,0 0 41,0 0-20,0 0-37,0 0-48,3 11 8,-3 24-8,-5 9 3,-4 1 0,0-7 5,5-6-8,4-10 0,0-6-1,0-8-26,15-8 9,15 0-20,14-11 9,0-17 1,5-6-33,-7 1 35,-17 1 26,-8 9 6,-11 10 46,-6 5 4,0 8 9,0 0-10,0 0-55,0 5 0,0 13-5,0 7 5,0 3 3,-2 2-3,2 0 0,0-4-3,6-6-7,14-4-20,2-10-20,-4-4-112,-9-2-113</inkml:trace>
  <inkml:trace contextRef="#ctx0" brushRef="#br0" timeOffset="22786.4935">25279 1622 566,'0'0'106,"0"0"-97,0 0 29,0 0 5,0 0-22,0 0-10,128 10-11,-123 17-6,-5 10-55,-45 3-37,-33-1-85</inkml:trace>
  <inkml:trace contextRef="#ctx0" brushRef="#br0" timeOffset="24231.4971">16300 2970 257,'0'0'75,"0"0"-23,0 0 7,0 0-2,0 0 1,0 0-10,-68-17-23,57 26-12,-1 6-2,-1 4-3,0 3 9,6 2-12,2-4-3,5-1-3,0-4 1,0-5 0,12-6-1,8-4-5,9 0 4,6-6-8,2-18 5,-6-1-2,-12-9-34,-8 2 35,-11 1 2,0 0 8,-1 4 3,-20 12-1,-1 7 10,-1 8 4,6 0-19,1 4-1,5 15 0,9 4-2,2 2-3,0-3 3,13-4-2,16-4 1,10-10-9,5-4-9,4 0-25,4-18-16,-1-8 53,-7-1-1,-7-1 10,-21-2 5,-8 2 0,-8 2 32,0 8 42,0 6-30,-5 6-5,1 3-19,-2 3-20,3 0-5,1 33-6,-2 15 6,4 13 0,0 10 1,0 12-4,0 5 4,13 7-1,-2-6 1,-4-4-1,-7-13 0,0-18-7,0-16-36,-12-14 28,-7-16 15,-6-8 2,-2 0 5,-2-16-7,0-12 3,7-6 2,5-7-1,3-5 12,9-1 10,5-7-20,0-4-6,31 5-2,21 5 0,17 11-19,7 14-63,4 7-20,-3 4-65</inkml:trace>
  <inkml:trace contextRef="#ctx0" brushRef="#br0" timeOffset="24658.2781">17215 3148 159,'0'0'313,"0"0"-297,0 0-9,0 0 37,0 0 32,0 0-32,69-28-33,-40 6 1,-4-2-6,-10 2-2,-11-7 6,-4 0-9,0 0 4,-6 2-5,-12 6 6,-4 9-9,2 12 3,1 0-2,5 0 1,7 9-4,3 3 5,4 1-2,0 1-4,4 3 6,15-2 0,4-1 1,2 1-4,-1-1 5,1-3-2,-4 0 0,2 3 2,-5-2-5,0 2 5,-10 2-2,0 2 0,-6 2-1,-2 2 1,0 4 0,-10-1-54,-7-5-53,3-5-50,10-13-134</inkml:trace>
  <inkml:trace contextRef="#ctx0" brushRef="#br0" timeOffset="25252.2823">17610 2989 213,'0'0'219,"0"0"-151,0 0 12,0 0-37,0 0-25,0 0-4,0 31 9,0-5 2,0-5-14,0 0-9,0-8 9,4-1-11,7-3 4,0-6 2,-2-3-6,-2 0 3,4 0 4,-2-5-7,2-11 6,0-4-5,1-4 1,-2-2 3,4-2-3,-5 10-1,0 2 8,-8 7-4,-1 9 19,0 0-22,0 0-2,5 7-1,1 12-2,4 6 3,-1 0 0,2-2 3,-1-4-4,0-4 1,2-5-13,-4-3-22,-3-7-31,3 0-18,4 0 33,3-23 14,1-10-26,1-3-2,-5-1 46,-5 2 19,-3 2 18,-4 2 37,0 0 18,0 4-12,0 9 27,0 8-3,0 10-24,0 0-14,0 0-35,0 0-10,0 11-2,0 18-1,0 5 1,0 0 0,0 7 0,0-8 1,6 4-1,-3-3-17,-3 1-52,0-4-74,0-5-57,-5-8-139</inkml:trace>
  <inkml:trace contextRef="#ctx0" brushRef="#br0" timeOffset="25798.3174">18115 3087 296,'0'0'152,"0"0"-101,0 0 17,0 0 11,0 0-16,116-107-19,-93 86-32,-8 1-4,-5 2 13,-4 4-9,-6 0 11,0 9 16,0 0-24,0 1 31,-4 4-32,-6 0-6,-1 0-5,1 0-3,-2 9 0,1 15 0,2 10-5,4 0 3,5 4 2,0-4 0,0-2-1,14-6 2,9-6-1,6-6 0,2-6 4,11-8-3,2 0-1,7-13-4,5-13 3,0-9-11,-4-1 4,-12-2 7,-11-4 0,-12 1-2,-10 1 3,-7 4 0,0 12 7,0 8-5,0 10 16,-5 6-6,3 0-7,2 0-5,0 0 0,0 10-7,0 16 4,0 7 0,7 2 3,27 0 0,8-1 5,5-7 1,-1-5 11,-8 3-3,-16-9-3,-13 2-10,-9 2-1,-4 2 0,-40 12-12,-31 4-38,-16-3-132,-2-10-413</inkml:trace>
  <inkml:trace contextRef="#ctx0" brushRef="#br0" timeOffset="28273.7185">19674 2719 337,'0'0'118,"0"0"-111,0 0-7,0 0 37,0 0 26,0 0 2,0 0-30,46 62-5,-32-47-7,-5-2-8,-5 3 3,3 1-17,-5 4 2,-2 7 3,0 7-2,0 1-4,-11 4 0,-3-4-13,3-8-25,3-4-36,3-10 4,5-5 10,0-9-27,0 0 18,0 0 55,0-15-4,0-7-1,0 1 19,0 4 9,0-1 18,0 5 22,0 3-8,0 2 3,0 4-42,0-1 1,0-1-2,0-6-1,3-1 4,3-1-3,1-2 18,-3 2-11,-2-6 6,5 3 30,-5-4-28,3 1 15,-1 0-9,-4-6-6,0-3 17,0 0-13,0-3-12,-9 1 1,-2 5 3,1 11 23,3 5-5,4 3-24,1 7 23,0 0-24,-1 0-3,3 3-4,0 28-7,0 13 9,0 11-4,0 3 6,5-4-2,4 2 0,0-1 2,-3-6-6,3-1-33,0-13-52,-4-12-65,-1-9-110</inkml:trace>
  <inkml:trace contextRef="#ctx0" brushRef="#br0" timeOffset="28783.8777">19640 2903 363,'0'0'85,"0"0"-85,0 0 0,0 0 2,138 0 4,-86-8-3,4-2-4,-6 2 1,-9 0-10,-12 2-5,-14 5-3,-8-4 18,-7 5 8,0-2 48,0 1 0,0 1-1,0 0-13,0 0-9,0 0-26,0 5 0,0 17-6,0 2 0,0 5 10,0 0-8,2 2 1,2 0 8,-1 1-11,-3-8 8,0-5-8,0-9 2,0-7-4,0-3 4,0 0 2,0 0 39,0-3-2,0-17-31,0-8-11,0-6 2,0-2-6,0-3 1,11 3-4,12 8-13,5 4-30,8 13-22,2 6-71,0 5-70,-3 0-70</inkml:trace>
  <inkml:trace contextRef="#ctx0" brushRef="#br0" timeOffset="30245.7035">20420 2938 328,'0'0'72,"0"0"-42,0 0 23,0 0 13,0 0-1,0 0-22,56-75-7,-54 57-3,-2 6-2,0 2 9,-8 2-6,-13 6-11,-10 2-11,-9 0-10,2 17 2,-4 8 8,8 5-12,9 2 15,6-1-14,12-5 2,7-1-6,0-4 2,4-6 1,14-2-1,5-9 6,4-4-5,6 0 0,-1-14 2,3-8 1,-4-5-3,-4 1 0,-12-2 2,-3 0 4,-8 6-6,-4 2 8,2 9-1,-2 4 13,0 2-14,0 5-1,0 0-5,0 0-11,0 9 1,0 13 4,2 5-1,3-1 5,-1 1-30,3-6-24,0-3-15,-3-8-26,3-6-21,-1-4 16,2 0-9,2 0 34,1-17 40,1-5 11,-1-1 20,-5-5 6,2 1 84,-2 3 8,-5 1-9,5 2-10,-2 9 8,0 2-37,-2 7 7,1 3-34,2 0-6,1 3-11,3 17 5,0 8 14,-2 0-14,-7 0-2,0-4 15,0-5-18,0-6 9,0-5-4,0-3-5,0-5 10,0 0-7,0 0 15,0 0 6,0 0-18,0-16 2,0-6-8,9-3-9,6-1 8,5 5-9,-2 1 10,0 9-4,0 5-4,-3 6-2,1 0 2,-3 22-7,1 8 14,1 5-3,-1-8 4,1-1-6,-1-10-18,-3-8 12,2-3-1,3-5-5,2 0 15,4-13-2,2-15-12,-1-6 12,-1-4 8,-9-1-3,-4 6 22,-5 5 8,-4 4 1,0 5-1,0 10-4,-6 5-1,-5 4-22,-3 0-5,5 4 2,1 17-3,1 4 3,5 3 0,2 0 0,0-2-2,0-2 1,11-5 1,9-3 0,0-5 1,-4-3-1,-3 1 2,-5 0-2,-2-3 0,-2 7-11,-4 0 1,0 4-14,-18 1-8,-13-3-16,6-2-14,10-6 8,11-7 17,4 0-38,15-16 13,18-11 19,8-13 38,3-5 5,1-1 4,-3-2 25,-9 11 23,-12 12 16,-8 11 41,-7 6-46,-1 8-35,2 0-12,-3 1-15,3 28-1,3 7 24,-2 12-16,-2 5 16,-1-2-1,-5 2-9,0-4 6,0-5-17,2-9 6,-2-12 5,0-10-12,0-9 7,0-4 6,0 0 25,0-3 40,0-16-30,0-13-42,-11-10-6,5-11 8,0-12-10,4-11 0,2-9-3,0-5-5,0 3-2,0 7-5,16 18 3,1 24-49,2 17 29,1 21-13,2 0-46,7 11-6,-3 24-57,-6 0-14,-6 1-103</inkml:trace>
  <inkml:trace contextRef="#ctx0" brushRef="#br0" timeOffset="31475.2326">21254 2837 261,'0'0'58,"0"0"-2,0 0 48,0 0 0,0 0-45,0 0-39,-21 14-16,53-20 20,8-8-15,-3 0-7,-5 4 6,-7 6-8,-5 4 0,-4 0 5,-3 0-3,0 2 0,-1 8 11,-1 6-13,-3 0 14,2-1-13,-4 6 2,0-1 1,7 0 0,-5 1-4,3-7 0,5-2 5,-1-5-6,5-7 4,3 0 1,4 0 13,-1-15-15,3-9 7,-4-2-7,-12-1 0,-2 1 8,-7 0 2,-4 0 6,0 6-10,-4 2-5,-27 12-6,-7 6 0,-11 0-13,1 16-3,2 8-10,13-4-8,11 2-5,9-4-31,10-4 7,3-2-4,0-6-14,20-6 13,11 0 16,-2 0-33,-3-10 17,2-7 35,-8 4 36,0-5 19,0 0 47,-2 2 31,4 0 7,0 4-9,1 6-11,-1 0-31,4 4 18,1 2-12,4 0-16,3 12-26,-2 11-15,-1 8 1,-7 1 6,-6 2-6,-5-4 2,-12-4-5,-1-3 1,0-7 4,-5-5-3,-13-4-2,-4-4 9,-1-3-6,6 0-2,2-2 5,12-16-5,3-8 3,0-3-3,6-2-1,19-4 0,4 2-1,2 5-1,0 8 2,-4 6 0,-2 10-4,0 2 0,-2 2 4,4 0 0,-6 0-10,-4 17 4,-3 0-7,-6 1 5,-1 5 3,-7-6 3,0 1 2,0-4-1,0-5 3,0 0-2,0-1 1,-7-2 5,-1-2-9,1-1 7,3-3-3,1 0 7,3 0-6,0-4 6,0-19-8,12-7 1,10-6-8,9-2 5,-2 3-1,-1 9 3,-9 13-15,-5 7 14,-4 6-10,-1 0-17,-2 19 26,-2 4-9,-3 0 11,-2-2 0,0-5 0,0-6 0,0-4 0,0-4 2,0 1-5,0-3 8,0 0-1,0 0 12,0 0-13,0-11 2,10-5-5,4-6 1,2-2-3,-1 4 4,0 2-2,-1 12 0,0 6-5,-2 0 4,1 8-6,-6 20-1,3 7 6,-1 6-4,2-1 6,-2 0 0,-3-1-50,0-10-36,-6-5-54,-6-8-173</inkml:trace>
  <inkml:trace contextRef="#ctx0" brushRef="#br0" timeOffset="31904.354">22603 2909 466,'0'0'56,"0"0"-44,0 0 44,0 0 0,126-86-27,-92 59-9,-3-6 7,-4 1-22,-4-2-2,-13 8 12,-8 3-13,-2 7 15,0 6 21,-23 5-34,-6 5 3,-5 0-7,-2 15 0,7 13 5,7 4-4,6 1-1,8-1 0,8-5 2,0-2-4,2-3 2,18-2 0,4-3-2,0 0 10,-1-4-8,0 1 0,-6 1 0,-1 2-4,-7 2 5,-3-1-1,-4 0 0,-2 3-21,0-3-36,0-4-60,-6-6-31,-7-8-103</inkml:trace>
  <inkml:trace contextRef="#ctx0" brushRef="#br0" timeOffset="32299.792">23789 2601 70,'0'0'567,"0"0"-537,0 0 15,0 0 29,0 0-58,0 0-12,-117-23-4,98 42 8,7-6-12,2 4 4,5-1 0,2 0-6,3 2 5,0 4 1,0-2-1,10 4 4,8-3-3,3-1 0,2 1 3,0-3-6,-6 1 7,-3-2-4,-8-1 0,-6 2 0,0 5-1,-24-5 1,-14 4-20,-2-4-7,1-7-24,14-8 12,8-3-39,11 0-55,6-26-216</inkml:trace>
  <inkml:trace contextRef="#ctx0" brushRef="#br0" timeOffset="32528.3506">23934 2501 639,'0'0'47,"0"0"23,0 0 24,0 0-48,0 0-43,0 0-3,37 63 2,-16-18-2,-9 6 1,-5 2 6,-7-2-7,0 4 0,0-5-35,-17-7-22,-10-9-57,-2-13-94,-2-13-146</inkml:trace>
  <inkml:trace contextRef="#ctx0" brushRef="#br0" timeOffset="33516.4343">23863 2755 392,'0'0'30,"0"0"-13,0 0 22,0 0-11,151-20-13,-96 18-12,11-2 0,7 0-3,7-4 0,-3 0 1,-7 0-1,-19 1 0,-21 2 7,-15 3-3,-15 0 63,0 2 69,-20 0-77,-18 0-48,-11 0-11,-3 14 2,6 8 11,1 4-13,12 2 8,6 2-8,5-2 2,8-2-1,10-4-1,2-3 0,2-2-4,0-8 7,15-1-4,10-8 1,8 0-5,8-3 1,-1-14-9,-3-4-4,-3-1 5,-5 0-16,-7 0 13,-8 2 7,-3 2 8,-7 6 0,-2 8 0,0 4 0,-2 0 2,0 0-2,0 2-5,0 12 1,0 10 4,0 0 10,3 1-8,3-2 4,3-5 5,7-5-7,-2-8-4,6-5 8,8 0-8,3-16 17,6-16-16,-8-6 4,-1-8-4,-6-5 5,-6-5-2,-7-4-4,-9-2 0,0 3 14,0 2-1,-11 15 22,0 16 7,4 16-3,1 10-12,1 0-27,-6 20-13,0 20 10,2 15 3,2-2 0,7 1 0,0 1 2,0-11-2,14-6 0,3-4 0,1-9-5,2-4 6,0-5-1,5-6 2,-5-4 1,-3-4-4,8-2 1,0 0 0,12 0-6,8-16 6,4-4 0,2 1-6,-9-6 1,-6 1 5,-14 0 0,-12 5 1,-8 4 7,-2 5-2,0 2 19,-6 2 2,-12 4-23,-5 2 6,10 0-10,-3 0-1,3 20-7,-1 0 7,-1 6 1,9 4-2,-2-2 5,8-2-4,0-2 1,0-4-14,0-6 12,8-4-24,11-6 4,4-2-9,8-2-53,2 0-132,3-7 165,-10-19-459</inkml:trace>
  <inkml:trace contextRef="#ctx0" brushRef="#br0" timeOffset="33682.121">24667 2581 520,'0'0'21,"0"0"-20,0 0 32,130-17 14,-61 16-31,2-3-5,0 1-11,-13 3-146,-13 0-250</inkml:trace>
  <inkml:trace contextRef="#ctx0" brushRef="#br0" timeOffset="34754.5063">16254 3946 286,'0'0'121,"0"0"-65,0 0 1,0 0 23,0 0 15,0 0-41,-16-58-16,16 56-21,8 2-16,2 0 8,11 12-6,6 20-3,-4 8 19,6 4-16,-1 4 8,5-5-11,-2-3 2,2 0-7,-2-2-9,-4 0-72,-6-10-81,-16-8-100</inkml:trace>
  <inkml:trace contextRef="#ctx0" brushRef="#br0" timeOffset="34987.6193">16543 3863 436,'0'0'98,"0"0"-94,0 0 0,-50 111 9,22-53 15,2-2 4,-3 1-6,0-5-18,2-2 6,0-6-14,8-5 4,-1-10-9,9-5-29,-1-7-68,1-10-80</inkml:trace>
  <inkml:trace contextRef="#ctx0" brushRef="#br0" timeOffset="35362.2169">17226 4103 496,'0'0'64,"0"0"-39,0 0 10,0 0 2,0 0 21,0 0-19,-25-83-22,25 79-10,0 2-2,0 2-10,0 0 5,0 4-5,0 23 1,0 4 8,0 3 0,0-2-2,-2 1 3,2-5-5,0-2 0,0-8-7,2-8-14,14-6-31,4-4-24,7-4-5,4-22-44,0-6-135</inkml:trace>
  <inkml:trace contextRef="#ctx0" brushRef="#br0" timeOffset="35474.7769">17301 3895 201,'0'0'100,"0"0"-80,0 0-20,0 0-58,0 0-67,0 0 19</inkml:trace>
  <inkml:trace contextRef="#ctx0" brushRef="#br0" timeOffset="36335.7648">17301 3895 92,'101'19'229,"-101"-12"-175,3 10-22,0 3 50,2 9-3,4 7 20,0 3-29,0-1-45,-2-1 11,-3-7-22,-4-5-12,0-8 4,0-3-4,0-8 0,0-4 1,0-2 1,0 0-4,0 0 0,0-5-5,2-12 1,4-7-16,6-4 16,1 3 3,2 3-16,-1 7 14,0 7 3,-3 8-12,0 0 11,3 1-10,-1 20 11,3 1-1,2 0-1,-1-7 2,1 2 0,0-10 3,-2-4-4,1-3 4,1 0-3,3-15 1,0-11 3,0-6-4,-3-2 0,-5-6 0,-7-2 3,-1-2-2,-5-4 16,0 6 23,0 1-25,-7 6 14,1 17 11,0 6-16,5 12 7,1 0-31,0 5-6,-2 24 4,2 9-4,0 10 6,0 0 0,0 0 1,0-2-2,0-3 2,0-4-1,0-4 0,0-5-25,2-8 4,7-8-9,2-10-10,2-4 17,12 0 3,6-16 20,7-10-4,-2-2 3,-8 1-3,-7 4 8,-6 6-4,-8 5 29,0 6-2,-3 1 5,-4 5 4,0 0-35,2 0 2,1 2-3,3 17 0,6 5 1,-1 3-1,9 3 0,2-7 0,4-3 1,3-5-1,-3-7 0,-2-8 3,-2 0-1,0-8-1,-4-18 0,-1-9 3,-5-1-2,-7-1-4,-4-6 2,-1 4-15,0-4 11,-8 8-22,-17 10-6,-8 15 16,-10 10-50,-10 6-88,-16 23-63,-5 3-135</inkml:trace>
  <inkml:trace contextRef="#ctx0" brushRef="#br0" timeOffset="36502.4932">17721 4010 239,'0'0'103,"0"0"-44,0 0-1,0 0-19,0 0-3,0 0-24,91-26-9,-37 18-3,4-1-31,-2-5-154</inkml:trace>
  <inkml:trace contextRef="#ctx0" brushRef="#br0" timeOffset="38083.7543">19115 3904 350,'0'0'122,"0"0"-40,0 0 27,0 0-36,0 0-18,0 0-15,-76-24-32,52 26-4,7 11 1,2 1 0,3 5-3,3 1-2,3-1 0,4 1-3,2-3 4,0-3-1,2 2 0,13-2-7,5-2 5,3 2-11,2 0-1,-6-2 2,-2 1-35,-9-4-1,-8 1-2,0 7-9,-9-3 40,-18 0-37,-5 0-4,4-8 37,3-3 15,12-3 8,6 0 2,7 0-2,0-9 8,14-15-7,19-11-1,9-5 8,2-10-1,7-4 5,-5-6 8,-10-8 0,-5 1 7,-11 8 22,-11 13-2,-7 15 32,-2 12-2,0 12-1,0 1-37,0 6-24,0 0-12,-2 10-3,-1 25 0,1 7 0,-2 13-1,4 3 1,0 3 0,-3-5 1,0 1-5,-2-4 4,0-5-13,-1-3-23,-3-5-63,5-12-26,-5-8-23,8-12 58,1-8-175</inkml:trace>
  <inkml:trace contextRef="#ctx0" brushRef="#br0" timeOffset="39169.6463">19212 3889 337,'0'0'99,"0"0"-75,0 0-23,0 0 33,0 0 10,0 0-30,107 23-2,-70-19-11,3-4 2,2 0-3,-4 0-14,-3 0-20,-8-7 1,-9 0 27,-10 3 6,-8 1 6,0 0 26,0-1 63,0 4-41,0-2-6,-4 2-5,0 0-2,-10 0-14,-1 18-27,-6 6 12,-1 4 4,5 3-11,1-4 6,7 0-11,2-8 0,7-5 0,0-1 0,0-12-1,18-1 1,11 0-15,5-7 11,4-15-4,-7-3 0,-10-1 6,-7 6-1,-11-1 3,-1 10 0,-2 5 4,0 0 3,0 6-4,0 0-3,0 0-1,0 12-14,0 8 15,0 8-2,0 2 5,4-2-7,4-2 4,7-1 0,4-9 0,1-6-2,6-7 2,2-3 0,1 0-4,7-25 4,1-14-22,2-5-5,-8-3 14,-7-5 10,-12-3 3,-8-11 21,-4-2-6,0 3 18,-2 2-15,-10 22 9,1 15 11,5 12 0,1 14 10,3 0-37,-2 9-11,-4 28-6,-2 19 1,3 17 5,-2-1 0,6-2 2,3-6-2,0-10 0,0-6-5,3-2-10,14-7-28,6-10 2,4-4 12,2-11-42,2-12 32,7-2-2,0-2-41,4-22 26,-6-8 23,-8-4 33,-7 3 5,-7 3 47,-6 5 53,-6 11-15,1 2-42,-2 5 13,9 0-38,1-2-16,2 0-7,3 4-1,1-1 1,-1 6 0,-5-3 0,-4 3-3,-4 0 3,-3 0 0,0 0 6,0 0-4,0 0 20,0 0 6,0 0-19,-12 0-6,-1 0-3,-6 13 0,-3 15-1,-5 9 6,4-2-5,4 4 0,10-7 3,9 0-9,0-9 6,5-6 0,22-7 0,13-10-14,18 0-8,14-7-15,12-20-23,-1-4-99,-17-3-229</inkml:trace>
  <inkml:trace contextRef="#ctx0" brushRef="#br0" timeOffset="39367.7702">19816 3785 280,'0'0'397,"0"0"-395,0 0-1,0 0-1,0 0 0,0 0 46,114 0-5,-14-18-35,12-2-6,4 0-67,-10 1-140,-20 0-203</inkml:trace>
  <inkml:trace contextRef="#ctx0" brushRef="#br0" timeOffset="39807.4932">20777 3650 515,'0'0'127,"0"0"-97,0 0 62,0 0 5,0 0-48,0 0-35,7-9-14,3 27-7,9 7 7,0 0 2,0 1 3,1-2-8,-2-5 3,-3-5 0,1-6 0,1-8 0,4 0-2,4-2-2,1-25 8,-4-1-5,0-7 2,-5-2-1,-4 4 8,-7-4-4,-3 9 22,-3 10-2,0 9 14,0 6 15,0 3-35,0 0-18,0 26-3,0 23-1,-5 26 4,-12 16 0,0 3 6,-1 0-9,3-4 3,1-11-42,0-9-46,7-11-52,7-18-86,0-13-109</inkml:trace>
  <inkml:trace contextRef="#ctx0" brushRef="#br0" timeOffset="42525.5898">21664 4071 428,'0'0'211,"0"0"-146,0 0-31,0 0 16,0 0-25,0 0-22,0 0-6,0 20-5,0-1 8,0 3 0,0 0-25,-6 1-11,-10-1-30,-8-3-97,-5-6-115</inkml:trace>
  <inkml:trace contextRef="#ctx0" brushRef="#br0" timeOffset="42884.2728">21996 3615 542,'0'0'53,"0"0"24,0 0 5,0 0-14,0 0-9,0 0-28,0-52-1,0 52-18,0 0-12,0 0 2,0 17-2,0 18-3,0 16 1,0 8 4,0 5 4,0-3-5,0-5 0,0-4 0,0-6-1,0-4-4,0-5-28,0-7-51,0-11-29,0-6-63,0-13-22,9 0-27</inkml:trace>
  <inkml:trace contextRef="#ctx0" brushRef="#br0" timeOffset="43438.2688">21799 3831 344,'0'0'91,"0"0"-90,0 0 25,0 0 32,0 0-29,0 0 12,120 29-13,-76-29-21,-1-18-1,-3 0-3,-13-1 0,-10-6 4,-8 2 8,-6 1 37,-1-5-1,0 0-22,-2 8 18,1 0-15,-1 9-2,0 4-8,0 4-7,0 2-5,0 0-10,0 0-8,0 13 4,3 22-3,-1 9 7,1 5 2,-1 1-2,0-8 0,0-4 0,-2-2 6,4-12-6,-1-6 0,2-8 0,-3-7-3,0-3 6,0 0-3,3 0 1,1-7 1,8-15 4,5-6-6,8-4 1,2 2-6,-1 2 5,-2 8 0,-9 10-1,-3 10-3,-1 0-4,-2 21-12,3 18 17,-2 7-1,-4 2-1,-2-2-2,-1-4-8,-5 1-65,0-9-13,-2-4-50,-22-12-107</inkml:trace>
  <inkml:trace contextRef="#ctx0" brushRef="#br0" timeOffset="43871.4505">22516 3921 63,'0'0'135,"0"0"-31,0 0-30,0 0 3,0 0 32,0 0-41,101-5 3,-80-5-27,-3-1-29,2-6 0,-2 2-13,-7-6-2,-1-4 9,-8 8-6,-2-5-1,0 6 8,-5 6 11,-19 1 20,-5 9-31,-5 0-8,-2 16 5,-2 13-7,5 8 2,3 4 2,7-1-1,6 2-3,12-3 0,5-8 0,0-3-2,5-6-3,21-7-10,7-11-10,7-4-11,11 0-12,3-23-61,-1 0-26,-4-8-36,-15 1 20</inkml:trace>
  <inkml:trace contextRef="#ctx0" brushRef="#br0" timeOffset="44346.4429">22817 3889 45,'0'0'127,"0"0"-35,0 0 35,0 0-72,0 0-15,0 0-23,-18-82-12,21 80-6,5-1 1,-1 3-7,-3 0 6,-2 0-6,0 0 4,-2 0 0,0 0 6,0 0 6,0 0 15,0 3 19,0-3 26,0 0-15,0 5-13,0 5-26,0 12-10,0 11 24,0 4-18,0 7-3,0-7 4,0-5-12,0-11 2,0-7 1,0-8 2,0-4-3,0-2 3,0 0 20,0 0 25,0-16-35,0-8-13,12-5-2,5-6 1,6-3-3,6 4 2,-7 5 0,-2 3-4,-4 6 4,-10 15 0,6 5-2,-5 0-9,3 19 11,4 8-2,-1 11 2,1-2-1,3-6 1,0 0 0,-4-12-16,-1-5-51,0-6-1,-3-5-64,-3-2-21,4-2-58</inkml:trace>
  <inkml:trace contextRef="#ctx0" brushRef="#br0" timeOffset="45036.1732">23920 3762 124,'0'0'150,"0"0"-100,0 0 91,0 0-40,0 0 21,24-114-64,-28 97 13,-13 4-32,-6 8-6,-8 5-30,-4 0 1,-8 28-8,-5 15 5,0 7-1,6 9 0,6 4 4,14-7-7,8-6 3,10-12 0,4-13-3,0-9 3,16-12-5,8-4 3,12-11 2,4-19 7,7-10-7,-5-3 0,-11-4 2,-10 3 1,-8 3 1,-7 9 3,-4 14-6,-2 9 20,0 9 21,0 0-31,0 0-11,0 9-15,0 18 14,0 7-4,0 3 2,2-4 1,5-5-15,5-5-25,-2-6-3,8-7-44,2-8-66,0-2 1,0 0-137</inkml:trace>
  <inkml:trace contextRef="#ctx0" brushRef="#br0" timeOffset="45919.2239">24050 3721 422,'0'0'66,"0"0"-8,0 0 7,0 0-56,0 0 5,0 0 54,19 107-18,-19-61-9,0-6-28,0-4 0,0-7 3,0-12-15,0-7 3,0-8-1,0-2-1,0 0 10,0 0 3,2-12-5,8-8-2,3-8-7,7-6-1,1-5 0,2 4-11,0 7 8,-7 5-17,-3 12 15,-2 8 1,-2 3-17,2 0 3,-4 7-5,2 11 0,-2 4 18,-3 4-4,5-2 7,-1-1-1,6-4-46,2-5 0,-1-4-29,0-10-22,-1 0 15,-5 0 11,3-17-23,-4 0 51,1-7 34,3-2 12,-5-3 1,3 4 54,-1-1 24,2 8-29,-4 4-10,-4 7 4,0 7 6,-3 0-9,0 0-34,0 7 0,0 7-4,0-4-2,0-1-1,0 0 4,5-4-1,0 4-3,-1-7 0,1-2 3,3 0-3,8-11 3,-2-11 17,8-2-15,0-3-3,-4-5-2,1-2 5,-3 5 10,-4 7 20,-3 8-4,-5 9 14,-4 5 4,2 5-49,0 39-8,-2 25 8,0 18 3,2 10 18,6 3 8,5-8-13,3-2-1,-1-7-14,-5-11 1,-4-14-2,-6-18-12,0-16 4,-7-16-5,-17-8 13,-5-1 4,-2-27-2,4-9 0,9-9 2,11-10-4,7 0 11,0-1 7,27 7-11,8 3 3,10-1-9,2 1-1,9-1 0,3 2-2,11 4-1,5 4-54,-1 7-32,-7 7-23,-13 7-28,-28 8-117</inkml:trace>
  <inkml:trace contextRef="#ctx0" brushRef="#br0" timeOffset="47097.8039">16826 4795 220,'0'0'132,"0"0"-45,0 0 33,0 0-12,0 0-15,0 0-15,0 0-38,-5-17-9,5 17-25,0 13-6,-6 22-2,2 13 2,-2 8 7,1-3 2,3-2-7,0-6-2,2-3 1,0-6-1,-2-9-5,2-8-21,0-11-14,0-6 9,0-2-8,0 0 28,0-15 6,-4-12-10,-1-3-33,4-4 37,1-2 11,0-1-1,0-6 3,0-1-2,0 4 4,0 7-2,12 9 4,3 12-5,3 7 3,3 3-2,3 2-2,2 0 0,0 0-3,0 0 6,-9 15-7,-7 6-11,-10 3-22,0-1 37,-10 4-17,-14-3-7,-5-1-18,-4-4-8,4-6-6,4-6-60,9-7-100</inkml:trace>
  <inkml:trace contextRef="#ctx0" brushRef="#br0" timeOffset="47436.0521">17047 4937 14,'0'0'224,"0"0"-191,0 0 9,123 0 7,-83-7-39,-6 0-3,-8-3-7,-8 1-8,-11 0-4,-7 0 11,0-3 1,0 3 2,-9-1 6,-5 4 37,-5-1 22,1 6-34,-2 1 9,2 0 4,0 0-18,-4 19-12,0 12-12,-1 5 5,8 2 4,5-4-11,8-4 0,2-8-2,0-6-12,14-4-30,11-12-24,9 0-13,5 0-16,-1-18-123</inkml:trace>
  <inkml:trace contextRef="#ctx0" brushRef="#br0" timeOffset="48200.3414">17364 4853 61,'0'0'322,"0"0"-256,0 0-16,0 0-42,0 0-3,0 0-4,43 10 0,-16 8 17,-2 4-10,3 5-2,-10-2 3,-8 1-6,-6-2 0,-4-6-3,0-4-2,-14-2-10,-4-4-7,-2-4 6,1-4 10,9 0-15,6 0 17,4-15 1,0-2-27,2-5 10,13-4 16,3 0 1,5 1 8,0 8-6,0 7 14,-3 2 2,-2 5-3,2 3 5,-6 0-8,3 0-11,-5 12 15,-3 9-11,-1 3 6,-6 0 2,-2 2-11,0-5 7,0-4-8,0-5-1,0-4 10,0-4-8,0-4 5,0 0 5,0 0-11,0 0 28,0 0-17,0-15-11,9-4-2,9 0-14,3-1 4,0 1-5,4 3-5,2 4 13,0 6-10,2 6-8,-11 0-4,-1 0 4,-7 10 20,3 4 4,-6-2 3,-7-2-4,0 0 5,0-2-2,0-2 18,0-3-13,0 2 12,-3-5 6,-1 0-10,1 0 29,-7 0-14,10 0-10,0-10 2,0-5-15,0 2 7,8-7-12,12 4 0,7 4-4,2 3 4,-5 7-2,-3 2-4,-8 0 5,-2 2-7,0 19 1,-4 5-7,-5 0-1,-2 3-11,0-6-49,0 1-7,0-4-45,-2-3-157</inkml:trace>
  <inkml:trace contextRef="#ctx0" brushRef="#br0" timeOffset="48815.6838">18238 4882 472,'0'0'109,"0"0"-93,0 0 4,0 0-2,0 0 20,0 0-22,0 93-11,0-69 1,0-3 0,0-7-6,2-2 0,10-5 2,-1-3-7,2-4-3,5 0 8,4-8 5,3-14-3,2 0 3,-3-4-5,-2 4 0,-4 0 5,-5 5-3,-4 8 0,-2 7-2,-5 2 3,3 0-6,-1 16-3,3 6 6,4 2 7,7-2-7,2-2 0,7-6 5,4-5-2,-4-6-4,-3-3 1,0-3-7,-3-23 5,-4-3-9,-3-5 11,-5-4 0,-5-1 2,-4 2 15,0-2-6,0 3 33,0 2 3,0 8-3,0 6-31,-3 12 31,2 8-23,1 0-12,0 6-9,-3 23-8,3 14 3,-2 9 8,0 5-3,2-3 0,0-6 3,0-2-9,0-8-12,7-8-26,15-9 7,14-9-78,11-12-38,9 0-14,10-17-172</inkml:trace>
  <inkml:trace contextRef="#ctx0" brushRef="#br0" timeOffset="49392.3834">19230 4841 453,'0'0'203,"0"0"-90,0 0-18,0 0-39,0 0-41,0 0-11,-107 38-4,85-3 6,4 0-9,7-8 3,1-3 0,10-7-2,0-7 2,0-6-7,0-4 0,10 0-21,12 0 11,7-16 8,2-11-11,-2 0 8,-4-2-2,-7 10 10,-10 5 2,-1 10 4,-7 1-2,0 3 8,0 0-4,0 0-4,0 15-14,0 10 14,-4 5 5,-3 3-1,5-5 2,2-8-6,0-4 0,0-12 2,0-4-2,13 0 0,14-17-2,8-14-6,10-11-26,2-4 12,-2-4 16,-9-1 6,-8 0 22,-13 0-8,-7 1 20,-8 6-9,0 12 18,0 12-1,-2 14 11,-4 6 4,0 0-41,-7 18-16,-1 22-2,-1 14 2,-3 5-5,9 7 5,3-3 0,3 0-3,3-5 3,0-5-4,7-10-5,7-8-42,-1-14 2,-2-4-9,-7-13-51,-4-4-96,0-3-217</inkml:trace>
  <inkml:trace contextRef="#ctx0" brushRef="#br0" timeOffset="49582.3891">19523 4884 456,'0'0'44,"0"0"-17,0 0 60,0 0-38,124 0-10,-95 16-24,-9 5-9,-9 3-2,-8 0-8,-3-2-18,-7 0-26,-20-4-36,0-3-33,5-8-134</inkml:trace>
  <inkml:trace contextRef="#ctx0" brushRef="#br0" timeOffset="49738.3289">19631 4722 286,'0'0'164,"0"0"-54,0 0-52,0 0-46,0 0-12,0 0-5,98 58-43,-71-31-108,6-8-184</inkml:trace>
  <inkml:trace contextRef="#ctx0" brushRef="#br0" timeOffset="50262.0202">20206 4874 337,'0'0'197,"0"0"-52,0 0 1,0 0-66,0 0-26,0 0-30,-107 0-17,94 21-7,-4 5 1,-3 6-3,3 0 2,4-10 0,7-2 1,1-6-1,5-9 0,0 2 0,0-3-4,0-4 1,13 0 1,8 0-9,6-8 9,3-12-10,6-4-5,0-2 4,-5 0-19,-6 5 22,-8 7-2,-5 7 3,-6 5 2,-1 2-3,-3 0-7,4 16 10,-6 8 3,0 0 2,0-4 2,0-6 0,0-8 1,0-6 2,5 0-3,0 0 14,6 0 3,1-18 7,13-10-24,4-2 3,2-3 11,3 11-7,-5 11 14,-2 3-21,0 8 4,2 0-10,-5 26 4,4 12 2,0 8-5,-6 1 5,-8-4-29,-14-2-41,0-4-86,-21-7-148</inkml:trace>
  <inkml:trace contextRef="#ctx0" brushRef="#br0" timeOffset="51112.2868">18630 4900 226,'0'0'75,"0"0"37,0 0-39,0 0-14,0 0 11,0 0-23,-2-44-46,35 37 7,13 0-8,6 3 0,6 0-1,5 4-55,-7 0-77,-7-1-174</inkml:trace>
  <inkml:trace contextRef="#ctx0" brushRef="#br0" timeOffset="52356.4418">21064 4856 112,'0'0'150,"0"0"-70,0 0 44,0 0-17,0 0-5,0 0-15,6-6-40,-6 6-22,0 6-24,0 19 10,0 3-10,0 4 13,0-4-11,0-4 5,2-4-8,9-8 0,1-3 0,5-6-1,4-3-6,9 0-15,3-3 0,1-16 18,-1-5-15,-10-6 19,-8 1-5,-11-3 10,-4 0-7,0 2 2,-21 4 0,-6 9-1,0 9 2,0 8-1,2 0 0,5 15-8,3 7 6,6 7 2,3-3 0,8-6-7,0-3 7,0-3-7,19-12-17,10-2-6,10 0-8,11-7-21,0-14-15,11-2 10,-10-2-9,-8 5-16,-12-2 12,-13 4 48,-12 0 29,-6 1 146,0 5-90,0-1 68,0 3-33,0 8-26,0 0-14,0 2-15,0 0-36,0 30-5,0 25 5,0 17 7,-5 8 5,4 7 9,1 0 17,0 1-35,-5 5 8,-8-7-11,-5-10 0,-2-18-1,-9-11 1,2-15-4,-7-18-4,5-12 8,0-2 2,4-25 19,4-15-20,7-10 16,14-11-9,0-14 4,27-3-6,18 2-3,13 11-5,7 21 2,-1 10 0,1 12-3,-5 4-46,-8 4-37,-10 7-97,-14 2-109</inkml:trace>
  <inkml:trace contextRef="#ctx0" brushRef="#br0" timeOffset="55370.1606">22405 4732 532,'0'0'30,"0"0"-19,0 0-11,0 0 21,0 0 19,0 0 1,28 31-39,-18-28 7,-8 1-9,0 1 1,-2-5 7,0 0-7,0 0 4,0 0 19,0 0 14,0-3 20,0-13-40,1-2-12,-1 0 2,0 6-2,0 7 8,0 0 5,0 5-13,0 0 18,0 0-24,0 0 5,0 0-12,0 12 3,0 12 4,0 12-3,0-1 11,0 1-8,0 2 0,0-4 0,0 3-9,-1 1-11,-6-6-46,-5-1-26,0-4-56,-2-8-36,-1-3-145</inkml:trace>
  <inkml:trace contextRef="#ctx0" brushRef="#br0" timeOffset="55909.9528">22331 4941 235,'0'0'82,"0"0"-25,0 0-3,0 0-45,0 0-7,0 0 27,6 1-3,24 2 4,8-1-5,4-2-16,-1 0 6,0-2 8,-5-13-9,-7 1 12,-4 1-17,-10-1 13,-1-4 18,-6 0-11,-3-2 0,-3 1-2,-2 7-6,0 5 34,0 3-37,0 4 1,0 0-5,0 0-14,0 0-4,-2 19-5,-5 5 9,2 7-1,4-1 2,1-2-1,0-1 0,0-6 1,0-4-3,0-12-2,0-3-3,0 0 2,0-2 7,0 0-2,0 0 8,1-4-2,2-10-9,6-6 3,2 2 0,-2 4 1,2 1-1,-2 12 0,-2 1 0,2 0-10,6 1 7,1 20-3,-3 5-17,1 6 9,-8 2-31,-6-2-15,0 1-3,0-4-77,-20 0-20,-5-12-138</inkml:trace>
  <inkml:trace contextRef="#ctx0" brushRef="#br0" timeOffset="56765.2115">22895 5000 355,'0'0'59,"0"0"-38,0 0 40,0 0-22,0 0-6,125-70 15,-110 54-39,-5-2 5,-8 4 7,0 0-16,-2 4 26,0 5 7,-10 2 3,-7 3-41,-1 0 0,-4 10 0,0 12-2,2 5 4,6-1-2,5 1 0,7-4 0,2-5-3,0-1 6,2-6-3,16-3 0,7-1 0,8-7-2,11 0 5,14-19-3,10-8 0,3 0-4,-5-7-6,-10 4 1,-18-2 5,-18 4 0,-20 3 8,0 6 1,-14 1 9,-17 6-13,-2 5 11,0 7-8,4 0 0,4 0-8,10 14 4,1 4 0,10 3-4,4 4 2,0 3-1,24 1 3,10 0 0,1-2-1,-8-3 2,-2-7-1,-12 0 0,-8 0-4,-5-5-6,0 1-15,0-5-8,-12 0 19,1-5-37,9-3 44,2 0-3,0-11-5,15-10-73,16-5 51,6-3 13,5-3 1,4 3-2,1 6 25,3 0 20,-9 6-7,-5-1 24,-9 5 8,-11 0-9,-7-3 34,-7 1-12,-2-2-15,0 3 21,-2-1-39,-16 7 8,-2 6-22,-2 2-3,-3 0-16,0 25 8,6 9 0,3 4-2,7 6 8,9-5-10,0-2 4,7-11 0,17-6 1,5-8 4,7-8-5,6-4 1,12 0 2,-1-4-6,8-12-26,-6-6-72,-15-1-150</inkml:trace>
  <inkml:trace contextRef="#ctx0" brushRef="#br0" timeOffset="57739.6148">17848 6007 319,'0'0'168,"0"0"-130,0 0-27,0 0 39,0 0 27,0 0-46,116-91-2,-92 58 4,-1 1-24,-6 0 14,-7 0-20,-8 8 0,-2 6 19,0 4-19,-2 7 0,-12 7-3,-1 0-1,-8 5-4,-1 13 5,2 5 0,8-2-4,5 1 6,9 0-3,0-3 1,3 1-4,17-8-4,6 2 8,3-2 0,2-4-1,0 1 5,-4-1-4,-4 1 0,-9 0 1,-2 2-9,-5 1 8,-3-5-20,-4 7-1,0-2-28,0 1-16,0-1-7,0-5 0,0-2-22,0-5-37,7 0-19</inkml:trace>
  <inkml:trace contextRef="#ctx0" brushRef="#br0" timeOffset="58857.4927">18298 5801 220,'0'0'94,"0"0"-38,0 0 8,0 0 7,0 0-36,0 0-21,12 12 49,-12 22-1,0 2-23,0 2-18,0-8-18,4-7 15,9-5-17,1-4 0,1-11-1,3-3 9,4 0-9,4-7 0,6-20 0,1-4 15,3-8-13,-6-3-1,-7 2-1,-9 4 7,-7 4-6,-5 8 0,-2 10 1,0 9 19,0 5-16,0 0-3,0 21-4,0 9-4,0 3 6,0-1 0,9-1 0,5-7-1,4-4 1,-1-7 0,6-6 0,-1-5 6,-1-2-6,0 0 0,-1-8 0,-2-12 8,-2-8-7,1-8-1,-1-4 0,-5-4 0,1 4-4,-10 2 4,0 6 0,-2 10 8,0 5 4,0 13 17,0 4 28,0 0-50,0 0-7,0 19-3,0 16 3,-4 14 1,-6 1-1,6 2 0,4-4-3,0-6 11,0-4-8,0-8 0,11-8-1,9-8-9,0-10 3,7-4-19,4 0 6,1-14-24,1-12 15,-2-1-38,-2-5 22,-9-1 38,0 3-2,-4 4 9,-3-1-2,-2 10 10,-2 3-8,-7 2 19,1 9 24,-3 3 25,0 0-29,0 0-11,0 0 8,0 0-26,0 0 16,-7 0-21,-7 0-3,1 17-4,-7 7 3,7 8-1,1-1 0,8 4 4,4-5-7,0 2 3,0-8 0,14-6-4,5-4 7,6-10-3,0-4 0,10 0 4,3-7-6,7-15 2,3-11-7,2-4 1,-1-4 5,-11 1 1,-16 0-8,-9 2 12,-13 6-4,0 1 0,0 12 0,0 9 10,0 3-6,-4 7 3,2 0-7,-1 0-8,3 21 6,0 7 2,0 3-1,0 2-8,22-1 11,15-2-2,11-5 12,5-2-9,-5-5 26,-10-1-10,-19-1-18,-11 2 5,-8 6-5,-14 6-1,-32 6 0,-15 4-34,-3-3-32,4-6-86,11-11-195</inkml:trace>
  <inkml:trace contextRef="#ctx0" brushRef="#br0" timeOffset="61571.1174">20523 5738 302,'0'0'86,"0"0"-46,0 0 35,0 0 25,0 0 1,0 0-18,0 0-35,-58-58-2,58 58-30,0 0-15,0 15-2,0 25-6,0 14 7,0 6 2,0 0 2,-9 1-8,-4-6-17,-3-2-70,-2-7-67,-1-14-73</inkml:trace>
  <inkml:trace contextRef="#ctx0" brushRef="#br0" timeOffset="62119.6142">20235 5939 430,'0'0'70,"0"0"-35,0 0-31,0 0-2,0 0 6,0 0 8,40 44-5,18-42 21,10-2-19,1 0-6,-9-4 0,-12-11-5,-11-5 0,-18 1 1,-5 1-2,-7-2 7,-7-2-6,0 0 8,0-2 16,0 6 0,-5 6 14,3 8-2,2 1-23,0 3-11,0 0-4,0 12-7,0 17 5,0 7 4,0 6-1,3 2-1,1-8 0,0-2-2,2-8 4,-1-3-2,0-7 0,-3-8 2,0-6-2,-2-2 2,5 0-2,-1 0 7,5-18-7,2-6 0,4-6-1,8-2-6,2 2-8,2 4 4,-2 14-7,0 5 9,-2 7-28,1 3 11,1 15 11,-5 6-6,2 1-11,-1-2-24,0-1-22,6-7-11,4-8-50,-1-7-58</inkml:trace>
  <inkml:trace contextRef="#ctx0" brushRef="#br0" timeOffset="62673.1946">21288 5932 172,'0'0'111,"0"0"-44,0 0 37,0 0-26,0 0-42,0 0-8,-92-15-18,61 42 8,2 0 14,6-1-16,5 2-3,8-3-2,5-5-10,5-6-1,0-6 0,0-4 0,3-4-1,17 0-3,7-9 2,-4-8 2,0-1-15,-5 2 14,-5 1-7,-7 8 8,-1 2 0,0 3 1,-4 2-2,5 0-7,-3 0-1,2 7 5,0 4 3,4 2 1,0-5 4,2-1-3,1-5-1,5-2 0,10 0 6,4 0-5,4-17-1,1-5 2,-7-4 3,-7-5-3,-8-3-1,-3-8 6,-9-6-5,-2-3 25,0 0 16,0 7 24,0 12-29,-8 11-16,0 14 41,6 7-36,0 0-27,-2 37-4,-1 21 0,-3 14 4,2-1 0,5-4 4,-4-8-4,5 0 0,-5-7-23,1-8-20,-4-8-45,-4-14-39,1-14-42,2-8-123</inkml:trace>
  <inkml:trace contextRef="#ctx0" brushRef="#br0" timeOffset="62841.5679">21408 5916 389,'0'0'80,"0"0"-75,0 0-4,0 0 46,0 0 10,147-9-30,-94 9-17,-1 0-10,-3 0-17,-9 0-81,-13 0-126</inkml:trace>
  <inkml:trace contextRef="#ctx0" brushRef="#br0" timeOffset="63071.1858">22166 5784 450,'0'0'168,"0"0"-149,0 0-17,0 0 66,0 0 5,-19 113-27,9-83-30,1 1-11,0-4 2,5-5-7,-4-4-8,7-5-42,-1-10-43,0-3-61,-1 0-33</inkml:trace>
  <inkml:trace contextRef="#ctx0" brushRef="#br0" timeOffset="63231.9365">22190 5514 518,'0'0'41,"0"0"-41,0 0-17,0 0 14,0 0 3,0 0-86,116 127-73</inkml:trace>
  <inkml:trace contextRef="#ctx0" brushRef="#br0" timeOffset="63568.1899">22522 5777 403,'0'0'90,"0"0"0,0 0 19,0 0-47,0 0-18,0 0-21,-42 26-8,24-8-13,1 3 0,0-2 11,11-1-13,2-2 2,4-2-2,0 0 1,4 0-2,17-2 1,1-3 0,6-1-2,-1-3 4,0 3-4,-5 3 2,-3-4-7,-9 5 7,-5 0-11,-5 3-12,0 1 20,-27 2-8,-11-2-4,-2-1-23,2 0-28,11-7 2,12-4-3,13-4-46,2 0-142</inkml:trace>
  <inkml:trace contextRef="#ctx0" brushRef="#br0" timeOffset="64451.1515">23105 5796 456,'0'0'137,"0"0"-92,0 0 28,0 0 14,0 0-24,0 0-34,-45-38-9,15 38-17,-1 12 0,-4 14-3,4 1 14,4 4-13,9-4 4,7-3-5,7-2-1,4-5-3,0-3-2,2-9-9,13-5-2,12 0-4,4-4 9,5-18-28,-2-2-4,-12 2 13,-5 0 1,-10 2 29,-3 2 1,-4 6 0,0 2 4,0 8 32,0 2-10,0 0-22,0 0-4,0 10 0,0 10 0,0 0 3,0 0-5,0 0 2,0-1 0,0-8 0,10-1 1,5-8-1,8-2 0,-1 0-3,5-4-2,-1-15-1,1-4-14,4-9-7,-2-1-11,-7-2 29,-3-3 9,-9-2 10,-5 0 17,-5-1-26,0 6 46,0 7-6,0 7-1,-9 12 4,6 5 5,2 4-46,-3 0-6,-10 25-8,-4 16 11,-2 10-1,4 4 4,7-6-3,3 2 0,3-9-7,1-7-5,2-5-11,0-11-17,0-8 4,0-8-24,11-3 7,10 0 29,3-22 11,8-10 6,-3-6-32,-1-10 27,-2-3 12,-5-3 0,-5 3 47,-3 2 12,-4 14 1,-7 11-39,0 11 45,-2 11-10,0 2-34,0 8-22,-2 30 0,-13 15-1,-2 9 2,2-3 1,1 0-2,8-7 0,4-8 0,2-5-41,0-16-23,18-5 28,9-10-51,1-8-80,1 0-30</inkml:trace>
  <inkml:trace contextRef="#ctx0" brushRef="#br0" timeOffset="64769.809">23653 5711 514,'0'0'121,"0"0"-68,0 0-10,0 0-37,0 0-2,0 0 15,-11 98 1,11-65-11,0-6-9,0-7 0,15-9 2,-4 1 2,1-11-3,-1-1 0,-3 0-1,6-10 12,-4-10-12,2-6 0,-7 0 0,-5 0 5,0 0-1,0 5-4,-3 8 1,-11 6 5,-3 7-6,-3 0-5,-4 0-30,-5 17-36,0 5 22,6 0-36,12-4-62,7-4-70</inkml:trace>
  <inkml:trace contextRef="#ctx0" brushRef="#br0" timeOffset="65681.5474">23842 5738 474,'0'0'129,"0"0"-58,0 0 9,0 0-8,0 0-21,0 0-42,2-7-5,-2 7-8,5 14 2,-1 2 2,0 2 5,-1-1 0,1-2-5,1-1 0,2-4 0,-1-3-1,4-2 1,-2-5-13,3 0 4,1 0 1,3 0-3,-4-12 9,1-4-4,-4 4 5,-1 1 2,-7 6 0,0 5 4,2 0-3,-2 0-3,2 0 1,1 5-23,1 10 23,3 2 0,-3-3 0,1-5-2,-4-3 1,4-4 1,0-2 0,0 0 4,5 0-2,3-10 3,6-11-1,1-6 1,-3-1-5,-1-4 3,-6 0 5,-2 0-7,-5 5 4,-3 9-5,0 10 0,0 6-1,0 2-30,0 0-20,-6 17-79,-4 10 54,3 4 22,7-7 14,0-7-38,11-6-37,18-7-26,4-4 65,12 0 67,6 0-20,3-3 29,2-6-9,-7-1 9,-11 0 63,-14-2 2,-11 3 78,-13 1-38,0-2 85,-2 3-38,-18-5-100,-8 6-8,3 6 11,-10 0-40,2 0-1,6 14-13,4 6 2,5 4-2,7-1-1,1 4 0,8-5-4,2-4 4,0-6-1,0-6-7,10-4-12,9-2 17,6 0 3,4-18-8,-2-2 7,-3 3-10,-6 2 7,-9 9 4,-2 0 0,-3 6-2,-4 0 2,0 0-4,2 0 4,-2 12-14,0 8 14,4 1-1,-1 0-6,0-1-3,5-6-67,3-6-18,5-8 1,6 0-11,5-14-42</inkml:trace>
  <inkml:trace contextRef="#ctx0" brushRef="#br0" timeOffset="66043.7049">24694 5530 347,'0'0'147,"0"0"-76,0 0 12,0 0-10,0-104 35,0 104-66,0 6-42,0 20-9,0 15 6,0 2 6,0-1-1,-5-2-1,3-1-1,2-13 3,0-8-3,0-10 0,0-6-2,0-2 6,0 0-4,0 0 0,0 0 0,5 0-1,9 0 1,9 2 0,-2 1-1,-4 6 5,-3 1-8,-6 4 4,-5-2-5,-3 0 4,0 2-6,-5-2-2,-17 0 2,-5-1-14,-5-2-14,2-4-18,0 0-39,11-5 7,8 0-31,11-8-85</inkml:trace>
  <inkml:trace contextRef="#ctx0" brushRef="#br0" timeOffset="66492.0971">25030 5282 479,'0'0'215,"0"0"-162,0 0-53,0 0 0,0 0 36,-6 134 5,2-78-5,-1-6-7,5-6-26,0-4 5,0-7-6,0-8-2,2-7 0,5-5-4,-1-5-6,2-7-17,7-1-8,10 0 22,4-5 5,3-16 5,0 2-2,-8-1 5,-4 3 0,1-2 1,-6 0 13,-1 1 12,-6 2-10,1 4 16,-7 4-3,-2 3 1,0 5 33,-2 0-30,-21 0-21,-3 0-12,0 12 1,3 13-1,10 1 0,9 1 1,4-1-4,0-8 3,11-2 0,13-9-4,5-4 2,-1-3-17,9 0-28,0 0-42,3-12-56,3-4-119</inkml:trace>
  <inkml:trace contextRef="#ctx0" brushRef="#br0" timeOffset="70923.3401">18683 6775 176,'0'0'76,"0"0"-49,0 0 0,0 0 13,0 0-3,0 0-17,-10-4-13,0 4-2,2 0-4,-7-1 0,1 1-1,1 0 28,1-3-4,1 3 3,3-1 2,0-1-10,4 2 17,0 0-1,1-5-8,-1 3 17,2-3-13,-2-2 9,-2 4-6,-2-6-11,-3 5 5,-3 4-1,-10 0-22,-14 2-4,-9 26-1,-2 2 0,1 6 6,11-1-3,10 0-4,12-9 1,11 1 0,4-3-4,0-8 4,4-4-2,25-4-15,11-8-22,12 0 10,8-14-5,-7-13 7,-4-2 18,-16-3 3,-10-6 6,-5-1 3,-7-1 0,0 7 16,-4 6-4,-5 9 10,0 15-2,-2 3-10,0 0-13,0 1-4,0 28 2,0 7 2,0 2 2,0 2-1,0-9 2,3-7-1,5-3-2,4-11 0,1-4 3,5-6-3,6 0 2,9-14-1,6-14-1,3-13-3,-7 0 2,-7-4-1,-8-2 2,-14-2-1,-4 3 1,-2-2 0,0 4 4,-2 8-2,-11 3-2,0 11 21,1 11 0,8 4 4,2 7-13,0 0-9,-1 5-3,-4 25-4,-4 11 4,1 14 0,-2 7 4,3 2-2,5 1-2,0-7 1,-2-7 0,6-8-1,0-9 0,0-10-1,0-10-10,8-8-26,7-6-5,5 0 2,7-14 3,2-18-31,2-8-5,0-4 21,-5-3 31,-3 4 21,-3 4 10,-7 9 8,-3 6 21,-6 12 5,-2 3 36,-2 6 3,0 3-38,0 0-10,0 0-17,0 0-15,0 0-3,0 16-2,-4 10 2,-2 2 0,6 7 6,0-1-8,0-8 2,0 2 0,10-8 0,1 0 0,-1-2 0,-4-4 0,-5-2-21,3-2 10,-4-4-17,0-2 0,0-2 21,0-2-10,0 0-1,0 0 10,0-2-25,0-12 3,0-7 12,0 4 17,2 0-4,8 3 5,2 2 0,0 3 0,10 1 4,2 4 2,5 4 3,0 0-5,-7 0 11,0 16-15,-1 10 8,-6-1-4,1-4-1,-5-3 2,3-8-3,-1-4-2,0-6 13,3 0-8,2-6 33,-2-20-1,1-9-25,-4-1 4,-8-8-14,-5 5 1,0 4 12,0 8-15,-13 16 2,-16 11-2,-9 0 6,-9 20-13,-3 12 6,6 3-10,9-3 1,14-6-36,8-8-29,13-2-67,0-6-46,2-7-128</inkml:trace>
  <inkml:trace contextRef="#ctx0" brushRef="#br0" timeOffset="71374.1615">20126 6573 351,'0'0'90,"0"0"-35,0 0 64,0 0-32,0 0-16,0 0 30,-31-80-39,31 77-29,0 3-17,0 0-16,-3 9-12,-3 23 11,-5 10 0,-3 14 1,-3 6 0,-3-4-14,-1 3-14,2-8-31,-2-7-55,4-11-68,3-14-100</inkml:trace>
  <inkml:trace contextRef="#ctx0" brushRef="#br0" timeOffset="71771.8735">19814 6788 364,'0'0'106,"0"0"-100,0 0-2,118-10 16,-68 2 18,0-1-18,2 0 18,-7 2-16,-14 0-15,-9 2 25,-15 3 5,-6 2 19,-1 0-11,0 0-26,3 4-2,2 18-5,3 10 0,1 3 5,-2 1-16,-2-1 5,-1-9-6,-2 1 3,-2-8-6,0-8 3,0-5 0,0-6 9,0 0-6,0 0 13,0-14 2,0-10-14,0-2-3,0-8-1,11-5 0,12-3-6,6 3-3,10 6-25,4 15-38,6 14-60,-4 4-27,-5 6-54</inkml:trace>
  <inkml:trace contextRef="#ctx0" brushRef="#br0" timeOffset="72191.2131">20717 6810 343,'0'0'104,"0"0"-60,0 0 67,0 0-50,0 0-12,0 0 20,6-105-33,-23 102-11,-8 3-11,-6 0-10,-2 13 1,0 17 2,-1 9-1,12 1 6,6-1-11,9-2-1,7-10 0,0-10 5,0-8-10,15-4 3,5-5 2,5 0-1,1-18 1,4-8-5,-5 0 2,-8-2-5,-3 0 6,-7 8 3,-3-1-1,-2 9 13,-1 11-1,-1-6-7,0 7-5,0 0-7,0 0 4,0 20-10,0 4 13,0 5-7,6-5-1,-2-4-39,6-6-45,-2-4-62,4-10-37,3 0-107</inkml:trace>
  <inkml:trace contextRef="#ctx0" brushRef="#br0" timeOffset="72271.1641">20717 6810 419</inkml:trace>
  <inkml:trace contextRef="#ctx0" brushRef="#br0" timeOffset="72808.5385">20717 6810 419,'131'-101'61,"-129"97"29,-2 2 28,1 2-39,4 0-58,-1 0-14,2 14-6,3 11 7,0 4 8,-4 5-15,-3-2 5,-2-6-3,0-6 2,0-5-4,0-9-1,0-6 0,0 0 11,0 0-6,0 0 11,0-4-11,0-14-4,1-6-2,9 0-8,3 0-7,-1 5 12,-2 3-3,4 7 6,-1 4 0,1 5-9,-1 0 3,-2 3-13,0 12 7,0 6 12,6-6-11,-5-2-3,1-5-8,1-2-8,-3-6-5,1 0 12,-2 0 9,4-10 3,-5-10-4,0-4 11,-5-3 2,-4 4 6,0 2 29,0 6-25,0 4 60,0 7-6,0 4-43,0 0 8,0 0-26,0 7-2,0 8 1,0 9 1,0 0 0,0-2-5,0-3 8,2-3-3,14-1 0,0 0 7,2 2-11,-3 5 4,-1-1 0,-8 2-3,-4-4 4,-2-1-2,0-6-16,0-2-36,0-6-33,-14-4-40,6 0-22,5-16-172</inkml:trace>
  <inkml:trace contextRef="#ctx0" brushRef="#br0" timeOffset="73138.1659">21490 6729 179,'0'0'189,"0"0"-51,0 0 40,0 0-65,0 0-97,0 0-7,52 27 6,-48 22 10,0 7 12,-4 1-29,0-3 0,0-4-8,0-6 7,0-7-8,0-12 1,0-8 0,2-12 0,-2-5 7,3 0-3,-3-5 50,3-25-18,-1-15-20,3-17-16,4-14 0,4-12 2,2-9-2,5-3 0,5 6-1,-4 15-19,4 19 5,-4 27-7,-8 19-14,3 14-19,-4 0-75,-2 25-41,-3 11 54,-7 7-79</inkml:trace>
  <inkml:trace contextRef="#ctx0" brushRef="#br0" timeOffset="73579.9497">21426 6793 442,'0'0'134,"0"0"-81,0 0 70,0 0-104,0 0-13,0 0 0,116-58-6,-69 52 0,-7 6-2,-7 0-1,-13 0 2,-4 2-8,-8 21 8,0 5-6,-2 4 8,1-2-1,4-2 0,0-5 10,0-6-10,5-5 0,1-6 0,4-6-2,1 0 2,3-3 0,-4-17 3,-2 3 6,-4-5-9,-6-4 0,-6-2 0,-3-4 5,0-1-3,0 5-2,-12 4 0,-5 11-13,-8 8 9,-6 5-15,-6 6-43,-4 20 7,5 5 14,11 1 28,8-3-2,17-4-52,0-9-40,4-11-15,23-5-4</inkml:trace>
  <inkml:trace contextRef="#ctx0" brushRef="#br0" timeOffset="74329.6531">21972 6724 224,'0'0'211,"0"0"-167,0 0 2,0 0 19,0 0-4,0 0-13,80 9-18,-51 17-21,-6 3 1,-4-2-3,-5 2-2,-10-5-4,-4-4-1,0-2 0,-4-4 1,-14-2 6,1-3-7,3-6 0,5-3 4,3 0-9,6 0 5,-2-14-20,2-10 17,0-4-9,17-4 4,12-7 7,0 7-6,2 4 6,-2 9 1,0 11 0,0 8-4,-2 0 6,0 9-2,-8 19 0,-1 3 2,-6 5-4,-1-6 2,-7-4 0,-4-6 0,0-4 4,0-4-4,-15-8 19,1 0-11,3-2 7,4-2-3,3 0-6,4 0 9,0 0-11,0 0 15,0-14-16,6-10-1,15-6-2,3 6 0,2 0 0,-3 9-8,-1 8 8,-7 3-2,4 4 0,-5 0-21,-7 11 15,1 11 3,-6-2 4,0-4-4,0-1 6,-2-9-1,0-4 0,0-2 5,0 0-1,0-2 16,5-14-11,6-5-1,2 0-5,8-4-2,-1 1-1,-1 6 4,2 6-4,-8 5 0,-2 7 2,-4 0-5,-1 0 1,4 15 2,-4 3 0,1 5-2,-5-1-4,0 0-22,-2-1-28,2-2-6,1-1-24,-3-9-59,2-6-51</inkml:trace>
  <inkml:trace contextRef="#ctx0" brushRef="#br0" timeOffset="74630.4454">22781 6775 201,'0'0'124,"0"0"-8,0 0 15,0 0-8,0 0-46,0 0-41,23-67-4,-23 67-3,0 0-27,-10 3 6,-5 10-8,1 3 0,3 0 3,9-2-3,2 5 0,0-3-2,0 1 6,7-2-6,13 2 2,3 1 0,-4 5 2,-1-6-2,-9 1 0,-3-4 0,0-2 4,-6 4-4,0-4 0,0 0-22,0-2-18,-4-5-80,2-5-75,2 0-84</inkml:trace>
  <inkml:trace contextRef="#ctx0" brushRef="#br0" timeOffset="75551.2159">23797 6673 30,'0'0'24,"0"0"-23,0 0 7,0 0 18,0 0 52,0 0 61,112-52-55,-110 44 33,-2 2 31,0-4-72,-2 5-2,-15 3-33,-11 2-36,0 0-2,-9 9 4,6 7-7,3 0 0,6 3 1,7 2-6,3 3 8,4-2-3,8-1 0,0 0-3,0-2 2,0 1-12,16-1-6,3-2 17,3-2-2,-2-1 4,3-2-2,-2-1-2,-12-2-2,-2-6-15,-7 1-15,0 1 27,-16 6 3,-17-1 6,-7-2-4,4-3-15,4 2 17,11-2-1,14-5 3,5 0-2,2 0 2,0 0-24,27-21-46,14-11-49,15-7-25,7-7-50</inkml:trace>
  <inkml:trace contextRef="#ctx0" brushRef="#br0" timeOffset="75761.8444">24071 6541 69,'0'0'163,"0"0"37,0 0-50,0 0-42,0 0 11,0 0-72,23-56-25,-23 56-19,0 23 5,0 14-8,0 10 10,0 16-8,2 3 18,-2-1-13,0-4-3,0-10 1,0-8-4,0-5-2,0-9-26,-6-9-44,-5-8-46,-5-10-78,-2-2-47</inkml:trace>
  <inkml:trace contextRef="#ctx0" brushRef="#br0" timeOffset="76713.8086">23940 6694 300,'0'0'39,"0"0"-29,0 0 69,0 0-35,156-5 11,-98 15-3,0 0-27,-2-6 1,-9 0-18,-6-4-8,-4 0 11,-4 0-10,-4 0-1,-4-2 13,-14-4-2,-7 5 65,-4-4 16,0 5-31,0 0-25,0 0-29,-24 0-3,-7 22-4,-5 9 4,0-1-6,11 1 2,4-4 0,3-1-2,5-8 5,7-6-3,6-5 0,0-5-11,0-2 7,10 0-13,10 0 9,10-11 6,3-12-19,-2-5-8,-5 1 8,-2-2 2,-5 5 14,-6 9-7,-4 5-1,-4 8 9,-4 2 3,-1 0-6,0 0-1,0 19-2,0 10 10,0 0 11,0 3-5,5-6 10,6-3-13,-2-7 2,0-9-2,2-4 3,-2-3-3,9 0 7,9-20-4,8-10 6,8-12-12,3-8-3,-1-7 3,-5 3-18,-11 0 16,-6 6 4,-12 2 2,-7 8 23,-2 10-10,-2 13 21,0 10-8,0 5-10,0 0-20,-9 8-1,-5 21 1,-5 10 6,3 3-5,12 2 0,2 0 4,2 0 1,0-2-6,0-7 0,12-8 0,4-1-4,3-9 4,4 1 0,2-7-2,-1-4-9,2-5-1,1-2-9,-6 0-4,2-12 21,-1-8-10,0-6 5,8-4 9,-4-5-9,-6 3 7,-4 6-1,-14 10 3,-2 14 23,0 2 15,0 0-27,0 0-11,-18 14 0,-9 19 0,-3 3 1,11 8 7,6-4-6,11-5-2,2-1 0,0-5-4,8-5 4,17-4-2,6-10-34,10-10-31,-6 0-34,-6-8-158</inkml:trace>
  <inkml:trace contextRef="#ctx0" brushRef="#br0" timeOffset="76881.9207">24625 6645 433,'0'0'6,"0"0"-3,0 0 1,0 0-4,142-6-16,-95 6-101,-11 0-192</inkml:trace>
  <inkml:trace contextRef="#ctx0" brushRef="#br0" timeOffset="77624.0399">18216 7602 467,'0'0'135,"0"0"-130,0 0-5,0 0 0,0 0 55,40 127 6,-23-82-32,6 3 12,-3 2-37,1-1 4,0-8-7,0-3-1,-4-6-13,-1-9-44,-6-7-34,0-12-35,-5-4-48,-3-2-51</inkml:trace>
  <inkml:trace contextRef="#ctx0" brushRef="#br0" timeOffset="77841.961">18501 7724 166,'0'0'33,"0"0"56,0 0 88,0 0-75,0 0-56,0 0-43,-76-10 31,36 45 39,-8 6-19,0 5-28,6 0-18,2 3-5,4-3 7,6-3-10,6-10-6,11-3-16,5-9-58,6-3-43,2-7-64,0-8-115</inkml:trace>
  <inkml:trace contextRef="#ctx0" brushRef="#br0" timeOffset="78175.4719">19286 7840 476,'0'0'119,"0"0"-68,0 0 12,0 0-16,0 0-1,0 0-40,25-59-1,-15 42-10,-3 7 9,-3 5-4,-4 5 21,0 0-14,0 0-7,0 7-1,0 21 1,0 7-1,0 2 6,0-3-5,0-3 0,0-7-8,0-7-17,0-8-55,2-9-34,8 0-17,-3-10-41</inkml:trace>
  <inkml:trace contextRef="#ctx0" brushRef="#br0" timeOffset="78313.7417">19366 7677 180,'0'-13'101,"0"9"105,0 4-137,0 0-69,9 0-65,2 8 27,5 7 0,-2 5-72,3-1-85</inkml:trace>
  <inkml:trace contextRef="#ctx0" brushRef="#br0" timeOffset="79151.1139">19475 7756 64,'0'0'197,"0"0"-61,0 0-32,0 0-18,0 0-11,0 0-67,21 26 17,-13-8 16,4 6-20,-3-2 6,-1 0-15,-3-4-8,-1-4 7,-2-3-11,-2-9 1,0-2-1,0 0 8,8 0-10,-6 0 2,1 0-8,9-9 7,2-7-8,9-4-5,2 2 7,-2 4-5,-1 6 9,-4 8 3,-2 0-3,-3 0-4,2 0 5,1 14 2,0 2 0,5 0 3,0-2-5,-1-3 2,6-6 0,-8-2 0,1-3 1,-2 0-1,-3-12 2,3-16 3,1-7-9,0-9 4,-2-4-2,2-3 0,-7-6 4,-5 3 7,-2 4 20,-1 10-12,-3 16 9,0 12 29,0 12-29,0 0-2,0 5-24,0 33 0,-7 15 4,-4 10-2,0 0 0,6-8-2,5-2 0,0-11-2,5-8 2,17-7-6,3-12-8,4-7-31,6-8 16,10-4-3,8-23-27,1-8-23,-7-3-10,-9 0 60,-16 1 32,-13 8 2,-6 6 68,-3 8-13,0 9 26,0 2 2,0 4-52,0 0-23,-12 19-10,-2 16 5,0-1-5,4-2 0,8-2 2,2-5 2,0-6-4,0-2 0,12-8-2,10-3 3,-1-6-1,13 0 0,2 0 2,2-6 0,-5-6-1,-4-2-1,-8-4 4,-14-3 0,-4-5-8,-3-6 2,-3-5-10,-18 2-10,-10 3-13,-7 5-12,-9 8 7,-11 14-69,-7 5-7,-6 0-67</inkml:trace>
  <inkml:trace contextRef="#ctx0" brushRef="#br0" timeOffset="79347.4984">19745 7670 439,'0'0'108,"0"0"-108,0 0 5,0 0 25,147 0 9,-71 0-24,9-2-1,4-9-14,0 2-81,-6-3-167</inkml:trace>
  <inkml:trace contextRef="#ctx0" brushRef="#br0" timeOffset="80351.2159">21464 7652 455,'0'0'94,"0"0"-41,0 0 35,0 0-53,-145-4 19,110 6-25,-2 12-19,6 0 5,9 4-10,6-4-1,8 2-4,8-4 0,0 2 0,0-2-2,15-1-3,12 2 1,8-1 4,2 0 0,-2 3-2,-4-2-6,-11 1-2,-13 2 0,-7-4-16,0 1 24,-18-4-10,-8 3 11,0-7-1,9-3-8,3-2 10,8 0 0,6 0 1,0-5-4,0-13-16,18-8-8,18-9-69,19-8 26,12-7 28,-3-6 17,-1-2 3,-16 5 22,-14 12 22,-15 13 43,-11 11 56,-7 7-29,0 6 33,0 3-79,0 1 4,0 0-33,0 7-17,-2 28-2,-9 10-2,4 14 4,-2-1 0,4 0 1,3-2 0,-3-6-2,-1-4-25,-3-3-23,-7-7-23,-1-8-34,-4-12-45,8-11-77</inkml:trace>
  <inkml:trace contextRef="#ctx0" brushRef="#br0" timeOffset="81319.9595">21581 7645 260,'0'0'205,"0"0"-205,0 0-11,0 0 11,0 0 15,164 0-1,-103 0-8,-2 0-6,-1 0 0,-9 0-6,-15 0-7,-8 0 8,-14-3-2,-9 1 7,-3 0 56,0 2 72,0 0-37,0 0-37,-17 0-37,-10 7-9,-4 16 2,-1 3 4,3 0 7,8-2-19,3 0 1,5-4-1,7-4 2,4 0-8,2-6 3,0-4-9,25-3-9,10-3-11,10-6 6,9-15 0,-5-7-21,-12 0 22,-10 0-20,-13 3-1,-7 8 24,-7 2 11,0 12 9,0 3 29,0 0 6,0 0-35,0 10 0,-3 12 2,-3 4 23,2 6-6,4 3-5,0-4-6,0-6-5,10-6 8,3-5-11,4-8 3,2-6-3,6 0 2,10-7 7,10-20-9,5-5-9,-4-6-8,-6-4 10,-6-2 3,-11-4 2,-4-6 4,-8-3 9,-5 6 13,-6 8-2,0 13 29,0 14-7,0 12 15,-6 4-20,-9 12-39,-6 25 0,-3 14 9,6 6-3,4-1 6,10-2-12,4-8 1,0-5-2,16-6 6,11-7-5,6-10 0,5-9 0,2-8-5,5-1 2,-1 0-24,0-16 11,1-8-31,-10-4-12,-3-6-11,-9-1 36,-7 2 29,-10 8 1,-6 2 4,0 7 23,0 7 25,-4 4-9,-14 5-4,-3 0-22,0 5-9,-6 22-3,4 5 18,5 2-3,9 2-14,9-4 0,0-6-2,2 0 0,20-6-1,10-10 1,2 0-2,5-4 1,6-6-36,0 0-13,0 0-57,-14-2-152</inkml:trace>
  <inkml:trace contextRef="#ctx0" brushRef="#br0" timeOffset="81494.0021">22411 7550 592,'0'0'10,"0"0"-10,0 0-2,181-4 2,-97 4 0,7-3-31,2-1-105,-13-2-181</inkml:trace>
  <inkml:trace contextRef="#ctx0" brushRef="#br0" timeOffset="81889.1572">23490 7407 611,'0'0'70,"0"0"-26,0 0 52,0 0-74,0 0-15,0 0-7,4 81 28,19-45-16,2-3-11,3-4 4,-1-9-3,-4-6-1,3-6-2,0-4 0,8-4 1,7 0 2,1-10-2,1-13 0,-6-4-2,-10 3-3,-10-3 5,-6 5 0,-8 6 18,-3 3 14,0 7-3,0 6 43,0 0-33,-3 17-39,-21 27 3,-7 18-1,-4 13 4,5 5 1,4 5-5,3-1-4,8-2-12,1-6-43,6-9-21,1-18-25,7-15-58,0-20-118</inkml:trace>
  <inkml:trace contextRef="#ctx0" brushRef="#br0" timeOffset="82071.7497">24299 7927 606,'0'0'340,"0"0"-296,0 0-43,0 0 9,0 0-10,0 0-59,16-4-139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1T06:07:58.7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16319 4625 3,'0'0'38,"0"0"72,0 0-58,0 0 5,0 0 4,0 0-4,0 0 8,0 0-32,-27-15 2,23 13 10,4 2-19,0 0-2,0 0-10,0 0-14,0 0-3,0 0 3,20-2 4,11 2 30,11-5-12,8 0-11,4-1-2,2 0-9,2 0 3,0 2-9,-9 2 6,-4-3-23,-14 5-52,-13 0 20,-13 0-10,-5 0-39,-11 7 20,-22-1-50</inkml:trace>
  <inkml:trace contextRef="#ctx0" brushRef="#br0" timeOffset="362.5279">16209 4632 162,'0'0'83,"0"0"-39,0 0-39,0 0-4,0 0 34,0 0 55,110-4-43,-55-2-8,4 0-11,-1 0 27,-2-3-42,-1 6 22,-6-3 1,-7 1-35,-11 5 12,-15-1-13,-10 1 1,-6 0 0,0 0 2,0 0-3,0 0 0,0 0 5,0 0-10,0 0-5,0 0-50,5 0 18,7 0-59,1 0-18,1 0-140</inkml:trace>
  <inkml:trace contextRef="#ctx0" brushRef="#br0" timeOffset="1341.0882">20721 4555 178,'0'0'103,"0"0"-85,0 0-5,0 0 18,0 0 21,0 0-2,-6 0-21,6 0-4,0 0-13,0 0 15,0 0 7,0 0-13,0 0 3,0 0-10,0 0-3,0 0 10,0 0-21,0 0-7,13 0 7,16 0 3,12-3 4,3 3-3,1-2 4,-1 0-1,-6 2-4,-5-2-3,-6 2 2,-9 0 3,-5 0-8,-7 0 3,-2 0 0,-4 0 2,0 0-2,0 0 0,0 0-1,0 0-10,0 0-29,0 0-76,0 0-36,0 0-86</inkml:trace>
  <inkml:trace contextRef="#ctx0" brushRef="#br0" timeOffset="6741.3199">4052 3066 100,'0'0'81,"0"0"-50,0 0 9,0 0-7,0 0 28,0 0-19,0 0-10,-7-45-16,7 45-16,0 0-7,0 0 6,-2 4-4,-2 14 5,4 6 7,-3-1-5,3 0-1,0-4-1,0 1 4,0-6-5,0-2 1,0-2 0,0-6 0,0-2 0,0 0 0,0-2 0,0 0 6,0 0-3,0 2-3,0 0 13,0-2 9,0 0-22,0 0 5,0 0-3,0 0 5,0 0-6,0 0 3,0 0-3,0 0 18,0 0-12,0 0 11,0 0-1,0 0-16,0 0 22,0-2-19,0-12 4,0-4-4,0-4-4,0-4 0,0-5-2,0-6-2,0-1 2,0 0-9,16 2-2,6 5 9,10 5-10,3 10 14,1 10-2,-1 6-11,-4 0 11,-7 12-14,-4 17-7,-10 9 22,-8 1-10,-2 0 0,-4 0-9,-24-2-15,-4-4 32,-4-2-9,1-11 7,1-4 3,10-6 4,4-7 1,13-3 3,7 0-4,0 0 29,0 0-31,0 0 7,10 0-13,11 0 8,4 0-2,1 0 6,-1 0-2,7 9-4,-3 7 0,3 2 2,-1 4-6,-4 0 4,3 2-30,0-3-16,-3-3-64,-5-6-41</inkml:trace>
  <inkml:trace contextRef="#ctx0" brushRef="#br0" timeOffset="7251.3239">4480 3127 242,'0'0'94,"0"0"-83,0 0-1,0 0 1,0 0-9,0 0-1,0-7-1,2 21 3,4 0-2,-1 0 5,0 0-6,-1-6 0,1-1 4,1-6-4,-2-1 0,4 2 0,-5-2 5,5 0-5,-4 0 0,2 0 1,-1 0 5,0 0-8,4 0 2,-1 2 0,3 2-4,3 2 7,-4 0-3,3-1 0,-1 4 1,-1 2-6,1-8 5,-1 1 0,-3-4 4,4 0-3,-3 0-1,-1 0 0,-3 0 6,0 0-16,-1 0 10,-4-2-6,0 0 2,0 2-11,0 0 8,0 0 5,0 0-27,0 0 5,0 0-17,0 0-27,3 0 20,3 0 15,0 0 22,0 0-7,0 0 8,-6 0 7,2 0-43</inkml:trace>
  <inkml:trace contextRef="#ctx0" brushRef="#br0" timeOffset="8108.4406">4704 3282 45,'0'0'85,"0"0"-7,0 0 27,0 0-55,0 0 16,0 0-25,117-53-35,-104 32 9,-6 1-13,-3-6 1,-2 0-3,0-2-21,-2-2 18,0 0-6,0 2 2,0 2 4,0 2 3,-6 7 0,0 5 15,1 6-15,3 6 20,-3 0-20,1 0 1,-1 13 1,-2 11-2,7 6 0,0 3-2,0 1 6,0 1-4,0-1 0,7-1 1,7-2-10,3-1-4,-1-4-13,0 0 1,0-9-30,-3-5-16,1-4-4,-2-6 53,-1-2 21,4 0-2,1-2 2,1-13-6,-2-3 6,3-4 1,-5 0 16,3 2-12,-3 2 15,-1 4-12,1 2 14,-6 3-4,3-3-16,-1 3 23,-6-3 16,-3-1 1,0 4-13,0-3-25,0 4 12,0 2 4,0 0 8,0 3-11,-7 3 7,-2 0-10,-2 0-7,-2 7-6,-1 13 0,3 4-6,4 3 3,7-2 3,0 3-1,0-2 0,0 2 0,25-6-17,9-5-22,10-8-32,3-9-55,7 0-92</inkml:trace>
  <inkml:trace contextRef="#ctx0" brushRef="#br0" timeOffset="8304.3794">5657 2989 359,'0'0'50,"0"0"-23,0 0-27,0 0-9,0 0 9,0 0 3,33 85 1,-16-43 1,-7 6-5,-8 10-13,-2 2-49,0-4-118</inkml:trace>
  <inkml:trace contextRef="#ctx0" brushRef="#br0" timeOffset="9351.7844">4227 4057 263,'0'0'37,"0"0"-3,0 0-34,0 0 2,0 0-2,-32 140 4,30-96-2,2-1 9,0-8-8,0 0 0,0-10-3,0-4 9,0-9-9,0-8 0,0-4 3,0 0 23,0 0 39,-4 0-1,0-16-10,2-13-53,0-11-1,2-7 5,0-11-10,0-4 7,8-2-4,15 10 4,2 10-4,4 14 4,-5 13-6,1 10-6,-5 7 7,-4 5-25,-3 24-8,-11 7 36,-2 10-3,0 7 3,-13 3-24,-16 0-1,-11-6-29,1-10 27,6-10-8,6-11 29,12-8 5,9-7 2,3-4 4,3 0 22,0 0-17,0-9-2,6-2-4,13 2 1,2 0 15,4 6-18,2 3 6,-2 0-8,-2 0-2,0 9-9,0 11 7,-3 0-31,-3 5-9,1-7-72,-4-3-35</inkml:trace>
  <inkml:trace contextRef="#ctx0" brushRef="#br0" timeOffset="10155.6621">4522 4187 324,'0'0'83,"0"0"-44,0 0-20,0 0-19,0 0-10,0 0 10,0 31 5,0-4 0,0 1-2,0-5 1,0-8 2,0-1-8,0-6 2,5-2 0,-4-3-4,2-3 1,2 0-10,-1 0 10,7-5 0,6-13 3,4-5 4,1-3 1,-5-1-8,-1 7 6,-2 12-3,-7 2 0,-1 6-1,-2 0-9,2 4-2,2 16 12,1 0 9,5 0-9,-3-2 0,-1-6 5,4-4-2,-2-8-3,5 0 8,6 0-6,1-24 35,7-13-22,2-6-11,-4-7 6,-4-2-8,-9-1 3,-10 5 14,-3 2-18,-3 9-1,0 14 9,0 9-9,0 10 22,0 4-22,-6 0-12,-7 24-3,-2 22 15,-1 6 0,3 6 0,5 0 0,8-5 0,0-7 6,0-4-6,0-10 0,10-10 0,9-5-6,2-14 5,6-3-14,6 0 10,8-12 0,1-16-11,-2-6 13,-8-8-6,-4 2 6,-10 4 1,-9 9 2,-9 13 11,0 9 3,0 2 9,0 3-14,0 0 2,-14 14-11,-1 19 0,0 1 0,8 4 5,3-4-5,4-4 0,0-6-4,13-6 0,10-5-17,14-10-15,7-3-39,10 0 13,0-16-98,-8-8-49</inkml:trace>
  <inkml:trace contextRef="#ctx0" brushRef="#br0" timeOffset="10439.6223">5559 4081 219,'0'0'86,"0"0"-65,0 0 2,0 0-26,0 0 6,0 0 5,115-22-8,-99 27-1,-9 19-11,-7 10 6,0 8 0,-9-1 2,-11-8-20,5-8 3,3-13 20,8-6 2,4-3-1,0-3 0,0 0 4,20 0 3,9 0 12,13-17-9,9-1 12,8-2-22,1 2-7,0 7 1,-14 11-145,-17 0-30</inkml:trace>
  <inkml:trace contextRef="#ctx0" brushRef="#br0" timeOffset="11227.8254">3782 5562 180,'0'0'102,"0"0"-59,0 0-15,0 0 3,0 0 6,0 0 4,0-62-41,0 76-1,0 10 0,-7 9 2,1-4 6,-1 2 4,4-3-9,3-7-1,-2-4-1,2-7 6,-2-8-5,2 0 2,0-2-1,0 0 48,0 0-6,0-29-4,0-8-40,0-17-7,4-9-5,17-12 5,1-8-26,5 2 19,-1 13-33,-1 20 46,-7 32-6,-3 16 0,-5 0-36,-7 39-28,2 8 71,-5 14 4,0 1-3,-5 0 0,-16-4-1,-6-6-3,-6-7-15,1-13 9,3-11 9,4-8 1,11-8 25,9-5 19,5 0 11,0 0-45,0 0 3,0 0-11,0 0 22,13-5 5,7-3-28,14-1-2,1 8 5,3 1-2,0 0-6,-2 0-1,-5 1-44,0 9 15,-1-2-46,5-4-3,-2-4-66</inkml:trace>
  <inkml:trace contextRef="#ctx0" brushRef="#br0" timeOffset="11805.8569">4185 5453 397,'0'0'75,"0"0"-51,0 0-20,0 0-8,0 0 3,0 0 0,-11 41-4,11-17 7,3-4-2,1-4 0,1-4 1,2-4-1,-5-4 0,4-1-6,-1-3-11,1 0-15,6 0 21,1-12 2,0-11 2,1 2 7,-4 2 0,0 3 5,-1 8 1,-5 2 2,0 6-7,1 0-1,4 0 3,2 18-3,4 2 20,1 3-19,2-6 6,-3-2-6,3-8 0,1-7 4,5 0 2,5-7-3,8-30 9,2-9-9,-1-12 0,-9-7-4,-12-2 0,-8 2 1,-6 5-1,-3 6 0,0 10-1,0 10 9,-10 15-8,4 16 43,3 3-25,-5 6-18,-4 28-4,-1 18 4,2 14 0,6 2 7,5-1-12,0-9 5,10-12 0,9-12-6,4-10-6,6-8-31,0-12-2,4-4-109,-2 0-17</inkml:trace>
  <inkml:trace contextRef="#ctx0" brushRef="#br0" timeOffset="12111.8987">4876 5382 176,'0'0'170,"0"0"-90,0 0-24,0 0-35,0 0 22,0 0 29,0-31-63,9 24-5,3-8-4,-4-2-8,1-2 3,-5 0 5,-4 1 0,0 4 4,0 1 9,-2 5 0,-6 4-12,-1 4 1,0 0 17,2 0-19,-4 28 0,-1 11-8,1 5 12,7 2-5,4-8 1,0-4-2,4-6-3,23-8-3,11-14-43,14-6-30,12-10 2,6-27-55,5-12-130</inkml:trace>
  <inkml:trace contextRef="#ctx0" brushRef="#br0" timeOffset="12488.07">5454 5063 370,'0'0'66,"0"0"-26,0 0-40,0 0 3,0 0-3,0 0 42,98-43-3,-49 34-39,-8 6 6,-7 3-14,-13 0-32,-13 17 14,-8 9 19,0 4 9,-22 4-9,-11-4 6,-3-2 1,7-5 0,6-8 3,15-6 0,6-4-1,2-2 2,0 0-8,0-3 0,16 0 4,13 0 44,6 0-24,-1-3 2,-5-1-1,-5 4-19,-9 0 1,-1 0-3,-12 7 0,-2 21-2,-8 13 2,-39 10-8,-18 14-51,-16-2-88,-10-1-171</inkml:trace>
  <inkml:trace contextRef="#ctx0" brushRef="#br0" timeOffset="13372.0824">3905 5851 269,'0'0'51,"0"0"-51,0 0 0,0 0 0,0 0 4,0 0-3,0 14 2,29-10 63,16 1-23,19-5 9,23 0-14,22 0-11,19-20 18,18-1-35,8-3 3,2 2-8,-7 2 4,-6 6-18,-12 6 9,-19 6-27,-25 2 17,-25 0-27,-30 0-1,-22 0 28,-10 2-2,0-2 12,0 0 22,-12 0-18,0 0 6,7 0-10,5 0 0,0 0-2,0 2-27,0-2-6,0 2-2,0-1 21,0-1 10,0 3 0,0-3 6,0 0 3,3 0 0,8 0-3,4 0 28,12 0-6,2-10 3,5 0-22,-1 1-3,2 4 0,0 1-13,-2 1-26,1 3 22,-8 0-7,-2 0-26,-8 10 0,-8 3 5,2 1 45,-3 0 5,-1 0 0,1-4-5,4-4-16,3-3 16,8-3 0,7 0 4,11 0-13,7-7 9,4-1 0,0 4-1,-4 4-32,-7 0-82</inkml:trace>
  <inkml:trace contextRef="#ctx0" brushRef="#br0" timeOffset="14708.2766">3319 6261 362,'0'0'55,"0"0"-39,0 0 4,0 0 9,-133 14-13,96 20-6,-3 6 8,4 11-16,5 6 6,7-1-8,10 0 0,9-4 2,5-2-2,0-1 0,16-5-3,16-8-6,10-11 2,9-10-51,7-15-45,11-6-13,0-30-3</inkml:trace>
  <inkml:trace contextRef="#ctx0" brushRef="#br0" timeOffset="15247.4868">3591 6541 56,'0'0'95,"0"0"40,0 0 1,0 0-59,0 0-49,-130-53-11,117 68-17,2 13-4,3 6-2,4 8 10,4-2-4,0 0 0,8-3 6,9-9-8,-3-9 2,-1-6-16,-6-9 15,-1-4-31,-2 0 32,-4-9 9,5-14 11,-1-12-18,1-1-2,1 0-9,4 2 7,0 2 2,6 8 0,4 4-6,3 8 0,-1 5 6,2 2 1,3 5 4,0 0-7,0 0 2,-7 12-2,-3 6-2,-1 6 5,-5-4-1,-2 6 0,-2-5 7,-2 0-6,-3-3-1,0-6 0,0-5-2,-2-6 3,0-1-1,2 0 1,-2 0 2,2 0 5,0 0-2,5-11-6,9-11-16,11-7-1,8 0 13,3 8 4,1 7 0,-4 8-2,-8 6 2,-5 2-20,-6 23-24,-6 9 44,2 1-2,-1 3-21,0-2-49,1-3-18,-1-8-27</inkml:trace>
  <inkml:trace contextRef="#ctx0" brushRef="#br0" timeOffset="15509.3957">4453 6549 307,'0'0'61,"0"0"-25,0 0-27,0 0 37,0 0-45,0 0 20,-73 29 14,59-6-31,5 5 3,3-2-7,6-2 0,0 0-2,0-6 2,6-1 0,17-8 0,1-9-29,10 0-6,1-7 11,5-20-56,-2-4-29,-7-4-25</inkml:trace>
  <inkml:trace contextRef="#ctx0" brushRef="#br0" timeOffset="16431.6118">4636 6345 172,'0'0'123,"0"0"-72,0 0-51,0 0 4,0 0 1,-45 112 47,38-64-22,5-2 1,2-2-21,0-6-3,0-4-6,2-10-1,12-6 0,-1-10-6,4-8-25,4 0-33,1-8 49,-4-17-22,-5-6-3,-6 2 2,-4 0-12,-3-1 39,0 4 11,0 2 6,0 6 38,0 7 14,0 8-5,0 3-5,0 0-43,0 10-5,2 17 12,2 12 2,-1-3 5,3 0-13,0-5-3,2-9-3,0-4 6,1-11-5,2-7-1,1 0-1,10-10 1,9-18 13,3-7-7,-1 0-6,-2 0-1,-8 10 0,-8 7-9,-9 12 10,-6 6-6,0 0 2,0 0-2,0 0 1,0 0 10,0 0-4,0 3-1,0 2 0,4-1 2,-2-1-2,0 2 0,0-3-2,-2 2 10,0-4-10,2 0 2,-2 0 0,0 0 2,5 0-2,-1 0-1,2 0-6,4-9-21,-1-2 16,-3 3 1,3 0 11,-4 4 8,-3 0-5,-2 4 10,0-2 16,0 2-26,0 0 17,0 0-7,0-2 10,0 2 5,0-2-8,0 2-15,0 0-4,0 0 1,0 0-4,0 0 0,0 0-12,0 0 9,0 0 4,0 2 1,0 8 0,0 2 2,0-4-3,0 1 1,0 3 0,6 3-1,3 2 1,-2 0 0,-2 3 0,-3 1 2,-2 5-2,0-1 0,0-4 4,0-9-9,0-4 7,0-5-2,0-3 0,0 0 3,0 0-6,0-3 3,0-16-88,0-3-147,0 0 12</inkml:trace>
  <inkml:trace contextRef="#ctx0" brushRef="#br0" timeOffset="16665.7279">5298 6488 264,'0'0'102,"0"0"-36,0 0-11,0 0-1,0 0 13,0 0-9,22-29-58,-22 31-7,0 13-3,0 9 20,3 5-4,1 3-6,-2 2 1,0 4-3,0-1 2,-2-2-46,0 0-47,-8-14-64,-21-7-210</inkml:trace>
  <inkml:trace contextRef="#ctx0" brushRef="#br0" timeOffset="16807.6416">5269 6324 242,'0'0'27,"0"0"-22,0 0-5,0 0-46,114-15-47,-99 42 25,-1 5 7</inkml:trace>
  <inkml:trace contextRef="#ctx0" brushRef="#br0" timeOffset="17293.017">5619 6543 206,'0'0'146,"0"0"-96,0 0 36,0 0-11,0 0-23,0 0 12,0 0-19,0 0-19,0 0-26,0 0-5,0 2 4,0 8-12,-7 1 13,2 1 3,5-1-3,0-5 0,0-4 0,0-2 5,0 0-6,0 0 1,0 0 0,0 0-4,0 0 4,0-7-7,7-5-6,9-7-5,2-1 15,6 1-13,-4 2-23,-1 7 23,-4 5 0,-7 5 9,-2 0 1,0 0-21,-4 0 27,3 0-4,1 0 4,-4 0-4,8 0 6,1-2-2,7-5 17,5-1-14,7-2 4,0 2-7,2 4 0,-5 2-6,-2 2-12,-5 0-31,-9 6-32,-7 15-33,-4 5-12,-6 1-67</inkml:trace>
  <inkml:trace contextRef="#ctx0" brushRef="#br0" timeOffset="17537.0131">4591 7095 579,'0'0'0,"0"0"-14,181-50 12,-93 25 4,-1 4 10,8 0-3,5 5 12,12 0-21,7 4-35,-5 2-89,-25 4-150</inkml:trace>
  <inkml:trace contextRef="#ctx0" brushRef="#br0" timeOffset="17835.9978">4658 7253 462,'0'0'64,"0"0"-64,0 0-30,0 0-30,0 0 60,129-38 60,-29 8-8,18-2-33,17-3-12,2 3-7,-4 3 0,-18 6 0,-30 9-6,-29 8-23,-27 6 15,-22 0-26,-7 0 21,0 0 19,-20 2 7,-7 6-7,-2 2-12,-2-4-123,4-6-191</inkml:trace>
  <inkml:trace contextRef="#ctx0" brushRef="#br0" timeOffset="26954.0266">12095 6082 448,'0'0'32,"0"0"6,0 0-35,0 0 7,0 0 10,0 0 10,0 0-5,0 0-22,-92 46-3,65-6 7,-2 4-3,-1 0 1,11-2-5,8-7 0,5-5-1,6-7 0,0 0 1,2-9-2,18-5-25,9-9 13,11 0-15,9-9 7,2-18 5,-1-1-17,-14 1 5,-6 5 20,-12 3 9,-9 7 5,-7 6 2,-2 4-4,0 2 34,0 0-34,0 0 0,0 4-3,0 10-4,-4 2 2,4 3 1,0-6-2,0 1 1,4-6 2,9 1 0,1-5 0,-3-1-14,3-1 8,-3-2-4,-3 0-10,-3 0 17,-2 0-6,0-5 1,2-6 8,-1 1-12,-1 0 3,-3 2 5,0 0 8,0 0-8,0 2 8,0 2-4,0 4 14,0 0-14,0 0 0,0 0 0,0 0-9,0 0 9,0 0-3,11 0 3,2 0-1,5 0 2,6 0-1,-2 6 0,4 5 4,-5 1-2,-8-1-2,-3 0 0,-6-1 5,-4-5-3,0 2 1,0-1 6,0-1-7,0-1 7,0 1-8,0-3-1,0 0 1,5-2-1,4 0 0,6 0 1,12 0 0,3-9 9,7 1-10,-6-2 0,-6 6 3,-7 4-3,-5 0-4,-1 10 0,-7 11-23,-2 1 9,-1-4-45,0-2-8,5-4-39,5-8-5</inkml:trace>
  <inkml:trace contextRef="#ctx0" brushRef="#br0" timeOffset="27190.8813">12973 6322 275,'0'0'83,"0"0"-72,0 0-5,0 0 21,0 0-1,0 0 5,-98 60-23,98-42-6,0-4-1,0 0-1,11-1-1,7-7 0,6-3-34,7-3-15,1 0-31,8-15-62,-2-11-16</inkml:trace>
  <inkml:trace contextRef="#ctx0" brushRef="#br0" timeOffset="27531.7635">13131 6184 219,'0'0'80,"0"0"-13,0 0 7,0 0-55,0 0-16,0 0-3,-27 2 0,23 34 6,2 3-6,2 4 1,0-6 0,0-4 1,0-4-4,0-5 0,6-9-26,6-7-29,3-8-11,3 0 13,4 0 3,3-13-12,-1-10 31,-5 4 22,-4-4 11,-5 4 45,-2 4 17,0 5-3,1 4-10,-6 4-39,6 2-7,-5 0-3,-2 0-8,1 0 8,-1 0 0,2 0 1,0 10 3,4-2-4,0 0-74,-3-8-72</inkml:trace>
  <inkml:trace contextRef="#ctx0" brushRef="#br0" timeOffset="31895.0261">22092 4403 396,'0'0'70,"0"0"-70,0 0 0,0 0-1,0 0 10,0 0 5,0 0 26,-13-29-19,13 26 20,-2 3-39,2 0 12,0 0 26,0 0-30,0-3 23,0 2-16,0 1-15,0-2 11,0 0-13,17-2 0,28 0-12,28-2-16,31 4-15,18 0-30,5-1-116</inkml:trace>
  <inkml:trace contextRef="#ctx0" brushRef="#br0" timeOffset="41802.6559">1058 9537 220,'0'0'133,"0"0"-117,0 0-15,0 0 8,0 0 49,-23-106-22,22 89-9,1 5-9,0 2-12,-3 6-6,3 1 0,-2 3-19,2 0-8,0 0-61,-3 0 12,3 0 28,0 0-13,-2 0 55,2 0 6,0 0 15,-4 0 60,-2 0-12,-3 0 13,-7 0-50,-7 0-20,-4 0 7,-6 12-10,-9 9 9,-3 11-6,1 4-2,4 3 4,8 2-1,15-2-4,8-3-6,9-2 3,0-6-5,4 0 4,21-3 1,8-7-2,7-8-1,5-5-12,2-5 0,-4 0 1,-10 0-12,-16 0 23,-10 0-5,-7 0 1,0 0 7,0 0 5,-17 4 6,-8 13 0,-7 5-2,-1 2 17,2 6-15,8 6-7,4 4 5,7-3-4,8 4-5,4-7 0,0-7-4,11-4-1,16-9 5,8-8-16,10-6 12,6 0-19,2-24-13,3-10-30,-4-12 13,-8-4-82,-13 1 56,-13 1 34,-9 9 45,-9 4 9,0 7 22,0 12 79,-2 8-18,0 6 25,0 2-87,2 0-26,0 0-8,0 12-1,0 7 5,0 0-2,0 1 7,10-1-10,6-8 5,5-4 0,-2-7-1,4 0 7,3-12-3,2-15 23,1-5-16,0-2 10,-12 5-20,-5 8 3,-10 11 10,-2 8-11,0 2-2,0 14 0,-21 39-20,-18 31 15,-18 24 5,-2 8-11,3 7-17,12-7-56,14-8-73,12-8 77</inkml:trace>
  <inkml:trace contextRef="#ctx0" brushRef="#br0" timeOffset="42024.7509">894 10610 487,'0'0'86,"0"0"-76,0 0-10,0 0-2,0 0 2,132-71 4,-38 31 32,16-4-32,6-4 2,-2 6-3,-10 10-3,-8 8-19,-11 14-49,-14 4-62,-18 2-100</inkml:trace>
  <inkml:trace contextRef="#ctx0" brushRef="#br0" timeOffset="57779.2466">19201 15638 432,'0'0'22,"0"0"-1,0 0-20,0 0 10,0 0 0,0 0 2,0 0-8,13-23-5,-6 36 0,0 18-8,-3 5 12,-2 0-5,-2 8 1,0-3 0,0-2 2,0-3-2,0-4-12,0-1-50,0-9-40,5-4-56</inkml:trace>
  <inkml:trace contextRef="#ctx0" brushRef="#br0" timeOffset="58271.9466">19442 15548 155,'0'0'15,"0"0"16,0 0-8,0 0 60,0 0-64,0 0 15,-131-60-11,90 66-23,-3 16 6,-1 9 1,3 6-6,6 6 9,8 3-7,7-2 1,8 6-3,5-6 6,8 2-7,0-6 0,6-5 1,23-4-1,8-4 0,10-9 0,6-10 3,5-7-3,3-1 1,-3 0 0,-7-5-1,-4-13 0,-12-17 7,-2-4-5,-5-12 7,-4-2-9,-7-5 0,-9 3 8,-8 11-7,0 4 14,-2 14-15,-19 8 4,-8 5-8,-4 12 0,-10 1-26,-3 0-22,4 0-104</inkml:trace>
  <inkml:trace contextRef="#ctx0" brushRef="#br0" timeOffset="58924.7433">20530 15936 242,'0'0'1,"0"0"3,0 0-4,0 0 0,-137-39 28,89 29-9,-1 2-12,3 3 11,11-4-16,10 3 16,12 2 1,7 4-13,4 0 15,2-4-12,0 1-3,0-4 13,6-1-18,21-9 0,9-2-1,1-3 5,6-4-10,-3-6 5,-8-5 0,-2-1-4,-7 1 7,-8 2-3,-8-1 0,-7 6 0,0 6-5,-2 2 9,-18 5-4,-3 2 5,1 11-3,-2 4 5,0 0-7,3 14 3,4 8-4,3 8 1,6 6 0,8 10 2,0-1 2,18 9-4,17-2 0,2 2 4,3 0-6,5-4 2,-7-6-85,-2-13-112</inkml:trace>
  <inkml:trace contextRef="#ctx0" brushRef="#br0" timeOffset="59418.6669">20962 15679 364,'0'0'6,"0"0"24,0 0-9,0 0-20,133-72 12,-96 68-7,-6 4 0,-4 0-6,-4 0 0,-4 0-7,-8 12 7,-5 0 0,-6 3-7,0 4 3,-11-3 1,-22 2 0,-5-4-16,3-6 18,6 2-6,9-6 7,9 2-2,5 1 3,6-2-5,0 4 4,0-4 0,7 7-6,15-6 6,3 6 0,2-3-2,-2 0 6,-7-1-6,-3 2 2,-8-2 0,-6 3-8,-1 0 10,-1-1-2,-31 2 0,-10-2-13,-11-2-52,-5-1 2,3-4 17,12-3 11,9 0 9,16 0-45</inkml:trace>
  <inkml:trace contextRef="#ctx0" brushRef="#br0" timeOffset="59907.1486">21303 15441 251,'0'0'1,"0"0"4,0 0-6,0 0 1,-150-58 0,109 58 15,-5 0 3,0 0 18,-3 17-6,-2 7-9,-3 10 22,1 2-30,3 4 2,6 6 1,6 7-14,12-6 1,7 0-3,17 1 5,2-7-4,7 2-1,23-3 1,10-3 2,4-10 1,7-4 0,7-9 4,5-6-7,2-4 17,3-4-9,2 0-5,-6-22 12,-4-9-13,-5-5 1,-1-10-1,-4-2 5,-9-6-14,-7 2 6,-16 2 0,-14 4 5,-4-1-5,-6-3 0,-30 2 0,-13 7-6,-9 0-38,-7 15-41,1 9-91,2 2-9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21-01-27T06:26:42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1687 868 0,'-25'50'16,"25"-1"-16,0 26 15,-49-1-15,-1 25 16,25-24-16,-24 24 16,-1 0-16,25-24 0,-24-26 15,24 1-15,-25 24 16,50-49-16,-49 0 16,73-75 46,26-24-62,-25-25 16,24-1-16,1-24 0,0-24 15,-1-26 1,1 50-16,-1 25 0,-24 49 16</inkml:trace>
  <inkml:trace contextRef="#ctx0" brushRef="#br0" timeOffset="149.63">1662 744 0,'50'50'0,"-50"-1"16,49 26-16,-49-26 16,0 26-16,25-26 15,-25 1-15,0 24 16,0-24-16,0 24 16,0 1-16,0-26 15,-49-24-15,49 25 16,-50-50-16</inkml:trace>
  <inkml:trace contextRef="#ctx0" brushRef="#br0" timeOffset="906.32">1489 1339 0,'0'0'0,"0"-24"15,0-1 1,24 25 0,26-50-16,24 50 15,50-25-15,-49 25 0,-1-49 16,1 49-16,-26-25 16,-24 25-16,25 0 15,-50 25 79,0 49-78,0-49-1,0 25-15,0-1 16,0 1-16,0-1 15,0-24-15,0 50 16,0-26-16,0 1 0,0-25 16,0 0-16,0 24 15,0-74 48,0 1-48,0-26-15,25-25 16,-25 1-16,49-25 16,-49-25-16,25 49 15,-25 1-15,50 0 16,-50-1-16,24 50 16,26 25-1,0 0 1,-1 25-1,-49 25-15,50-25 16,-50-1-16,0 26 16,0 24-1,-50-49 1,25 0-16,-24 25 16,24-50-16,25 49 15,-25-49-15</inkml:trace>
  <inkml:trace contextRef="#ctx0" brushRef="#br0" timeOffset="1450.59">2555 1191 0,'50'-25'15,"-25"25"1,-25 25 15,24-1-31,-24 51 16,0-26-16,0 1 15,0 0-15,0-1 0,0-24 16,0 25 0,0-26-16,0 26 15,0 0 1,0-75 31,0 0-32,-24 0-15,24-49 16,0 24-16,0 1 16,0-26-16,0 1 15,0-1-15,49 1 16,-49 24-16,25 1 15,-25 24-15,25 25 0,-25-25 16,49 25-16,-24 0 16,0 0-16,49 0 15,-24 0 1,-25 25-16,25 25 16,-50-26-1,0 51 1,-75-50-1,25 24-15,1-24 16,-1 25-16,25-26 16,1 1-16</inkml:trace>
  <inkml:trace contextRef="#ctx0" brushRef="#br0" timeOffset="1883.62">1588 1984 0,'49'-24'16,"26"24"-1,24-25-15,0 25 16,50-50-16,25 50 15,-1-49-15,-24 49 16,0 0-16,25-50 16,-25 50-16,-1 0 15,-48 0-15,-51 0 0,-24 0 16,25 0 0,-50 25-16,-25-25 15</inkml:trace>
  <inkml:trace contextRef="#ctx0" brushRef="#br0" timeOffset="2238.34">1662 2108 0,'-25'0'16,"50"0"-1,74-24 1,1 24-16,73-50 16,-24 50-16,25 0 15,-1-50-15,-24 50 16,0 0-16,0-49 16,0 49-16,-75 0 15,-24 0-15,-25 0 16</inkml:trace>
  <inkml:trace contextRef="#ctx0" brushRef="#br0" timeOffset="6600.71">4986 2059 0,'0'-25'31,"-74"25"0,49 25-31,-50 24 16,51-24-16,-1 0 15,-25 49 1,50-24 0,0-25-1,25 0-15,25 24 32,24-49-32,-24 0 15,-75 0 48,-25 25-48,-24 25-15,24-50 16,1 74-16,-26-24 16,26-1-1,49 1 1,24 0-1,26-50-15,0 0 0,24 0 16,0 0-16,1 0 16,-1 0-16,1-50 15,-26 25-15,26-25 16</inkml:trace>
  <inkml:trace contextRef="#ctx0" brushRef="#br0" timeOffset="6967.6">5259 2282 0,'0'0'0,"0"25"62,0 0-46,50-25 0,-1 99-16,-24-99 0,0 25 15,24-25-15,-49 24 16,50-24-16,-25 0 15,0 0 1,-25-49 15,0 24-31,0-25 16,0 26 0,-25 24-1,0 24 1,-25 51-16,-24-1 15,0 50-15,24-74 0,0 0 16,50-1-16,0-24 16,0 0-16,25 24 15</inkml:trace>
  <inkml:trace contextRef="#ctx0" brushRef="#br0" timeOffset="7256.61">5730 2381 0,'0'25'31,"0"25"-31,0-1 15,0 1-15,0 24 16,0-24-16,0 24 16,0-24-16,0 0 15,0-1-15,0-24 16,0 25-16,0-1 16,-25-49-16,25 25 15</inkml:trace>
  <inkml:trace contextRef="#ctx0" brushRef="#br0" timeOffset="7548.97">5730 2604 0,'0'0'16,"75"-198"-16,-26 173 16,-49 0-16,25 25 15,25 0 1,-1 0-16,-24 0 15,0 0-15,0 0 16,24 0-16,-24 25 16,25 50-1,-50-26 1,-50 1 0,0-50-16,-24 49 0,-25-49 15,24 25-15,26-25 16,-26 0-16,51 0 15</inkml:trace>
  <inkml:trace contextRef="#ctx0" brushRef="#br0" timeOffset="8451.58">5978 2530 0,'25'50'0,"25"-50"16,-26 0-16,1 0 16,0 0-16,25 0 15,-25 0 1,-1 0-16,26 0 0,-25-25 16,-25 0-1,0 0 1,0-24-16,0 24 15,-50 25 17,1 0-17,49 25-15,-25 24 0,25-24 16,0 25-16,0-26 16,0 26-16,0 0 15,49-50 16,1 0-31,-25 0 16,0 0-16,-1 0 16,-24-25-16,75-25 15,-50-24 1,-25 49-16,0-25 16,0 1-16,24 49 15,-24-25-15,75 25 47,-50 25-31,24 49-1,-49-49 1,25-25 0,-25 25-16,25-25 31,0 0-16,49 0 1,0 0-16,-49 0 16,0-50-16,25 1 15,-26-1-15,-24 0 16,50-24-16,-50 24 0,0-24 16,0 0-1,0-1-15,0 26 0,0 24 16,-25 25 31,25 49-47,0 26 15,-25-1-15,25 1 16,0-1-16,0-24 16,0 24-16,0 0 15,0 1-15,0-1 16,0-24-16,0 0 15,0-1-15,0 1 0,-49 24 16</inkml:trace>
  <inkml:trace contextRef="#ctx0" brushRef="#br0" timeOffset="8632.41">6896 2307 0,'0'0'0,"0"-25"32,25 25-17,0-25-15,49 25 0,25 0 16,50 0-16,-25 0 16,25 0-16,-50-49 15</inkml:trace>
  <inkml:trace contextRef="#ctx0" brushRef="#br0" timeOffset="9124.8697">8260 2108 0,'0'0'0,"0"-49"16,-49 49 31,24 0-47,-25 0 15,1 25-15,24-25 16,25 49-16,-25-49 15,25 50-15,0-1 16,0 1 0,74 0-1,-49-50 1,0 24-16,50 26 16,-75-25-1,24 24 1,-24-24-1,-24-25-15,-26 50 16,-25-50-16,1 49 16,24-49-16,1 0 15,-1 25 1</inkml:trace>
  <inkml:trace contextRef="#ctx0" brushRef="#br0" timeOffset="10037.64">8260 2232 0,'0'25'16,"50"-25"-16,-50 50 15,50-25-15,-50 24 16,0-24-16,0 0 15,24 24 1,1-49 15,50 0-31,-51 0 16,1 0-16,25-49 16,-25 24-16,24 0 15,-49-24-15,25 24 16,-25 0-16,0-25 15,0 75 32,0 0-47,0 0 16,0 24-16,0 26 16,0-1-16,0 1 15,0-1-15,0 25 16,0 1-16,0-1 15,-25-25-15,0 1 0,-24-1 16,-1-49-16,1 24 16,-1-49-16,-24 25 15,-1-25-15,26 0 16,24 0-16,0 0 16,-25-25-1,50-49-15,0 24 16,50-24-16,0 0 15,49-50-15,0 24 16,-25 51-16,26-26 16,-1 1-16,0-1 0,0-24 15,-49 50 1,-1-26-16,1 50 16,-25-24-16,24 24 15,1 25 16,-75 0 1,0 0-17,25 50 1,0-1 0,0-24-1,25 0 1,-25 24-16,75-49 15,-75 50-15,49-50 0,-49 50 16,25-50 0,-25 24-16,0 1 31,-50 25-31,1-50 16,-1 0-16,1 0 15,-1 25-15,25-25 16</inkml:trace>
  <inkml:trace contextRef="#ctx0" brushRef="#br0" timeOffset="10294.43">9352 1910 0,'0'0'0,"25"0"0,-1 0 15,51 0 1,-75 50 0,25-1-16,-25 26 15,0-1-15,49 0 16,-49 26-16,0-26 16,0-24-16,0 24 15,0 0-15,0-49 16,-25 0-16,-24 25 15</inkml:trace>
  <inkml:trace contextRef="#ctx0" brushRef="#br0" timeOffset="10444.39">9377 2356 0,'0'0'0,"99"-49"16,-50 49-1,26-50-15,-1 50 16,25-49-16,1 49 16,-26 0-16</inkml:trace>
  <inkml:trace contextRef="#ctx0" brushRef="#br0" timeOffset="10856.71">9773 2356 0,'50'0'63,"-25"0"-48,0 0-15,-1 0 16,26 0-16,-50-24 15,25 24-15,-25-50 0,0-24 32,-50 74-17,1 0 1,24 24 0,-25 26-1,50 24 1,0 1-1,50-75-15,-25 49 16,-1-49-16,26 0 16,0 0-16,-26 0 15,1 0-15,25 0 0,-1 0 16</inkml:trace>
  <inkml:trace contextRef="#ctx0" brushRef="#br0" timeOffset="11421.63">10145 2307 0,'0'0'0,"25"-25"16,-25-25-16,0 26 15,50 73 32,-50 1-31,0-1-16,0-24 16,0 25-16,-25-25 15,25-1 1,74-48 62,1-26-62,-25 0-16,-1 1 15,-24-1-15,25 50 16,-50 50 15,24-25-31,-24 24 16,0-24-16,0 25 15,0-26 1,50-73 46,-25 49-46,0-50-16,24 50 16,-24-25-16,25 25 15,-1 25 17,-49 25-32,0-25 15,0-1-15,0 1 16,0 25-16,-25-25 15,1 24-15,-26-49 0</inkml:trace>
  <inkml:trace contextRef="#ctx0" brushRef="#br0" timeOffset="13241.48">4589 3597 0,'-25'0'31,"25"24"-31,-24 26 16,24 0-16,0 24 0,-50-24 16,50 24-16,0-24 15,-25-25 1,25-1-16,0 26 0,-25-50 16,25 50-16,0-75 62,0-25-62,0-24 16,0-1-16,0 1 15,0-25-15,50-50 16,-50 74-16,50 1 0,-50 49 16,24 25-1,1 0 1,25 0-16,-25 75 15,24-1-15,1 25 16,-50 25-16,49-49 16,-49-1-16,0 1 15,0-1-15,0 0 16,0 1-16,-74 24 16,24-49-16</inkml:trace>
  <inkml:trace contextRef="#ctx0" brushRef="#br0" timeOffset="14037.37">4391 3969 0,'25'0'31,"-1"0"-31,26 0 16,24 0-16,26 0 16,73 0-1,-123 0-15,-1 0 16,1 0-16,-50 74 62,0-24-46,0-25-16,0 24 16,25-24-1,25-25 1,-1 0 0,26-25-1,-75 0 1,24-24-16,-24 24 15,0 0-15,0 0 0,25-24 16,-25 24-16,0 50 63,0 0-63,0 24 15,50-49-15,-50 50 16,49-50-16,-49 25 15,50-25-15,-25 0 16,24 0-16,1-25 0,-25 25 16,24-99-1,-49 74-15,25-25 0,-25 1 16,0-26-16,0-24 16,0 24-16,0 1 15,0 0-15,0 24 16,0 100 31,0 24-47,0 0 15,0 26-15,0-1 16,0-25-16,0 1 16,0-1-16,0-24 15,0 24-15,0-24 16,-49-1-16,49 1 0</inkml:trace>
  <inkml:trace contextRef="#ctx0" brushRef="#br0" timeOffset="14508.45">5507 3919 0,'0'0'0,"25"0"31,0-25-15,49 25-1,-24 0-15,-1-49 16,-24 49-16,25 0 0,-1 0 16,-24 0-1,0 0-15,-25 25 16,0-1-16,0 1 15,0 25-15,0-25 16,0-1-16,0 26 16,0 0-1,49-50 1,1 0 0,-25-25-16,0 25 15,24-50-15,-24 1 16,-25 24-16,50 0 15,-50-25-15,0 1 0,0-1 16,0 1-16,-50 49 16,25-25-1,-24 25-15,-1 0 0,0 0 16,26 0 0,24 49-16,49-24 15</inkml:trace>
  <inkml:trace contextRef="#ctx0" brushRef="#br0" timeOffset="15108.73">6326 3795 0,'24'25'31,"-24"25"-15,25-50-1,-25 49-15,0-24 16,0 0 0,-25 24 15,50-123 31,0 49-62,-25 0 16,50 25-16,-50-49 16,24 49-16,26 49 31,-50 1-15,0-25-1,25-25 48,24 0-48,-49-50 1,75 50-16,-26-49 0,-24 49 16,-25-25-1,25 25-15,25 49 31,-50-24-31,0 0 16,0 25-16,0-26 16,0 1-16,0 0 15,0 25-15,49-26 16,1 26 0</inkml:trace>
  <inkml:trace contextRef="#ctx0" brushRef="#br0" timeOffset="15755.43">7367 3919 0,'0'0'0,"0"-49"16,0 24-16,-74 25 31,24 25-15,26-1-16,-1 1 15,25 25-15,-50-25 16,50 24 0,0 1-1,25-50 1,25 0 0,-50-25-16,74 25 15,-74-25-15,50 25 16,-50-49-16,24-1 15,-24 25 1,0 50 31,0 25-31,25-50-16,25 0 15,-25 0 1,24 0-16,1 0 0,-1 0 15,26-75-15,-50 50 16,-25 1-16,74-26 16,-74 25-16,0-24 15,25-51-15,-25 51 16,0-1-16,0 0 16,0 26-16,0-26 15,-25 50 1,25 25-1,-50 24-15,50 1 16,0 49-16,0 1 16,0-1-16,0-25 0,25 25 15,-25-24 1,25-1-16,-25 1 16,0-26-16,0 1 0,0-25 15</inkml:trace>
  <inkml:trace contextRef="#ctx0" brushRef="#br0" timeOffset="16659.68">7715 3870 0,'0'0'0,"49"0"15,1 0 1,24 0-16,1 0 16,-1 0-16,-24 0 15,-1 0-15,1 0 16,0 0-16,-50 24 16,-25-24 93,0 0-93,-25 0-16,1 0 0,-26 25 15,50-25 1,25 25-16,0 25 15,0-1 1,75 1 0,-26-50-16,1 0 15,0 0-15,-25 0 16,49 0-16,0-25 16,1 25-16,-1-50 15,-24 50-15,-1-49 16,-49 24-16,25-25 0,-25 26 15,0-1 1,-99 50 31,74-25-47,0 74 16,-24-49-1,49 0 1,49-25 31,1 0-47,-25-50 15,24 50-15,-49-74 16,0 24-16,25 0 16,-25-24-16,0 24 15,0 1-15,0-26 0,-49 50 16,49 1-16,-25 24 15,-25 49 17,50 1-17,0 24-15,0 1 16,0-1-16,50 25 16,-50-49-16,0 0 15,0-26-15,25 26 16,-25 0-16,0-26 0</inkml:trace>
  <inkml:trace contextRef="#ctx0" brushRef="#br0" timeOffset="17186.47">9972 3324 0,'0'49'47,"0"-24"-47,0 25 0,0 24 16,0 25-16,0-49 16,0 25-16,0-26 15,0 1-15,0-1 16,0-24-16,0 0 15,0-75 48,0 26-63,0-1 16,0-25-16,0-24 15,0-1-15,0 1 16,49-50-16,-24 49 0,25-24 15,-1 50-15,-24 24 16,25 25 0,-25 0-16,24 0 15,1 25 1,-50 24-16,0-24 16,0 0-16,0 0 15,0 24-15,-50-24 16,1-25-16,-51 74 15,51-74-15,-1 25 16</inkml:trace>
  <inkml:trace contextRef="#ctx0" brushRef="#br0" timeOffset="17426.18">10369 3274 0,'0'-49'0,"0"73"47,0 1-47,49 25 16,-49-1-16,0 26 15,0-1-15,0-24 16,0-1-16,0 26 15,0-25-15,0-26 0,0 1 16</inkml:trace>
  <inkml:trace contextRef="#ctx0" brushRef="#br0" timeOffset="17816.38">11113 3448 0,'0'0'0,"-25"-50"16,-49 50 0,24 0-16,0 25 15,-49 0-15,50 24 0,24-24 16,25 0-16,-50 25 16,50-1-1,25-24 1,0-25-1,24 0 17,1 0-32,0 0 15,-26-50-15,1 50 16,50 0 0,-51 0 15,-24 25-16,0 25-15,0-25 16,-24 24 0</inkml:trace>
  <inkml:trace contextRef="#ctx0" brushRef="#br0" timeOffset="18252.8">11212 3522 0,'0'-25'16,"0"50"-16,0-25 31,25 25-31,-25 25 16,0-1-1,0-24 1,49-50 78,-24 25-94,25-49 0,0 49 15,-26-25 1,1 25-16,25 0 31,-50 74-31,0-49 16,0 25-1,0-25 1,-50-25-16,25 0 16</inkml:trace>
  <inkml:trace contextRef="#ctx0" brushRef="#br0" timeOffset="18686.34">11584 3597 0,'25'0'32,"25"0"-1,-50 49 0,24-49-31,-24 25 16,25-25 62,-25-25-63,50 25-15,-1-49 16,-24 49-16,25-75 16,-25 75-16,-1 0 15,-24 25 1,50 0 0,-50 0-16,0 24 15,0-24-15,0 25 16,-25-1-1,0-49 1</inkml:trace>
  <inkml:trace contextRef="#ctx0" brushRef="#br0" timeOffset="18884.9">12130 3547 0,'0'0'15,"49"0"1,-49 25 0,25 0-1,-25-1-15,0 26 16,0-25-16,50 0 16,-50 24-16,0-24 0</inkml:trace>
  <inkml:trace contextRef="#ctx0" brushRef="#br0" timeOffset="19052.12">12155 3225 0,'0'0'0,"74"0"15,-49 24 1,0-24-16</inkml:trace>
  <inkml:trace contextRef="#ctx0" brushRef="#br0" timeOffset="19460">12477 3547 0,'0'25'15,"0"24"1,0 1 0,0 0-1,0-1 1,0-73 46,0-26-46,0 25 0,50-25-16,-1 26 0,-24 24 15,25-25-15,-25 25 16,-1 25-1,-24 24 1,0-24-16,50 0 16,0 49-1,-1-74-15</inkml:trace>
  <inkml:trace contextRef="#ctx0" brushRef="#br0" timeOffset="20058">13271 3646 0,'0'0'0,"0"-49"16,-50 49 0,1 0-16,24 0 15,-25 0-15,25 0 16,-24 49-16,24 1 16,25 0-1,0-26 1,25-24 31,24 0-47,-24 0 15,0-49-15,25 49 16,-26-25-16,1 25 16,25 0-1,-50 25 1,25 24-1,-25 26-15,0-1 16,49 25-16,-49 1 16,0-26-16,0 0 15,0 1-15,0-26 0,0 1 16,-49-25-16,-1 24 16,0-49-16,-24 25 15,0-25-15,-1 0 16,26 0-16,-1-25 15,50 1-15,-25-1 16,25-50-16,0 26 16,25-50-16,25-25 15,49 24-15,25 1 16,0 25-16,-25 24 16,0 50-16,25-74 15,-24 74-15,-26 0 0,0 0 16,-24 0-16,0 0 15</inkml:trace>
  <inkml:trace contextRef="#ctx0" brushRef="#br0" timeOffset="27201.58">7442 5978 0,'0'25'47,"0"24"-47,0 1 16,-50 24-1,50-24-15,0 24 0,-25-24 16,25 0-16,0-26 16,-49-24-16,49 50 15,0-75 32,0 0-47,0-24 16,25-1-16,-25-24 15,24 24-15,-24 1 16,75-1-16,-75 0 16,25 26-16,-25 48 46,49 26-30,-49-25-16,0 0 16,25 24-1,-25 1 1,25-50 0,24 0-1,-24 0 1,25-25-1,-1-25 1,26 1 0,-50-1-1,-25 75 17,0 25-32,0-26 15,0 1 1,0 0-16,0 25 0,0-26 15,24-24-15,-24 50 16,50 0 0</inkml:trace>
  <inkml:trace contextRef="#ctx0" brushRef="#br0" timeOffset="27557.81">8037 6127 0,'0'0'0,"0"-25"15,-25 75 32,25 24-31,0-24 0,0-1-1,50-24 1,-25-25-1,24-25 1,-49-49 0,25 74-1,-25-75-15,0 26 16,0 24-16,0-25 16,-50 50-1,1 0-15,24 0 31,25 50-15,25-50-16</inkml:trace>
  <inkml:trace contextRef="#ctx0" brushRef="#br0" timeOffset="27970.81">8310 6077 0,'0'0'0,"0"25"47,25 0-32,-25 0 1,0 24 0,49-49-1,-24-25 48,25 1-48,-25-26 1,-1 50 0,1 0 15,-25 25-16,0 49 1,0-24 0,0-1-1</inkml:trace>
  <inkml:trace contextRef="#ctx0" brushRef="#br0" timeOffset="28366.01">8856 6077 0,'0'-49'0,"0"73"32,-75 1-17,50 25 1,25 24-1,0-24 1,0-1 0,50-49-1,0 0 1,-50-24-16,74 24 16,-74-50-16,25 25 15,-25-49 1,0 49-16,0-25 15,0 1-15,-75 49 16,26 0-16,24 0 16,0 0-16,-24 25 15,49-1 1,24-24 0</inkml:trace>
  <inkml:trace contextRef="#ctx0" brushRef="#br0" timeOffset="28616.42">9203 5755 0,'0'0'0,"0"24"47,0 26-32,0-25-15,0 0 16,0 24-16,0-24 16,0 25-16,0-25 15,0 24-15,0-24 16,-50 0-16,25 24 16,-24-49-16</inkml:trace>
  <inkml:trace contextRef="#ctx0" brushRef="#br0" timeOffset="29085.73">9153 5953 0,'0'0'16,"75"0"-16,-26-49 15,-24 49-15,0 0 16,0 0-16,24 0 15,-24 0-15,-25-25 16,25 25-16,25 0 47,-50 49-47,0 1 16,0-25-16,0 24 15,-25 1-15,25-25 16,0 24-1,25-24 1,-1-25 0,26 0-1,-25-25-15,49-49 16,-74 49 0,25-24-16,-25 24 15,0 0-15,0-49 16,-25 74-16,-24 0 15,24 0-15,-25 0 16,50 24 15</inkml:trace>
  <inkml:trace contextRef="#ctx0" brushRef="#br0" timeOffset="29486.73">9749 5928 0,'49'50'47,"-49"0"-47,0-26 15,0 26 16,0-75 48,25 25-79,-25-25 0,74 25 15,-74-24 1,50 24-16,0 0 15,-1 0 1,-49 24-16,25 51 16,-25-50-1,0 49 1,0-49 0</inkml:trace>
  <inkml:trace contextRef="#ctx0" brushRef="#br0" timeOffset="29726.58">10294 5978 0,'0'0'0,"0"74"46,0-24-46,0-25 16,0 0-16,0-1 16,0 26-16,0 0 15</inkml:trace>
  <inkml:trace contextRef="#ctx0" brushRef="#br0" timeOffset="29901.67">10269 5854 0,'0'0'0,"25"0"47,25 50-32,-25-50 1,24 74-16</inkml:trace>
  <inkml:trace contextRef="#ctx0" brushRef="#br0" timeOffset="30165.68">10766 6003 0,'0'25'31,"-50"-25"-16,25 74-15,-24-49 16,49 0-16,-25 24 16,25 1-1,0-25 1,49-25-16,51 0 16,73 0-16,-24 0 0,0-50 15,-25 0 1,-50 26-16,-24-26 0,0 25 15</inkml:trace>
  <inkml:trace contextRef="#ctx0" brushRef="#br0" timeOffset="32418.92">15404 5730 0,'0'-25'0,"-25"75"63,25-1-63,0 1 15,-25 0-15,25-1 16,0 26-16,-49-51 15,49 26-15,0-100 63,25 26-47,-25-26-16,49-24 15,1 24-15,-50 0 16,49 1-16,-24 24 15,25 25 1,-25 49 0,-25 1-1,49 0-15,-49-1 16,25 1-16,-25 0 16,50-26-16,-50 1 15,25-25 1,-1-25-1,-24-24 1,50-26-16,-50 26 16,0-26-16,0 1 15,0-1-15,0 1 16,0 24-16,0 26 16,-25 73 15,25-24-31,0 25 15,0-1-15</inkml:trace>
  <inkml:trace contextRef="#ctx0" brushRef="#br0" timeOffset="32792.44">16024 5829 0,'-49'0'62,"49"25"-46,-25-25-16,25 50 16,0-1-16,0 1 15,0-25 1,49-25 15,1 0-15,-50-25-16,25 25 15,-25-75-15,0 51 16,0-26 0,0 0-1,-25 50 16</inkml:trace>
  <inkml:trace contextRef="#ctx0" brushRef="#br0" timeOffset="33708.6199">16322 5854 0,'0'25'62,"0"0"-46,0 24 0,0-24-1,-25-25 1,25 50-16,0-75 62,25-25-46,24 1 0,-24 49-16,25-75 15,-25 25-15,24 50 16,-24 0 0,0 0-1,-25 25 1,0 25-16,0-25 15,0 0-15,0-1 16,0 26-16,0-25 16,0 24-1</inkml:trace>
  <inkml:trace contextRef="#ctx0" brushRef="#br0" timeOffset="33870.33">16694 5978 0,'0'-25'16,"50"25"-16,-26 0 15,26 0-15,24 0 16,-24 0-16,24 0 16,-24-49-16</inkml:trace>
  <inkml:trace contextRef="#ctx0" brushRef="#br0" timeOffset="34499.39">17264 5779 0,'0'25'32,"0"25"-17,0-25-15,0 0 16,0-1-16,0 51 15,0-50 1,25-125 62,-25 76-62,50-1-16,-50-25 15,49 50-15,-49-25 16,25 25-16,25 0 31,-50 25-31,25 50 16,-25-1 0,49-74 62,-24-50-63,25 1 1,-1 49 0,-24-50-16,25 0 15,-1 75 16,-49 25-15,0 0-16,0-1 16,0 1-16,0-25 15,0 24-15,0-24 16,0 0-16,0 24 16</inkml:trace>
  <inkml:trace contextRef="#ctx0" brushRef="#br0" timeOffset="34885.9">18009 5854 0,'0'25'31,"0"24"-15,0-24-16,0 0 16,0 25-1,49-1 1,1-49 15,-25 0-31,24-25 16,26-24-1,-75-26 1,0 51 0,0-26-16,-25 50 0,-25-25 15,1 25-15,24 0 16,-25 0 0,50 25-16,0 0 15</inkml:trace>
  <inkml:trace contextRef="#ctx0" brushRef="#br0" timeOffset="35304.58">18257 5879 0,'24'0'31,"26"0"-16,-50 74-15,0-49 16,25-25-16,-25 50 16,0-26-1,-50-24 17,75-24 30,0-51-46,24 75-1,-49-25-15,50 25 32,-25 0-32,-25 50 15,0 0-15,25-26 16,-25 1-16,0 50 15</inkml:trace>
  <inkml:trace contextRef="#ctx0" brushRef="#br0" timeOffset="35718.32">18629 5829 0,'0'50'47,"0"-1"-47,24-24 15,-24 0-15,50 25 16,-50-1-1,50-49-15,-50 25 16,24-25-16,1 0 16,25 0-1,-25 0 1,-25-50 0,0 1-16,0-1 15,-25 50 1,-25-25-1,25 25-15,1 0 16,-26 0 0</inkml:trace>
  <inkml:trace contextRef="#ctx0" brushRef="#br0" timeOffset="35988.6599">19125 5655 0,'0'0'16,"0"25"31,0 50-47,0-26 15,0 26-15,0-1 16,0 1-16,0-1 16,0 0-16,-50-24 15,1 0-15,24-1 16,-25-24-16,1 25 16,24-50-16</inkml:trace>
  <inkml:trace contextRef="#ctx0" brushRef="#br0" timeOffset="36202.6899">18877 6052 0,'25'0'0,"24"0"15,1-49-15,24 49 16,1 0-16,-1 0 15,0 0-15,1 0 16,-26 0-16,26 0 16,-50 0-16</inkml:trace>
  <inkml:trace contextRef="#ctx0" brushRef="#br0" timeOffset="36582.6899">19348 6003 0,'-50'49'63,"50"-24"-48,0 0 1,0 25 0,25-50-16,25 0 15,-1 0 1,-24 0 0,-25-25-16,50 0 15,-50-49 1,0 49-16,0-25 0,-50 25 15,1 25 1,-1 0 0</inkml:trace>
  <inkml:trace contextRef="#ctx0" brushRef="#br0" timeOffset="37008.86">19596 5928 0,'50'50'47,"-50"0"-47,49-1 0,-49 1 15,25-25-15,-25 24 16,0-24-1,-25-25 1,0 0-16,-24 0 16,49-50 31,0 26-47,49 24 15,-24-25 1,0 25-16,25-50 0,-26 50 15,1 0 1,0 0 0,-25 25-1,0 25-15,50-26 16,-50 1-16,0 25 16,-25-50-1,25 49-15</inkml:trace>
  <inkml:trace contextRef="#ctx0" brushRef="#br0" timeOffset="37224.1199">20018 6102 0,'0'0'0,"25"0"15,-25 50 16,0-26-15,49 1-16,-49 25 16,0-25-16,-25 24 15,1-49 1</inkml:trace>
  <inkml:trace contextRef="#ctx0" brushRef="#br0" timeOffset="37368.08">20092 5904 0,'25'0'32</inkml:trace>
  <inkml:trace contextRef="#ctx0" brushRef="#br0" timeOffset="42587.87">1737 8186 0,'0'49'16,"0"1"0,0-1-16,0 1 0,0 24 15,0-24-15,0 0 16,0-26-16,0 1 16,0 25-16,0-1 15,-25-49 1,25 25-1,-25-25 17,25-25-17,0-24 1,0-1-16,0 1 16,0-26-16,25 1 15,0-1-15,24-24 16,1 25-16,-50 24 15,74 50-15,-74-49 16,50 49-16,-25 0 16,-25 24-1,25-24-15,-25 50 16,0-25-16,0 24 16,0 26-1,-25-75 1,-50 49-16,1-49 15,24 25-15,1-25 0,24 0 16,25 50-16,-50-50 16</inkml:trace>
  <inkml:trace contextRef="#ctx0" brushRef="#br0" timeOffset="43385.44">2084 8508 0,'50'0'16,"-26"0"0,26 0-16,-25 0 15,-25-50 16,0 26 1,-25 24-32,0 0 15,-24 0 1,49 24-16,-50-24 16,50 50-16,-50-50 0,50 74 15,0-49 1,25 0-1,25-25 1,-25 0 0,24 0 15,1 0 0,-50-25-15,25 25-1,-1 0 32,1 0-31,25 0 0,-25 0-1,-25-49-15,49 49 0,-49-25 16,25 25-16,-25-50 15,0 25 1,-25 25 31,25 25 0,25-25-47,49 50 15,-49-50 1,-25 25 0,0-1-1,0 26 1,0 0 0,-25-50-16,25 24 15</inkml:trace>
  <inkml:trace contextRef="#ctx0" brushRef="#br0" timeOffset="43652.83">2952 8012 0,'0'0'0,"0"-75"15,0 51 1,0 73-1,0 1 1,0 0-16,0 24 16,0 0-16,0 1 15,0-1-15,0 1 16,0-26-16,0 1 16,-50-25-16,50 24 15,-24-49-15,24 25 16,-25-25-16</inkml:trace>
  <inkml:trace contextRef="#ctx0" brushRef="#br0" timeOffset="43899.74">2828 8483 0,'25'-25'16,"0"25"-1,24 0-15,-24-49 16,0 49-16,25 0 15,-26 0-15,-24-25 16,25 25-16,25 25 31,-50 24-31,0-24 16,0 0-16,0 0 16,0 24-16,-25-24 15,0 0 1</inkml:trace>
  <inkml:trace contextRef="#ctx0" brushRef="#br0" timeOffset="44072.49">3126 8161 0,'0'0'0,"25"25"15,24 49 1,-49-49-16,50 0 16,-50 24-16</inkml:trace>
  <inkml:trace contextRef="#ctx0" brushRef="#br0" timeOffset="44740.5">3423 8409 0,'0'0'0,"-24"0"62,-1 0-46,-25 0 0,25 0-16,-24 49 15,49-24 1,0 0-1,49-25 1,-24 0 0,25 0-16,-25 0 15,24 0-15,-24 0 16,0 0 0,24 0 77,-24 0-77,25 0 0,-25 0-16,49 0 15,-49 0-15,24-50 16,1 1-16,24-1 15,-49-49-15,25 25 0,-50-1 16,50 1 0,-50-26-16,0-48 0,0 24 15,-25 24-15,-25 26 16,25 74-16,0-25 16,-24 25-1,49 50 1,-25 24-16,25 50 15,0 0-15,0-25 16,50 26-16,-50-51 16,49 0-16,-49 1 15,0-1-15,0 1 16,50-26-16,-50 1 16,0-1-16</inkml:trace>
  <inkml:trace contextRef="#ctx0" brushRef="#br0" timeOffset="45530.83">4118 8558 0,'0'-25'0,"50"0"16,-26-25-1,26-24 1,-50 49-1,25 0-15,-25-49 16,0 24-16,0 1 16,0-26-16,0 1 0,0-1 15,0 1-15,0 49 16,-50 25 15,50 50-15,0 24-16,0 1 15,0-1-15,0 1 16,0-26-16,0 26 16,0-1-16,0-24 15,0-26-15,0 1 16,0 25-16,25-25 16,25-25-1,-26 0 1,1 0-16,25 0 15</inkml:trace>
  <inkml:trace contextRef="#ctx0" brushRef="#br0" timeOffset="46018.43">4490 8434 0,'0'-75'16,"0"100"46,0 0-46,25-25-1,-25 25 1,49-25 0,-24 0-1,25 0 1,-50-25 0,49 25 15,-49 49-16,25 1-15,-25 24 16,0-24-16,0-25 16,0 24-16,0-24 15,0 25-15,0-25 16,-74 24 0,24-49-16,25 0 31,25-25-31,0 1 0,0-1 15,25-50-15,25 1 16,49 0-16,50-26 16,0 1-16,24 50 15,-24 49-15,0 0 16,-75 0-16,-24 0 16,-50 24-1,0 1-15,-99-25 16</inkml:trace>
  <inkml:trace contextRef="#ctx0" brushRef="#br0" timeOffset="46839.82">2059 9079 0,'0'-25'15,"0"-25"1,50 50 0,-50-25-1,-75 75 48,51-25-63,24 0 15,-25-25-15,25 49 16,0 26 0,0-26-16,0-24 0,0 0 15,49-25 1,-24 0-16,25 0 15,-1 0-15,1-25 16,0 25-16,-1-74 16,-24 24-16,0 50 15,-25-25-15,0 75 63,0-1-63,0-24 15,49-25 32,-24 0-31,25-74 0,-1 24-1,-49 1 1,0 24-1,-49 25 1,-26 0-16,26 0 16,24 0-16,25 25 15</inkml:trace>
  <inkml:trace contextRef="#ctx0" brushRef="#br0" timeOffset="47389.58">2605 9079 0,'0'0'0,"49"0"16,26 0 0,-50 0-1,-1 0 1,1 49 15,-25-24-31,50-25 94,-25 0-78,-25-25-1,49 25-15,1 0 16,0 0-1,-26 0 1,-24-49 62,25 49-78,-25-25 16,25 25-16,49-25 15,-49 25 17,-25 25-17,25-25-15,-25 74 16,0-49-16,0 0 16,0 24-16,0 1 0,0-25 31</inkml:trace>
  <inkml:trace contextRef="#ctx0" brushRef="#br0" timeOffset="47859.95">3423 9054 0,'25'0'0,"25"0"31,-50 25-16,0 49 1,25-49 0,-25 0-1,49-75 79,26 0-78,-51 50-1,1 0 1,25 25 0,-25 0-1,-25 0 1,0 24-1,0-24 17,0-50 15</inkml:trace>
  <inkml:trace contextRef="#ctx0" brushRef="#br0" timeOffset="47988.18">3870 9203 0,'25'0'31,"49"0"0,-49 0-31,25 0 16</inkml:trace>
  <inkml:trace contextRef="#ctx0" brushRef="#br0" timeOffset="52434.39">17488 496 0,'0'-25'0,"0"75"141</inkml:trace>
  <inkml:trace contextRef="#ctx0" brushRef="#br0" timeOffset="52854.65">17488 819 0,'0'0'0,"-25"0"31,25 49 1,0 26-32,0-26 15,0 1-15,0-1 16,0 1-16,0 0 15,0-1-15,0 26 16,0-26-16,0 1 16,0-25-16,0-1 0,0 51 31,-25-75-31</inkml:trace>
  <inkml:trace contextRef="#ctx0" brushRef="#br0" timeOffset="53284.54">17488 868 0,'0'0'0,"0"-49"16,0-1-16,24 25 31,51 25-15,-26 0-16,26 0 15,24 50-15,-74-25 0,25 49 16,-50-49 0,0 0-16,-75 49 15,26-49-15,-26-25 16,25 49-16,1-49 16,24 0-16,-25 50 15,50-25 32,50-25-31,-25 49-1,49 26-15,1-50 16,-26 24 0,1-49-16,0 75 0,-26-75 15,1 49-15,50 50 16</inkml:trace>
  <inkml:trace contextRef="#ctx0" brushRef="#br0" timeOffset="53613.9">18133 1265 0,'-25'-25'16,"25"-24"0,0 24 31,0 74-1,25-24-46,-25 0 16,0 25 0,0-1-16,0-24 0,0 0 15,0 24 1</inkml:trace>
  <inkml:trace contextRef="#ctx0" brushRef="#br0" timeOffset="53768.7">18157 893 0,'0'0'0,"0"-25"15,50 25 32,-50 25-47,25-25 0</inkml:trace>
  <inkml:trace contextRef="#ctx0" brushRef="#br0" timeOffset="54550.69">18405 1091 0,'0'-24'31,"-49"73"48,24-49-64,25 50-15,-50-50 16,50 49-16,0 1 15,0-25 1,50 24 0,0-49-1,-1 0-15,-24-24 16,25 24-16,-50-25 16,49 25-16,-49-50 0,25 1 15,-25 24 1,50 0-16,-50-25 0,0 1 15,0-1-15,24 1 16,-24-1 0,25 50-16,-25-50 0,0 100 62,0 0-62,0-1 16,0 1-16,0-1 15,0-24-15,0 25 0,0-25 16,0-1 0,0 26-16,0-25 15,0-100 48,50 26-48,-25 24 1,-1 25 0,51 0-1,-25 0 1,-1 0 0,-24 50-1,-25 24 1,0-49-16,0 0 15,0 24-15</inkml:trace>
  <inkml:trace contextRef="#ctx0" brushRef="#br0" timeOffset="55384.91">19670 1290 0,'-74'0'0,"24"0"15,26 0 1,-1 0-16,50 0 47,24 0-47,-24 0 16,0 0-16,0 0 15,24 0 1,-98 0 31,-1 0-47,25 0 0,0 0 15,1 0 1,48-50 31,26 1-32,-50-26 1,50 26 0,-50 24-16,0-25 15,0 1-15,0-1 16,0 0-16,0 1 16,-25 49 15,25 25-31,0 49 15,0-24-15,0-1 16,0 1-16,0-1 16,25 1-16,-25 24 15,49-24-15,-49 0 16,50-26-16,-50 51 16,25-50-1</inkml:trace>
  <inkml:trace contextRef="#ctx0" brushRef="#br0" timeOffset="55720.65">20390 695 0,'0'0'0,"0"-25"15,0-25-15,0 25 32,0 75-1,49 0-31,-49-1 16,25 26-16,-25-1 15,0 0-15,0-24 16,0 0-16,0 24 15,0 0-15,0 1 16,0-50 0,0-1-16,0 26 0,0-25 15</inkml:trace>
  <inkml:trace contextRef="#ctx0" brushRef="#br0" timeOffset="56043.56">20911 595 0,'0'0'0,"-25"0"31,0 0-31,0 25 16,-49-25-16,49 50 15,-25-25-15,26 24 16,-1-24-16,25 25 16,-50-26-16,50 1 15,0 25-15,0-25 16,50 24 0,-25-49-16,49 50 15,0-50-15,1 0 16,-25 0-16,49 0 0,25 25 15,-50-25-15</inkml:trace>
  <inkml:trace contextRef="#ctx0" brushRef="#br0" timeOffset="56454.9">21233 918 0,'0'0'0,"0"25"63,0 24-48,0-24-15,0 0 0,0 24 32,25-49 30,25-49-46,-26 49-1,-24-75-15,50 75 16,0 0-16,-26 0 31,-24 50-15,0 0-16,0-26 0,0 1 15,0 0-15,0 49 16,-49-74 0</inkml:trace>
  <inkml:trace contextRef="#ctx0" brushRef="#br0" timeOffset="56671.87">21580 1042 0,'0'-50'16,"0"75"-1,0 25 1,0-26-16,0 1 16,0 25-16,0-1 15,0-24 1</inkml:trace>
  <inkml:trace contextRef="#ctx0" brushRef="#br0" timeOffset="56824.78">21580 992 0,'0'0'0,"0"-49"15,25-1 1,25 25-16,-25 50 31,-25 0-31,49 49 16</inkml:trace>
  <inkml:trace contextRef="#ctx0" brushRef="#br0" timeOffset="58005.27">22027 1067 0,'-50'0'15,"50"-25"-15,-49 25 0,-1 0 16,25 0-16,0 0 16,-24 0-16,49 25 15,-25-25-15,25 49 16,0 1-1,0-25 1,74-25 0,-24 0-1,-25 0-15,0 0 16,-25-50-16,74 50 0,-74-25 16,25 0-1,0 25 16,-25 50-15,74 0 0,-49-1-16,25 1 0,-26 24 15,26 1-15,-50-26 16,0-24-16,0 0 16,-74 49-1,24-74-15,-24 0 16,-1 0-16,25 0 15,1 0-15,24 0 0,-25 0 32,50-74-17,0 49 1,75-25-16,-26-24 16,26 0-16,-1-26 15,26 1-15,-1-25 16,-25 0-16,-24 50 15,-1-25-15,-49 49 16,25 25-16,-25-24 16,0 98 31,0 1-47,0-1 15,0 1-15,0 0 16,0-1-16,0 26 0,0-26 15,0 1-15,-49-25 16,49-1 0,24-24 15,26 0-15,-25 0-16,24 0 15,-24 0-15,0-24 16,25 24-1,-26 0 17,1 0-17,0 0 1,49 0 15,-74-75-31,25 50 16,0-24-16,25-1 15,-50-24-15,49-1 16,1 1-16,-50 0 16,50-1-16,-50 25 15,0 1-15,-25 49 47,-25 49-47,50 26 0,-50-25 16,50 24-16,0 0 15,0 1-15,0-1 16,0 1-16,0-1 16,0 0-16,0-24 15,0-25-15,0 0 16,0 24-16,-24-49 16,24 25-16,-25-25 15</inkml:trace>
  <inkml:trace contextRef="#ctx0" brushRef="#br0" timeOffset="58185.42">22845 769 0,'50'-50'16,"24"50"-16,1-49 15,-1 49-15,1 0 0,24 0 16,25-25-16,-50 25 15,-24 0-15,-25 0 16</inkml:trace>
  <inkml:trace contextRef="#ctx0" brushRef="#br0" timeOffset="59386.58">18157 1761 0,'-49'0'0,"-1"0"16,100 0 15,-1 0-15,26 0 0,-1 0-16,25 0 0,25 0 15,50 0-15,0 0 16,49 0-16,25 0 15,74-49-15,26 49 16,24-75-16,0 75 16,-50-50-16,50 50 15,-49-49-15,-25 49 16,-26 0-16,-73 0 0,-75 0 16,-50 0-16,-49 0 15</inkml:trace>
  <inkml:trace contextRef="#ctx0" brushRef="#br0" timeOffset="59853.71">19174 1712 0,'0'0'0,"224"0"16,-26 0-16,50 0 16,-25 0-16,75-25 0,24 25 15,1 0 1,-25 0-16,-1 0 0,50 0 15,-74 0-15,25 0 16,-25 0-16,-75 0 16,-24 0-16,-75 0 15,-49 0-15,-25-50 16</inkml:trace>
  <inkml:trace contextRef="#ctx0" brushRef="#br0" timeOffset="60272.37">20067 1736 0,'0'0'15,"199"0"-15,297 0 16,-223 0-16,0 0 15,-50 0-15,0 0 16,25-24-16,-25 24 16,-24 0-16,-26 0 15,-49 0-15,-24 0 16,-26 0-16,0 0 16,-123 0 15,-1 0-31</inkml:trace>
  <inkml:trace contextRef="#ctx0" brushRef="#br0" timeOffset="62290.38">16371 992 0,'0'75'47,"0"-26"-47,0 1 16,0 24-16,0-24 15,0-1-15,0-24 16,0 0-16,0 25 15</inkml:trace>
  <inkml:trace contextRef="#ctx0" brushRef="#br0" timeOffset="62822.7">16371 843 0,'-49'0'0,"-1"25"16,1 25 0,24 49-16,-50 50 0,1-25 15,24-25-15,50-25 16,-24 1-16,24-1 16,0-24-16,0 24 15,49-49-15,-24-25 16,25 50-16,24-50 15,0 0-15,26 0 16,-1 0-16,25-25 16,-25-25-16,25-24 15,-25-1-15,-49 1 16,0 0-16,-50-1 16,24-24-16,-24 0 15,0 0-15,0-1 16,-24 51-16,-1-26 0,-50 75 15,26-24-15,-1 24 16,1 0-16,-1 0 16,-25 74-16</inkml:trace>
  <inkml:trace contextRef="#ctx0" brushRef="#br0" timeOffset="63100.45">16421 1736 0,'25'0'16,"0"0"-16,49 0 15,75-49-15,0 49 16,99-75-16,-50 75 16,50-74-16,-24 74 15,-26 0-15,-74 0 16,-50 0-16</inkml:trace>
  <inkml:trace contextRef="#ctx0" brushRef="#br0" timeOffset="63294.2899">16868 2009 0,'0'0'16,"-25"0"-16,50 0 16,74-25-1,99-24-15,50-1 16,50-24-16,24 74 15,26-75-15,-51 75 0</inkml:trace>
  <inkml:trace contextRef="#ctx0" brushRef="#br0" timeOffset="73908.3">1141 11063 0,'0'-50'31,"0"25"-31,0-24 16,0-1-1,0 75 63,0 25-78,0-1 16,0 26-16,0-51 16,0 26-16,0-25 15,0 25-15,0-1 16,0-74 46,0-49-46,0 24-16,25-24 16,-25-1-16,25 1 15,-25 0-15,50 24 16,-26 50-1,-24 25 1,75 24 0,-75 1-16,74 49 0,-49-49 15,25-25 1,-26 24-16,26-24 0,-25-25 16,0 50-1,-25-100 16,0 0-31,0 1 16,0-1-16,0-24 16,0-1-16,0-24 15,0 25-15,0 49 0,-25 25 47,25 25-47,0 0 16,0 24-16</inkml:trace>
  <inkml:trace contextRef="#ctx0" brushRef="#br0" timeOffset="74666.67">1886 10939 0,'-75'0'63,"75"25"-63,-25-1 16,25 26-16,0 0 15,0-26 1,50 26 15,-25-50-15,24-50-1,-49 1 1,0 24 0,0-49-1,0 49-15,-49 25 0,49-50 16,-25 50-16,25 25 62,50-25-46,-26 0 15,1 0-15,25 0-1,-1 0 1,1 50 0,-50-1-1,0 1 1,0-25 0,25-25 46,-25-50-46,74 50-16,-74-50 15,25 1-15,0 24 16,24 25 0,-24 50-1,-25-26-15,75 51 16,-75-26-16,0 51 15,0-26-15</inkml:trace>
  <inkml:trace contextRef="#ctx0" brushRef="#br0" timeOffset="81220.63">2654 11038 0,'25'0'172,"25"0"-172,-1 0 16,1 0-16,24 0 15,-24 0-15,-25 0 16,0 0-1,-25 25 48</inkml:trace>
  <inkml:trace contextRef="#ctx0" brushRef="#br0" timeOffset="83470.14">3374 10765 0,'0'-25'15,"0"1"1,0 48 31,0 26-32,0 0 1,0-1-16,0 26 0,0-26 16,-50 1-16,50-1 15,0 1-15,-25 0 16,25-1-16,0-24 16,-49 25-1,49-75 32,0 0-47,0 0 16,25-49-16,-25 24 15,0 1-15,0-1 16,0 0-16,0 1 16,0-1-16,24-24 0,-24 49 15,0-25 1,50 50-16,0-49 15,-26 49 1,1 0-16,25 0 16,-25 0-16,-1 25 15,51 24 1,-75-24-16,0 25 16,0-1-1,-50-24 1,1-25-1,-26 0-15,1 50 0,-1-50 16,26 0-16,24 0 16,-25 24-1</inkml:trace>
  <inkml:trace contextRef="#ctx0" brushRef="#br0" timeOffset="84589.57">3820 11063 0,'25'0'31,"0"0"0,-25-25-15,0-25 0,0 26-1,-75 24 17,51 0-17,-1 0-15,-25 24 16,25-24-16,25 50 15,-24-50-15,24 50 0,0-1 16,0-24 0,24-25 15,1 0-31,0 0 16,0 0-16,24 0 15,1-50 1,-25 50 78,49 0-79,-49 0 1,25-24-1,-1-26 1,-49 0 0,50 50-16,-50-74 15,0 24 1,0 26 0,-25 24-16,0 0 15,1 24 1,24 1-1,0 0 1,24-25 0,26 50-1,0-50 1,-50 49-16,24-49 16,-24 25-1,0 0 1,0 0-1,0 24 1,25-49 31,0-25-47,25-24 16,-50 24-16,49-25 15,-49-24-15,75 0 16,-75-26-16,49-24 15,-49 50-15,0 24 16,50 1-16,-50 24 16,0 50 31,0 24-32,0 26-15,0-1 16,-25 25-16,25-24 0,0-1 15,-25 1 1,25-26-16,-74 1 0,74-1 16,-50 1-16,50-25 15,-49 25-15</inkml:trace>
  <inkml:trace contextRef="#ctx0" brushRef="#br0" timeOffset="84901.61">4292 10914 0,'0'0'0,"49"0"31,1 0-15,-25 0-1,24-25-15,-24 25 0,0 0 16,24-49-16,-24 49 15,0 0 1,-25 24 15,0 1-31,0 0 16,0 25-16,0-26 16,0 1-16,0 25 15</inkml:trace>
  <inkml:trace contextRef="#ctx0" brushRef="#br0" timeOffset="85517.51">4639 10666 0,'0'0'15,"0"-25"1,49 25-16,1 25 15,-25 25 1,24-26-16,-24 26 16,25-50-16,-50 50 15,25-50-15,-25 49 0,24-49 16,-24 25 0,25-25-16,25 0 31,-25 0-16,-50 0 48,0 0-47,-25 0-16,26 25 15,-26 24 1,50-24-16,0 0 15,0 0 17,25-25-32,0 0 15,24 0 1,1 0 0,-50-25-1,25 25-15,-25-25 16,49 25 46,-49 25-46,25-25-16,0 0 31,25 0-31</inkml:trace>
  <inkml:trace contextRef="#ctx0" brushRef="#br0" timeOffset="85900.14">5309 10691 0,'0'-25'16,"0"-25"0,0 100 46,0 0-46,0 24-16,0 0 15,0-24-15,0 0 16,0-1-16,0-24 0,0 25 16,0-26-16,0 26 15</inkml:trace>
  <inkml:trace contextRef="#ctx0" brushRef="#br0" timeOffset="86170.65">5482 10517 0,'0'25'32,"0"25"-32,25-1 15,-25 26-15,0-1 16,50 0-16,-50-24 16,0 24-16,0-24 15,-25 0-15,25-1 16,-50 1-16,50-25 15,-25-25-15</inkml:trace>
  <inkml:trace contextRef="#ctx0" brushRef="#br0" timeOffset="86734.98">5730 10840 0,'0'24'16,"0"26"0,0 24-1,25-74 1,-25 25 0,50-25-1,-1-25 1,-24 25-1,-25-74-15,50 49 0,-50 0 16,74-24-16,-49 49 16,-25 25 15,0 24-15,49 50-16,-49-24 15,0 24-15,0 0 16,0 1-16,25-26 15,-25 0-15,0-24 16,0 0-16,0-1 16,-49-24-1,24-25-15,0 0 0,-25 0 16,1-25-16,24 25 16,25-49-16,0-1 15,0 25-15,99-24 16,0-26-16,26 1 15,-1-1-15,-25 26 16,0 24-16,-49 25 16,-1-75-16,-24 75 15</inkml:trace>
  <inkml:trace contextRef="#ctx0" brushRef="#br0" timeOffset="88984.34">2183 11881 0,'0'0'0,"25"0"0,-25-24 16,-25 24 30,-24 0-30,-26 49-16,1 1 16,-1 24-16,51-24 15,24-1-15,-50 1 16,50 0-16,0-25 16,0-1-16,0 26 15,74-50 1,-24 0-16,0 0 15,-1 0-15,26-25 0,-26 25 16,1-74 0,-1 24-16,-24 25 0,0 0 15,-25-24 1,50 49-16,-50-25 0,-25 25 62,25 50-62,0 24 16,25-49 15,-1-25-15,26-25 0,0-25-1,-50 26-15,24-26 16,-24 0 15,-74 50-31,49 0 16,-24 0-16,24 0 15</inkml:trace>
  <inkml:trace contextRef="#ctx0" brushRef="#br0" timeOffset="89550.4899">2580 12005 0,'0'-24'16,"25"24"-1,24 0 1,-24 0 0,0 0-1,-25 49 1,0-24-1,0 0 17,50-25 30,-1 0-46,-49-25-1,75 25-15,-51 0 16,-24-25 125,50-24-126,0 49-15,-1 0 16,-24 0 0,-25 49-1,0-24 1,0 0-16,0 24 15,0-24 1</inkml:trace>
  <inkml:trace contextRef="#ctx0" brushRef="#br0" timeOffset="90109.72">3200 12030 0,'50'25'47,"-50"0"-31,0 0 15,25-25 47,-1-25-62,51 25 0,-50 0-1,-25-50 95,24 50-95,-24-25-15,50 1 16,-25 24-1,0 0 1,-25 24 0,49 1-16,-49 25 15,0-1-15,0-24 16,0 0-16,-49-25 16</inkml:trace>
  <inkml:trace contextRef="#ctx0" brushRef="#br0" timeOffset="90266.37">3721 12204 0,'0'0'15,"25"0"-15,24-50 16</inkml:trace>
  <inkml:trace contextRef="#ctx0" brushRef="#br0" timeOffset="93618.45">6772 5631 0,'0'49'94,"0"-24"-63,0 0-15,0 24-16,0-24 16,-50 0-1,50 25-15,0-1 0,0 1 16,0 0-16,0-1 15,0 26-15,-24-1 16,24 0-16,0 1 16,0-1-16,0 25 15,0 1-15,0-1 0,0-25 16,-50 26-16,50-51 16,0 1-16,0 24 15,0 1-15,0-26 16,0 1-16,0-1 15,0 1-15,0 24 16,0-24-16,0 0 16,-50-1-16,50 1 15,0-1-15,0 26 16,0-26-16,0 1 16,0 0-16,0-1 15,0 1-15,0 0 16,-24 24-16,24-49 0,0 0 15,0-1-15,0 26 16,0-25-16,-50 0 16,50 24-16,0-24 15,0 0-15,0 24 16,0-24-16,0 0 16,0 0-16,0 24 15,0-24-15,0 0 16,-25 25-16,25-26 15,0 1-15,0 0 16,0 25-16,0-26 16,0 1-16,0 25 0,0-25 15,-25-1 1,25 26-16,0 25 0,0-1 16,0-24-1,0-26-15,0 26 0,0 0 16,0-1-16,0 1 15,0-1-15,0 1 16,0 0-16,0-1 16,-49 1-16,49 24 15,0-24-15,0-1 16,0 1-16,0 0 16,0-1-16,-25 1 15,25-25-15,0 0 16,0 24-16,0-24 15,0 0-15,0 24 0,0 1 16,-50 24-16,50-24 16,0-25-1,0 0-15,0 24 0,0-24 16,0 0-16,0 24 16,-24 1-16,24 0 15,0-26-15,0 26 16,0 0-16,0-26 15,0 1-15,0 25 16,0-1-16,0 1 16,0 24-16,0-24 15,0 0-15,0-1 0,0 1 16,-50 0-16,50 24 16,0 0-16,0 1 15,0-1-15,0-24 16,0-1-16,0 1 15,0 0-15,0-1 16,0 1-16,0-1 16,0 26-16,0-26 15,0 1-15,0-25 16,0 25-16,0-1 16,0-24-16,0 0 15,0 0-15,-25 49 16,25-49-16,0 0 0,0-1 15,0 26-15,0 0 16,0-26 0,0-73 31</inkml:trace>
  <inkml:trace contextRef="#ctx0" brushRef="#br0" timeOffset="96722.47">1836 7565 0,'25'0'16,"0"0"-1,-1 0-15,26-24 16,-25 24-16,0 0 16,24 0-16,-24-25 15,0 25-15,24 0 16,1 0 0,-25 0-16,24 0 31,26 0-31,-50 0 15,49 0-15,-24-50 16,24 50-16,-24 0 16,-1 0-16,-24 0 15,25-25-15,-26 25 16,1 0-16,25 0 16,-1 0-1,1 0 1,-25 0-16,0 0 15,24 0-15,26 0 16,-50 0 0,-1 0-16,26 0 15,-25 0-15,0 0 0,-1 0 16,26 0 0,-25 0-16,0 0 0,24 0 15,-24 0-15,0 0 16,0 0-16,24 0 15,-24 0-15,0-24 16,24 24-16,-24 0 16,0 0-16,49 0 15,-49 0 1,25 0-16,-25 0 16,-1 0-16,26 0 15,-25 0-15,25 0 16,-1-50-16,1 50 0,-1 0 15,-24 0-15,25 0 16,-1 0-16,-24 0 16,50 0-16,-26 0 15,1 0-15,-1 0 16,1 0-16,0 0 16,24-25-16,-24 25 15,24 0-15,0 0 16,1-49-16,-25 49 15,-1 0-15,1 0 16,-1 0-16,26 0 16,-26 0-16,-24 0 15,0 0-15,25 0 0,-26 0 16,1 0-16,0 0 16,25 0-1,-26 0-15,26 0 0,0 0 16,-1-50-16,26 50 15,-26 0-15,1 0 16,-1 0-16,1 0 16,0 0-16,-1 0 15,26 0-15,-26 0 16,1-25-16,-25 25 16,0 0-16,24 0 15,-24 0-15,0 0 16,24 0-16,-24 0 15,0 0-15,0 0 0,24 0 16,-24 0-16,0 0 16,25 0-1,-26 0-15,1 0 0,0 0 16,25 0-16,24 0 16,-24 0-16,-1 0 15,1 0-15,-1 0 16,1 0-16,0 0 15,24 0-15,-24 0 16,-1 0-16,1 0 16,0 0-16,-1 0 15,1 0-15,24 0 0,1 0 16,-26 0 0,1 0-16,-1 0 0,1 0 15,-25 0-15,49 0 16,-24 0-16,-1 50 15,1-50-15,0 0 16,-1 0-16,1 0 16,0 0-16,-1 0 15,1 0-15,-1 0 16,1 0-16,0 0 16,24 0-16,-24 0 15,-1 0-15,1 0 16,-1 0-16,1 0 15,0 0-15,24 25 0,-24-25 16,-1 0-16,-24 0 16,25 0-16,-1 0 15,1 0-15,0 0 16,-1 0-16,1 0 16,-1 0-16,1 0 15,24 0-15,-24 0 16,0 0-16,-1 0 15,1 0-15,-1 0 16,26 0-16,-26 0 16,26 0-16,-1 0 0,1 0 15,-1 0 1,-24 0-16,24 0 0,-24 0 16,24 0-1,1 0-15,24 0 0,-25 0 16,1 0-16,-1 0 15,25 0-15,0 0 16,1 0-16,-1 0 16,25 0-16,-25 0 15,0 0-15,1 0 16,-26-50-16,0 50 16,1 0-16,-1 0 15,1 0-15,-26 0 16,1 0-16,24 0 0,-24 0 15,-1 0-15,1 0 16,0 0-16,-25 0 16,24 0-1,-24 0-15,0 0 0,24 0 16,26 0-16,-50 0 16,24 0-16,1 0 15,-1 0-15,1 0 16,0 0-16,-1 0 15,1 0-15,-1 0 16,26 0-16,-26 0 16,26 25-16,-1-25 15,1 0-15,24 0 0,0 0 16,25 0-16,-25 0 16,1 0-16,-1 0 15,0 0-15,0 0 16,-24 0-16,24 0 15,0 0-15,50 49 16,-50-49-16,0 0 16,1 0-16,48 0 15,26 0-15,-25 0 16,25 0-16,-1 0 16,-49 0-16,-25 0 15,50 25-15,0-25 16,-50 0-16,0 0 0,-24 0 15,-1 50-15,1-50 16,-1 0-16,1 0 16,-1 0-16,0 0 15,1 49-15,-1-49 16,1 0-16,-1 0 16,-24 25-16,-1-25 15,1 0-15,-1 0 16,1 50-16,0-50 15,24 0-15,-24 0 16,24 0-16,25 25 16,1-25-16,-26 0 0,25 0 15,0 0 1</inkml:trace>
  <inkml:trace contextRef="#ctx0" brushRef="#br0" timeOffset="99526.34">18381 7565 0,'0'-49'78,"0"24"-16,24 25-46,51-50 0,-26 50-16,26 0 15,-1-24-15,25 24 16,1 0-16,24-50 16,0 50-16,25 0 15,-25 0-15,49-50 16,26 50-16,-1 0 15,1 0-15,-26 0 0,26 0 16,-75 0-16,-25 0 16,-25 0-16,1 0 15,-1 0-15,-49-24 16,0 24-16,24 0 16,-24 0 30,-25-50-14,25 50-17,0 0 1</inkml:trace>
  <inkml:trace contextRef="#ctx0" brushRef="#br0" timeOffset="107265.6">7268 7516 0,'-25'0'0,"25"25"563,0-1-547,0 1-16,0 25 15,0-25-15,0-1 16,0 26-16,0-25 15,0 24-15,0-24 32</inkml:trace>
  <inkml:trace contextRef="#ctx0" brushRef="#br0" timeOffset="108525.58">7715 7615 0,'0'-25'16,"-50"25"-1,0 0 1,26 0-16,-1 0 15,-25 0-15,25 25 16,-24 25 0,49-1-1,0 1 1,25-25 0,24-25-1,-24 0-15,25 0 16,-26 0-16,1 0 15,-25-50-15,50 50 16,-50-50-16,49 50 16,-49-24-16,0-1 31,0 50 0,0 24-15,0 1-16,0-1 0,0 1 15,0 0 1,0-1-16,0 1 0,0 24 16,0-24-16,0 0 15,-24-1-15,24-24 16,-25-25-16,25 50 16,-25-50-16,-25 0 31,50-25-31,0-50 15,0 51 1,0-26-16,0 25 16,0-24-16,25-1 15,0 25-15,25-25 16,-26 26-16,1-26 16,25 25-16,-25 0 15,24-24-15,1-1 16</inkml:trace>
  <inkml:trace contextRef="#ctx0" brushRef="#br0" timeOffset="108902.35">7963 7689 0,'0'0'16,"49"0"46,-49 50-31,0 0-31,0-1 32,0-24-32,0-75 78,25 50-63,-25-49-15,50 49 16,-50-25-16,24 25 16,26 0-1,-25 0 1,-25 50 0,0-1-1,0 1 1</inkml:trace>
  <inkml:trace contextRef="#ctx0" brushRef="#br0" timeOffset="109328.41">8260 7739 0,'0'-50'0,"0"75"31,0 50-15,25-75-16,-25 74 16,25-74-16,-25 25 15,50-25-15,-26 25 16,1-25-1,25 0 17,-50-25-17,0-50-15,0 51 16,0-1 0,-25-25-1,-25 50-15,26 0 16,-26 0-16,0 0 0,1 0 15,-1 0-15,50 25 16,-25-25-16,25 25 16</inkml:trace>
  <inkml:trace contextRef="#ctx0" brushRef="#br0" timeOffset="109683.62">8558 7764 0,'0'0'0,"25"0"31,-25 49 0,0-24-15,0 25 15,0-75 16,0 0-16,74-24-31,1 24 16,-26 25-1,1 0-15,-1 0 16,1 0-16</inkml:trace>
  <inkml:trace contextRef="#ctx0" brushRef="#br0" timeOffset="110138.9399">9079 7764 0,'25'0'16,"-25"-25"46,-25 25-46,-25 0-16,25 0 16,1 0-16,-26 0 15,25 0-15,25 50 16,-49-50-16,49 49 15,0 1 1,0-25 0,49-25 15,-24 0-15,0 0-1,24-50 1,-24 50-1,-25-25 1,0 50 15,25-25-15,-25 50-16,25-50 16,49 0-1</inkml:trace>
  <inkml:trace contextRef="#ctx0" brushRef="#br0" timeOffset="110558.22">9327 7565 0,'0'0'0,"25"-24"16,-25-1-16,0 50 47,0 24-47,0 1 15,0-25-15,0-1 16,0 26-16,0-25 16,0 24-1,-50-49 1,75 0 31,25 0-32,-1 0 17,1 0-32,-1 0 15,-24 0 17,-25 25-17,-25-25 1,-24 0-16,-1 50 0,1-50 15,24 0 1,-25 0-16</inkml:trace>
  <inkml:trace contextRef="#ctx0" brushRef="#br0" timeOffset="110806.38">9674 7516 0,'0'25'31,"25"-1"-31,-25 1 16,0 25-16,50-25 0,-50-1 15,0 26 1,0-25-16,24 0 0,-24 24 15,0 1-15,0-25 16</inkml:trace>
  <inkml:trace contextRef="#ctx0" brushRef="#br0" timeOffset="111171.54">9972 7838 0,'0'0'0,"0"-25"0,99-24 15,-74 49-15,24-25 16,1-25 0,-50 1-1,0-1 1,-50 50-1,26 0 1,-26 0-16,25 25 16,-24-25-16,49 74 15,-25-49-15,25 0 16,0 25-16,0-26 0,49-24 16,-24 50-16,0-50 15,25 0-15,24 50 16,0-50-16,26 0 15,-1 0-15</inkml:trace>
  <inkml:trace contextRef="#ctx0" brushRef="#br0" timeOffset="111427.66">10890 7590 0,'0'-49'0,"0"98"32,24 26-17,-24-51-15,0 1 16,0 25-16,0-25 16,0-1-16,0 1 15,0 25-15,-24-25 16,-26 49-1,25-74 1</inkml:trace>
  <inkml:trace contextRef="#ctx0" brushRef="#br0" timeOffset="111693.57">10865 7689 0,'0'0'0,"0"-24"0,0-1 0,0 0 15,25 25 1,24-50 0,26 50-1,-26 0 1,1 0 0,-50 50-16,0-25 15,0 0 1,-25 24-1,-25-24 1,1 25 0</inkml:trace>
  <inkml:trace contextRef="#ctx0" brushRef="#br0" timeOffset="112058.3">11063 7739 0,'0'0'0,"50"0"15,-25 0 1,24 0 0,1 0-16,-1 74 15,-49-24 1,0 0-1,-24-26 17,-1-24-32,0 0 15,25-24 32,50 24-47,-1-50 16,1 0-16,0 26 0,24 24 15,-24-50-15,-26 50 16,1 0-16</inkml:trace>
  <inkml:trace contextRef="#ctx0" brushRef="#br0" timeOffset="112433.5">11634 7714 0,'-25'0'109,"0"75"-93,25-51 0,0 1-1,0 0 1,25-25-1,49 0 1,-49 0-16,25 0 16,-25 0-16,49-50 15,-49 50-15,24-24 16,-49-1 0,-24-25-1,-1 50-15,0-25 16,-25 25-16,1 0 15,24 0-15</inkml:trace>
  <inkml:trace contextRef="#ctx0" brushRef="#br0" timeOffset="112943.4399">11981 7491 0,'0'0'0,"25"0"0,0 0 16,-25 25 0,0 0-1,0-1-15,0 26 16,0-25-16,0 0 15,0 24-15,0 1 16,24-75 62,51 0-62,-50 25-16,-1 0 15,1 0 1,25 0-16,-1 0 0,-24 0 16,0 0-16,-25 25 47,-25-25-32,-24 0-15,24 50 16,-25-50-16,25 0 15,1 24-15,-26-24 16</inkml:trace>
  <inkml:trace contextRef="#ctx0" brushRef="#br0" timeOffset="113230.57">12427 7491 0,'0'50'16,"0"-26"0,0 1-16,25 25 15,-25-25-15,0-1 0,0 51 31,0-1-31,0-24 16,-49-25 0,24-25-16,25 49 15,-50-49-15,50 50 16,-49-50-16</inkml:trace>
  <inkml:trace contextRef="#ctx0" brushRef="#br0" timeOffset="113635.75">12452 7863 0,'25'0'0,"0"0"16,49-25-1,-49 25-15,0 0 16,25-49-1,-50-1 1,0 25 0,-25 25 15,-25 0-15,1 0-1,24 50 1,25-25-16,-50-25 0,50 49 15,-25 1 1,25-25 0,25-25-1,0 0-15,25 0 16,-1 0-16,-24 0 16,25 0-16,-26 0 15,26 0-15</inkml:trace>
  <inkml:trace contextRef="#ctx0" brushRef="#br0" timeOffset="114171.84">12800 7838 0,'49'0'203,"-49"-25"-187,25 25-1,0 0-15,-25-24 16,49 24-16,-24 0 47,0 0 31,-25-25-62,25 25-1,24 25 17,-49 24-17,0 1 1,0-25-1,-24-25-15</inkml:trace>
  <inkml:trace contextRef="#ctx0" brushRef="#br0" timeOffset="135919.57">2778 14089 0,'0'-50'0,"0"75"47,0 50-31,0-1-16,0 0 15,0 26-15,0-26 16,0 1-16,-24-1 16,24 0-16,-25 1 15,25-26-15,-50 1 16,50-25-16,0 0 15</inkml:trace>
  <inkml:trace contextRef="#ctx0" brushRef="#br0" timeOffset="136182.79">3002 14213 0,'0'0'0,"49"-50"15,-49 75 32,25-25-47,-25 75 16,25-26-16,-25 1 0,0 0 16,50 24-1,-50 0-15,0 1 0,0-1 16,0 1-16,0-1 15,0-24-15,0-26 16,-50-24-16</inkml:trace>
  <inkml:trace contextRef="#ctx0" brushRef="#br0" timeOffset="136473.54">2332 14412 0,'0'0'0,"25"-25"31,24 25-15,26 0-16,24 0 15,0 0-15,0 0 16,1 0-16,24 0 16,-25 0-16,-25 0 15,1 0-15,-26 49 16</inkml:trace>
  <inkml:trace contextRef="#ctx0" brushRef="#br0" timeOffset="136760.04">2530 14560 0,'0'0'0,"-49"0"31,74 0 0,24 0-31,1 0 16,24 0-1,1 0-15,-1 0 16,25 0-16,-24 0 0,-1 0 16,-24 0-16,-25 0 15</inkml:trace>
  <inkml:trace contextRef="#ctx0" brushRef="#br0" timeOffset="137253.5">2382 14089 0,'0'0'0,"0"-25"16,0 100 31,0-26-32,0-24 1,49 0 15,-24-25-15,0 0-1,-25-50 1,0 25-16,0-24 16,-25-1-1,0 50 1,-24 0 15</inkml:trace>
  <inkml:trace contextRef="#ctx0" brushRef="#br0" timeOffset="137899.76">3349 14684 0,'0'25'78,"25"-25"-78,-25 25 0,25-25 15,-25 50-15,49-26 16,-49 1 0</inkml:trace>
  <inkml:trace contextRef="#ctx0" brushRef="#br0" timeOffset="138056.65">3448 14660 0,'-25'0'47,"1"49"-47,-26-24 0,0 25 15,1-1-15,-1 1 16,1-25-16</inkml:trace>
  <inkml:trace contextRef="#ctx0" brushRef="#br0" timeOffset="140367.6">2927 14610 0,'25'0'32,"25"0"-17,-25 0 1,-1 50-1,-24-75 110,25 25 0,0 0-125,25 0 16,-1 0-16,1-25 16,-1 25-16,1 0 15,0 0-15,-26 0 16,1 0 0</inkml:trace>
  <inkml:trace contextRef="#ctx0" brushRef="#br0" timeOffset="141170.74">2605 14610 0,'25'0'140,"24"0"-124,26 0-16,-1 0 16,0 0-16,1 0 15,-1 0-15,-24 0 16,0 0-16,-26 0 15</inkml:trace>
  <inkml:trace contextRef="#ctx0" brushRef="#br0" timeOffset="146448.6">2902 14015 0,'-24'-25'15,"-1"25"1,25-25-16,-25 25 15,-49-50 1,24 50 0,50-24-16,-50 24 15,26 0-15,-26 0 16,25 0-16,0 0 16,1 0-16,-26 0 15,25 0-15,-24 0 16,-1 0-16,-24 24 15,24 26-15,0-50 16,1 74-16,-26-24 16,51-25-16,-26 24 15,50 1-15,-25 24 0,25 1 16,0 24-16,0 0 16,0 1-16,25-26 15,0 50-15,24-50 16,1 1-16,-25 24 15,24-49-15,-24-1 16,25 1-16,-1 24 16,1-49-16,24 25 15,-24-50-15,0 49 16,24-49-16,25 0 0,25 0 16,0 0-1,-24 0-15,-1-24 0,25-26 16,-50 25-16,1-25 15,24-24-15,-50 24 16,26-24-16,-50-25 16,24 24-16,-49-24 15,75 0-15,-75 25 16,0-1-16,0-24 16,0 0-16,0 24 15,-25 1-15,-50-1 16,51-24-16,-26 50 15,-49-1-15,24 25 0,1-24 16,-25-1 0,49 25-16,1-24 0,24 49 15,-25-50-15,25 50 16,25-25 0,-49 25 15,24 0-16,-25 0 1,25 0 0</inkml:trace>
  <inkml:trace contextRef="#ctx0" brushRef="#br0" timeOffset="152519.79">6896 8682 0,'50'0'46,"-1"0"-46,26 0 16,-1 0-16,1-25 0,24 25 16,0 0-16,-25 0 15,1 0-15,-26 0 16,1 0-16,-25 0 16,-50 0 15,-25 0-31</inkml:trace>
  <inkml:trace contextRef="#ctx0" brushRef="#br0" timeOffset="152818.5">7367 8706 0,'0'-24'16,"0"-1"-1,0 50 48,0-1-63,0 26 16,0 0-16,0-1 15,0 1-15,0-25 16,0 49-16,0-49 15,0 0-15,0 0 16,-49-25-16,49 74 16</inkml:trace>
  <inkml:trace contextRef="#ctx0" brushRef="#br0" timeOffset="153271.389">7764 8582 0,'0'0'15,"0"25"17,0 25-32,0-1 15,0 26-15,0-26 16,0 1-16,0 0 0,0-26 15,0 26 1,0-25-16,0-50 63,0-25-48,50 1 1,-25 49-16,24-50 15,-24 50-15,25 0 16,-26 0 0,-24 25-1,50 0 1,-50 24-16,0-24 16,0 0-16,0 25 15,-25-25-15,0-1 16</inkml:trace>
  <inkml:trace contextRef="#ctx0" brushRef="#br0" timeOffset="153685.59">8087 8954 0,'74'0'16,"-49"0"0,0 0-16,0 0 0,24-24 15,-24 24-15,0 0 16,24 0 0,-49-25-16,50 25 0,-50-50 15,0 25 1,0 1-1,-50 24 1,26 0 0,-1 0-16,-25 0 15,25 49-15,-24 26 16,49-51-16,0 26 16,25 0-1,49-50 1,-49 0-1,0 0-15,-1 0 16,26 0 0</inkml:trace>
  <inkml:trace contextRef="#ctx0" brushRef="#br0" timeOffset="154072.4199">8657 8880 0,'0'0'0,"0"-25"16,-25 25 31,-24 0-32,49 25-15,0 25 16,0-1 0,0 1-1,25-50 1,-1 0-1,1 0 1,25 0 0,-50-25-1,49 25-15,-49-74 16,50 49-16,-50 0 16,0 0-16,-25-49 15,0 74 1,-24 0-16,-1 0 0,25 0 15,-24 0 1,49 25-16</inkml:trace>
  <inkml:trace contextRef="#ctx0" brushRef="#br0" timeOffset="154408.4799">8905 8806 0,'50'0'32,"-25"0"-32,24 0 31,-24 24-31,25-24 0,-50 50 16,49-50-16,-49 50 15,0-1 1,0-24-1,-74-25 1,49 0 0,75-50 31,-1 50-32,26-49-15,-26 49 16,1-50-16,-25 50 15</inkml:trace>
  <inkml:trace contextRef="#ctx0" brushRef="#br0" timeOffset="154822.51">9327 8930 0,'25'0'32,"0"0"-17,24 0 1,-49-50-16,0 25 31,0 0-15,-25 25 31,-24 0-32,-1 25 1,50 25 0,0-1-1,0 1 1,25-50-16,25 25 15,-1-25-15,1 0 16,-25 0-16,-1 0 16</inkml:trace>
  <inkml:trace contextRef="#ctx0" brushRef="#br0" timeOffset="155392.44">9674 8905 0,'0'-50'16,"0"75"31,0 49-47,0-24 15,0-25 1,25-75 93,25 25-93,-26 25-16,51 0 16,-75 25 46,-25-25-31,75-25 32,-26 25-63,1-24 15,25 24-15,-25 0 16,-1 0 0,-24 24 15,0 1-31,0 50 16,0-1-16,0 1 15,0-26-15,-49-24 16</inkml:trace>
  <inkml:trace contextRef="#ctx0" brushRef="#br0" timeOffset="156208.3799">10840 8731 0,'25'0'47,"-25"-25"-16,0 1-16,0 48 32,0 1-31,0 50-16,0-26 16,49 1-16,-49-1 15,0-24-15,0 25 16,0-25-16,0 0 15,-24 24 1</inkml:trace>
  <inkml:trace contextRef="#ctx0" brushRef="#br0" timeOffset="156899.79">11336 8880 0,'25'0'47,"25"0"-32,24 50 1,-74-26-16,0 26 16,25-25-16,-25 0 15,0 24 1,-25 1-16,-25-50 15,1 0 1,24 0 0,25-25-1,25 25 1,49-74-16,-24 74 16,-1-50-16,1 50 15,0 0-15,-1-25 16,1 25-16</inkml:trace>
  <inkml:trace contextRef="#ctx0" brushRef="#br0" timeOffset="165874.44">10914 8582 0,'-24'0'0,"-1"0"31</inkml:trace>
  <inkml:trace contextRef="#ctx0" brushRef="#br0" timeOffset="166324.4799">10666 8582 0,'-24'0'16,"24"-24"62,74 24-78,-49 0 0,24 0 16,-24 0-1,0 0-15,25 0 0,-26 0 16,1 49-16,25-49 15,-25 25-15,-1-25 16,26 50 0,-75-50 15,25 24-31,-74-24 16,24 25-16,25-25 15,25 50-15,-49-50 16,49 25-16,-50-25 15,50 24-15,-25-24 32</inkml:trace>
  <inkml:trace contextRef="#ctx0" brushRef="#br0" timeOffset="167616.4799">11733 9029 0,'0'-25'0,"0"-25"15,25 50 1,-25 25 78,0 50-79,0-26 1,0-24-1,74-25 1,-24 50-16,-25-50 16,24 0-1,-24-25 1,-25 0 0,0-24-16,0-1 15,-25-25 1,0 75-1,-24-24-15,24 24 16,0 0-16,0 0 16,-24 0-1,74 0 17</inkml:trace>
  <inkml:trace contextRef="#ctx0" brushRef="#br0" timeOffset="167899.47">12155 8905 0,'49'0'78,"1"0"-78,-50 25 15,49-25-15,-49 24 16,25-24-16,-25 50 16,0-25-1</inkml:trace>
  <inkml:trace contextRef="#ctx0" brushRef="#br0" timeOffset="168124.5">12427 8806 0,'0'0'0,"0"24"47,0 1-31,0 25-16,0-25 15,0-1-15,0 1 16,-24 25-16,24-25 16,-50-25-16,50 49 15</inkml:trace>
  <inkml:trace contextRef="#ctx0" brushRef="#br0" timeOffset="168356.5">12552 8979 0,'0'0'0,"0"-25"15,0 50 32,0 25-31,0 0-1,0-26 1</inkml:trace>
  <inkml:trace contextRef="#ctx0" brushRef="#br0" timeOffset="168500.46">12552 8880 0,'0'0'0,"0"-50"15,0 26-15,24 24 16,26 0 0,-25 0-1</inkml:trace>
  <inkml:trace contextRef="#ctx0" brushRef="#br0" timeOffset="168956.61">12676 8905 0,'24'0'0,"26"0"31,-25 0-15,0 49-1,-25-24 1,0 25 15,0-75 47,0-25-62,49 26-16,-49-1 16,25-25-16,25 25 15,-26 25 1,1 0 0,25 0-1,-50 75 1,0-50-16,0 24 15,25-24-15,-25 0 16,0 25-16,49-1 16,-49-24-1</inkml:trace>
  <inkml:trace contextRef="#ctx0" brushRef="#br0" timeOffset="169576.79">13444 8954 0,'0'0'0,"0"-49"0,0-26 16,0 51-1,-74-26 1,0 50 0,49 25-1,-25 24-15,50-24 0,-49 25 16,49-1-1,0-24 1,0 0 0,49-25 15,1 0-15,-50-50-1,25 26-15,-25-26 16,49 25-16,-49 0 15,-4068 25-15,8186 0 32,-4118 25-17,49 25-15,-49-1 16,0 1-16,0 0 16,25 24-16,-25-24 15,0-1-15,0 1 16,0 0-16,0-26 15,-74 26-15,-1-50 16,26 50-16,24-50 16,0 0-16,-49 0 15,49 0 1,25-75 0,25 26-1,0-26-15,24-24 16,26 25-16,24-1 0,-25 1 15,50 49-15,-49-25 16,-1 1-16,1 49 16,-1-25-16</inkml:trace>
  <inkml:trace contextRef="#ctx0" brushRef="#br0" timeOffset="204960.4799">4267 16098 0,'0'-25'47,"25"25"-16,49 0-15,-24 0-1,-26 25 1,-24 0-16,0 25 15,0-26-15,0 1 16,0 25 0,0-25-16,50-75 78,-25 0-78,24 1 15,-24-1-15,25 1 16,-50-1-16,25 50 16,-25 25 31,0 0-32,0-1 1,0 26 15,49-25-31,1-25 16,-1 0-16,26 49 15,-1-49-15</inkml:trace>
  <inkml:trace contextRef="#ctx0" brushRef="#br0" timeOffset="205302.52">5061 16073 0,'0'0'16,"0"-24"-1,24 24 1,26 0-16,24 0 16,1 0-16,-26 0 15,-24 0-15,0 0 16,-25 24-1,-50 26 1,1-50-16,-1 74 16,25-74-16,25 25 15,-49-25-15,74 0 32,-1 0-17,26 0-15,24 0 0,50 0 16,0-25-16,-24 25 15,-1-49-15,25 49 16</inkml:trace>
  <inkml:trace contextRef="#ctx0" brushRef="#br0" timeOffset="205751.4">5953 15900 0,'0'0'0,"0"-50"31,25 1-15,25 49-16,-25 0 15,-1 0-15,26 0 16,0 0 0,-50 24-1,0 51 1,0-50-16,-25-1 15,25 26-15,-75-50 16,51 50-16,-51-26 16,75 26 15,25-50-31,0 0 16,0 0-16,24 0 15,1 25-15,-25-25 16,0 0-16,24 49 15,-24-24 1,-25 0 0,-50 49-1,1-74-15,-26 25 16,1-25-16,-25 50 16,49-50-16,0 0 15</inkml:trace>
  <inkml:trace contextRef="#ctx0" brushRef="#br0" timeOffset="206139.3499">4887 16570 0,'49'0'31,"26"0"-15,49 0-16,25 0 15,0 0-15,74-25 16,0 25-16,-25 0 16,-24 0-16,0 0 15,-50 0-15,-50 0 16,-49 0-16,-50 0 31,-49 0-31</inkml:trace>
  <inkml:trace contextRef="#ctx0" brushRef="#br0" timeOffset="206419.7">4936 16644 0,'50'0'15,"25"0"-15,49 0 16,49 0-16,26 0 16,24 0-16,25-25 15,-99 25-15,24 0 0,-73 0 16,-26 0 0,-49 0-16,-100 0 46,1 0-46</inkml:trace>
  <inkml:trace contextRef="#ctx0" brushRef="#br0" timeOffset="208650.43">5185 17239 0,'0'25'157,"0"49"-142,0-24 1,24 0 0,1-26-1,0-24 1,25 0-1,-26 0 1,1 0 0,-25-24-16,0-1 15,50 0-15,-50-25 16,0 26-16,0-1 16,0 50 46,0 24-62,0 1 16,0-1-16,25 26 15,-25-25-15,0-1 0,49 1 16,-49 24-16,0-24 16,0-1-16,0 1 15,-25 0-15,1-26 16</inkml:trace>
  <inkml:trace contextRef="#ctx0" brushRef="#br0" timeOffset="208809.2">5433 17983 0,'0'-24'16,"0"-51"-16,0 26 15,49-1-15,-49 0 0,75 1 16,-51 24-16,51-25 15,-26 1-15,26 49 16,-50-25-16</inkml:trace>
  <inkml:trace contextRef="#ctx0" brushRef="#br0" timeOffset="208989.49">5854 17537 0,'25'0'47,"0"0"-47,24 0 15,-24 0-15,0 0 16,25 0 0</inkml:trace>
  <inkml:trace contextRef="#ctx0" brushRef="#br0" timeOffset="209140.71">5730 17686 0,'25'0'15,"49"0"1,1 0-16,49 0 16,99-75-16,-99 75 15,0-24-15,-25 24 16</inkml:trace>
  <inkml:trace contextRef="#ctx0" brushRef="#br0" timeOffset="210471.8799">6970 17140 0,'-24'0'47,"-26"0"-32,50 74-15,-74 1 16,74-1-16,-75 25 0,75-24 15,0-25-15,0-1 16,0-24-16,0 25 16,0-26-16,50-24 15,-50 50-15,25-50 16,-1 0 0,1 0-1,25 0 16,-50-50-15,-50 50 15,1 0-15,-26 0-16</inkml:trace>
  <inkml:trace contextRef="#ctx0" brushRef="#br0" timeOffset="-214164.72">4986 15701 0,'-50'-49'0,"26"24"32,-1 25-17,-25 0 1,25 0-1,-24 0 1,24 0 0,-25 0-16,1 0 15,-1 0-15,1 0 16,24 0-16,-50 0 16,51 0-16,-1 50 15,-25-50-15,25 24 16,1-24-16,-26 75 15,25-75-15,-24 49 16,24-24-16,0 25 16,-25-25-16,50 24 15,-24 1 1,24-25-16,0 49 16,0-49-16,0 24 15,0 1 1,49-50-1,1 74-15,-25-74 16,-1 50-16,26-50 16,-25 50-16,24-50 15,1 49-15,-25-49 16,24 75-16,-24-75 16,0 25-16,25-25 15,-26 49-15,1-49 0,25 0 16,-1 0-1,1 0-15,24 0 0,26 0 16,-1 0-16,75 0 16,-75 0-1,0 0-15,0-25 0,-24 25 16,-1 0-16,0 0 16,-24 0-16,0 0 15,-26 0-15,26 0 16,0 0-16,-26 0 15,1 0-15,25-49 0,-25 49 16,-1 0 0,1 0-16,25-25 0,-25 25 15,24 0-15,1-50 16,24 50-16,-24 0 16,-25-24-16,0 24 15,49-50 1,-49 25-1,-25 0 1,25 25-16,-25-25 16,49-24-1,-49 24 1,25-25 0,-25 26-1,0-26-15,0 0 31,0 1-31,0-1 16,0 25 0,0 1-1,-50-26 1,26 50 0,-1-25-16,-25 25 15,-24-49-15,-1 49 16,26-25-16,-1 25 15,1-50-15,24 50 16,0-25-16,-25 25 16,25 0-16,-24 0 0,-1-24 15,-24 24-15,-1 0 16,-24 0 0,0 0-16,0 0 0,24 0 15,1 0-15,49-50 16,0 50-1,1 0 64,-26 0-48,25 0 16</inkml:trace>
  <inkml:trace contextRef="#ctx0" brushRef="#br0" timeOffset="-210359.75">3572 16222 0,'0'-25'15,"-25"25"17,25-24-17,0-26 17,-24 50-17,24-25 1,0 75 78,0-25-63,24-25 0,51 0-15,-26 0-16,26-50 0,-1 50 15,1-25-15,-26 25 16,26-49-16,-50 49 31</inkml:trace>
  <inkml:trace contextRef="#ctx0" brushRef="#br0" timeOffset="-209946.13">3547 16098 0,'0'25'94,"0"25"-63,25-50 0,0 0-31,25 0 16,-26 0-16,26 0 16,49 0-16,-24-25 15,-1 25-15,-24-25 16,-25 25-16,-50 0 47,-25 0-32,25 0-15,0 0 16</inkml:trace>
  <inkml:trace contextRef="#ctx0" brushRef="#br0" timeOffset="-209610.47">3671 16123 0,'0'25'140,"50"-25"-140,24 0 16,-24 0 0,49 0-16,-24 0 0,-1-50 15,1 50-15,-1-25 16,-24 25-16,-26 0 16</inkml:trace>
  <inkml:trace contextRef="#ctx0" brushRef="#br0" timeOffset="-188006.389">15875 8062 0,'0'-25'15,"0"-25"79,50 50-63</inkml:trace>
  <inkml:trace contextRef="#ctx0" brushRef="#br0" timeOffset="-185175.68">15975 7937 0,'0'-49'16,"0"74"46,0 24-46,0 51 0,0-1-16,-25 0 0,25-25 15,-50 1-15,50-1 16,-25-24-16,25-1 16,0 1-16,-74 0 15,74-26-15,-25 26 16,25-25-1</inkml:trace>
  <inkml:trace contextRef="#ctx0" brushRef="#br0" timeOffset="-184744.3799">15900 8136 0,'0'0'0,"0"-74"0,25 49 0,25-25 16,-26 50 0,-24-50-1,50 50-15,24 25 16,-74 0 0,50 25-16,-50-1 15,0 26-15,0-26 0,0 1 16,0 0-16,-50 24 15,-24-24-15,24-26 16,1 26-16,-1-50 16,50 50-16,-25-50 15,100 0 48,-26 0-48,1 0 1,-25 0 0,24 49-16,-24-49 15,25 50-15,-25-50 16,-1 49-16,26-49 16,-50 50-16,25-50 15</inkml:trace>
  <inkml:trace contextRef="#ctx0" brushRef="#br0" timeOffset="-184292.19">16446 8384 0,'0'0'0,"-25"-25"15,25 50 17,0 0-17,0 24-15,0-24 16,0 0-16,0 0 16,0 49-1,25-74-15,-25 25 16,25-25-16,49 0 15,-24 0 1,-26-25 0,26-24-1,-50 24-15,0 0 16,0-25-16,0 26 16,-25-1-16,0-25 15,-24 50-15,-26-25 16,26 25-16,24 0 15,0 0 1,50 0 15</inkml:trace>
  <inkml:trace contextRef="#ctx0" brushRef="#br0" timeOffset="-183783.0799">16917 8111 0,'0'-25'15,"0"50"32,0 25-31,0-1-16,0 1 15,0 0-15,-25 24 16,25-49-16,0 0 16,-24-25-16,24 49 0,0 1 31,49-50 31,1-25-46,-25 25-16,-1 0 16,1 0-16,50 0 15,-75 25 17,0 0-1,-50-1-31,25-24 15,-24 0-15,-1 50 16,0-50 0,26 0-16</inkml:trace>
  <inkml:trace contextRef="#ctx0" brushRef="#br0" timeOffset="-183363.28">17289 8434 0,'0'0'0,"0"49"78,0-24-78,0 25 15,0-1 1,25 1 0,25-50 15,-1 0-15,-24 0-1,25-50-15,-1 1 16,-49 24-1,0-25-15,0 25 16,0 1 0,-25 24-16,-24 0 15,-1 0-15,-24 0 16,24 0-16,25 0 16,25 49-1</inkml:trace>
  <inkml:trace contextRef="#ctx0" brushRef="#br0" timeOffset="-183063.27">18033 8136 0,'0'0'16,"0"-25"-16,0 75 62,0 24-46,0-24-16,0-1 16,0-24-16,0 25 0,-49 24 15,49-24 1,-75-25-16,75 24 15,-49-24-15,49 0 0,-50-25 16,50 49-16</inkml:trace>
  <inkml:trace contextRef="#ctx0" brushRef="#br0" timeOffset="-182882.3499">17810 8434 0,'0'0'0,"-25"-25"15,25 0 1,25 25 0,25-50-16,49 50 15,25 0-15,50 0 0,-1 0 16,1 0 0,-50 0-16</inkml:trace>
  <inkml:trace contextRef="#ctx0" brushRef="#br0" timeOffset="-182254.79">19224 8359 0,'0'25'94,"0"0"-78,-25 24-16,25 1 15,0-25-15,0 0 16,-25-25-16,25 49 16,0-74 62,0 1-78,0-26 15,0 25-15,0 0 16,50 25-16,-50-49 0,0 74 31,50-25-15,-50 49-16,0-24 15,24 0-15,-24 24 16,50-24 0,0-25-1,-1 0 1,-24 0 0,0 0-1,-25-74-15,0 49 16,0-25-16,49 1 0,-49-26 15,0 26 1,0-26-16,0 26 0,0-1 16,0 1-1,0 98 17</inkml:trace>
  <inkml:trace contextRef="#ctx0" brushRef="#br0" timeOffset="-181742.37">19968 8558 0,'50'0'15,"-25"-50"16,-25 25-15,0 0 0,-25 25-1,-50 0 1,51 0 0,-1 0-16,-25 25 15,0 50-15,50-51 16,0 26-16,0 0 15,0-26 17,25-24-32,25 0 15,0-24 1,-1-1 0,-49 0-1,25 25 16,-25 25 16,25-25-47,-25 49 16,49-24-16,-24 25 16</inkml:trace>
  <inkml:trace contextRef="#ctx0" brushRef="#br0" timeOffset="-181518.2">20191 8508 0,'0'0'0,"0"-25"0,0 50 63,50 0-48,-50 24 1,25-24-16,-25 25 16,25-50-1,-25 49-15,49-49 16</inkml:trace>
  <inkml:trace contextRef="#ctx0" brushRef="#br0" timeOffset="-181330.04">20489 8533 0,'0'0'0,"0"-50"16,0 75 15,-25-25-15,25 50-16,-49-26 15,49 1-15,0 50 16,0-26-1</inkml:trace>
  <inkml:trace contextRef="#ctx0" brushRef="#br0" timeOffset="-181113.54">20588 8582 0,'0'0'0,"25"0"0,-25-49 15,0 98 32,0-24-47,0 0 16,0 25-16,0-26 16,0 1-16,0 25 15</inkml:trace>
  <inkml:trace contextRef="#ctx0" brushRef="#br0" timeOffset="-180937.7">20663 8210 0,'24'0'16,"51"25"-1,-50 0-15,-1 0 16,26-25-16</inkml:trace>
  <inkml:trace contextRef="#ctx0" brushRef="#br0" timeOffset="-180362.55">21159 8508 0,'-50'0'0,"25"0"31,25-25-31,-24 25 16,-26 0-1,0 0 1,50 25 0,-24-25-16,24 25 15,0 24 1,-25-49-16,74 0 47,-24 0-32,25-49-15,-1-1 16,-49 25-16,50-24 16,-50 74 30,0 49-30,0 0-16,0-24 16,0 0-16,0-1 15,0 1-15,0-1 16,0 1-16,0 0 16,-50-26-1,26-24-15,-26 0 0,25 0 16,0 0-16,-24 0 15,-1 0 1,50-24 0,25-51-1,25 26-15,24 24 16,50-50-16,-25 26 16,25-1-16,0 1 15,-25-1-15</inkml:trace>
  <inkml:trace contextRef="#ctx0" brushRef="#br0" timeOffset="-179713.97">21729 8458 0,'50'0'15,"-25"-24"1,-100 48-16,150-98 16,-125 74 46,0 25-62,26-25 16,24 49-16,-50-49 15,50 50-15,0 0 16,0-26 15,25-24-15,0 0 0,-1-24-16,26-1 15,-50 0 1,25 25-1,-25 25 32,0 0-31,49-1 0,-24-24-1,0 0 1,0 0-16,24 0 15,-24 0-15,-25-24 16,25-26-16,-25 25 16,0-24-16,0-1 0,0-24 15,0 24-15,50 0 16,-50-24-16,49 0 16,-49 49-16,0 50 62,0 49-62,0 0 16,0 1-16,0-26 15,-24 1-15,24 24 16,0 1-16,-50-1 16,50-24-16,0-1 15,-25-24-15,25 25 16,-25-50-16</inkml:trace>
  <inkml:trace contextRef="#ctx0" brushRef="#br0" timeOffset="-179425.69">21952 8508 0,'25'0'16,"0"0"-16,25 0 15,-25 0-15,-1-25 16,26 25-16,0 0 16,-26 0-16,1 0 15,-25 25 32,0 0-31,0 24-16,0-24 15,0 0-15,0 0 16,0 49 0</inkml:trace>
  <inkml:trace contextRef="#ctx0" brushRef="#br0" timeOffset="-179246.13">22250 8285 0,'50'0'31,"-1"0"-15,-24 74-16</inkml:trace>
  <inkml:trace contextRef="#ctx0" brushRef="#br0" timeOffset="-178846.3199">22523 8483 0,'0'25'78,"0"0"-63,0 24 1,25-49 15,24 0-15,26 0 0,-50 0-16,-1 0 15,-24-24-15,50 24 0,-50-50 16,0 25-1,0 0 1,0-49 0,-25 74-16,-24-25 15,-1 25-15,0 0 16,26 0 0,48 50 15</inkml:trace>
  <inkml:trace contextRef="#ctx0" brushRef="#br0" timeOffset="-178440.8499">22920 8384 0,'74'0'0,"-74"-25"16,25 25-16,-25 50 47,0-1-32,0 26 1,0-50 0,0-100 62,50 75-63,-25-49-15,24 49 16,-49-25-16,50 25 16,-1 0-1,-24 49 1,-25 26-1,50-1-15,-50 25 16,0-49-16</inkml:trace>
  <inkml:trace contextRef="#ctx0" brushRef="#br0" timeOffset="-174671.47">17636 8756 0,'25'0'31,"25"0"-15,-25 0-1,24 0-15,-24 0 16,0-50-16,25 50 16,-26 0-16</inkml:trace>
  <inkml:trace contextRef="#ctx0" brushRef="#br0" timeOffset="-142760.329">7268 8905 0,'-25'0'156,"-24"0"-140,-26 0-1,50 0-15,1 25 16,-26-25-16,0 24 0,1-24 16,-1 75-1,1-50-15,-1 24 16,0 1-16,1 0 15,-1 24-15,1 0 0,24-24 16,-50 49-16,26 25 16,24-25-16,-25 25 15,-24 0-15,24-24 16,1 24-16,24-50 16,-25 25-16,50 25 15,-74-24-15,74-1 16,-50 25-16,50-25 15,0 0-15,0-24 16,0-1-16,0 1 0,0 24 16,0-25-16,0 1 15,-25-1-15,25 0 16,0 1-16,0-1 16,0 1-16,0-1 15,0-24-15,0 24 16,25 0-16,-25 1 15,50-1-15,-25 1 16,24 24-16,1-25 16,-25 1-16,49 24 15,-24-25-15,24 26 16,25-26-16,-24 25 16,24-49-16,-25 24 15,26 1-15,-51-26 0,1 1 16,24 49-16,25-24 15,-49-1-15,25 0 16,-26 26-16,26-1 16,-1 0-16,-49-25 15,24 1-15,-24 24 16,25-49-16,-50 24 16,49-24-16,-49-1 15,50 1-15,-50-25 16,0 0-16,0 24 15,0-24-15,0 25 16,0-26 15,25-24-15</inkml:trace>
  <inkml:trace contextRef="#ctx0" brushRef="#br0" timeOffset="-142373.18">7491 14660 0,'50'24'16,"0"-24"-1,-1 0-15,1 0 16,-1 0-16,1 0 16,24 0-16,-24 0 15,0 0-15,-26 0 16,26-74-16,-50 49 16,0 0-16,25 25 15,-25-49-15,0-1 16,0 75 31,-50 0-32,50 0-15,-49 24 16,24-24-16,-25 25 16,25-1-16</inkml:trace>
  <inkml:trace contextRef="#ctx0" brushRef="#br0" timeOffset="-141564.14">8558 15404 0,'0'0'0,"0"-50"16,-25 50-16,25-50 16,0 75 30,0 0-46,0 25 0,0-1 16,0 1 0,0 24-16,0-24 15,0-25-15,-25-25 0,25 49 16,0-98 31,0-1-32,0-24-15,0-25 16,25-26-16,-25 1 16,75-49-16,-26-1 15,-24 50-15,25 50 0,-26 74 16,-24-50-16,50 50 16,0 0-16,-26 0 15,26 25-15,-25 25 16,-25-26-16,49 26 15,-49-25 1,0 0-16,0-1 0,0 26 16,0-25-16,0 24 15,-49 1 1,49 0 0,0-26-1,0 1 1,25-25-16,24 50 15,-24-50-15,0 0 16,-25 25 0,-50-25 15,-24 49-31,-25-49 16,24 0-16,26 0 15,49 25-15,24-25 47,51 0-47,-1 0 0</inkml:trace>
  <inkml:trace contextRef="#ctx0" brushRef="#br0" timeOffset="-141139.359">9625 15007 0,'0'0'0,"49"0"0,-49-50 16,50 1-16,-50 24 15,-25 25 32,-49 0-31,24 49-16,0-24 16,1 25-16,49-25 15,-25 24 1,25 1-1,50-50-15,-26 0 0,1 0 16,0 0 0,25 0-16,-26-25 15,51-49-15,-75 24 16,0 100 62,0-1-78,25 1 16,24-25-1,1-25-15,-25 0 16,-1 0-16</inkml:trace>
  <inkml:trace contextRef="#ctx0" brushRef="#br0" timeOffset="-140922.64">10121 14982 0,'0'0'0,"0"-25"0,0 0 16,-50 25 15,25 0-15,-24 25-16,24 0 16,25 25-16,-50-50 15,50 49-15,0 1 16,25-25-1,0-25 1,0 0-16,49 0 0,-49 0 16</inkml:trace>
  <inkml:trace contextRef="#ctx0" brushRef="#br0" timeOffset="-140677.03">10394 14585 0,'0'50'63,"0"-1"-63,0 26 0,0-1 16,0 1-1,0-1-15,0 0 0,0 1 16,0-1-16,-25-24 15,25-1-15,-75 1 16,75-25-16</inkml:trace>
  <inkml:trace contextRef="#ctx0" brushRef="#br0" timeOffset="-140404.1">10617 14932 0,'0'0'0,"0"-49"16,-25 49 47,25 25-48,0-1 1,0 26-1,0-25 1,0 49 0,25-74-1,0 0-15,-1 0 0</inkml:trace>
  <inkml:trace contextRef="#ctx0" brushRef="#br0" timeOffset="-140112.37">11138 14585 0,'0'0'0,"0"-25"31,0 50 0,0 25-15,0 24-16,0 1 16,0-1-16,0 0 15,0 1-15,0-1 16,-75 25-16,75-49 16,-25 0-16,25-26 15,-49-24-15</inkml:trace>
  <inkml:trace contextRef="#ctx0" brushRef="#br0" timeOffset="-139759.93">11014 15007 0,'0'0'0,"24"-25"16,26 25-1,0 0-15,-26 0 16,1 0-16,25 0 15,24 0-15,-49 0 16,0 0-16,0 0 16,-25 50-1,0 24 1,0-49 0,0 0-1,0-50 48,25 25-48,24-50 1,-24 50-16,25 0 0,-26 0 16</inkml:trace>
  <inkml:trace contextRef="#ctx0" brushRef="#br0" timeOffset="-139375.24">11832 15106 0,'0'-25'31,"-49"25"-31,-26 0 16,50 0-1,1 0-15,-1 0 16,-50 0-1,75 50 1,0-25 0,25-25 31,0 0-32,25 0 1,-1 0-1,-24 0 1,0 0 0,-25 24-1,49 26 1,-24-50-16,50 0 16</inkml:trace>
  <inkml:trace contextRef="#ctx0" brushRef="#br0" timeOffset="-139150.03">12105 15106 0,'0'0'0,"0"-25"0,0-24 16,0-1-1,-50 50-15,26 0 16,-51 0 0,50 0-16,25 25 15,-49 24-15,49-24 0,0 0 16,0 25-16,0-26 15,49-24-15,-49 25 16,50-25-16,24 0 16,-49 0-1,0 0-15,-25-49 16</inkml:trace>
  <inkml:trace contextRef="#ctx0" brushRef="#br0" timeOffset="-138920.9499">12303 14387 0,'0'0'0,"0"49"31,0 1-15,0 24-16,0 26 16,0-26-16,0 0 15,0 1-15,0-26 16,0 26-16,0-26 15,0 1-15,-49-25 16,49 0-16,-25-25 16</inkml:trace>
  <inkml:trace contextRef="#ctx0" brushRef="#br0" timeOffset="-138552.9499">12651 14759 0,'0'-25'16,"-75"25"15,-24 50-31,49-26 16,1 26-16,49-25 16,-50 0-16,50 24 15,50 1 1,-25-50-16,24 0 15,1 0 1,-25 0-16,49 0 0,-49 0 16,0-25-16,24 25 15,-49-50-15,25 50 16,-25 25 31,0 25-32,0-25-15,0 24 16,0 1 0</inkml:trace>
  <inkml:trace contextRef="#ctx0" brushRef="#br0" timeOffset="-138418.389">12849 14511 0</inkml:trace>
  <inkml:trace contextRef="#ctx0" brushRef="#br0" timeOffset="-138009.27">12849 14660 0,'0'49'0,"25"1"15,-25-25-15,25 24 16,-25-24-16,49 0 16,-49 24-16,0 1 15,-49-25 16,49-50 16,0-25-47,25 50 16,49-74-16,-49 49 16,0 25-16,24-25 15,-24 25 1,0 0-1,-25 50 1,0-25-16,0 24 16,0-24-16,74 25 15,-24-50 1,24 49-16,25-49 16</inkml:trace>
  <inkml:trace contextRef="#ctx0" brushRef="#br0" timeOffset="-137485.24">13817 14957 0,'-25'75'0,"50"-150"0,-25 50 16,-25-24-16,-25-1 16,25 50-16,-24 0 15,-1 0-15,-24 0 16,49 0-16,-25 0 16,50 50-1,-25-1 1,25 1-1,25-50 17,0 0-32,0 0 15,25-25-15,-1 25 16,-24 0 0,-25 25-1,50 49-15,-50 1 16,0 24-16,24 0 15,-24 50-15,0 0 16,50 25-16,-50-1 16,0 1-16,0-75 15,-74 0-15,-1-74 16,-24-25-16,-25 0 16,0 0-16,-25 0 15,0-99-15,75 0 16,-1-50-16,75 25 15,-49-25-15,49-25 16,49 1-16,75-1 0,75-24 16,24 74-16,0 0 15,25 49 1,-24 75-16,-26-74 0,0 74 16,26-50-16,-75 50 15,24-74-15</inkml:trace>
  <inkml:trace contextRef="#ctx0" brushRef="#br0" timeOffset="-134090.329">23342 8558 0,'24'0'125,"26"0"-109,0 0-16,24 0 16,0 0-16,1 49 15,-1-49-15,75 50 0,-75-50 16,-49 25-16,0-25 16,-25 24-16,50-24 15,-50 50-15,0 0 16,0-1-16,0 26 15,0 24-15,0 25 16,-25 99-16,-50 75 16,-24-1-16,0 26 15,0 24-15,0 0 16,49-24-16,0 24 16,50-24-16,-99-50 15,99-25-15,-49-25 16,49-25-16,-50-49 0,50-25 15,-25-25-15,25-24 16,0-1-16,-49 25 16,49-49-16,0 0 15,0-26-15,0 1 16,0 25 0</inkml:trace>
  <inkml:trace contextRef="#ctx0" brushRef="#br0" timeOffset="-132957.9">16917 12774 0,'0'25'62,"25"-25"-46,25 0-1,-26 0-15</inkml:trace>
  <inkml:trace contextRef="#ctx0" brushRef="#br0" timeOffset="-132102.02">23267 13841 0,'0'-50'16,"0"1"0,0-1-16,0 25 15,0-24 17,0 74 14,0-1-30,0 1 0,0 25-1,-25-50 1,-24 0 15,49-25-15</inkml:trace>
  <inkml:trace contextRef="#ctx0" brushRef="#br0" timeOffset="-131698.59">23143 13543 0,'0'0'0,"-25"0"16,25 50 46,0 24-46,0-24 0,25-25-1,-25 0 1,25-25 0,-25 49-1,50-49-15,-26 0 16,26 0-1,24 0 1,-74-25 0,50 25-16,0-74 0,-1 24 31,-24 50-31,-25-49 16,74 49-16</inkml:trace>
  <inkml:trace contextRef="#ctx0" brushRef="#br0" timeOffset="-127459.72">21035 14287 0</inkml:trace>
  <inkml:trace contextRef="#ctx0" brushRef="#br0" timeOffset="-126342.06">20960 14287 0</inkml:trace>
  <inkml:trace contextRef="#ctx0" brushRef="#br0" timeOffset="-117846.33">7591 12080 0,'-25'0'0,"0"0"15,0 0 16,25-25-31,-49 25 16,24 0 15,25-25 1,0-24 30,0 24-15,-25 25-16,-25 0-31,1 0 16,-1 0-16,25 25 15,-24 24-15,24-24 16,25 25-16,-50-1 16,50 1-16,0 0 15,0-1-15,25 1 0,0-1 16,25-24 0,24 25-16,0-50 0,1 25 15,-1-25-15,-24 0 16,-1 0-16</inkml:trace>
  <inkml:trace contextRef="#ctx0" brushRef="#br0" timeOffset="-117410.14">7814 12055 0,'0'0'0,"0"-25"0,0 75 78,0-1-78,0 1 16,0 0-16,0 24 15,0-24-15,0-1 16,0 1-16,0-25 16,0 0-1,0-50 32,0 0-31,25-25-16,24 26 15,-24-26-15,25 25 16,-1 25-16,-24 0 16,0 0-1,24 99 1,-49-24-1,0-50 1,0-1-16,0 1 16,-49 74-1</inkml:trace>
  <inkml:trace contextRef="#ctx0" brushRef="#br0" timeOffset="-117020.17">8236 12526 0,'0'0'0,"49"0"0,50 0 32,-49-49-32,0 49 0,-1-25 15,1 25-15,-50-50 16,49 50-16,-49-49 15,0-1-15,0 25 16,0 1-16,-24-51 16,-26 75-1,25 0-15,0 0 16,-24 0-16,24 25 16,-25 0-16,50 24 15,-24 26-15,24-50 16,0-1-16,0 26 15,49 24 1,1-74-16,49 25 16,-25-25-16,1 0 15,-1 0-15,-24 0 16,-25 0-16</inkml:trace>
  <inkml:trace contextRef="#ctx0" brushRef="#br0" timeOffset="-116444.08">8905 12427 0,'0'-25'16,"0"-49"-1,0 173-15,0-223 0,0 199 79,0-51-64,0 1 1,50-25 62,-50-25-62,25 25-1,24 0-15,-24 0 16,25 0-1,-50 25 17,24-25-32,-24 25 31,0-50 31,25 25-46,50-49 0,-26 49-1,-24 0 1,-25 24 0,25 51-1,-25-50-15,0 24 16,0 1-1</inkml:trace>
  <inkml:trace contextRef="#ctx0" brushRef="#br0" timeOffset="-116234.28">9501 12353 0,'0'0'0,"24"0"0,-24 25 62,0 49-46,0 0 0,0-49-16,0 0 15,0 25-15</inkml:trace>
  <inkml:trace contextRef="#ctx0" brushRef="#br0" timeOffset="-116037.33">9550 12154 0,'0'0'0,"0"-25"0,25 25 15,-25 25 48,50 25-63,-50-25 15,49 24-15</inkml:trace>
  <inkml:trace contextRef="#ctx0" brushRef="#br0" timeOffset="-115768.75">10046 12328 0,'0'0'0,"0"-50"16,0 26 15,-25 24-31,1 0 16,-26 0-16,-24 0 0,49 49 15,0-49-15,25 50 16,-50-50-1,50 49-15,0 1 16,0-25-16,25-25 16,0 49-1,0-49-15,24 0 0,26 0 16,-1 0-16</inkml:trace>
  <inkml:trace contextRef="#ctx0" brushRef="#br0" timeOffset="-115184.24">10418 12452 0,'0'-74'0,"0"49"31,-24 25-31,-26 0 16,25 0 0,25 49 15,0-24 0,25-25 0,25 0-15,-50 25 31,24 25-32,-24-26 1,50-24 0,-25 0-16,49 0 15,1 0-15,24 0 16,-25 0-16,-24-49 16,-1-1-16,1-49 15,-50 0-15,50-25 16,-50 0-16,0 24 15,0 1-15,-25 25 16,25 24-16,-50 1 16,1 24-1,49 50 1,-25-1 0,25 26-16,0 24 0,0 26 15,0 24-15,25 0 16,-25 49-16,0 1 15,0 0-15,-50-1 16,0 1-16,-24-75 16</inkml:trace>
  <inkml:trace contextRef="#ctx0" brushRef="#br0" timeOffset="-114545.46">8856 13022 0,'0'0'0,"0"-24"15,0-1 1,-25 25-16,-50 0 16,51 0-1,-26 0-15,0 0 16,1 0-16,24 0 16,25 49-16,-50-49 15,50 75-15,0-26 16,0 1-1,25 0 1,25-50-16,-25 49 16,24 1-1,-49-25 1,-49-25 15,-26 0-31,26 49 16,-26-49-16,50 0 15,1 0-15</inkml:trace>
  <inkml:trace contextRef="#ctx0" brushRef="#br0" timeOffset="-113448.15">8806 13246 0,'74'-50'15,"-49"50"17,-25 50-1,0-1-15,25-49-16,-25 25 15,25-25-15,24 0 16,1 0 15,-25 0-31,24-49 31,-49 98 16,-24 1-47,24-25 16,-25 49-16,25-49 15,-75 0-15,75 24 16,-49-49-16,24 75 16,-49-75-16,24 24 15,25-24-15,-24 0 16,49-24 0,0-51-1,0 50 1,74-49-16,0 49 15,1-49-15,49-1 16,0 26-16,-25 24 16,-24 25-16,-26 0 15,-49-50-15,50 50 16,-75 0 15,25 25-15,-25 0-1,25 25 1,0-1 0,0 26-1,0-51 1,0-98 78,25 74-94,-25-50 15,25 50-15,24 0 32,-49 25-17,25-25-15,-25 25 0,25-25 16,-25 25-16,50-25 15,24 0 1,-49 0-16,49 0 16,-49-25-16,25-25 15,-26 26-15,1-26 16,-25 0-16,50-24 16,-50-1-16,0 1 0,0 0 15,0 24 1,0 25-16,-75 25 31,75 50-15,-24-1-16,24 1 15,0 0-15,0 24 16,0 0-16,0 1 16,0-1-16,-75 26 15,75-26-15,-74-24 16,49-1-16,-25 1 15,1-1-15,24-49 16</inkml:trace>
  <inkml:trace contextRef="#ctx0" brushRef="#br0" timeOffset="-112873.2">9600 13295 0,'0'-49'15,"25"49"1,24 0-16,-24 0 16,25 0-16,-1 0 15,1 0-15,24 0 16,-49 0-16,0 0 16,24 0-1,-49-50-15,0 0 16,0 26-16,50 24 15,-50-50-15,0 75 63,0 24-47,0 1-16,-25 0 15,25-1-15,0 26 16,-25-50-16,25 24 15,25-74 48,0 25-47,25-49-16,-26 49 15,1-25-15,25 25 0,-25 0 16,-1 0-1,-24 74 1,0-24 0,0 0-1,-49-1 1,24-49 0,25 25-16</inkml:trace>
  <inkml:trace contextRef="#ctx0" brushRef="#br0" timeOffset="-112010.14">10319 13494 0,'0'0'16,"50"0"-16,-25 0 0,24-25 16,-24 25-16,0 0 15,24-50-15,-24 50 16,25-49-16,-25 49 15,-25-50-15,24 50 16,-24-49-16,0 24 16,-24 25-1,-1 0-15,-25 0 16,25 0-16,1 0 16,24 49-16,-50-49 15,50 50-15,0 24 16,0-49-1,0 0 17,25-25-17,24 0-15,26 0 16,24-25-16,-25 25 16,1-49-16,-26 24 15,-24-25-15,-25 25 0,50-24 16,-50 24-16,0 0 15,0 0 1,-75 25-16,26 0 16,24 0-1,25 25 1,-25 25 0,25-1-1,0-24-15,0 25 16,25-50-1,-25 74-15,50-74 16,-50 50-16,49-50 16,-49 25-16,0-1 31,-49-24-31,-26 0 16,50 0-16,1 50 0,-26-50 15,75 0 16,0-25-15,24 0-16,50-24 16,-24-1-16,24-24 15,-25-1-15,-24 26 16,0-1-16,-50 0 16,0 75 30,0 25-30,0 0-16,0-1 16,0 1-16,0-1 15,0 1-15,0 0 16,-25 24-16</inkml:trace>
  <inkml:trace contextRef="#ctx0" brushRef="#br0" timeOffset="-111829.02">11460 12998 0,'0'0'0,"25"24"15,-25 26 1,50-25-1</inkml:trace>
  <inkml:trace contextRef="#ctx0" brushRef="#br0" timeOffset="-111477.2">11857 13295 0,'0'0'0,"-50"0"16,1 0 0,24 0-1,0 0-15,-24 25 16,24-25-16,25 50 16,-25-50-16,25 49 15,0-24 1</inkml:trace>
  <inkml:trace contextRef="#ctx0" brushRef="#br0" timeOffset="-110886.29">11832 13320 0,'0'-49'0,"-49"49"47,-1 0-31,25 0-16,0 0 15,25 24-15,-49-24 16,49 50-16,0-25 16,-50-25-1,50 25-15,25 24 16,25-24 0,-1-25-1,1 50 1,-75-50 15,-25 24-15,-24-24-16,0 0 15,24 50-15,0-50 16,-24 25-16</inkml:trace>
  <inkml:trace contextRef="#ctx0" brushRef="#br0" timeOffset="-96500.89">8682 13915 0</inkml:trace>
  <inkml:trace contextRef="#ctx0" brushRef="#br0" timeOffset="-72580.9">8905 13171 0,'0'-25'125,"0"50"0,0 0-110,25-25 17,0 0-1,0 0-15,24 0 15,-49-25 0,0-24 16,0 98 203,0-24-234,0 0-16,0 0 15,0 24-15,0-24 16,0 0-16,0 25 15,-25-26-15</inkml:trace>
  <inkml:trace contextRef="#ctx0" brushRef="#br0" timeOffset="-60959.15">16471 12154 0,'0'25'62,"24"-25"-62,-24 50 125</inkml:trace>
  <inkml:trace contextRef="#ctx0" brushRef="#br0" timeOffset="-58960.07">16545 11832 0,'-25'0'0,"25"-25"16,-25 50 62,25 24-78,0 1 16,-49 0-16,49-1 15,0 1-15,-25-1 16,25 26-16,0-25 16,-50-26-16,50 26 15,-24 0 1</inkml:trace>
  <inkml:trace contextRef="#ctx0" brushRef="#br0" timeOffset="-58490.35">16396 11931 0,'0'0'0,"25"0"16,-25-50-1,50 50-15,-1 0 16,-24 0 0,0 0-16,0 0 15,24 0-15,-49 25 16,50-25-16,-50 25 0,0 0 16,0 24-1,-25 1 1,-25-50-16,26 50 15,-26-1 1,50 1 0,0-25-1,25-25 17,24 25-32,-24-25 15,0 0-15,25 49 16,-50 1 15,-50-1-15,0-49-16,-49 50 15,0-50-15,25 50 16,24-50-16,25 0 16,25 24-16,-49-24 15</inkml:trace>
  <inkml:trace contextRef="#ctx0" brushRef="#br0" timeOffset="-58001.58">16892 12179 0,'25'75'47,"-25"-51"-47,50 26 16,-50-25-16,0 0 15,0 24 1,0 1 0,-25-50-16,-25 0 15,50 25-15,25-25 47,0 0-31,49-100-16,-24 76 15,0-26-15,-26 50 16,26-25-16,-25 25 16,-25 25 30,0 25-30,0-26 0,-50 1-1</inkml:trace>
  <inkml:trace contextRef="#ctx0" brushRef="#br0" timeOffset="-57838.09">17264 12105 0,'0'0'0,"0"-25"16,25 25-16,-25 49 31,50-49-31,-50 25 16,74-25-1,-49 0-15</inkml:trace>
  <inkml:trace contextRef="#ctx0" brushRef="#br0" timeOffset="-57348.31">17537 12179 0,'50'0'15,"-100"0"-15,149 0 16,-49 0 0,-75 0 30,0 0-46,1 50 16,-26-50-16,25 0 16,25 25-16,-49-25 15,49 24 1,0 26 0,24-25-1,1-25 1,50 0-1,-26 0-15,1 0 16,-50-25 0,25 0-16,-25-24 15,0-1-15,49 25 16,-49-25-16,0-24 16,0 49-16,0 0 0,0 50 62,0 25-62,0-25 16,0 24-16,0 1 15,0 0-15,0-26 16,0 1-16,50 25 16,-50-25-16,50-25 15,-26 49-15,26-49 16,-25 0-16</inkml:trace>
  <inkml:trace contextRef="#ctx0" brushRef="#br0" timeOffset="-56554.21">18108 12402 0,'74'-74'16,"-148"148"-16,148-173 15,-49 50-15,-25 24 16,-50 25 15,1 0-31,24 25 16,0-25-1,25 24-15,50-24 79,-1 0-64,1 25 1,-50 25-16,0-1 15,0 26-15,0-26 16,0 26-16,0-26 16,-50 1-16,26 0 15,-26-26-15,0 26 16,1-50-16,-1 25 16,1-25-16,-1 0 15,0 0 1,50-50-1,0 1-15,75-1 16,-1-49-16,50 0 16,0 24-16,-25 1 15,25 24-15,-49 50 16,-26-49-16,1 49 16,-50-50-1,25 50 32,24 0-31,-49 25-1,50-25-15,-25 0 16,24 0-16,1 0 16,-25 0-16,0 0 0,-25-25 15,49 0 1,-49-25-1,-24 50-15,-26-49 16,-25 49-16,1 0 16,0 0-16,24 49 15,50-24-15,-25 0 16,25 25-16,0-25 16,25-1-16,0 26 15,24-25-15,26-25 16,49 49-16,-50-49 15,-24 50-15,0-50 16,-1 25-16,1-25 16,-50 25-16</inkml:trace>
  <inkml:trace contextRef="#ctx0" brushRef="#br0" timeOffset="-55794.32">16545 12725 0,'-99'0'16,"24"25"-1,1-25-15,-25 74 16,-25-24-16,74 24 16,1-24-16,49-1 15,0-24-15,0 0 16,0 24-16,49-49 15,1 50-15,-1-50 16,1 0-16,0 0 16,-1 0-16,1 0 15,-25 0 1,-25-50-16,0 1 16,0-1-1,0 75 63,49-25-62,-24 25 0,-25 0-1,0 24 1,0 1-16,0-25 15,0 0-15,-25 24 16,0-24-16,25 0 16,-49-25-16,49 49 15</inkml:trace>
  <inkml:trace contextRef="#ctx0" brushRef="#br0" timeOffset="-55310.31">16768 13122 0,'0'0'0,"0"-25"16,-24 25 15,-1 0-15,-25 0-16,-24 25 15,49-25-15,0 24 16,-25 26 0,50 0-1,0-25 1,25-25 0,25 24-16,-1-24 15,1 0-15,0 0 16,-1 0-16,-24-74 0,0 74 15,-25-50 1,74 50-16,-74-25 0,0 75 78,0 0-62,0-25-1</inkml:trace>
  <inkml:trace contextRef="#ctx0" brushRef="#br0" timeOffset="-54725.24">17016 13146 0,'-74'100'0,"148"-200"0,-24 150 93,-50-25-77,25-25 0,0 0 62,-25-25-78,49 25 0,-49-50 15,75 50-15,-75-24 16,49 24-16,-49 24 62,0 1-46,0 25 15,50-50 16,-50-25-47,74 25 16,-49-25-16,0 25 15,24 0-15,-24 0 32,0 0-17,-25 75 1,0-26 0,0-24-1,-25 25 1</inkml:trace>
  <inkml:trace contextRef="#ctx0" brushRef="#br0" timeOffset="-54102.13">17736 13320 0,'0'0'0,"49"0"15,1-49 1,24 49-16,-24 0 15,-25-25-15,0 25 16,-25-25 0,0-25-1,-25 25 17,-25 25-32,1 0 0,24 0 15,0 0-15,-25 0 16,26 50-1,24 0 1,0-25 0,0 24-1,49-49-15,1 0 16,-1 0-16,26 0 16,-1 0-16,-24 0 15,-1-25-15,1 25 16,24-49-16,-24-1 15,-25 25-15,-25 0 16,49 25-16,-49-74 0,0 49 31,-24 25-31,-26 0 32,50 75-1,0-1-16,25-49-15,24 0 16,-49 24-16,50-49 16,-50 50-16,0-25 15,0 24 1,-99-49 0,-50 75-16,25-75 15,25 99-15,74-99 16</inkml:trace>
  <inkml:trace contextRef="#ctx0" brushRef="#br0" timeOffset="-18904.3298">18455 14412 0,'0'24'203,"0"26"-203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19T06:04:22.3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17900 5075 55,'0'0'39,"-43"189"26,21-70-13,-1 23 17,-2 13-10,2 19-36,-4 4-9,-2 2-3,6 8-8,3 13 2,3 3-5,0 9 0,-2-9-1,-1-15 4,-5-10-3,6-20 0,2-22 4,7-17-7,4-23 3,6-21-17,0-24 7,0-18-38,0-22-7,4-12-7,0-35-26</inkml:trace>
  <inkml:trace contextRef="#ctx0" brushRef="#br0" timeOffset="1296.8599">17913 4676 5,'0'0'49,"0"0"7,0 0-19,0 0-9,-41-110 21,39 92-36,2 2 19,0 0 4,0-3-17,0 5 0,4 2-11,19 2 16,10-2-14,25 2-10,25 1 3,35-5 0,30-2 2,25 4 9,21-1-11,6 1 3,-5 4-6,-10 4 5,-18 0-6,-18 4 7,-20 0-6,-30 0 0,-29 0-1,-32 0-1,-19 0 2,-13 0-9,-4 0 6,1 0 3,-3 0 3,0 0 3,2 0-6,0 0 0,2 4 0,8 2 0,-1 0-1,5-1 3,-1 2 1,3 1-3,-1 0-1,2-1-1,1-2 2,-1 4 0,4-5-2,2 1 3,-1 1-1,-2 1 1,-2 0 2,-5 5-6,-3 9 0,-3 9-3,-9 14 6,0 14 2,0 22 10,-22 25 5,-5 18-14,3 18 16,-1 3-19,7-1 2,5-6 6,0 6-6,-1 0-1,-2-5-1,-1 0 11,-2-11-15,5-7 7,-1 5-3,0 1 2,-1 2 0,1-7-2,4-14 7,4-12-1,3-11-7,1-1 1,1-9 0,-1-6 0,2-6 6,1-10-6,0-1 0,0-4 3,0-5-7,0-1 4,0-4 0,0-6-1,0-3 1,0 0 0,0-4 3,0-5-1,1 4-2,2-5 0,-1 7 0,1 4-3</inkml:trace>
  <inkml:trace contextRef="#ctx0" brushRef="#br0" timeOffset="1435.92">18282 8504 395,'-161'12'9,"30"-12"-7,31 0 6,29-17-8,29-12 0,21-2-4,21-2-18,0-1-104,27 2-114</inkml:trace>
  <inkml:trace contextRef="#ctx0" brushRef="#br0" timeOffset="15830.98">21950 645 64,'0'0'50,"0"0"-25,0 0 30,0 0-30,0 0 35,0 0-38,0 0 27,0 0-11,-14-24-32,12 24 19,2 0-1,0 0-20,0 0 12,-2 0-16,0 0 3,2 0-1,-2-2 4,-1 1-6,3-4 12,-2 1-10,0 1 19,2-2-14,-2 1 2,2 2 19,0-1-25,0 3 13,0-2 1,0 2-14,0 0-3,-3 7 0,1 22 0,-1 7-2,-2 4 8,2-2-6,3 0 0,0-4 0,0-2-3,0-2 5,0-2-2,0-4 0,0-6 5,0-4-10,0-5 5,0-2-22,0-2 15,0-1-17,0-1 9,0-1-4,2 3-20,-2-5 11,0 0-21,0 0-4,0 0-6,0 0-62</inkml:trace>
  <inkml:trace contextRef="#ctx0" brushRef="#br0" timeOffset="16276.7">21689 708 113,'0'0'87,"0"0"-18,0 0-19,0 0 3,0 0 15,0 0-34,-7-10 8,7 3-32,7 4-5,10-4 4,4-1-7,3 4 3,1-1 1,-2 0 0,-2 3-11,-1 2 5,-1 0-7,-2 0 7,3 0-28,0 0-18,0 0-30,3 0-88</inkml:trace>
  <inkml:trace contextRef="#ctx0" brushRef="#br0" timeOffset="160076.3499">23682 11550 267,'0'0'95,"0"0"-53,0 0 16,0 0-9,0 0-7,0 0 15,0 0-35,0 0 1,0 0-23,-33-99-17,33 99 15,0 14-14,0 9 16,0 0 5,0 4 4,0-7-8,6 0-1,11-4 0,8-6-1,20-4 6,24-6-1,27-2 9,26-28-12,12-10 12,-4-1-13,-10-5 1,-20 7-13,-17 5-15,-19 3-15,-18 14 8,-9 5-19,-20 5-7,-5 7-46,-12 0-67</inkml:trace>
  <inkml:trace contextRef="#ctx0" brushRef="#br0" timeOffset="160542.17">23918 11485 42,'0'0'70,"0"0"-31,0 0-30,0 0-2,0 0-4,0 0 12,-29 23 51,26-8-47,-1-2-9,4-3 12,0-4-19,0-3 9,0 0 5,1-1 7,29-2 8,20 0 34,21-5-23,19-16-2,14-3-35,3-6 14,-2-4-10,-5-5-4,-13 5-6,-14 3 0,-13 4 0,-14 9-1,-15 6 3,-8 2-2,-11 4 0,-5 2 4,-5 0-11,-2 4 0,0 0-24,0 0-5,2 0-46,0 0-35,8 0 81,-7 8-46,-3-2-53</inkml:trace>
  <inkml:trace contextRef="#ctx0" brushRef="#br0" timeOffset="208855.9199">1040 5500 245,'0'0'54,"0"0"-14,0 0-34,0 0 18,0 0-2,0 0 46,0 0-45,0 0 17,3-79-6,-3 76-21,0-3 12,0 3 6,0 3-12,0-3-13,0 3 1,-3 0-6,-3 0-1,-10 0 0,-9 15 1,-15 14 12,-7 13-11,-6 7-2,-7 1 0,6 4 3,7-2-3,8 0 0,11-2-2,8 0 9,8 1-9,11 2 2,1-2 0,1-2-9,25 2 9,7-1 0,1-1-2,-1-2 4,-2-2-8,-4-6-1,-10-3 7,-5-2-17,-12 1 15,0 2 2,-23 12-2,-10 9 1,-2 6-3,-1 4 4,5-8 0,6-3-3,15-9 8,10-7-5,0 3 0,17 2-2,12-5-3,4 3 5,6 1-16,3-5 13,0 0-38,1-4 28,-8-4 12,-6-5-25,-7-1 23,-8-3-10,-10-2 8,-2 0-1,-2 1-14,0 4 20,-13 9 0,-7 4 7,-5 6 0,1 5-7,2 0 0,5-2-5,16 0 8,1 1-3,16-3 0,19 2 6,9-3-10,3-3 4,3-1 0,-9-9-6,-9-2-9,-12-2 4,-12-2-4,-8 0-9,0 6 17,-21 5 7,-13 4 1,3 6-1,2 1 0,9-3-1,13-4-167</inkml:trace>
  <inkml:trace contextRef="#ctx0" brushRef="#br0" timeOffset="210146.31">759 9319 307,'0'0'80,"0"0"-11,0 0-7,0 0 6,0 0-29,0 0-25,-34-12-14,34 47-5,-2 23 5,-2 21 8,2 13 10,0 10-13,0 4 5,2 8-10,0 4 3,0-1-1,0-9-2,0-5-2,0-12-41,0-10-51,8-19 26,6-27-53,-6-29-83</inkml:trace>
  <inkml:trace contextRef="#ctx0" brushRef="#br0" timeOffset="210454.2">748 9645 362,'0'0'36,"-2"-139"29,2 83 11,6 6-38,23 6-7,3 7 26,1 8-32,8 11-16,1 10-8,-5 8-1,2 0 2,-10 32-8,-10 18 11,-14 17-6,-5 6 1,-9 7-27,-29-3 10,-11-9-18,-7-10 15,-2-12 18,3-10-8,5-11 1,15-11 8,10-11-26,17-3 17,6 0-24,2-17-155,6-12-81</inkml:trace>
  <inkml:trace contextRef="#ctx0" brushRef="#br0" timeOffset="211353.7">1089 10147 231,'0'0'151,"0"0"-110,0 0-38,0 0 8,0 0 17,0 0-11,-2 26-6,8-17 4,8-2 5,4-3 14,0-4-6,4 0 37,5-11-4,4-12-31,0-8 11,-2-5-30,-9-1 2,-7 2 12,-10 7-19,-3 4-2,0 7 6,-9 7-3,-13 8 0,-5 2-4,-7 0-3,-1 21 0,4 16 11,4 4-11,9 3 0,7-2 0,9-4-14,2-2 14,0-1 0,19-7-1,8-7-8,8-2 3,13-9-4,1-7-30,4-3 8,-4 0-39,-7 0-41,-1-12 36,-8-3-36,-8-5 63,-8-4-26,-3-4 17,-9-1 27,-3 3 31,-2-2 18,0 2 26,0-2-8,-5 5 28,-1 0-5,3-1 5,1 4-3,2 0-32,0 0 3,0 2 14,0 0-41,16 1 2,6 3-7,0 5 13,1 2-8,-7 6-3,-4 1-2,1 0 0,-3 10-7,-3 14 7,-5 0 0,-2 5 3,0-2 15,0-1-16,0-6 1,0-6-1,0-4 5,6-6-7,6 0 0,3-4-17,12 0 14,0 0-89,-5 0-27,-11-10-290</inkml:trace>
  <inkml:trace contextRef="#ctx0" brushRef="#br0" timeOffset="212396.4499">1535 10273 69,'0'0'70,"0"0"-36,0 0-18,0 0 77,0 0 16,0 0-20,0 0-7,0-5-43,0-10-4,6-7 18,1-4-48,2-6 20,0-9-25,0-5 4,0-6-4,2-2 2,-10 0-2,2 9 2,0 15 4,-3 11-6,0 6 0,0 8 5,0 1-5,-3 4 0,0 0 0,2 0 9,-1 0 2,0 9-22,2 2 11,0 1-17,0-5 13,0 2-14,11-2 18,4 0 2,3 2 6,-2-2-14,1 3 6,2-1 0,1 2-1,-3 1 1,1 2 0,0 2 1,-4 0 5,-4 10-9,2-2 3,-3 2-21,-3 4 7,3-4-48,-2 1 32,4-2-6,2-4-50,1-8-65,3-7-9</inkml:trace>
  <inkml:trace contextRef="#ctx0" brushRef="#br0" timeOffset="212949.71">2108 9807 197,'0'0'115,"0"0"-33,0 0 6,0 0-10,0 0 12,0 0-76,-54 12-1,39 27-10,-3 9-1,7 2 15,7-4-15,4-5-2,0-4 0,15-11 5,12-5-12,4-8 7,2-11-29,3-2 5,5 0-71,-2-22 39,-1-9-12,-5-10 0,-6-8-18,-8 0 67,-7 3 19,-3 3 48,-1 15 34,-6 9-11,-2 8-5,0 8-8,0 3 11,0 0-38,0 0-29,0 3-3,0 24 8,0 7-7,-2 8 2,2 2 9,0-2-11,0-2 0,12-6 3,11-8-10,0-5 8,-2-7-2,-4-10-14,2-4-72,-3 0 37,-6-3-25,-7-17-54,-3-4-91</inkml:trace>
  <inkml:trace contextRef="#ctx0" brushRef="#br0" timeOffset="213155.5799">2349 9738 232,'0'0'140,"0"0"-76,0 0 8,0 0-36,0 0-21,0 0 7,27-44-16,-8 44-5,-4 0-1,-1 17 1,-6 5-5,-6 5-1,-2 4-22,0 10-15,-16-1-33,-5 0-27,10-13-54</inkml:trace>
  <inkml:trace contextRef="#ctx0" brushRef="#br0" timeOffset="213626.34">2634 9701 488,'0'0'75,"0"0"-75,0 0 17,0 0-17,0 109 52,2-43-21,5 11-5,1 8-18,-1 1 7,-4-5-10,-1-11 7,-2-5-12,0-6 0,0-9 0,0-10 0,-7-14 3,-1-12-3,3-9 2,-2-5 10,0 0-4,-5-24-8,0-17 0,3-17-10,3-18-7,3-10 1,3-19 9,0-3-7,0 8 2,16 13 3,4 27 9,0 23 20,2 11-9,-2 11-4,3 9 4,4 6-3,-6 0-16,2 9 8,-5 12 0,-9 7-4,-7 9 5,-2 7-1,-7 4 0,-24 4-13,-10 1-4,-5-7-37,1-5-2,5-8-17,11-18-60,14-15-169</inkml:trace>
  <inkml:trace contextRef="#ctx0" brushRef="#br0" timeOffset="213857.389">2959 9340 489,'0'0'105,"0"0"-27,0 0-16,0 0-19,0 0-40,0 0-3,61 45 9,-46 27-1,-3 14 12,-8 4-11,-4 3-6,0 2-3,-2 0-11,-19-7-27,-6-6-68,-6-18-59,0-20 18,-1-14-102</inkml:trace>
  <inkml:trace contextRef="#ctx0" brushRef="#br0" timeOffset="214144.34">2889 9868 256,'0'0'24,"0"0"-3,0 0 11,149-107 13,-105 77 22,-4-7 4,-5 4-55,-2 3 55,-14 9-21,-7 4 18,-6 11 16,-4 6-44,-2 0-25,2 0-15,5 14-10,2 16 10,0 10 0,0 6 4,-3 4-1,-6 1-3,0 0-23,0-2-42,0-7-80,0-12 33,-13-16-80,-7-14-128</inkml:trace>
  <inkml:trace contextRef="#ctx0" brushRef="#br0" timeOffset="214272.26">3223 9450 374,'0'0'45,"0"0"-45,0 0-37,0 0-83,0 0 13</inkml:trace>
  <inkml:trace contextRef="#ctx0" brushRef="#br0" timeOffset="214608.1">3423 9508 470,'0'0'25,"0"0"-24,0 0 4,0 0 30,0 0 35,43 139-25,-30-97-10,2-5-13,3-6-20,0-2 11,4-12-11,5-5-2,0-9 14,4-3-12,2-4 20,-2-31 31,6-4-47,-11-14 19,-5-3-21,-8-6-3,-13-1 15,0 3-13,-2 16 4,-25 16-7,-9 14-12,-6 14 10,-12 0-9,-2 17-14,8 10 6,12 4-41,16-1-31,17-5-27,3-9-63,10-16-92</inkml:trace>
  <inkml:trace contextRef="#ctx0" brushRef="#br0" timeOffset="-214534.3199">3829 9372 375,'0'0'116,"0"0"-87,0 0 18,0 0 24,0 0-17,0 0-47,136 25 18,-109 6-24,-7 1 4,-6-2 9,-1-3-10,-7-5-4,-1-10 4,-3-6 8,0-4-11,-2-2-1,2 0 16,0 0 54,3-2-39,11-26 0,8-20-31,18-12 6,16-10-13,9 0 8,0 11-1,-7 17 9,-11 19-4,-9 22-3,-1 1-2,3 33-7,-2 20 5,2 17 2,-10 10-11,-15 13-5,-13 11-101,-4 12-17,-34 25-102,-26-2-170</inkml:trace>
  <inkml:trace contextRef="#ctx0" brushRef="#br0" timeOffset="-213959.18">273 11275 589,'0'0'52,"126"-28"-34,17-16-13,52-16 43,42-14 23,34-12-17,44-7-28,30-7 8,18-8-34,12-10 3,-11-7-3,-13 0 7,-14 9-6,-34 12-1,-46 16 4,-64 21-8,-63 16 4,-52 21 0,-40 12-3,-24 10 14,-13 6-11,-1 2 0,0 0-3,0 0-1,-7 0-51,-22 21-73,-13 14-43,-16 3-109</inkml:trace>
  <inkml:trace contextRef="#ctx0" brushRef="#br0" timeOffset="-198333.389">1965 11398 126,'0'0'38,"0"0"55,0 0-71,0 0 46,0 0-9,0 0-29,0 0 8,-42-83-18,42 83-14,-2-1 28,2 1-24,0 0 0,0 0-1,0 0 1,0 0 5,0 0 10,-3 0-9,2 0 24,1 0-39,0 0 1,0 5-2,0 19-6,21 16 6,4 14 0,2 9 0,-3 12 6,-1 2-6,-6 4 0,-2-3 0,-3-8-48,-5-10-9,2-5-19,-2-8-45,-3-15-35</inkml:trace>
  <inkml:trace contextRef="#ctx0" brushRef="#br0" timeOffset="-197845.23">1657 11893 350,'0'0'84,"0"0"-19,0 0-63,0 0 26,0 0-6,0 0-4,98-110 0,-23 71-17,2-2 7,4-8-5,-3 3 0,-9 4-3,-9 8 14,-16 12-7,-19 9-9,-12 8 2,-8 5 0,-5 0 48,0 0-25,0 0-14,0 2-9,0 18-2,2 14 2,9 7 0,3-2 4,5-3-5,6-6 5,4-10-4,-1-8 0,2-3 4,-1-9-8,-2 0 4,-2-21 0,-4-17 9,-2-8-1,-10-6-4,-5 6-2,-4 2 10,0 10-13,-25 7 1,-3 10-4,-11 11 1,2 6-29,-3 0-2,3 10-1,11 12-12,10 4 9,16 0-55,0-6-30,23-5-17,8-8-21</inkml:trace>
  <inkml:trace contextRef="#ctx0" brushRef="#br0" timeOffset="-197485.15">2625 11398 228,'0'0'140,"0"0"-29,0 0-71,0 0 30,0 0-22,0 0-30,25-55-16,-21 55-2,5 15 0,5 8-1,-1 6 14,3-2-13,-3-2 0,3-2 0,-3-8 0,-3-5 0,0-3 0,-3-7-2,1 0 4,0-17-2,5-15 3,0-9-1,-2 2 18,-4 1-17,-3 7 18,0 9 18,1 9-31,-5 6 15,2 7-23,3 0-8,4 0 7,4 16-16,5 6 16,5 9-4,-4 2-39,3 2 3,3-3-54,-5-6 30,2-10-55,-4-12-57</inkml:trace>
  <inkml:trace contextRef="#ctx0" brushRef="#br0" timeOffset="-196937.04">3136 11263 37,'0'0'355,"0"0"-268,0 0-20,0 0-11,0 0 30,0 0-43,-44-37-43,43 51 0,1 18-6,0 0 13,0-1-14,11-1 4,7-3-22,0-5 18,1-6-65,2-10 15,-3-6-4,4-2 15,-2-25 14,-2-11 7,-5-1 25,-1-12 1,-6-2 9,-1-2 31,-5-3 15,0 2-13,0 5 10,0 13-5,0 16 18,-2 12-9,-1 9-20,-1 1-18,4 0-19,0 20-27,0 15 22,0 12 3,13 3 2,7-2 8,2-3-8,3-8 0,-1-7-5,1-8-1,-8-7 1,-2-10-2,-5-2 7,-6-3-11,6 0 23,1-15 5,4-13-2,1-2-7,4 4 9,-2 1-8,4 5-7,1 8 5,1 5-5,-2 7-2,1 0 0,-3 0-24,-3 24-4,-5 8-36,-3 4-14,-7 6-57,-2-8-49,0-8-37</inkml:trace>
  <inkml:trace contextRef="#ctx0" brushRef="#br0" timeOffset="-196770.859">3809 11113 210,'0'0'110,"0"0"-42,0 0-40,0 0-4,0 0-23,0 0 4,85 9-5,-81 17-4,-4 1-34,0-2-46,0-11-11,0-7-1</inkml:trace>
  <inkml:trace contextRef="#ctx0" brushRef="#br0" timeOffset="-196660.93">3691 10897 80,'0'0'76,"0"0"-76,0 0-2</inkml:trace>
  <inkml:trace contextRef="#ctx0" brushRef="#br0" timeOffset="-196001.67">3944 10953 389,'0'0'94,"0"0"-92,0 0 4,0 0 10,0 0 1,0 0 10,110 99-17,-94-78-1,-7-5-7,-3-6-2,-2-2 1,-1-5 7,-1-3-3,-2 0-4,0 0 16,0-3-17,0-15 6,0-7-6,0 0 0,0-1-8,12 3 8,7 9 0,-1 6-1,3 8 4,-2 0-10,4 0-1,1 18 8,3 0 5,0-4-2,-1-5-3,3-9 0,2 0-2,3-10-1,-8-21-19,-3-5 1,-8-4 6,-8 1 3,-4 2 12,-3 5 14,0 8-10,0 7 17,0 10-7,0 5-2,0 2-12,0 0-5,0 26-2,18 14 1,4 13 12,6 8-9,4 10 3,-2 9 0,-5 5 0,-11 19 1,-12 0-1,-2-6 0,-9-14-1,-10-29-1,0-28 4,6-19 19,4-8 102,-3-6-48,4-30-39,6-20-36,2-20 3,2-20-6,27-7-7,7 3-20,7 12 30,5 18-2,1 21 1,-2 17-2,-3 21-88,-13 11-9,-15 3-27,-16 27-120</inkml:trace>
  <inkml:trace contextRef="#ctx0" brushRef="#br0" timeOffset="-195341.15">2362 12654 351,'0'0'90,"0"0"-25,0 0-6,0 0-24,-123-27 10,93 31-4,6 16-18,5 2-9,7 5-8,8-1-6,4-1 0,0 1-3,14 1-1,11-1 4,5-2 0,6-4-1,0-3 4,-3 0-3,-10-5 1,-8 0 7,-11 0-9,-4 12 1,-29 12 0,-28 22-7,-17 13-2,-7 3-28,10-10-28,20-23 12,16-19 10,28-22-34,7-15-9</inkml:trace>
  <inkml:trace contextRef="#ctx0" brushRef="#br0" timeOffset="-194852.8799">2362 12859 406,'0'0'83,"0"0"-32,0 0-49,0 0 39,0 0-34,0 0 2,112-27 3,-100 42-3,7 0 5,-6 1-14,-4-4 7,-4-5-7,-3-3 0,0-4 0,-2 3 2,0-3 5,0 0-1,2 0 8,5-13-13,4-11 5,3-4-6,3 7 0,-1 7-4,-2 6 5,-4 5-1,1 3 0,5 0-8,-1 0 0,3 12 8,-1 1 0,-4-1-2,-3-7 8,-5 2-6,0-6 0,-5-1 5,0 0 1,0 0-1,0 0 16,0-13 10,0-10-25,0-3-6,0-2 0,6 6 8,5 3-16,6 4 8,2 9 0,1 6-12,-4 0 7,4 9-2,-4 17-3,-7 9-29,1 8-16,-8 0-45,-2-2-50,0-9-70</inkml:trace>
  <inkml:trace contextRef="#ctx0" brushRef="#br0" timeOffset="-194529.77">2978 12763 106,'0'0'355,"0"0"-305,93-109-36,-52 68-5,-2 4-9,-10 11 10,-11 9-5,-9 6-2,-7 7-1,-2 1-2,0 1 20,-13-5-19,-14 7 24,-2 0 19,1 0-18,2 0 7,6 12-9,9 8-10,5 8-14,6 5-1,0 1 1,13 1 0,14-6-1,6 0-6,8-9-23,-2-11-44,9-9 28,-5 0-55,-3-14-68,-4-13-106</inkml:trace>
  <inkml:trace contextRef="#ctx0" brushRef="#br0" timeOffset="-194331.889">3333 12282 363,'0'0'137,"0"0"-42,0 0 0,0 0-2,0 0-78,0 0-15,-26-44-5,50 79 5,10 14 1,1 7-1,2 5 0,-4 1-3,-2-4-85,-4-4-15,-3-12-1,-4-12-86,-8-20-104</inkml:trace>
  <inkml:trace contextRef="#ctx0" brushRef="#br0" timeOffset="-194152">3639 12282 320,'0'0'146,"0"0"-38,0 0-67,0 0 17,0 0-52,0 0 10,62-68-21,-39 106 10,2 6-4,1 4-1,-3-2-25,1 0-57,-6-6-2,-5-12-96,-6-14-67</inkml:trace>
  <inkml:trace contextRef="#ctx0" brushRef="#br0" timeOffset="-193999.1">3860 12351 376,'0'0'132,"0"0"-111,0 0 15,0 0-22,0 0-14,0 0 15,0 0-15,136 12-5,-120 20-14,-12-3-118,-4 0-96</inkml:trace>
  <inkml:trace contextRef="#ctx0" brushRef="#br0" timeOffset="-193869.17">3820 12168 170,'0'0'50,"0"0"-37,0 0-13,0 0-20,0 0-55</inkml:trace>
  <inkml:trace contextRef="#ctx0" brushRef="#br0" timeOffset="-193225.52">4016 12201 99,'0'0'112,"0"0"-63,0 0 44,0 0-23,0 0-19,0 0 2,109 25-38,-88-16 18,3 3-31,-11-5 7,-1 1-2,-8-3-6,-2 1-1,-2 0 3,0-5 8,0 1-11,0-2 0,0 0 0,0 0 19,0 0-19,0-12-5,2-6 1,7-4-24,6-2 27,5 4-3,0 6-18,0 5 21,3 6-8,-1-2 9,3 5-13,2 0 17,2 0-9,-2 0 5,-6-4-27,0 0 26,-10-3-16,-2 3-23,-9-4 39,0-1-7,0 2 8,0-1 0,0 1 3,-2 3 38,2 3-14,0 1-5,0 0-22,0 0 0,11 18 0,14 13 0,10 14 0,5 7-2,5 12 5,-3 17-3,-3 12 0,-11 10-3,-8 3 3,-6-7-2,-10-19 4,-4-17 3,0-16-5,0-21 0,-16-18 26,1-8 66,1-20 50,-1-36-139,5-26 4,10-22-2,0-13-5,26-1 0,24 5-5,10 8 10,8 10-10,0 14-3,2 19-1,-7 17-39,-11 14-67,-7 16 30,-19 15-102,-20 0-83</inkml:trace>
  <inkml:trace contextRef="#ctx0" brushRef="#br0" timeOffset="-191118.66">2133 13790 382,'0'0'101,"0"0"-32,0 0-1,0 0 31,0 0-64,0 0-31,0 0-4,-16 22 2,24 32-2,6 9 18,-5-5-15,2-7 16,-1-9-16,10-9-3,-1-5 0,6-10 7,4 0-16,0-8 8,6-8-37,5-2 17,1-12-25,-1-18 10,-5-10 7,-8-3 28,-4 4 1,-8-2 21,-6 12 22,-4 8 11,-3 9-33,-2 12 15,0 0-18,0 0-18,0 0-3,6 8-59,5 19 45,3 5 8,-3 4-51,1 0-41,-8-8 9,-2-9-52,-2-7-11</inkml:trace>
  <inkml:trace contextRef="#ctx0" brushRef="#br0" timeOffset="-190980.75">2529 13698 197,'0'0'71,"0"0"-71,0 0-65,0 0 62,0 0 3,0 0-122</inkml:trace>
  <inkml:trace contextRef="#ctx0" brushRef="#br0" timeOffset="-190668.94">2811 13747 376,'0'0'109,"0"0"-79,0 0 2,0 0 28,0 0-38,0 0-15,0 7-5,-3 15 6,1 2-13,2 1 5,0 1-2,2-1 0,16-3 0,6 2 2,3-5-4,2-3 8,-3-5-8,-6 0 4,-4-3 0,-12-3-1,-4 2 1,0 0-2,-2 9-1,-21 5-2,-2-2-25,0-2-29,5-9-18,7-8 18,4 0-131</inkml:trace>
  <inkml:trace contextRef="#ctx0" brushRef="#br0" timeOffset="-190449.0799">2980 13597 529,'0'0'115,"0"0"-13,0 0-47,0 0-13,0 0-32,0 0-6,46-1-5,-13 36 1,3 14 0,-5 4-3,-8 12 2,-5 3-38,-12 0-21,-3-3-79,-3-12 25,0-14-97</inkml:trace>
  <inkml:trace contextRef="#ctx0" brushRef="#br0" timeOffset="-190307.17">3049 13798 53,'0'0'328,"0"0"-305,0 0-23,151-100-66,-118 88-73</inkml:trace>
  <inkml:trace contextRef="#ctx0" brushRef="#br0" timeOffset="-189924.96">3263 13705 228,'0'0'159,"0"0"-85,0 0-13,0 0-39,0 0 2,0 0-4,68 4-19,-47 17 10,-4 1-10,-3-7-1,-7 0 12,-4-9-12,2-3 0,-5-3-3,0 0 17,0 0-13,2 0 11,-2-3-4,0-18 11,0-2-12,0 0-7,0 3 0,3 8-13,2 7 8,-5 1-14,0 4 6,0 0 2,0 0-29,0 0 21,0 0 2,2 0-5,-2 0 18,2 0-52,-2 0 7,2 0 47,0 0-18,3 0-25,-3 0-74,-2 0-22</inkml:trace>
  <inkml:trace contextRef="#ctx0" brushRef="#br0" timeOffset="-189777.05">3263 13705 372</inkml:trace>
  <inkml:trace contextRef="#ctx0" brushRef="#br0" timeOffset="-189520.16">3263 13705 372,'124'16'129,"-124"-16"-106,0 5-23,0 7 5,16 6-5,2 5 12,0 3-8,-3-1 17,-3-1-18,-4-2 1,-3-6-4,-5-8 8,0-4-7,0-4-1,0 0 0,0 0 21,0-14 6,0-12-18,0-13-9,0-4 4,2-1-2,14 6-2,3 8 1,6 10-2,4 10 13,0 6-20,-2 4 8,-2 0-15,-4 22 13,-2 7-28,-7 10-7,-2 2-28,-8-3-139,-2-6-75</inkml:trace>
  <inkml:trace contextRef="#ctx0" brushRef="#br0" timeOffset="-189347.27">3784 13534 343,'0'0'67,"0"0"-14,0 0-51,0 0-2,0 0-18,0 0 13,79 27-18,-77-5-32,-2-4-58,0-4-41</inkml:trace>
  <inkml:trace contextRef="#ctx0" brushRef="#br0" timeOffset="-188853.06">3784 13534 16,'94'-67'19,"-80"67"-11,-4 0 11,1 0 24,-1 0 1,-4-2-9,3-6 13,-3 1 25,8-6-35,3-1-9,6 0 0,4 0 11,4 2-29,5 4 13,2 5-12,4 3-9,2 0 0,-1 29-1,-1 7-2,3 12 19,-4 10-19,4 6 16,1 13-12,-13 9 2,-8 10-12,-17 13 5,-8 9-7,-8-6-12,-24-20-40,1-24 60,-2-36 7,10-20 54,-1-12 25,4-4-6,4-37-20,10-26-53,6-30 6,13-34-17,34-22 4,20-7-19,11 4-9,6 15 28,1 28-24,-9 21 16,-9 31-127,-21 22 23,-17 27-162</inkml:trace>
  <inkml:trace contextRef="#ctx0" brushRef="#br0" timeOffset="-180806.6">1084 5426 62,'0'0'110,"0"0"-54,0 0-51,0 0 7,0 0 24,0 0-15,0 0 53,-30-36-52,23 29 25,-2 4-27,0 1-20,2 2 34,3 0-31,4 0 2,-2 0 8,2 0-13,0 0 0,0 0 0,0 0 5,0 0-5,0 0 0,0 0-6,0 0 0,18-3 8,20-4-2,17 2 33,10-4-30,8 1 7,3 6-10,-1 0 5,5 2-2,4 0 0,10 0-3,6 0 1,3 0 6,1 0-12,-2-6 5,0-2 0,6-4-8,8-2 13,0-2-5,2 1 3,-7 1 8,-1 6-17,-6 1 6,-6-2 0,-9 4-3,-11-3 6,-13-1-3,-11 7 3,-10-1 1,-3-4-5,-4 4 1,5-4 0,-1 3-4,8-4 7,4-3-3,12 0 3,9-8 1,6 2-8,11 2-3,-2-4 7,5 7-4,-3 2 6,-8 2-2,-10 2 8,-7 3-8,-13-2 0,-4-2-2,-8 4 7,0-1-7,1 0 2,0-4 0,6-2-1,-4 2 9,5-1-14,1-3 6,0 3 0,6 1 4,0-1-2,8 6-2,11-3 0,4 2 1,15 4-1,5-2 0,5-1 0,6 3 1,0-2-1,9 2 0,-3-3-5,-2 1 12,-9 0-10,-1 0 3,-4-1 0,-4-1-4,2-3 1,-2-5 3,2-4 6,0 2 0,0 2-11,2 4 5,-1 1 0,-8 3 0,-4 3 0,-11-1 1,-5-1-3,-4 3 7,0 0-10,-2 0 0,3 0 5,9 0 5,5-4-3,7-1-2,1-2 0,3 2-1,-6 3-2,-7-1 3,-9 3 0,-8 0 0,-15 0 4,-5 0-4,-14 5 0,-6 0 2,-7 2-7,-8-2 3,1-1 2,-3 4-9,1-2 9,-2 5 0,2-1-1,1-1 2,4 3-4,1 0 3,1 1 0,1-4-7,3 3 7,-5-1 0,-2 1-4,3 2 2,-8-2 0,-2-3-8,1 2 10,5 3-4,0 4 6,1 6-2,1 0 0,-1-2 1,5 2-2,1 4 1,2 1 0,3 0-7,-5 3 9,3-1-2,2-1 0,-3-5 5,7 0-9,-3-7 4,-2-4 0,6 0-2,0-5 2,6-4 0,-2 2 1,-4-4 6,-2-1-10,-7 0 3,-5 2 0,-4 2-6,-5 2 6,-1 2 0,-1 1-1,0 8-15,1-3 16,1 4-17,3 0-40,-1 0-13,1 4-61,0 3-10</inkml:trace>
  <inkml:trace contextRef="#ctx0" brushRef="#br0" timeOffset="-178707.22">1022 8690 125,'0'0'23,"0"0"-21,0 0 3,0 0 12,0 0-9,121-40 3,-107 40-3,-6-1-6,-4-1 0,-1 0 0,-3 2-1,0 0 32,0 0 4,0 0-8,0 0-20,0 0-4,0 0-4,2 0-1,2-3 0,6 3 4,0-4 10,13 2 16,4-6 5,11 0-9,8-4 25,12-6-24,9-2-12,12-2 24,20 0-33,17-2 14,9-2-1,5 0-18,1-2 7,0 4-8,1 0 2,-7-1-5,-4-1 5,-11 3-2,-2 2 4,-4-1 1,-3 5-10,-3-2 3,-2 3 2,-1 2 2,11 2 1,2 1-2,4-1-1,4-1 0,-3 1-1,5 0 1,5-3 0,-3 0 2,-1-1 0,-5 0-1,-10 2-2,-6 3 6,-6-1-8,-6 5 3,-7-3 0,-8 1 0,-2 4 5,-4-1-5,4 4 0,5-2-2,-1 1 0,6 0 4,-4-3-2,-2-1 0,1-2 0,1-1 0,5-1 0,4 1 0,3-1-1,-1 3 1,-2-1 0,-5 4-2,1 1 5,-2 1-3,-9 2 0,3 1 3,-5-3-7,-5 3 4,1 0 0,-8-2-3,1 2 4,-1-2-1,2-1 0,12 1 3,2 0-3,6-1 0,2 1 0,-1 0-4,-2 2 0,-3-2 4,3 2 0,-2 0-3,6-4 0,1 3-4,-4-4 7,1 0-4,-5-1 4,-3 3 0,-1 1-7,0 1 4,-5 1 2,1 0 1,-3 0 0,2 3-1,-2 6 1,-5-4 0,6 4-1,-10-4 3,5 2-5,-4-4 4,0-1-1,6 0 0,3-2 6,9 0-6,-4 0 0,5 0-3,-6 0 3,0 0 0,-3 0 0,-4 0-3,-4 0 3,-9 0 0,-5 0 0,-6 0 6,-3 0-9,-8 0 6,-3 0-3,1 0 15,-4 0-8,8 0 7,2 0 7,0-2-7,5-3 14,-1-2-19,-2-1-2,-5 2 5,-5 1-8,-5-1-2,-5 5-2,0 1 5,-2 0-11,0 0 6,2 0 0,2 0-1,1 0 9,1-2-8,3 0 0,1-2 0,0 0-3,-1 0 3,-7 2 0,1 0 2,-8 0 1,0 2-3,-4 0 0,0 0 8,0 0-13,0-2 5,0 2-26,0-4-72,0-4-36,0-10-220</inkml:trace>
  <inkml:trace contextRef="#ctx0" brushRef="#br0" timeOffset="-165847.329">1649 16168 486,'0'0'66,"0"0"-66,0 0-8,-4 102 8,-2-40 0,3 10 19,2-7-9,-3-7-10,-1-6 13,-1-12-10,-3 0 21,-3-8 8,4-9 0,1-9-6,5-6 4,0-8-23,2 0 18,0 0-2,0 0 6,0-22 13,0-19-40,0-17 1,0-3-6,0 2 8,0 11-7,9 20 2,1 10 0,8 14-8,10 4 7,7 14-2,11 20 3,15 2 0,8 0-1,0-6 1,-4-11 0,-16-10-5,-19-9 4,-14 0 1,-11-4 1,-5-32 7,0-18 22,-9-18-24,-18-7-2,-6-1-4,-7 4 7,-1 4-14,2 8 3,7 12-16,14 16 7,7 22-7,11 14-11,5 0-154,30 19 32,15 20 41,3 1-100</inkml:trace>
  <inkml:trace contextRef="#ctx0" brushRef="#br0" timeOffset="-165208.69">2525 16240 403,'0'0'60,"0"0"-53,0 0 4,0 0 21,0 0 47,38-112 0,-38 94-41,0 4 9,-7 5-3,-9 6-9,-3 3-11,-8 0-20,-2 10-3,-10 20-1,4 14 4,6 6 1,14 2-3,15 3-2,0-11 0,8-9-11,19-3 7,0-19-23,4-7-18,-1-6 32,-2-14-13,1-23 23,-9-6 3,-4-2 0,-9 5 7,-7 8-6,0 14 6,0 4 24,0 10-15,0 0-3,0 4-13,0 0-13,0 7-11,10 19-4,13 7 28,1-1 0,5-2-25,6-9 8,1-13-4,3-8-3,1-10-14,-5-29 15,-5-11 5,-4-8 11,-12-10 11,-1-2-4,-13-2 9,0-9 9,0-3 30,-18 4-18,1 4 23,-2 14 10,6 21-27,2 16 3,4 18 3,5 7-26,2 0-16,0 42-13,0 25 13,0 17-3,14 10 7,12 4-12,3 1-6,2 3-51,-2 0 4,-4-8-62,-12-17-46,-13-15-73</inkml:trace>
  <inkml:trace contextRef="#ctx0" brushRef="#br0" timeOffset="-164497.13">2679 16142 441,'0'0'29,"0"0"-29,0 0-4,122-72 4,-59 46 0,-1-1 3,-2 4 7,-14 5-9,-9 5 0,-20 5 13,-11 7-13,-3 1 32,-3 0 21,0 0-30,0 24-11,3 10 1,-3 8 26,4 0-14,5 0-17,4-6-8,7-2-1,-1-16 4,2 0-7,0-13 3,1-5 0,3 0-1,-4-31-9,4-5 2,-2-4 4,-3-6-9,-8 4 8,0 14 8,-5 5-3,-2 15 20,-3 7-19,0 1-1,2 0-1,3 14-7,4 14 7,2 6 2,0 2 6,6-4-7,-1-5 7,0-10-7,8-5 0,-2-12 2,-1 0-4,1-8 7,5-28 1,2-8-4,-2-14 7,-6-4-15,-15 3 6,-8 6 0,0 12 8,-4 15-4,-13 12 9,3 5 22,1 9-30,-1 0 3,9 0-8,1 20-4,4 5-5,0 1 9,7-2-20,22-4 3,6 4-9,-2-10 25,0 3 1,-9-3 0,-6-6-3,-5 2 3,-1-2 0,-2 1 0,1 1 3,5 6-10,-2-1 7,8-3-62,0 7-7,1-10-49,4 1-41</inkml:trace>
  <inkml:trace contextRef="#ctx0" brushRef="#br0" timeOffset="-163926.18">4326 15781 312,'0'0'116,"0"0"-30,0 0-11,1-104 13,-6 100-2,-4 4-9,-3 0-60,-7 13-13,-6 20-4,-2 15 4,0 1 6,9-3-3,14-2-7,4-18 0,0-4-7,5-8-6,10-9-31,-4-5 19,4 0 4,5-19-1,3-12 22,0-9 0,-3 5-12,-9 3 12,-3 13 0,-3 5 1,-5 8 18,0 6-16,0 0 1,7 0-4,4 7-16,7 13 16,8-3 0,2 5-2,4-10-6,5-5-14,0-7-9,3-7 5,0-27-25,1-17 50,-1-10-1,-11-15 2,-7-12 17,-13-7-8,-9-11 46,0 2 5,-5-3-26,-19 11-5,-3 26 12,-4 26-1,4 20 25,8 24-40,0 5-9,6 50-16,6 35 8,7 26-12,12 13 4,38-1 0,22-5-12,15-14 0,22-18-58,13-11-1,15-18 56,3-4-94,-22-8-112</inkml:trace>
  <inkml:trace contextRef="#ctx0" brushRef="#br0" timeOffset="-163313.65">3720 17156 616,'0'0'83,"0"0"-73,0 0-9,0 0 3,0 0 44,0 0-37,-11-19-5,30-15-6,6-11 13,-3-5 6,-9-12-16,-8 4 0,-5-8-3,0 6 1,-20 2-1,-9 10 0,2 16 6,5 9 0,9 15 10,3 8-3,6 0 14,4 0-27,-4 26-3,4 14-3,0 15 11,11-2-9,25 5 4,8 0 0,12-9-6,6-1-10,1-8-49,1-12-2,-4-10-46,-2-10 24,-6-8-30,-6 0-48,-7-16 43</inkml:trace>
  <inkml:trace contextRef="#ctx0" brushRef="#br0" timeOffset="-162952.51">4301 16941 142,'0'0'122,"0"0"16,0 0-54,0-125-17,0 103-13,-6 7 23,-2 8-7,3 2-26,0 5 5,0 0-19,-3 0-29,-6 19 7,-4 17-6,-4 2-1,7 2 0,6-8 2,9-6-6,0-11 2,0-6 1,13-1-7,0-4 5,1-4-1,1 0-1,5-14 0,3-12 4,3-8 0,-4-3 1,-1 10 3,-10 8-4,-5 16 0,-3 3 0,-3 0-3,5 0-3,-1 0-45,7 14 17,4 4 29,1-1-38,4 0-27,-5-7 4,-3 0-14,-1-1 1,-7-9-34,-2 0-12,-2 0-12</inkml:trace>
  <inkml:trace contextRef="#ctx0" brushRef="#br0" timeOffset="-161189.31">4504 16790 139,'0'0'94,"0"0"3,0 0-12,0 0 3,0 0-44,0 0-22,40-59-18,-28 59 0,-1 0 21,-3 0-25,-1 0 0,0 5-5,-2-1 17,-3 0-5,0-4-1,-2 0 2,0 0 24,0 0-8,0 0 5,0 0-2,0 0-16,0 0 3,2 0-14,2 0-17,3-8-2,3 3-5,2 0 17,4 5-19,2 0-10,0 5 35,-1 9 0,-1 4 2,-3 3 1,3-7-2,-4-4 0,3-2 0,0-8-26,4 0 26,0-22-14,8-14 11,4-8 3,0 0 0,-4-2 0,-7 1 12,-7 9-9,-9 6 9,-4 16 29,0 4-4,0 10 18,-4 0-47,-4 6 4,-3 19-1,-1 12-5,4 7-8,8 2 2,0 2 0,6 1-3,21 1 8,3-7-5,2 3 0,-4-5-6,-6-1 3,-9-5-26,-11 0-20,-2-3-2,-4 5 5,-18-12 37,-7 1 9,-4-7-4,10-9 4,3-7 0,9-3 4,6-3 3,5-24-7,0-9-47,20-14-6,13-12 44,3-10 7,5-4-31,-6 0 25,-4 10 8,-4 13 53,-10 7-3,-3 14-2,-5 16-12,-5 2 24,-2 11-24,2 3-2,-4 0-34,0 0-1,0 12 1,6 15-6,3 7 12,-1 2-2,6-4-3,-1-13-1,1-2 0,-1-12 1,-2-5-2,-2 0 1,2 0 0,-1-22 9,7-10 4,-2-9-6,-1 1 19,-3 0-17,-8 4 26,1 6-14,1 8-7,-3 11 7,0 8-21,4 3-3,1 0 3,11 8-26,7 20 26,4-3 0,4 9-30,-3-5 10,3-5-40,-2-7 22,4-17 3,9 0-39,12-12 29,16-17 38,-2-11-7,-6-8-112,-17 0 50,-23-2 76,-18-1 17,-6 12 24,0 2 83,-24 11-2,0 8-36,-5 6 2,-3 12-30,0 0-49,2 16 4,-5 24-1,0 15-12,5 3 0,7 4 3,13-8-4,10-13 1,0-15 0,8-9-4,12-11-17,7-6 6,4-2-2,10-24-12,1-18 27,-5-11-2,-4-3 4,-12 2-2,-15 10 12,0 10-5,-6 10 15,0 12-18,0 6 19,0 2-14,0 6-6,0 0-1,4 14-28,7 9 27,6 4-2,3 4 6,5-4-9,-2-8-16,0-11-9,4-8 23,-2-5-33,4-22 5,2-12 22,-6-7 9,-5 6-2,-9 1 14,-7 7 5,-4 11 34,0 7-30,0 8 31,0 6-32,0 0-10,3 0-10,10 32-24,7 16 29,5 20 2,-1 8 5,7 0-8,7 5 1,-1-7 0,-4-6 0,-14-6 0,-19-8-15,0-13 4,-21-19 11,-8-5 6,5-12 13,11-5-5,5 0 15,8-18-29,0-27 0,20-25-8,26-20-23,15-14 26,5-10 3,0 9 2,-16 7 2,-14 18 1,-19 10 16,-12 7 9,-5 17-21,-10 14 12,-19 13 12,0 14-30,-3 5 24,8 8-19,9 22-4,7 16-1,8 7 1,10 1-3,25-4 1,17-12-1,5-6-11,10-9 12,9-14-34,15-9-11,12-6-57,0-16-29,-21-5-277</inkml:trace>
  <inkml:trace contextRef="#ctx0" brushRef="#br0" timeOffset="-160476.72">7516 16365 527,'0'0'175,"0"0"-120,0 0-23,0 0-30,0 0 8,0 0-7,-6 104 22,6-38 17,0 4-33,0-10 0,4-11 4,0-10-5,-2-13-5,-2-7-1,0-13-2,0-6 11,0 0 1,0 0 35,0-6 8,-2-20-48,-11-15-2,3-8-5,4-18 0,6-8-7,0-10 6,0-1 1,11 7 0,3 21-7,-4 22 4,-2 19-5,-2 10 1,-4 3 3,1 4-20,3 0-11,4 0 17,5 18-8,-2 7 25,-6 13-21,-7 11-2,-12 18 13,-32 1-43,-9 7-56,-10-4-8,3-5-65,7-7-93</inkml:trace>
  <inkml:trace contextRef="#ctx0" brushRef="#br0" timeOffset="-160116.94">7585 16834 505,'0'0'119,"0"0"-86,0 0 54,105-130-43,-72 89-10,1-3-16,-1 4-18,-4 1 14,-4-2-14,-10 11 0,-8 16 1,-7 4 7,0 10-11,0 0 3,0 0 0,0 0 5,-5 0-1,-2 10 7,3 2-11,4 6-2,0-4 2,0 0 0,11 8 1,11-3-8,1-2 7,4-1 0,-2-2 2,-4-3 5,0 4-8,-8-1 1,-2 1-7,-4 2 3,-6 1-41,-1 0-38,0 4-49,0-8-18,-6-6-120</inkml:trace>
  <inkml:trace contextRef="#ctx0" brushRef="#br0" timeOffset="-159779">8126 16607 453,'0'0'113,"0"0"-13,0 0-13,0 0-7,0 0-25,0 0-42,26-53-9,-23 53-4,4 12 0,7 11 4,5 3-3,0-4-1,3 0 0,-6-8 8,1-5-11,-1-9 3,-5 0 0,-2 0 6,2-5-5,0-16 33,0-11-17,-4-5-16,-5 4 20,-2-13-12,0 11-8,-20 7 2,-6 6-3,-3 18 0,-3 4 0,-3 12-18,-1 19-5,14 6-15,13-1-40,9-5-26,14-10-55,25-10-29</inkml:trace>
  <inkml:trace contextRef="#ctx0" brushRef="#br0" timeOffset="-159375.07">8537 16361 496,'0'0'121,"0"0"7,0 0-2,0 0-65,0 0-25,0 0-36,-10 54 3,4-10-3,6 5 0,0-10 0,0-7 4,12-6-2,14-12-4,14 0 1,9-14-14,5 0-12,2-6-3,-1-20-29,-8-4 5,-14-6-9,-13-4 53,-15-5 10,-5-1 2,0 11 20,0 5 7,-9 16 33,3 5 0,-1 4-22,4 5-6,1 0-34,-2 28-10,-3 16 10,2 6 4,5 2-4,0-8 2,0-2 2,12-8-4,8-2 0,8-6-51,15-12-34,11-4 17,10-10-89,-4 0-227</inkml:trace>
  <inkml:trace contextRef="#ctx0" brushRef="#br0" timeOffset="-159154.05">8924 16427 646,'0'0'50,"0"0"-8,0 0-36,0 0 23,108-102 2,-73 97-31,-8 5 2,-9 5-10,-11 21 1,-7 11-13,0 8 20,-25 7-60,-13-6-38,3-2-16,6-14-26,12-11-89</inkml:trace>
  <inkml:trace contextRef="#ctx0" brushRef="#br0" timeOffset="-158294.9">9353 16266 659,'0'0'75,"0"0"-33,0 0 24,0 0-6,0 0 0,0 0-59,-12-34 0,-5 54-1,-8 16 0,-2 15 4,5-3-4,9-8 3,13-8-7,0-6 6,0-3-4,9-6 2,9-2-28,3 2 17,6 1-26,-2 5 7,-5-9-1,-11-2-28,-8-3 0,-1 3-25,0 6 84,-17-4 0,-6 0-22,3-6 3,6-3-9,4-4 20,8-1 8,2 0 0,0-14-26,16-18 13,18-3 6,12-6 7,10-2 11,0-2-5,-5 5 10,-9 4-3,-17 4 18,-12 10 42,-6-4-17,-7 3 18,0 2-25,0 2-28,0 5 13,-5 4-14,-6 8-9,0 2 10,-3 0-21,-1 12 0,-1 16-2,5 7 4,7 1-2,4 4 0,0-12 1,13 2-10,14-8 9,4-8-4,9-1-1,1-8 2,-1-1 0,-11-1 3,-11-3 0,-10 5-11,-8-5 0,0 6-6,-24 10-5,-16-2-22,-7 8-28,9-7 40,15-8 32,15-7 3,8 0-3,0 0 0,4-18-1,23-12 6,15-14 0,6-7-5,5 4-5,-6 1-7,0 11-6,-14 13 18,-8 8 17,-12 9-11,-7 0 30,-6 5-24,0 0-9,2 0 0,3 14 2,0 9-4,-1 5 15,0 6-8,1 2-8,-3 0 0,6-8-72,4-2-12,1-4 35,1-14-36,-14-8-348</inkml:trace>
  <inkml:trace contextRef="#ctx0" brushRef="#br0" timeOffset="-158164.99">9858 16120 340,'0'0'99,"0"0"-99,0 0-67,0 0-50</inkml:trace>
  <inkml:trace contextRef="#ctx0" brushRef="#br0" timeOffset="-157349.57">10093 16212 369,'0'0'224,"0"0"-211,0 0-3,0 0 1,0 0 64,0 0-2,42 83-24,-24-53-18,-5-7-29,-1-1 2,-8-5 1,-2-3 3,-2-11-8,0 2 0,0-5 5,0 0 4,0 0-7,0 0 4,0 0-3,-2-21-3,2-11-3,0-4-27,4 0-10,17 10 28,-2 8-29,2 10 26,-1 6-21,-1 2-9,-4 7 38,2 18-1,-4 1-30,3 2 30,4-5-39,11-9 0,9-6 43,13-8 1,4 0-9,-8-22-37,-4-5 10,-5-1 32,-8-12 7,-4 0 9,-8 1 30,-10 2 31,-10 5-2,0 11-3,-13 0-7,-18 15 19,-6 6-38,-9 0-33,-2 27 6,-7 8-10,13 5 17,9-4-10,16 1 0,15-16-10,2-7 1,0-6 0,10-8-5,9 0 14,5 0-9,12-22 0,-1-10 0,3 2 3,-6 0-3,-4 11-2,-7 2-8,-6 11 12,1 6-4,1 0-16,6 23 6,-2 16 3,2 19 6,3 23 3,4 17 6,1 6 8,-1 7-16,-7-14 2,-23-2-12,0-28-6,-44-9-15,-15-26 33,-2-18 12,3-11 34,2-3 10,9-14-32,11-21-13,17-6 20,19-22-31,2-11 0,46-7-4,24-14-20,14-3-9,13 1-36,-1 16-9,-6 0-20,-11 16-290</inkml:trace>
  <inkml:trace contextRef="#ctx0" brushRef="#br0" timeOffset="-148579.72">1520 6546 166,'0'0'69,"0"0"-46,0 0 4,0 0 76,0 0-42,0 0-18,0 0 12,-85-53-47,83 48 19,2 5-5,0 0-12,0 0-2,0 0-7,29 0-1,17 0 1,19 0 14,30 0-16,33-2 1,30-8 0,34-5 0,21-9 0,-2 5-6,-4 1-9,-27 9-48,-30 4 1,-32 3-4,-27 2-29,-26 0-5,-27 0 73,-18 0 1,-20 0 23,-2 0-15,-35 0 2,-11 8-80</inkml:trace>
  <inkml:trace contextRef="#ctx0" brushRef="#br0" timeOffset="-148219.43">1533 6675 298,'0'0'40,"0"0"-40,0 0-13,0 0 13,0 0 0,147-28 20,-36 12 50,34-6-59,33-9 22,26 2-6,-1-5-26,-5 7 18,-22 8-19,-24 7 0,-21 8 6,-22 0-6,-15 2-5,-19 0-29,-12-2-9,-16 4 19,-22 0-17,-15 0-22,-10 0 28,0 0-7,-24 0 21,-3 0-42</inkml:trace>
  <inkml:trace contextRef="#ctx0" brushRef="#br0" timeOffset="-147837.64">1707 6740 377,'0'0'39,"0"0"-26,164-46-8,-27 19-5,34-4 0,24-4 0,5 3 15,1 6-10,-17 3 23,-23 11-18,-23 4-1,-31 3-18,-24 5 9,-32 0 0,-24 0 7,-19 0-3,-8 0-4,0-2 76,-1-1-18,-11-1-24,-1 4-34,6 0 4,3 0-4,0 0 0,4-1 0,-3-1-4,3 0-38,0 2 2,0 0-27,11-5-8,18-6-42,15-9 1</inkml:trace>
  <inkml:trace contextRef="#ctx0" brushRef="#br0" timeOffset="-113383.21">5532 10930 17,'0'0'22,"134"76"-12,-63-30 0,5 1-8,2 2-1,-5 4-1,-3 1 6,-4 1-10,-10 0 4,-2 6-5,-7 5 3,-5 4-42</inkml:trace>
  <inkml:trace contextRef="#ctx0" brushRef="#br0" timeOffset="-112014.22">4963 11052 129,'0'0'95,"0"0"-26,0 0-25,0 0-15,0 0 9,-84-108-8,77 86-8,1 0-4,3 2 21,0 3-31,2 2 23,-4 6 9,3 2-29,-1 5 50,1 2-41,2 0 3,0 0-22,0 0-1,0 0 0,0 18-15,0 6 15,0 6 4,0 0-1,0-7-3,7-6 0,-1-8 7,6-4-11,-1-2 4,9-3 0,11 0-1,19-31 8,14-13 7,7-12-5,0-2 3,-5 5-17,-21 16 5,-8 7 0,-17 12-5,-9 10-23,-9 2-28,-2 6-29,0 0-58,-24 20 20,-22 12 57,-7 8-6,-5 2-53</inkml:trace>
  <inkml:trace contextRef="#ctx0" brushRef="#br0" timeOffset="-111662.34">4914 10946 4,'0'0'65,"0"0"14,0 0 6,0 0 45,0 0-57,0 0-29,-40-3 8,40-4-31,0 3 13,0 4-27,0-2 1,0 2-8,0 0 5,0 0-9,7 5 4,4 13 0,-2 4-1,-1 6 8,5-2-7,-9-3 2,2-4 8,3-7-11,-3-5 1,6-1 0,3-5-4,6-1 12,14-8-7,19-30 11,26-19-11,21-11 16,3-2-17,-3 4 0,-24 14-4,-25 15-17,-27 20-7,-23 9-7,-2 8-4,-38 10-142,-27 22 53,-19 14 41</inkml:trace>
  <inkml:trace contextRef="#ctx0" brushRef="#br0" timeOffset="-111285.48">4926 11015 163,'0'0'156,"0"0"-147,0 0 26,0 0-17,0 0-18,0 0 0,0 22 3,0 5 3,0 2 12,0 0-12,0-8 9,0-3-2,0-11-10,8 2 12,8-6-5,4-3 2,10 0 20,23-23 0,20-24 16,30-14-4,13-12-25,11-9 16,-7 2-30,-17 6 1,-19 11 9,-25 22-9,-28 16-3,-18 15 0,-13 10-1,0 0-4,0 0-14,-11 17-102,-20 19-25,-9 10-48</inkml:trace>
  <inkml:trace contextRef="#ctx0" brushRef="#br0" timeOffset="-107268.15">18078 14915 479,'0'0'48,"0"0"8,0 0-39,0 0-17,0 110 15,0-57 12,-7 5 21,-7 0-17,6-5-15,-5 2 9,-1-9-15,3-2 3,-3-7-4,3-12-7,3-6 18,3-12-19,2-3 3,3-4 17,0 0-21,-4 0 59,0-26-39,-1-17-6,3-21-16,2-11 5,0-19-3,7-9 0,12-9-12,13 0 9,4 6-7,6 9 2,3 29-5,-3 27 13,-4 27-1,0 14-5,-3 23-30,1 29 33,-3 20 3,-9 13 0,-10 0-8,-14-2 8,-2-9-10,-32-6 1,-10-7-39,-9-11 35,-9-6-22,5-12-7,1-11 29,17-9-15,12-5 28,12-7-6,15 0 18,0-7-17,6-5 5,21 3 0,6 5 2,7 4 1,5 4-3,1 16 2,8 10 8,6-4-17,7 2 7,4 4 0,3-6-4,-5 0 4,-7-4-58,-12-3-67,-17-10-105</inkml:trace>
  <inkml:trace contextRef="#ctx0" brushRef="#br0" timeOffset="-106924.36">18824 15087 389,'0'0'120,"0"0"-43,0 0-10,0 0-16,0 0-44,0 0 3,-22 60-1,6-3-9,4-3 6,12-8-2,0-8 5,9-6-10,17-11 1,3-10 0,4-8 1,3-3 5,-1-9-4,4-25 2,-6-7 8,-4-14-12,-12-2 0,-9-1 0,-8 4 3,0 8-1,-31 16-2,-15 13 0,-7 17-9,-7 0-6,-1 0-27,15 21-32,17 1-8,23-7-64,6-2-63</inkml:trace>
  <inkml:trace contextRef="#ctx0" brushRef="#br0" timeOffset="-106511.3">19299 14714 465,'0'0'95,"0"0"0,0 0-14,0 0-25,0 0-54,0 0 2,6 107-2,-2-40 14,-2 2-6,-2-6-1,0-12-9,0-7 0,2-9 5,0-15-5,-1-4 0,-1-15 3,3-1-8,-3 0 11,5 0-2,5-12-4,15-18 8,12-10-7,15-4-1,9 8 4,1 6-11,-4 11 14,-9 14-7,-13 5 0,-19 0-6,-17 24 2,0 18 0,-34 8 4,-20 8-1,-8-3 5,-3-11-8,18-12 4,16-6-24,15-12-4,13-14-50,3 0-83,29-18 35,23-22-177</inkml:trace>
  <inkml:trace contextRef="#ctx0" brushRef="#br0" timeOffset="-106195.4899">20006 14939 407,'0'0'153,"0"0"-128,0 0-21,0 0 4,0 0 90,0 0-61,-24 136-7,21-92 0,3-8-29,0-1 10,22-12-11,11-4 0,15-11 12,7-8-8,10-4 0,6-28 0,-1-21 4,-10-7-15,-16-6 12,-17-2-5,-18 3 10,-9 6-7,-33 16-3,-28 19 0,-16 20-3,-13 4-5,-1 26-10,13 11-23,20 3-4,26-4-56,30-8-30,2-7-89</inkml:trace>
  <inkml:trace contextRef="#ctx0" brushRef="#br0" timeOffset="-105918.56">20737 14415 206,'0'0'316,"0"0"-201,0 0-20,0 0 7,0 0-14,0 0-88,18-51 3,-18 109-3,0 36 1,-9 12 31,3 12-21,6-7-5,0-12 9,0-22-15,10-13 3,15-10-9,0-13 13,4-18-7,0-6 0,4-15-36,3-2-5,3-10-65,4-26-67,-9-17-83</inkml:trace>
  <inkml:trace contextRef="#ctx0" brushRef="#br0" timeOffset="-105758.65">20607 14833 534,'0'0'76,"0"0"-52,0 0 17,0 0-21,0 0-18,156-81 5,-61 61-7,3 0-73,-11-1-158</inkml:trace>
  <inkml:trace contextRef="#ctx0" brushRef="#br0" timeOffset="-105256.9299">18653 16022 414,'0'0'56,"0"0"-25,0 0-14,0 0 75,0 0 22,0 0-71,-112-44 8,122 34-50,38-4 13,35-17-3,42-5-10,35-8 18,34-6 5,29-2-15,18 2-8,6 6-1,-6 8 3,-21 8-14,-37 10 11,-42 10-20,-47 3 2,-43 5-45,-45 0 8,-20 18-22,-54 10 55,-39 11-20,-25 4-75,-24 4-70,-22-4-67</inkml:trace>
  <inkml:trace contextRef="#ctx0" brushRef="#br0" timeOffset="-105018.08">18844 16052 433,'0'0'62,"0"0"-62,0 0-7,0 0 7,179-30 15,-48 2 27,36-16 29,45-5-34,27-1 7,17-4-24,-11 10-13,-33 8 19,-46 14-22,-42 0 2,-43 12 17,-35 6-14,-26 4-13,-18 0 4,-2 0 0,0 0 12,-24 0-12,-26 4-114,-31 10-85</inkml:trace>
  <inkml:trace contextRef="#ctx0" brushRef="#br0" timeOffset="-83410.73">5416 15302 0,'0'0'419,"0"0"-388,0 0-7,0 0-18,0 0 2,0 0-15,0 0 7,-67 6 0,67 16 18,0 5-8,0-6 2,0 1 20,0-4-22,12-7 15,3 1-12,3-9-6,4-3 52,9 0-39,13-3 25,12-23 19,9-15-55,9-8 22,1-6-21,2-3-9,-2-3-2,-4 5-1,-4 4-16,-11 12 1,-9 8-34,-8 16-7,-4 14-4,-2 2-36,0 14 1,1 18-63,-5 12 25</inkml:trace>
  <inkml:trace contextRef="#ctx0" brushRef="#br0" timeOffset="-82817.75">7589 15968 219,'0'0'81,"0"0"-22,0 0-20,0 0 26,0 0-9,0 0 2,0-94-24,0 89 5,0 5-15,0 0 5,0 0-25,0 0-4,0 0-3,0 12 0,0 8 6,5 11 10,4-8-13,2 0 0,-2-7 12,0-7-11,2 0 1,0-9-2,9 0 1,9-12-1,14-20 20,15-9-5,9-11-4,1 2-7,-7 6-8,-14 8-7,-12 12-17,-15 8 10,-11 11-49,-9 5-14,0 0-38,0 0-213</inkml:trace>
  <inkml:trace contextRef="#ctx0" brushRef="#br0" timeOffset="-81459.73">9085 5731 331,'0'0'24,"0"0"17,0 0-30,0 0 25,0 0 23,0 0-53,-45-44-6,45 56-5,0 13 5,0 8 5,0 3-1,10-4-4,3-3 9,-1-4 2,5-7-1,-4-8-7,5-1 1,5-9 14,14 0-13,17-3 23,19-27-14,21-11-7,9-5-14,-2-1-22,-9 2-54,-21 2-56,-17 2-133</inkml:trace>
  <inkml:trace contextRef="#ctx0" brushRef="#br0" timeOffset="-81056.9099">9094 5729 239,'0'0'61,"0"0"-24,0 0 11,0 0 0,0 0-35,0 0 4,-15 0-13,15 9 3,0 6-7,0 7 5,0 2 17,0 0 23,0 0-38,0-4 5,4-1 10,3-5-14,4-1 18,0-5-17,2-2 4,8-6 23,14 0-18,19 0 14,17-10-12,22-18-12,15-10-7,7-10-1,-1 0-32,-9-3 17,-16 4-40,-18 8 3,-19 13 13,-17 15-35,-17 11 0,-18 0-34,0 11-79</inkml:trace>
  <inkml:trace contextRef="#ctx0" brushRef="#br0" timeOffset="-48116.65">21267 14672 699,'0'0'39,"0"0"-20,0 0-13,0 0 4,0 0 2,0 0-5,0 0-4,166-78-3,-109 76 0,-3 2-14,-7 0-28,-7 0-52,-13 15-7,-14 6-23,-13 3-89</inkml:trace>
  <inkml:trace contextRef="#ctx0" brushRef="#br0" timeOffset="-47959.74">21261 14901 313,'0'0'75,"0"0"-60,0 0-15,0 0 7,0 0-7,0 0 78,98-31-54,-18 2-2,14-5-22,4 2-28,-5-3-51,-18 7-116</inkml:trace>
  <inkml:trace contextRef="#ctx0" brushRef="#br0" timeOffset="-47750.87">21764 14607 351,'0'0'88,"0"0"-78,0 0 53,0 0 5,0 0-41,0 0-27,-50-13-1,67 13 1,12 2 7,2 12 5,6-2-12,-6 2 0,-12 2 0,-5 4-2,-14-1 1,0 12-46,-7 9 28,-31 5-88,-3-6-125</inkml:trace>
  <inkml:trace contextRef="#ctx0" brushRef="#br0" timeOffset="-47319.07">22275 14628 110,'0'0'471,"0"0"-458,0 0 6,0 0-19,0 0 0,0 0 40,-40 70-30,22-36 5,5 0-15,4-12 8,7-8-13,2-5 13,0-8-8,0-1 5,0 0-4,0-1 19,0-31-5,0-7-7,2-10 7,9-6-15,5-1 3,1-7-1,4 10 8,-2 4-11,-3 17 2,-5 16-1,-5 11 12,-2 5-12,2 0-2,3 3-1,7 27-5,3 11 5,3 3 3,-2 5 0,0 6 3,-1-6-3,-4 2-14,-5 4-21,-10 3-44,0 2 6,-25-1-53,-22-6-90</inkml:trace>
  <inkml:trace contextRef="#ctx0" brushRef="#br0" timeOffset="-47117.2">22141 14717 435,'0'0'51,"0"0"-50,0 0 12,0 0-8,146-53 4,-85 45-8,13 2-1,0-4 0,-5 3-29,-7 0-62,-4-3-46,-9 1-10</inkml:trace>
  <inkml:trace contextRef="#ctx0" brushRef="#br0" timeOffset="-46928.32">22821 14534 180,'0'0'133,"0"0"-31,0 0-11,0 0-11,0 0-7,0 0-28,-69-52-16,46 72-29,-1 12 0,0 9 8,-1-2-5,9-3 0,14 5-3,2-12-9,0 0-11,16-8-20,13-8-36,11-12 3,7-1-15,2-14-80,0-17-105</inkml:trace>
  <inkml:trace contextRef="#ctx0" brushRef="#br0" timeOffset="-46740.38">22987 14391 281,'0'0'119,"0"0"-36,0 0 15,0 0-12,0 0 1,0 0-58,-23-90-29,21 117-26,0 14 26,-1 15 0,3 4 18,0 7-15,0-3-6,0-1-19,5 0-35,-3 2-42,-2-15-31,0-8-102</inkml:trace>
  <inkml:trace contextRef="#ctx0" brushRef="#br0" timeOffset="-46448.24">22910 14642 343,'0'0'113,"0"0"-107,0 0 1,0 0-7,127-38 7,-94 28 5,0 0-8,-8 1 5,0-4 14,-4 3-8,-8-4 29,-6 10 5,-5-1 8,-2 5-20,0 0-37,0 0 0,0 19-19,4 8 11,-1-1-3,-1 6-28,0-1-23,-2 1 11,2-6-59,-2-14-40,0-6-33</inkml:trace>
  <inkml:trace contextRef="#ctx0" brushRef="#br0" timeOffset="-46317.2599">23211 14401 230,'0'0'62,"0"0"-8,0 0-54,0 0-13,0 0-54,0 0-29</inkml:trace>
  <inkml:trace contextRef="#ctx0" brushRef="#br0" timeOffset="-45998.33">23429 14526 143,'0'0'266,"0"0"-265,0 0-1,0 0 24,0 0 8,0 0 17,36 100-25,-22-81-12,4 4-2,2-9-3,0-5-7,3-6 2,-1-3 0,6-3 12,-3-24-6,-3-1-8,-7-8 6,-7-2 4,-8-2-10,0 0 1,-20 4 4,-9 3-4,-9 15 3,-5 6-4,1 12 0,-1 0-10,10 21 9,9 5-15,12 6-25,12 0-7,2-9-106,32-2 14</inkml:trace>
  <inkml:trace contextRef="#ctx0" brushRef="#br0" timeOffset="-45639.2898">23929 14342 407,'0'0'87,"0"0"12,0 0-27,0 0-13,0 0-53,0 0-5,5 13-1,3 18 9,6 1 0,1-6-2,1-4-7,-5-5 0,-2-5 1,-5-5-1,-1-7 0,2 0-1,-3 0 2,0 0 29,2-5-17,7-14 5,7-11-10,11-3 2,1 6-16,7-2 6,-4 12-1,-3 3-1,3 9 2,-6 5 0,2 2-1,-3 28-4,-1 10-5,-2 15 10,-8 7-25,-4 4 2,-11 12-98,0-4-84</inkml:trace>
  <inkml:trace contextRef="#ctx0" brushRef="#br0" timeOffset="-45346.46">22596 15279 708,'0'0'0,"0"0"-21,0 0 21,0 0 0,143-39 24,-42 8-16,34-3-4,24 0 10,16-6-13,6 0-2,-11-1-36,-23 9-78,-30 3-42,-37 9-118</inkml:trace>
  <inkml:trace contextRef="#ctx0" brushRef="#br0" timeOffset="-45112.53">22598 15462 614,'0'0'16,"0"0"5,121-21-21,-19-14 21,25-2-4,24-4 4,19 1-17,9-1 0,-7 2-8,-26-1-10,-30 5-100,-35 3-97</inkml:trace>
  <inkml:trace contextRef="#ctx0" brushRef="#br0" timeOffset="-44766.41">22708 15642 620,'0'0'4,"175"-54"-4,-79 27 0,-1 4 8,-4-3 9,-5 13-17,-1-6 17,-9 5-17,-6 2 0,-11-1 1,-9 1 1,-13 1-2,-16 8 3,-10-4 4,-9 5-4,-2 2 3,0 0 18,0 0 0,0 0-24,0 0 0,-5 0-37,-10 0-82,1 2-51,-2 5-142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1T06:10:57.2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8900 15777 628,'0'0'29,"0"0"-17,0 0-9,0 0-1,0 0 1,0 0 9,0 0-5,107-19 15,18 5 31,34-3-29,20-5-5,19 8-11,11-4-1,-2 6-6,-7 5-1,-7-2-5,-8 2-18,-17 6-49,-15-8-47,-27 8 11,-32-3-44,-37 0-52</inkml:trace>
  <inkml:trace contextRef="#ctx0" brushRef="#br0" timeOffset="690.2673">9526 15767 506,'0'0'49,"0"0"-49,0 0-43,161-9 43,-29-4 32,28-5 0,20 0-2,19 0-26,17 4 1,-4-4-2,-10 6-3,-21-2-1,-36 6 1,-34 2 0,-31 2 8,-32 0 4,-26 0 26,-13 2-2,-9 2 16,0-2 35,0 2-31,0 0-44,-13 0 7,-5 0-19,-3 0 0,4 0-4,3 0-2,3 0-10,3 0-24,0 4-14,6 0 8,0 0-16,0-4 9,2 4 3,0-4 6,0 1 43,0-1-5,0 0 6,0 0 5,0 0-4,0 0 10,0 0 18,0 0-12,0 0 14,0 0-10,0 0-16,0 0 16,0 0-15,0 3 6,0-1 7,0 1-19,4 2 9,2-5-3,-6 4 1,0-4 11,0 0-12,0 0 8,0 0 10,0 0-21,0 0 11,0 0-10,0 0 0,0 0-3,0 0-1,2 0-6,0 0-25,1 0-54,5 0-73,0 0-177</inkml:trace>
  <inkml:trace contextRef="#ctx0" brushRef="#br0" timeOffset="3189.6132">9088 14207 95,'0'0'108,"0"0"-66,0 0 22,0 0 9,0 0 11,0 0-32,53-56-15,-51 52 16,-2-1-25,0 4 2,0 1 22,0 0-5,0-4 6,0 4-10,-7 0-26,-15 0-7,-7 4-2,-8 16-6,-8 8 2,-3 6 0,8 1-1,9 0-3,16-5 1,8 2-6,7-5 1,0-4 4,25-1-3,20-3-11,15-10-14,15-6-2,12-3-56,2-3-41,-1-16-51,-12-8-57</inkml:trace>
  <inkml:trace contextRef="#ctx0" brushRef="#br0" timeOffset="3533.4032">9571 14258 92,'0'0'165,"0"0"-9,0 0-22,0 0-16,0 0-57,0 0-6,-132-75-26,117 75-27,1 20 4,3 8-6,1 4 0,5-2-1,5 0 2,0-3-1,0-8 0,0-5 0,2-2-4,9-10-2,-1-2 1,5 0 3,2-6 4,4-16 4,1-4-3,-1-1 3,-4 2-6,-3 4 0,-4 9 1,-6 3-2,1 7 1,-5 2 0,4 0-5,1 4-8,0 15 13,2 4 0,-3 5-4,0 1 1,3-2-29,2 0-34,1-6-47,2-7-43,0-9-89</inkml:trace>
  <inkml:trace contextRef="#ctx0" brushRef="#br0" timeOffset="3885.3251">9719 14247 314,'0'0'46,"0"0"-42,0 0 11,0 0 26,0 0-11,0 0 33,95 62-9,-86-26-18,-7 1-19,-2-6-7,0-7 11,0-3-8,0-8-4,0-8 2,0-5-10,-2 0 37,2-8-7,0-16-24,0-7-7,0-5-1,16-2 1,6 4 0,2 8-2,0 5-1,0 16 3,-3 5-6,2 0 5,-1 8-10,1 15 11,-6 9-1,1 2-2,-6 6-7,-1 2-68,-5 2-66,-6-8 12,0-8-69</inkml:trace>
  <inkml:trace contextRef="#ctx0" brushRef="#br0" timeOffset="4538.9369">10416 14287 370,'0'0'88,"0"0"-26,0 0 1,0 0 17,0 0-12,0 0-24,0 0-44,5-22 0,-5 50 0,0 2 4,0-2-3,0-2-1,0-3 0,0-8 1,0-3-1,0-3 0,0-6-1,6-3-8,3 0 9,3 0-2,3-16 2,3-3 7,-3-2-7,1 5 0,-7 4 4,-3 2 0,-4 8-4,-2 1 0,0 1-9,6 0 6,0 8-9,4 16 12,2-3-2,4 2 9,-4-5-8,7-6 1,-4-6 0,5-6 3,7 0 1,3-17 0,3-12-1,-4-5 4,-7-7-7,-7 5 0,-5 0 1,-6 10-7,-4 8 9,0 6-3,0 7 8,0 5-8,-6 0-2,-4 9-9,6 17 11,4 4-6,0 2 6,6-1 0,19-4-1,6-5 3,-2-2-2,-4-4 0,-8-9 4,-7 0-6,-10 2 2,0-1-10,-12 7-51,-26 6 15,-13-1-80,0-4 4,14-8-58,18-3 31</inkml:trace>
  <inkml:trace contextRef="#ctx0" brushRef="#br0" timeOffset="4808.8594">11184 14351 197,'0'0'77,"0"0"7,139-72-28,-105 54-7,-14-2-4,-4 4 2,-10 0 9,-6-2-19,0 6-16,0-2-2,-11 8-3,-5 1 24,-1 5-16,-3 0-20,-3 9 4,-2 15-5,6 6-3,5 6 6,10 2-3,4-1 2,0-1-5,15-5 1,15-8-2,16-4 1,14-8-9,19-9-40,10-2-174</inkml:trace>
  <inkml:trace contextRef="#ctx0" brushRef="#br0" timeOffset="5348.3406">12005 14187 667,'0'0'41,"0"0"-41,0 0-12,0 0 12,0 0 5,0 0 20,38 134-7,-24-104-15,-5-4 0,-5-8-3,2-5 6,-1-8-4,-2-3-2,1-2 0,-2 0 11,7-14-11,2-13 0,5-4-2,-1 4 0,1 4-5,-1 5 7,-3 4 0,1 11-3,-7 3-4,6 0 5,-3 0-3,-1 21 1,2-1-2,-1 0 6,-3-2 0,6-4 0,-4-3 2,5-8-2,1-3 3,4 0-3,6-10 26,-1-16-8,4-4-10,-8 1 2,-5-2-10,-8 4 5,-6 2-3,0 4 3,-10 9-10,-11 7-8,1 5-11,5 0-4,5 2-30,10 13-52,0-1 8,12-1 2,13-6-64,8-4 7</inkml:trace>
  <inkml:trace contextRef="#ctx0" brushRef="#br0" timeOffset="5522.2576">12527 14200 11,'0'0'130,"0"0"30,0 0-6,0 0-14,0 0-55,0 0-26,71-49-4,-71 49-46,2 0-7,8 20-1,-2 9 21,4 10 7,-3 1-26,-3-3 2,-4 2-10,-2-6-7,0-8-73,0-6-56,0-14-44,-17-5-142</inkml:trace>
  <inkml:trace contextRef="#ctx0" brushRef="#br0" timeOffset="5654.2836">12589 14016 98,'0'0'293,"0"0"-260,0 0-30,0 0-3,0 0 0,0 0-46,143-27-273</inkml:trace>
  <inkml:trace contextRef="#ctx0" brushRef="#br0" timeOffset="5874.2356">12941 13872 421,'0'0'250,"0"0"-163,0 0-23,0 0 10,0 0-24,0 0-47,-3 18 0,6 31-1,13 9 5,4 6-2,-7 0 3,-5-2-8,-6 0 0,-2-2-15,0-2-29,-9-10-57,-3-9-29,0-17-27,0-18-152</inkml:trace>
  <inkml:trace contextRef="#ctx0" brushRef="#br0" timeOffset="6335.9576">12921 14239 0,'0'0'359,"0"0"-316,0 0-36,0 0 7,0 0 35,0 0-22,108-16-1,-75 10-16,1-11 0,-3-3 11,-2-1 21,-5-9 7,-4-3 9,-6-1-27,-6 1 14,-5 3-6,-1 7-13,-2 9 2,0 9 4,0 5-5,0 0-27,0 5-8,0 17 0,0 15 6,2 6 4,1 1-3,6-1 2,-3-3-1,1-10 4,1-6-3,0-11-1,-4-6 0,-2-7 8,0 0-8,5 0 8,4-4-3,7-16 6,7-4-9,-3-4-2,-1 7 0,2 7 1,-5 7-6,-2 7 4,2 0-3,-5 7-3,0 19-2,-4 11 6,-8 4-15,-1 6-41,0-5-53,0-7-70,-5-13-97</inkml:trace>
  <inkml:trace contextRef="#ctx0" brushRef="#br0" timeOffset="6690.8001">13693 14043 603,'0'0'123,"0"0"-74,0 0-43,0 0-1,0 0 14,-49 123 7,49-82-23,0-3 10,0-8-13,18-8 3,2-12-3,2-8 2,1-2 0,-4 0 13,4-20-13,-1-4 8,-5-8 7,-3-1-3,-5-8 4,-9 1-16,0 5 1,0 13 0,-23 8-3,0 11-2,-6 3-3,-3 10-14,2 15 1,9 8-12,7 1-9,14-1-32,0-1-75,14-9-10,15-7-115</inkml:trace>
  <inkml:trace contextRef="#ctx0" brushRef="#br0" timeOffset="7303.4464">13914 14141 358,'0'0'109,"0"0"-48,0 0 15,0 0 15,0 0-17,0 0-22,108-65-19,-98 85-25,-1 4 23,-3 7 0,-2-2-26,0 0 6,2-7-10,3-4 3,-1-6-4,2-3 3,3-9-2,-2 0 1,7 0-1,0-25 14,1-3-12,4-4-2,-8 1-1,-1 4 4,-3 8-5,-7 7 1,-2 5 0,1 7-6,-3 0 6,0 0-7,5 7 5,-3 12-8,4 7 8,1-4 2,0-2 0,3-3 0,2-10 0,0-2 0,3-5 6,7 0 2,7 0-1,0-17-3,7-10-2,-1-7 8,-1-4-10,1-8 0,-6-5 0,-2-9 7,-11-15-12,-9-7 5,-7-4 0,0-1-3,-25 15 6,-7 18-3,4 24 20,-4 20 6,1 10-13,4 24-13,3 29 0,6 19 3,18 16-1,0 8 3,32 4 2,3-8 0,-2-3-9,-8-13 2,-12-9 0,-5-9-7,-8-7-33,0-13-56,-12-11-28,-15-19-152,-2-8-164</inkml:trace>
  <inkml:trace contextRef="#ctx0" brushRef="#br0" timeOffset="7473.3429">14504 13926 802,'0'0'61,"0"0"-45,0 0-15,130-62 10,-82 49-8,-2 6 11,0 3-14,-3 4 1,-8 0-3,-8 0-87,-27 11-134,0 6-120</inkml:trace>
  <inkml:trace contextRef="#ctx0" brushRef="#br0" timeOffset="8264.9437">8619 14131 355,'0'0'59,"0"0"-21,0 0 4,0 0 25,0 0-3,0 0-32,-67-12-14,49 15-1,-6 24-8,-5 17 8,-2 26 13,2 22-11,6 19 8,11 19-17,7 8-2,5 0-1,0-2-4,15-7 0,12-12-3,0-11-8,0-12-44,-6-19-90,0-20-87</inkml:trace>
  <inkml:trace contextRef="#ctx0" brushRef="#br0" timeOffset="8705.6838">8508 14494 435,'0'0'1,"0"0"0,0 0 3,40-125 0,-9 95 40,11-2-14,26 0-21,18-2 7,30-2-15,27-1 12,25-4-13,29 1 0,26 1 11,23 2-10,14 2-1,23 7 4,22 2 1,12 0-5,5 4 0,-29-1 0,-29 2-3,-32 1 6,-23-2-3,-15 0 0,-23-2 4,-29 0-8,-31-5 4,-38 8-11,-26 7 8,-27 1-3,-15 8 6,-5 2 0,0 3 0,0 0-14,-12 0-33,-11 10 12,0 9-14,-6-6-67,-9-2-71</inkml:trace>
  <inkml:trace contextRef="#ctx0" brushRef="#br0" timeOffset="9015.078">12446 13708 269,'0'0'144,"0"0"-87,0 0-3,0 0-50,201-22 8,-41 4 41,31-3-29,3 1-11,4 2-13,-6 1 6,-8 3-6,-1 0 0,-2 4 5,-17 2-7,-29 3 6,-40 3-4,-41 0 0,-32 2 1,-19-3-1,-3 3 15,0 0-5,0 0 0,0 0-10,0 0-4,5 0-5,11 0 6,9 3-2,8 3 0,10-2-55,4-4-45,-2 0-24,-1 0-44,-7 0 36</inkml:trace>
  <inkml:trace contextRef="#ctx0" brushRef="#br0" timeOffset="9351.8727">14965 13537 98,'0'0'172,"0"0"-27,0 0-61,0 0-6,0 0-28,0 0-20,16-3-20,-1 3-6,12 0-4,14 0 11,1 23 1,0 13 9,0 17-14,-6 17 24,-4 19 4,-10 15-18,-9 9 14,-9 6-25,-4-2-3,0-8 6,-23-10-7,-6-11 1,-10-9-3,-1-12 4,-6-5 13,-6-5-1,-4-7-7,-12-4 1,-18-8-6,-21-6-1,-30-4-3,-35-1-12,-44-6-2,-43 5-49,-49 2-25,-31 4 1,-10 8-2,27 5 18,64-1 7,78 0-40,76-16-191</inkml:trace>
  <inkml:trace contextRef="#ctx0" brushRef="#br0" timeOffset="61046.1908">15760 9332 144,'0'0'11,"0"0"4,0 0-12,0 0 16,0 0 17,0 0-16,0 0 19,0 0 5,-45-76-18,36 74 7,-3 0-31,-1-1 3,-2 3 14,-5 0-16,1-2 23,7 2 1,0-3-1,7 1 16,3 2-21,2 0-5,0 0-1,0 0-14,0 0 2,0-2-3,0 2 0,0 0 0,14 0 3,7 0-1,9 0 0,6 0 2,4 0 5,6 0-9,6 0 0,5 0 8,11 0-4,10 0 0,11 0 0,7 2 4,4-2-13,-2 0 9,5 0-4,1 0 3,-3 0-1,2 0-2,-10 0 0,-4 0 5,-6 0-3,-3 0-2,-2 0 0,0 0-5,2 0 8,3 0-3,4 0 0,9 0 6,8 0-9,6 0 3,4 7 0,0 0-5,6-5 5,11-2 0,5 0-1,9 0 9,0-4-7,-7-8-1,-2 0 0,-9 4-6,-10 1 9,0 2-3,-8 3 0,5-3 10,2 0-17,0 1 7,2-4 0,0-2-2,4-2 2,1-4 0,-5 4 1,-6 0 6,-8 6-14,-1 2 6,2 4 1,2 0 3,7 0 2,11 0-5,8 8 0,8 1 10,4-4-10,-1 1 0,1-4 0,-3-2-9,1 0 18,-9 0-9,-11 0 0,-13 0 4,-19 0-9,-18 0 5,-27 0 0,-19 0-1,-13 0 8,-14 0-6,0 0 114,0 0-76,0 0-29,0 0-10,0 0 0,0 0-10,0 0 10,0 0 0,0 0-6,0 0 4,0 0 0,0 0-36,0 4-53,0 2-43,0-6-34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1T06:10:28.0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2222 782 593,'0'0'65,"0"0"-53,-153-14 35,82 34-2,-13 23-19,-5 22 14,4 18-24,9 4-6,23 7-1,18-2-6,25-5-3,10-7 0,7-10-12,37-13 9,19-22-30,22-15 4,15-20-4,12-11-33,-4-31 4,-8-14 3,-19-2 26,-23-3 31,-25 9 4,-20 8 2,-13 10 29,0 12 30,-15 10 8,-7 8-2,-2 4-58,-3 12 8,0 23-19,3 11 2,7 5 9,12 2-9,5-6 3,3-7-5,22-8 1,6-10-6,7-10 5,6-12-11,3 0 8,1-20-3,-13-11 6,-12 1 0,-19-5-4,-4 5 2,-23-2-3,-12 2-6,-5 8 8,1 7-6,14 6 9,8 6-3,11 1 3,6-3-2,0-1-13,15-2 7,24-6 4,9-4 4,8 2 0,2 2 0,-6 4 6,-8 8-9,-8 2 3,-6 0 0,-5 10 10,-2 10-10,-5 2 12,-7 2 6,-5-4-17,-2-2 11,-1-4-12,-2-1 3,-1-8-3,0 2 5,0-7-5,0 0 0,0 0 6,0 0-4,4 0-1,-2 0 3,5-2 0,3-21-4,13-5 0,4-2 1,4 4 1,-4 10-4,-6 8 2,0 8-4,-5 0-1,-1 0 5,-1 15 0,-5 6-5,-3 1 7,-4-4-3,0-4 1,-2-6 0,2-2 3,-2-3-1,2-3-2,-2 0 14,3 0-13,0-11 18,6-10-19,1-10 1,9 3-6,3 6 5,-2 8 0,2 8-1,-5 6-4,4 0 4,-3 14-1,-7 16-1,-5 10-3,-6 9-20,0-2-52,0-3-43,-13-9-82,-5-15-191</inkml:trace>
  <inkml:trace contextRef="#ctx0" brushRef="#br0" timeOffset="501.8286">3290 1217 447,'0'0'99,"0"0"-48,0 0-38,0 0 7,0 0 57,0 0-26,26 125-18,-21-87-15,-1-6-14,0-9 5,3-10-7,-2-5-2,-2-4 0,1-4 5,0 0 1,0-9-5,7-12 5,3-9-12,-2-1 5,5-1-8,-2 5 9,-1 4-22,-1 7 15,-7 8-9,2 6-3,0 2 18,-1 0-12,-4 3 6,6 12 6,-8-5-10,2-1 8,-3-6 3,2-1 0,-2-2 3,0 0 1,0 0-3,2 0 26,5 0-10,4-10 2,3-8-19,8 0 1,0 4 13,2 4-13,-1 3-1,-6 7 0,-1 0 0,-9 0-2,1 12 0,-5 11-11,-3 3-11,0 2-39,0 1-38,0-8-32,-5-6-47,5-14-45</inkml:trace>
  <inkml:trace contextRef="#ctx0" brushRef="#br0" timeOffset="1035.4972">3764 1247 114,'0'0'136,"0"0"-75,0 0 36,0 0-2,0 0-28,0 0-9,80-46 11,-71 66-24,1 4-3,0 4-22,1-2-16,7 2 8,1-4-10,2-6 1,2-11-3,-2-7 9,7 0-8,1-25 1,0-7 1,-5-6 4,-6 0-7,-6 4 0,-6 2 6,-3 6-5,-3 8 7,0 9 18,0 7 5,0 2-4,0 0-27,0 17-7,0 15 5,10 6 1,12-6 1,6-2 0,12-12-8,11-14 1,2-4-8,3-14-1,-7-27-10,-11-17-16,-12-7 0,-9-8 24,-14-7 8,-3-2 10,0-6 0,-15 4 2,-5 16 16,5 20 13,2 23 46,7 21-9,6 4-53,0 34-15,0 33-11,0 18 11,0 14 10,6 1-6,13-7-4,4-7 0,1-8-9,-4-8-20,-6-12-44,-11-14-71,-3-14-74,-20-16-180</inkml:trace>
  <inkml:trace contextRef="#ctx0" brushRef="#br0" timeOffset="1687.2053">4349 1092 368,'0'0'69,"0"0"-67,0 0-2,133-37 0,-73 34 34,6-3-12,9 1-3,4 1-9,-2-3-6,-17 2-3,-18 0-1,-20 1 0,-19 1 11,-3 3 115,-6 0 11,-22 0-97,-7 0-35,-13 3 18,2 20 2,2 2-15,6 10 17,6 2-25,11 2 2,15-1-4,6-6-3,11-6 2,25-12-1,13-10 2,5-4-4,3-14 4,2-20 0,-7-8 3,-13 0 3,-12 0-6,-13 8 3,-8 8 1,-6 8 9,0 8 3,0 10 17,0 0-26,0 0-7,0 14-6,0 11 4,0 10 1,2-5-6,5-4 6,6-3-10,-1-9 11,3-5-19,-2-9-2,-1 0 8,-2-18 7,0-19 5,3-2-15,-2-10 14,-1-5-3,-6-5 5,-1-11 0,0-5 5,-3 4-2,0 11 7,0 19 14,0 20 17,0 15 24,0 6-59,0 23-6,0 27-6,0 14 6,2 10-5,9-4 5,-3 2-1,-6-3-12,-2-4-60,-8-2-18,-23-10-59,-7-12-125,1-15-115</inkml:trace>
  <inkml:trace contextRef="#ctx0" brushRef="#br0" timeOffset="1841.1121">5140 1055 279,'0'0'53,"0"0"34,114-115 30,-83 101-39,-2 14 0,2 0-17,-3 16-59,-1 21 6,-7 7-8,-13 6-36,-7-1-169,-2-11-46</inkml:trace>
  <inkml:trace contextRef="#ctx0" brushRef="#br0" timeOffset="1958.0384">5294 947 498,'0'0'4,"17"-111"0,17 77-4,-3 14-17,-2 18-94,-9 2-149</inkml:trace>
  <inkml:trace contextRef="#ctx0" brushRef="#br0" timeOffset="2445.6505">5501 898 649,'0'0'76,"0"0"-61,0 0 18,0 0 2,0 0 38,113 32-33,-85-6-5,-2 4-25,-11-1-4,1-2-3,-14-5-3,-2-1 0,0-7-3,0-8 0,0-5 2,0-1-3,0 0 8,0-1-5,0-19 1,0-13-9,0-6 5,18-5-11,6 7-22,4 7 19,4 12 2,3 11-14,-2 7-11,-1 0 2,3 0 14,-4 0-2,0 3 18,2-1 5,-2-2 4,-2 0 0,0-19 2,-2-8 3,-8 3-3,-11 5 2,-8 6 22,0 9 52,-8 4-41,-25 0-37,-15 29 21,-6 10-15,0 9 1,10-5 6,22 5-10,22-8-3,0-3-1,49-5-2,36-11-16,24-10-1,25-11-18,1-2-156,-3-25-229</inkml:trace>
  <inkml:trace contextRef="#ctx0" brushRef="#br0" timeOffset="2866.511">6729 967 660,'0'0'87,"0"0"-50,0 0-16,0 0-20,0 0 38,118 2-6,-28-19-11,23-7-22,5-1-7,-2 6-9,-13 0-77,-26 5 40,-32 5 38,-32 3-64,-13 6 21,-33 0 55,-25 0 3,-7 0 26,-6 0-8,-1 0 22,7-2-3,17-2-15,19 2 42,15 0-4,14 2-28,0 0-27,0-2-5,27 0 0,16-4 37,22 2-16,8 0 4,-2 1-19,-1 3-1,-20 0-6,-16 1 1,-24 23 0,-10 11-16,-32 10-35,-32 10-37,-21-5-181,-5-5-183</inkml:trace>
  <inkml:trace contextRef="#ctx0" brushRef="#br0" timeOffset="3398.2714">9141 640 622,'0'0'51,"0"0"12,0 0-10,0 0-13,0 0-5,0 0-11,-103-109 31,99 106-29,4 2-8,0 1-13,0 0 5,0 0-18,0 12 8,0 22 0,0 24 8,0 10 5,0 9-1,0 1 3,0-4-7,0-1-8,2-5 0,2-6-20,-4-2-12,0-4-59,0-7-41,-10-15-156</inkml:trace>
  <inkml:trace contextRef="#ctx0" brushRef="#br0" timeOffset="4215.5754">9716 1064 406,'0'0'57,"0"0"-28,111-116 82,-106 82 18,-5 4-35,-18 2-20,-19 6-36,-13 7-5,-3 15 0,-10 0-25,-4 29-3,1 15-4,8 11 3,13-1-4,20 0 0,16-8-1,9-6-5,0-6 5,23-15-26,10-8 12,9-11-17,12-6 18,6-25-1,0-8-21,-6-9 29,-14 6 1,-11 4 6,-13 11-1,-10 13 5,-6 10-4,0 4 4,0 9-4,0 28-7,0 24 7,0 11 6,9 12 5,3 7-10,-4 1 2,1 0-3,-9-8 3,0-3-9,0-21 6,-17-21-33,-13-13 28,-3-23 5,-7-3 5,-2-10 2,2-29-2,6-9 5,10-12-8,14-18 4,10-11-12,21-11 5,28-8-10,18 13 2,4 16-12,0 18 19,-4 17-3,-16 12 5,-12 11 0,-18 7 4,-9 7-1,-10 5 42,-2 2-19,2 0-2,5 0-24,7 12 0,9 11 15,9 9-9,6 2 2,-7 2-3,-4 0 3,-10-4-10,-10-4 2,-7-2 0,0-8-3,0-4-4,-9-8 7,-1-4-4,0-2 12,3 0-8,5-19 0,2-13-9,5-7 2,26-6 6,6 4 1,9 4-3,3 11-4,-3 13 6,-3 10-2,-7 3-23,-15 6 6,-7 20-36,-14 11-11,0 5-10,-4 2-98,-21-10-75</inkml:trace>
  <inkml:trace contextRef="#ctx0" brushRef="#br0" timeOffset="4530.3832">10630 1020 466,'0'0'114,"0"0"-14,0 0-4,0 0-44,0 0-28,0 0-13,61 24 36,-44 10-29,-1-3-10,2-7-4,8-6 1,7-12-5,6-6 0,4-2 4,2-29 3,-8-5-7,-20-4 0,-16-3 8,-1 7-4,-14 2-4,-22 5 0,-6 13-4,-9 10 2,-3 6-14,-2 0-18,11 18 14,12 4-34,16-2-6,17 1-76,0-12-110</inkml:trace>
  <inkml:trace contextRef="#ctx0" brushRef="#br0" timeOffset="4808.2115">10975 921 167,'0'0'313,"0"0"-295,0 0 104,123-5-36,-87 15-6,4 16-26,0 5-6,-2 2-34,-11-1-10,-17-6 1,-10-1-5,0-3 0,-29-7 0,-2-3-12,0-5 9,7-7 0,6 0 3,9-2-5,9-24 5,3-6-22,34-8 7,19-5-22,17 4-5,16 2-35,15 3-98,0 10 44,-8 6-217</inkml:trace>
  <inkml:trace contextRef="#ctx0" brushRef="#br0" timeOffset="5271.9255">11766 948 75,'0'0'0,"0"0"-68,0 0 61,0 0 7,0 0 0,0 0 61,54-10-23,-45 0 23,-7 0 40,-2 2 12,0 0-32,0 2-12,-5 2-8,-17 2-42,-11 2-3,-7 0 12,-2 2-13,-3 15 23,3 9 3,1 8-14,10 2-2,10 1-24,11-3 5,10-4-6,0-5 3,10-10-7,19-8 4,6-7 0,3 0 4,2-22-4,0-8 0,-2-5-1,-5-1 8,-8 4-7,-8 8 0,-7 10 0,-8 9 6,-2 5-6,0 0 0,0 24-8,0 10 8,1 1 0,8 2 0,6-1-15,0-9-23,8-7-13,3-11-24,3-9-61,0-13-183</inkml:trace>
  <inkml:trace contextRef="#ctx0" brushRef="#br0" timeOffset="5631.8416">12039 713 320,'0'0'89,"0"0"38,0 0-15,0 0-102,0 0 28,0 0 42,0 115-63,0-63-4,2-4-13,-2-6 0,0-7 10,0-10-9,0-9 4,0-7 27,0-8-26,0 2 15,0-3-10,0 0-2,0 0 14,0 0-23,17 0 0,9 0 2,7 0 4,1 0-10,-1 0 4,-2 0 0,-4 7-1,-8 8 1,-3 1 0,-9 2 0,-7-2 4,0 1-5,-23 2 1,-23-1-25,-8-2 1,-2-6-32,9-8-19,19-2-52,14-14-90</inkml:trace>
  <inkml:trace contextRef="#ctx0" brushRef="#br0" timeOffset="5835.8191">12306 688 371,'0'0'198,"0"0"-108,0 0 6,0 0-23,0 0-23,0 0 3,112 118-25,-97-54-5,-6 1-15,3-6-4,-4-2-2,-1-6-2,-5 0-38,-2-10-23,0-9-73,0-13-33,-9-12-39,3-7-79</inkml:trace>
  <inkml:trace contextRef="#ctx0" brushRef="#br0" timeOffset="6097.7812">12589 1073 75,'0'0'141,"125"-80"-5,-63 42-8,-2 1-34,-6 5-1,-12 6-39,-10 2-18,-12 4-15,-8 2 6,-12 5-6,0 6 22,0 5-15,-17 2-20,-18 14 3,-17 27-10,-10 16 6,-2 7 12,10 4-15,22-5 7,22-11-11,10-7-1,25-12-6,33-13 7,28-14 0,32-6 0,26-18-29,19-16-29,-1-10-110,-25-9-213</inkml:trace>
  <inkml:trace contextRef="#ctx0" brushRef="#br0" timeOffset="6823.3376">14135 618 343,'0'0'136,"0"0"-61,0 0-5,0 0 17,0 0-4,0 0-43,-41-51-29,41 95-10,0 22 43,13 17-5,3 3-26,-4 0-9,-2-5 6,-5-11-8,-5-7-2,0-10 3,0-17 3,-7-14-4,2-12-2,2-8 1,-2-2 9,-2 0-8,-4-10 1,0-16-1,4-10 6,5-10-12,2-15 4,0-11 0,4-11-6,12-14 7,4-7-1,3 11 0,-4 24 4,6 24-12,-1 29 8,5 16-9,5 0 3,1 14 2,0 21 4,-3 11-4,-14 3 2,-16 2 1,-2-1 1,-17 0-14,-26 0 8,-13 0-30,-13 4-34,-4-4-54,3-5-121,18-12-142</inkml:trace>
  <inkml:trace contextRef="#ctx0" brushRef="#br0" timeOffset="7304.0937">14356 952 565,'0'0'66,"0"0"-61,0 0 60,151-24-12,-101 34-19,-2 19-9,-6 0-1,-11 5-5,-11-5-15,-10 0-4,-10 0 0,0-5-18,-19-1-8,-13-7 18,4-7-35,7-4 18,8-5 3,9 0 22,4-14 0,0-15-10,29-9 5,13-6 4,10 2-12,1 1 12,1 11-9,-8 14 10,-10 8-1,-2 8 5,-10 0-5,-6 20 2,-1 11 6,-4 2 26,3-1-18,5-2-9,-1-6 7,3-9-13,5-8 5,-1-7 3,2 0-7,0-5 16,-5-19-9,-3-7 10,-8-1-5,-11-2-13,-2 3 6,0 2-6,-17 7-3,-12 12 2,-5 10-15,-4 0-31,3 12-50,9 5-95,9-8-111</inkml:trace>
  <inkml:trace contextRef="#ctx0" brushRef="#br0" timeOffset="7693.9365">15305 638 581,'0'0'76,"0"0"-10,0 0 13,0 0-19,0 0-9,0 0-35,55-19-12,-26 62-1,5 10 4,-10 10 11,-10-1-17,-12-2-1,-2-4 5,0-14-3,-7-12-4,0-10-2,1-16 4,6-4 3,0 0 1,0 0-2,0-11-1,22-14 1,14-3-4,9 0 2,5 6-1,2 12-8,-6 6 9,-3 4 0,-12 0-2,-12 8 2,-14 12-2,-5 0-5,-9 4-15,-30 0 3,-22 0-11,-16 1-18,-10-9-17,-1-6-76,15-10-53,16 0-125</inkml:trace>
  <inkml:trace contextRef="#ctx0" brushRef="#br0" timeOffset="7892.8065">15688 601 549,'0'0'73,"0"0"-36,0 0 40,0 0-18,114 68-20,-90-15-3,3 10-25,-8 3 2,-4 4-5,-7-7-8,-8-1-27,0-6-62,-20-7-73,-6-13-88</inkml:trace>
  <inkml:trace contextRef="#ctx0" brushRef="#br0" timeOffset="8173.1929">16020 1059 266,'0'0'123,"134"-71"-85,-61 33 23,-4 0-9,-11-2-20,-15 4-7,-21 2-4,-17 8 16,-5 6 24,-22 4-27,-28 11-8,-8 5-7,-9 0-13,1 25 18,12 7-5,10 6-3,21 2-6,15 2-8,8-6-2,8 2 0,25-11 3,12-8-9,10-10-11,15-9-27,1 0-18,-1-14-78,-4-12-49,-17-5-87</inkml:trace>
  <inkml:trace contextRef="#ctx0" brushRef="#br0" timeOffset="8677.6505">16553 806 142,'0'0'162,"0"0"6,0 0-43,0 0-73,0 0-23,0 0-6,0 22 41,0 13 6,0 0-37,0-1-19,0-1 16,0-8-30,7-2 12,-5-13-12,0-1 0,-1-7 3,-1-2-1,3 0-2,9 0 2,12-18 5,12-12-12,9-6 5,8-4-6,-7-5-2,-4 4 1,-5 9-9,-15 13 14,-11 16-24,-9 3 19,-2 23-27,0 18 28,-2 5 3,-11 0 3,1-5 0,10-12-2,-1-9 7,3-9-5,0-10 0,3-1 3,18-5 1,10-22-1,6-7 0,6 4-3,-5 4 3,-7 10-3,-8 12 0,-4 4-4,-1 0-1,2 16 4,5 3 1,4-2-2,6-5-6,4-12-13,-4 0 10,-6-8 5,-2-22 4,-12-5 2,-6-2-2,-9 7-32,0 5-71,-36 18-53,-22 7-108</inkml:trace>
  <inkml:trace contextRef="#ctx0" brushRef="#br0" timeOffset="9202.6602">11733 1852 679,'0'0'44,"0"0"-21,-129-61 2,84 61 42,-5 23-49,-8 42 15,2 32-19,2 19-9,8 18 18,9 3-21,16-6 4,13-15-6,8-17 2,27-27-4,38-26-44,28-31-50,23-15-52,11-39-296</inkml:trace>
  <inkml:trace contextRef="#ctx0" brushRef="#br0" timeOffset="9393.5432">12481 2053 724,'0'0'68,"0"0"-30,0 0-12,0 0 8,0 0-13,-82 153 0,70-81-11,9 4-4,3 0-4,-4-4-2,-5 2-20,-9-4-40,-11-10-95,-9-14-108</inkml:trace>
  <inkml:trace contextRef="#ctx0" brushRef="#br0" timeOffset="9899.3095">11925 2095 520,'0'0'39,"0"0"-13,0 0-24,0 0-2,0 0 2,0 0-2,174 20 1,-87-20 2,2-20 4,-11-8-5,-16-5-2,-18 6 4,-16 3 1,-16 8 65,-9 8 32,-3 5-34,2 3-21,0 0-47,4 23 0,1 21 0,5 14 4,4 9 16,4 5-18,2 4-1,-4-6 5,-2-10-2,-3-14-4,-9-17 0,1-14-4,-3-8 1,-2-7-3,0 0 6,0-21 5,0-14-5,0-14 0,0-9-3,9 0 5,15 3-4,12 11 2,7 14-3,-3 14-5,-3 16 6,0 0 2,-6 24-4,-7 19-2,-11 9 3,-8 2 2,-5 4-45,0-8-3,-5-2-59,-10-8-39,-7-14-47</inkml:trace>
  <inkml:trace contextRef="#ctx0" brushRef="#br0" timeOffset="10221.6428">13041 2442 78,'0'0'280,"0"0"-247,115-60 6,-64 38 3,4 0-32,-7-2 3,-7-2-9,-5 4-2,-16-5 3,-11 0 1,-9 3 41,0 2 15,-6 4-3,-19 9 15,-4 9-23,-7 0-38,-4 4 20,-5 22-19,2 13-8,5 9 13,9 3-11,10 2-4,13-4-4,6-6-1,0-7-3,18-6-19,18-11-35,10-15-11,16-4-33,9-13-85,6-19-115</inkml:trace>
  <inkml:trace contextRef="#ctx0" brushRef="#br0" timeOffset="10784.3227">13711 2185 432,'0'0'171,"0"0"-45,0 0-55,0 0-44,0 0 3,0 0-23,-77 97 12,66-51-19,11-2 10,0-7-12,0-6 2,0-11 0,0-8-3,10-8 3,3-4 0,3-2 1,4-24 3,4-8-1,1-8-3,-8-4-4,-7 2-2,-8 1-5,-2 10-8,0 7 1,-4 12-19,-18 7 11,1 7-15,-2 0-11,4 10 43,5 6-20,9-10 2,5-1 26,0-5-32,17 0 33,14-5 9,6-10 1,3-6 32,3 7-6,-1 4 3,1 10 7,1 0-34,0 21 11,-2 16-19,-5 9-3,-13 7 12,-13-7-13,-9-3 0,-2-4 2,-2-5 4,-22-5-6,-10-12 2,-3-5 4,0-12-2,7 0-2,9-6 5,12-17 7,9-14-14,0-13 0,32-12 0,17-9-18,14 11 11,4 14-40,3 16-32,0 14-46,-1 13-44,-16 3 151,-17 0-198</inkml:trace>
  <inkml:trace contextRef="#ctx0" brushRef="#br0" timeOffset="11091.1925">14433 2305 104,'0'0'243,"0"0"-167,0 0-13,0 0-20,0 0 9,0 0-12,74-23-11,-36-5-17,-7 0-10,-14-2 7,-10 1-3,-7 7-4,0 3 23,-24 4 10,-9 10 7,-6 3-20,-1 2-17,-5 3-1,-1 25-2,-1 8 10,5 8 14,8 7-15,16-5-3,14 0-7,4-2 4,0-8-10,27-7 4,10-12-30,19-11 0,12-6-42,16-11-35,7-18-50,-4-9-286</inkml:trace>
  <inkml:trace contextRef="#ctx0" brushRef="#br0" timeOffset="11595.372">14896 2109 602,'0'0'76,"0"0"-52,0 0 16,0 0 7,0 0-12,-68 121 0,65-81-35,3-3 7,0-2-7,0-7 0,0-6 2,0-10-2,0-4 0,0-4 0,0-4-7,0 0 7,0 0 0,0-14-6,0-8 3,7-2-6,13-6 6,7 2 0,6 3-16,1 8 12,-3 7 0,-6 10 0,-8 0-2,-5 1 9,-10 20 0,-2 3-7,0 1 13,0 0-6,-10-7 0,4-6 2,-2-7-5,7-2 6,1-3-3,0 0 12,0-3-11,0-16 5,4-9-6,13-6 0,0 2-5,10 2 5,-1 2 0,8 6-3,1 9 1,-1 9 1,-3 4 0,-6 10-3,-5 23 1,-8 9-1,-5 6-21,-7 0 25,0 2-35,0-2-76,-7-10-31,-5-9-206</inkml:trace>
  <inkml:trace contextRef="#ctx0" brushRef="#br0" timeOffset="11875.1973">16032 1833 833,'0'0'61,"0"0"-61,0 0 4,13 130-4,-5-50 28,2-2-13,-6 2 11,-4-3-26,0-4 0,-9 0 0,-21-4-11,-9-7-42,-8-11-41,0-11-86,-2-15-29,7-16-68</inkml:trace>
  <inkml:trace contextRef="#ctx0" brushRef="#br0" timeOffset="12111.1333">16040 2043 344,'0'0'117,"0"0"-29,0 0-21,143-80-13,-105 80-23,0 0 6,-5 6-10,-2 8-16,-6 5-11,-8-2 0,-8 10 4,-9 2 11,0 7-7,-31 6 6,-22 3 2,-10-4-16,-1 2-12,10-8-17,10-6-75,17-12-35,15-17-115</inkml:trace>
  <inkml:trace contextRef="#ctx0" brushRef="#br0" timeOffset="12607.3835">16379 2162 410,'0'0'187,"0"0"-149,0 0 45,125-39-16,-101 39-32,-5 0-9,-9 22-9,-7 9-15,-3 6 12,-9-1-3,-24 4-11,-6-1 0,-1-11-11,5-7-13,8-10-1,14-11-2,8 0 17,5 0 9,2-18-20,27-12 8,12-5-3,7-4 3,10 3 11,4 4-14,3 3 16,-5 12-7,-8 3 7,-17 14-2,-10 0-4,-11 3 2,-10 22 4,-4 3-8,2 5 8,-2-1 2,5 2 2,3-3-5,1-7 1,5-9 0,-1-15 0,1 0 1,1-5-1,1-22 0,-5-2 9,-6-3-11,-5-4 2,0 1 0,0 0 0,-3 2 0,-13 8 0,-2 6 0,-5 15-8,4 4-58,-3 0-107,-3 16 8,0 0 21</inkml:trace>
  <inkml:trace contextRef="#ctx0" brushRef="#br0" timeOffset="12849.2333">17147 2063 499,'0'0'176,"0"0"-114,0 0-15,0 0 19,0 0-45,0 0 24,48 46-2,-23-16-30,3 7 6,4-3-17,-4-5-1,2 3-1,-10-3 0,0 1-54,-16-9-73,-4-9-144,0-12-120</inkml:trace>
  <inkml:trace contextRef="#ctx0" brushRef="#br0" timeOffset="13028.126">17499 2007 336,'0'0'179,"0"0"-128,0 0 1,0 0 0,0 0 7,0 0 16,16 104-45,-37-62-21,-2-6 0,3-3-9,7-9-25,-1-4-48,10-8-95,4-12-137</inkml:trace>
  <inkml:trace contextRef="#ctx0" brushRef="#br0" timeOffset="13217.3427">17619 2067 600,'0'0'80,"0"0"-42,0 0 40,0 0-15,0 0-22,0 0-4,58 56-22,-50-26-3,-8 6-10,0 1-4,-6 1-37,-25 0-88,-15-9-113,-2-9-298</inkml:trace>
  <inkml:trace contextRef="#ctx0" brushRef="#br0" timeOffset="13350.2612">17353 1893 432,'0'0'2,"0"0"-2,0 0-6,0 0-86,125-10-195</inkml:trace>
  <inkml:trace contextRef="#ctx0" brushRef="#br0" timeOffset="14069.3304">17723 1947 426,'0'0'270,"0"0"-258,0 0-1,0 0 62,0 0 26,20 136-45,-5-92-22,4-2-3,1-1-21,-9-7-8,-3-7 0,-8-6 0,0-8-10,0-8-4,0-3-7,-6-2 16,-5 0-21,2-7 14,4-13 3,5-4-8,0-6 17,10-5-12,19-2-6,9 9 16,0 10-12,6 11 11,-7 7 2,-5 0-21,-5 0-2,-5 9-2,7 7-27,7-6-31,8-6 11,10-4 65,2 0-40,5-4 34,9-14-15,0-8 12,3-4 11,-17 0 6,-21-5 1,-22 4 18,-13 9 68,0 8 6,-33 14-37,-17 0-56,-16 18 0,-7 17 0,1 4 4,17-3 9,14-2 10,24-10-10,12-6-7,5-4-6,0-8 0,26 1 7,11-4-7,7 1 4,5 7-3,-2 4 6,-4 13-7,-4 16 1,-1 13-1,-7 13 36,-13 2-25,-18 2 13,-4 1-11,-50-3-10,-12-4 0,-11-6-3,4-14 0,7-14-1,3-16 6,12-16-5,11-2 24,11-9 7,13-28 2,16-13-26,14-18 1,45-11-16,26-16 6,22-8-37,11-2-31,2 1-120,-13 15-237</inkml:trace>
  <inkml:trace contextRef="#ctx0" brushRef="#br0" timeOffset="14288.2004">18878 1564 505,'0'0'143,"0"0"-129,0 0 58,0 0-18,0 0 4,0 0 8,46-84-43,11 113 3,9 31 30,15 30-8,5 38 22,-5 10 47,-20 0-100,-25 0-5,-36-9-12,-26-3-54,-65 5-44,-47-9-69,-35-18-156</inkml:trace>
  <inkml:trace contextRef="#ctx0" brushRef="#br0" timeOffset="47739.8361">5097 4096 588,'0'0'56,"0"0"-22,0 0 36,0 0-7,-121-20-37,75 39 14,-8 18-6,3 16-14,2 7 2,10 2-16,11-1 1,15-2-5,13-5 1,0-1-5,8-9 2,29-6-10,13-16-16,15-14-36,13-8-30,5-8-52,-3-26-57,-10-6-67</inkml:trace>
  <inkml:trace contextRef="#ctx0" brushRef="#br0" timeOffset="48811.5565">5329 4331 174,'0'0'213,"0"0"-74,0 0-5,0 0-42,0 0-56,0 0-12,-35 4-22,32 40 4,3 4 1,0-4-5,3-6 0,12-4-2,-1-10 0,-4-7 6,-3-11-6,-6-6 0,-1 0 10,0-15 26,0-18-9,0-13-27,8-7-12,4-2-7,16 2-40,6 11-12,-5 12-5,1 14-28,0 14 30,-5 2 5,-5 0 34,-3 25 26,-6-2 5,-4 5 4,0-4 16,-4-1 4,7 0 14,4-7-8,2-3 1,10-6 13,1-7-12,6 0-7,0-2-10,-2-18-10,-8-2 6,-7 4-1,-12 0-4,-4 4 30,0 2-1,-20 4-1,-5 4-1,-4 4-1,2 0 6,4 0-17,0 0-9,9 16-3,10 10-5,2 2-1,2 6-1,0-4 0,20 5 2,7-9 0,8-6-22,10-6-15,8-14-12,10 0 6,9-10 11,5-21-41,-2 0-11,-5-10 43,-16 2 3,-21 0 38,-18 1 1,-12 8 21,-3 6 47,-3 7 24,-16 17-11,-8 0-7,-6 15-55,-8 23 2,-2 10-10,9 4-3,7-2 10,11-3-16,13-14 1,3-4-4,3-9-3,17-10 2,9-10-3,-1 0 4,9-14 17,0-14-16,-4-4 1,-9 0 3,-7 4-1,-10 2-4,-5 6 4,-2 13-3,0 3 17,0 4-9,0 0-9,0 9-5,0 16-1,6 3 6,1 4 0,7-6 8,1-3-13,3-9 5,6-5 0,6-9-3,5 0 6,5-30-4,3-10 1,-3-10-3,-5-6-1,-12-2 6,-12-6-2,-9 2 7,-2-2 1,0 4 18,-15 7-5,-1 14-1,5 16 24,2 13 0,7 10-16,0 0-28,-3 33-5,3 13 5,-4 17-1,5 8 3,1 3-5,0 2 3,0-2-7,-4-4-26,-5-6-47,0-6-7,-4-9-18,2-9-1,-2-18-28,1-16-234</inkml:trace>
  <inkml:trace contextRef="#ctx0" brushRef="#br0" timeOffset="48986.4476">6629 4168 462,'0'0'23,"0"0"-22,0 0-1,0 0 6,0 0 0,47 119-6,-11-103-11,3-3-44,1-10-69,-4-3 13</inkml:trace>
  <inkml:trace contextRef="#ctx0" brushRef="#br0" timeOffset="49321.0683">6800 4296 148,'0'0'107,"0"0"3,0 0 0,0 0 32,0 0-35,0 0-14,7-63-14,-7 61-36,0 2 3,0 0-22,0 2-23,0 20-1,0 10 2,0 6-2,0 4 0,0 3-5,5-6-17,-1-1-46,-4-3-45,0-7-61,0-10-33,0-10-78</inkml:trace>
  <inkml:trace contextRef="#ctx0" brushRef="#br0" timeOffset="49459.9833">6832 4150 307,'0'0'63,"0"0"7,0 0-36,0 0-34,0 0-5,0 0-31,59-28-33,-45 63-109</inkml:trace>
  <inkml:trace contextRef="#ctx0" brushRef="#br0" timeOffset="50092.9586">6832 4150 82,'109'95'125,"-105"-91"21,6 0-40,2 6-11,5 2-5,2 4-18,-1 2 3,2 1-30,-3 0-6,-3 1-14,-5-4-23,0-1 4,-7-6-6,0-4 2,-2-4 3,0-1-4,0 0 1,0 0 9,0-6-11,0-15-3,0-8-1,0 2-8,7 0 11,5 8-14,3 10 13,5 5 0,3 4-11,4 0 8,4 13-3,-8 4-1,4 3 8,2 1-34,0-6 5,7-1-1,0-8-20,6-6 28,0 0 20,1-3-18,-5-17 18,-9-3-20,-9-3 14,-7-6 9,-9 4 2,-4 6 28,0 12 12,0 4 16,0 6-22,0 0-36,0 4 0,-4 28 0,-4 9 2,3 14 11,5 4 4,0 2-11,0 4 11,22-5-13,9 1-4,0-6 16,-6 1-11,-9 0-4,-16-1 7,-4-1-6,-40-6 3,-11-4-5,-3-8-5,1-18 4,7-14 1,10-4 9,4-16 14,10-22-22,10-17-2,12-12-2,4-9 3,15-1-4,26 9 4,9 4-14,13 16-15,10 6-65,10 3-107,4 6-184</inkml:trace>
  <inkml:trace contextRef="#ctx0" brushRef="#br0" timeOffset="50453.9002">8216 4263 704,'0'0'87,"0"0"-68,0 0-11,0 0 14,0 0 29,0 0 3,39 142-24,-18-96-14,-5-8-3,-5-3-9,-3-11-3,-5-8-1,-3-10 1,0-6 8,0 0-7,0 0 8,0-3 4,-9-16-11,-3-8-4,4-6 1,5-6 0,3-3-6,0 0 6,23 8 0,5 8-3,4 12-4,4 14 7,-1 0-12,8 16-3,-8 22 8,-1 8-27,-14 4-14,-14 1-21,-6-5-68,0-2-59,-22-10-88</inkml:trace>
  <inkml:trace contextRef="#ctx0" brushRef="#br0" timeOffset="51219.7063">8650 4475 368,'0'0'84,"0"0"-36,0 0 15,0 0-12,137-82-19,-106 63 16,-7-6-20,-2 1-19,-6 2 9,-12-2-6,-4 6 43,0 4-15,-10 5-17,-11 6-2,2 3-5,-2 3-12,1 23-2,2 11 2,3 4-4,8 5 3,7-4-2,0-5-1,0-2 0,7-8-5,11-1-2,1-11-46,8-5-3,4-8-19,5-2-8,-2-8-50,6-18-21,-9-8-22,-12-5 123,-2-4 53,-11-3 44,-4 2 47,0 11 35,-2 8-10,0 16-6,3 7-17,-3 2-24,0 0-44,0 0-22,0 20 1,0 10 18,3 1 3,1-2-18,5-5-6,1-1 1,9-7-2,-4-6 0,6-5-1,3-5-11,1 0 3,-4-2 3,-1-16-14,-5 0-3,-7 2 9,-4 7 14,1 4-4,-5 3 1,0 2 1,0 0-20,0 12 22,0 8 0,4-2 1,6 0 1,5 1 1,10-4 3,8-2 6,7-8-10,0-5 2,5 0 2,-6-7-1,-4-22 0,-9-5 4,-6-4-5,-9-4 4,-6-2 6,-5 8 2,0 4 10,-18 8-24,-12 10 0,-3 12-4,-4 2-2,0 8-11,11 20-30,10 2-36,14-2-77,2-10-119</inkml:trace>
  <inkml:trace contextRef="#ctx0" brushRef="#br0" timeOffset="51453.5592">10110 3930 581,'0'0'131,"0"0"-38,0 0-30,0 0-51,0 0 1,0 0 45,40 141-1,-24-63-13,0-1-40,-3 2-1,-1-5-3,-1-4-29,-1-5-8,2-7-43,-8-6-73,-4-17-111</inkml:trace>
  <inkml:trace contextRef="#ctx0" brushRef="#br0" timeOffset="51939.2626">10095 4388 395,'0'0'72,"0"0"-64,0 0 5,0 0 23,143-46-9,-99 23-12,-1-3 9,-10-3 1,-6-2-5,-12-2 25,-6 1 21,-7 3-8,-2-1-3,0 4-23,0 7-2,0 7 5,-4 8-2,4 4-3,0 0-30,0 11-5,0 21 4,0 16 2,14 5-1,1 5 2,-1-3 1,1-11-4,-3-7 1,-4-14 0,-2-9 2,-1-7-2,-3-7 0,0 0 5,4-3-1,4-19 6,5-6-10,4 0 0,5-2-1,1 7 1,4 6 0,0 8 0,5 9-6,-5 0 6,0 17-4,-4 13-3,-2 2 6,2 7-24,-10-4-4,1 1 10,-14-3-72,-2-9-144,-23-11-122</inkml:trace>
  <inkml:trace contextRef="#ctx0" brushRef="#br0" timeOffset="52137.1435">10955 4235 606,'0'0'89,"0"0"-40,0 0 16,0 0-27,0 0-14,0 0 2,118 70-24,-99-33-1,-11 0-1,-6-4-54,-2-8-44,0-6 8,-2-9-23,-15-10-90</inkml:trace>
  <inkml:trace contextRef="#ctx0" brushRef="#br0" timeOffset="52277.0578">10933 3921 391,'0'0'33,"0"0"-33,0 0-16,0 0-5,0 0-106,96 111-67</inkml:trace>
  <inkml:trace contextRef="#ctx0" brushRef="#br0" timeOffset="52929.0652">11194 4195 382,'0'0'183,"0"0"-148,0 0 57,0 0-9,0 0-2,0 0-21,80 72-9,-57-50-14,1 5-24,-4-1-11,-4-1 3,-8-3-3,-3 1-2,-5-5 0,0-5-1,0-3-3,-2-5-5,-5-5-1,-2 0 3,4 0-3,2-10 10,3-13-19,0-7-4,24-4 13,9-2-13,7 2 5,3 10 3,-8 12 10,-6 7 1,-4 5-2,-8 5-11,-1 17 16,-3 2-9,4-4 9,2-2-2,8-8 1,4-5-6,10-5 5,-1 0-6,2-24 9,-9-3-22,-13 1 14,-11 2 3,-9 2 1,0 8 2,-11 8 2,-7 6 0,-1 0 19,-2 22-8,-2 18 6,6 6 14,6 3-17,4 6 2,7 2-2,0 1-10,2 8 8,16 4-9,3-1-1,-10 7-2,-11-3-7,0-8-17,-7-9-12,-15-14 1,-6-19 31,-2-18 2,-8-5 2,0-14 16,2-24-15,12-18 2,12-6-1,12-6 1,0 1 8,27 6-10,11 12 2,13 6-3,5 16-14,7 7-68,-1 4-142,-6 2-78</inkml:trace>
  <inkml:trace contextRef="#ctx0" brushRef="#br0" timeOffset="53710.3481">12398 4238 353,'0'0'81,"0"0"-49,0 0 49,0 0 29,0 0-36,0 0-11,66-31-22,-34 41-31,3 22 4,-1 3-3,-8 9-10,-7-7 9,-13-2-9,-4-1 3,-2-12-1,0-8-1,0-10 4,0-4-2,0 0 1,0 0 4,0-21-8,0-12-1,9-6 0,16-7-11,8-2 3,10 4-27,3 4-15,1 14 0,-2 9-35,-3 16-73,-4 1-53,-5 0-88</inkml:trace>
  <inkml:trace contextRef="#ctx0" brushRef="#br0" timeOffset="54151.0353">13198 4330 199,'0'0'172,"0"0"-147,0 0 31,0 0-19,0 0-14,0 0 20,74-115 6,-74 99-10,0 2 14,-2 9-10,-21 5-30,-8 0 10,-12 9-18,-5 19 4,0 5-1,4 8-3,11-2 19,12-2-20,15-4 2,6-3 1,0-4-5,27-8 0,6-9 1,3-9-2,8 0 10,3-13-11,-3-14 6,-6-3-4,-10 0 2,-11-4-1,-8 2 1,-4 2-1,-3 7 12,-2 9-5,0 9 13,0 5-20,0 0-3,0 4-9,0 20-4,0 10 13,0 1-2,2 2-28,5-3-27,-1-10-28,4-8-81,1-10 48,6-6 5,5 0-85</inkml:trace>
  <inkml:trace contextRef="#ctx0" brushRef="#br0" timeOffset="54532.5453">13519 4261 302,'0'0'141,"0"0"-55,0 0 7,0 0-20,0 0-11,0 0-38,9-30-16,-5 46 11,3 1 15,4 3-14,-2 1-11,3-3-9,-1-2 6,-7-8-6,0-6 0,-2 0 2,-2-2 2,0 0-1,0 0 4,0 0-3,0 0-4,0-2-1,5-10-7,2-2 0,4 2-7,2 4 7,-1 8 1,0 0-5,0 6 11,3 18-3,0 4 4,-1 4-3,-3-5 7,-1-4-8,-6-3-1,0-8-31,3-6-6,5-6-10,3 0 21,12-20-17,4-14-56,4-5 20,1-4-96,-5-3-18</inkml:trace>
  <inkml:trace contextRef="#ctx0" brushRef="#br0" timeOffset="54604.5033">13985 4055 55,'0'0'46,"0"0"-46,0 0-58</inkml:trace>
  <inkml:trace contextRef="#ctx0" brushRef="#br0" timeOffset="54686.4511">13951 3882 113,'0'0'0,"0"0"-9</inkml:trace>
  <inkml:trace contextRef="#ctx0" brushRef="#br0" timeOffset="54953.289">13748 3831 491,'0'0'70,"0"0"6,0 0 1,0 0 1,0 0-7,0 0-16,-21-56-55,21 101 2,0 21 5,0 10 3,10 8 3,1 2-11,-3-1 5,-4-6-7,-4-4 0,0-11-24,0-10-22,0-14-59,-4-12-8,-6-11-79,-2-13-131</inkml:trace>
  <inkml:trace contextRef="#ctx0" brushRef="#br0" timeOffset="55831.0399">13657 4305 34,'0'0'442,"0"0"-367,0 0-54,0 0-16,0 0 52,0 0-6,72-9-18,-28 0-13,3-8-19,-5-8 6,-4-7 2,-5-8-7,-6-4 25,-9-2 3,-9 0 1,-7 2 15,-2 13-10,0 10 12,0 8-2,-2 9-27,-2 4-5,-1 4-14,-1 30-10,-4 17 9,8 14-2,2 6 3,0 1-1,0-4 3,14-8-2,1-11 0,-3-13 0,-1-14-1,-8-12 1,0-9 0,-3-1 0,2 0 3,2-24-1,4-7-2,5-10-11,7 0 11,3-5-15,3 9 10,-5 7 5,0 13-12,-7 16 7,-3 1-13,-2 16-5,2 19 23,1 11-8,-4-3 8,1-5-1,0-3-6,4-13-1,1-5-13,12-9-4,8-8 18,4 0-1,4-24-1,0-11-1,-3-6 1,-6-7 6,-4-2 3,-7 4 0,-11 8 2,-8 10 0,-3 8 4,0 13 35,0 7-35,-18 0 4,-10 24-8,-9 17-2,-1 7 23,3 1-8,12-5-11,17-9-4,6-5-3,0-6 3,19-9-2,10-12 2,5-3 3,6-3-3,0-24 4,3-4-4,-5-6 1,-7-4-3,-9 4 2,0-1 0,-6 6 2,-2 7-2,3 10 0,-6 8 8,-1 7-6,-2 0-4,3 0 2,-2 17 0,5 13 9,1 6-3,5 9-6,3-4 1,-1 2-1,0-8-11,2-1-30,-1-4-49,4-12-56,2-9-108</inkml:trace>
  <inkml:trace contextRef="#ctx0" brushRef="#br0" timeOffset="56116.1836">15606 3930 480,'0'0'199,"0"0"-111,0 0-31,0 0-10,0 0 27,0 0 3,0 0-32,6-41-12,-1 52-33,3 23-1,4 14 1,-1 15 1,-3 2 2,-1 5-6,-7 3 2,0-7-43,0-4-18,-17-8-30,-8-9-37,-8-16-97,4-13-226</inkml:trace>
  <inkml:trace contextRef="#ctx0" brushRef="#br0" timeOffset="56620.8698">15559 4261 445,'0'0'86,"0"0"-79,0 0 11,0 0 39,145-50-25,-114 31-8,-2-2 3,-4-5-6,-8-6 23,-1 0-7,-7 3-23,-5 2 24,-4 8 12,0 5-7,0 4-11,0 7-20,0 3 10,0 0-22,0 0 0,0 13-3,0 20-6,0 15 9,0 6 21,2 4-18,7-2 8,-4-10-3,-1-8-5,-1-12-1,-3-9-2,0-6 0,0-9 2,2-2 2,0 0-4,8 0 5,10-13-4,8-10-2,7-5-7,7-2-1,3 2 8,0 7-10,-8 8 9,0 13-2,-8 0-16,-5 0-3,-4 18 14,-2 6-15,-5 5 11,3-2-27,-3 4-8,5-6-15,7-4-94,8-9 9,11-8-13,7-4-122</inkml:trace>
  <inkml:trace contextRef="#ctx0" brushRef="#br0" timeOffset="56941.6722">16611 4177 493,'0'0'134,"0"0"-23,0 0-41,0 0-15,0 0-19,-134-18 1,109 48-14,6 4-19,5-2 4,5-3-8,9-4 0,0-6-1,0-5 2,7-7-1,9-5 0,3-2 3,4 0 1,1-16-4,1 2 0,0 0 1,-4 0 1,-2 5-3,-6 2 1,-2 3-5,-2 4 5,0 0-11,2 0 0,4 11 6,-1 4-25,-3 2 1,-2-2-18,-5-1-48,-1-2-66,-3-6-18,0-6-98</inkml:trace>
  <inkml:trace contextRef="#ctx0" brushRef="#br0" timeOffset="57264.4754">16742 4211 317,'0'0'133,"0"0"-82,0 0 25,0 0-3,121-69-22,-110 69-3,0 7 4,-2 12 1,-5 0-21,1-3-28,-5-4 3,0-6-2,0-2-4,0-4 15,0 0-8,0 0-5,0 0 17,0 0-10,2 0 10,14-8-17,4-10 4,4-1-11,7-4 4,-1 5 0,0 6-3,-1 9 2,0 3 1,-2 3 0,-1 20-23,2 7-6,-8 3-23,-9-1-25,-7 0-62,-4-2-56,0-6-55</inkml:trace>
  <inkml:trace contextRef="#ctx0" brushRef="#br0" timeOffset="58000.0428">18588 4076 375,'0'0'104,"0"0"-63,0 0 55,0 0-11,0 0-29,0 0 5,-138 70-19,109-17-14,9 3-5,4 2-16,16-4 7,0-4-14,4-9 3,21-11-1,2-14-2,11-13 0,-1-3 0,8-14 1,0-21 2,-7-7-3,-9-9 5,-12-1-4,-12 2-1,-5 2 0,0 6 0,-22 11-7,-7 13 4,-4 12-8,-4 6-32,2 6-1,4 19-19,13 3-68,9-8-74,9-8-154</inkml:trace>
  <inkml:trace contextRef="#ctx0" brushRef="#br0" timeOffset="59191.9502">19091 3828 276,'0'0'74,"0"0"19,0 0 36,0 0-21,0 0-25,0 0-20,-19-62-53,12 101 0,0 14-4,1 15 12,4 6 8,2 4-21,0-3-4,0 1 5,6-6-6,3-6-42,-2-10-64,2-13-108,1-18-107</inkml:trace>
  <inkml:trace contextRef="#ctx0" brushRef="#br0" timeOffset="59663.6603">19519 4145 608,'0'0'119,"0"0"-38,0 0 2,0 0-42,-124-42-20,92 42-12,-1 10 1,2 11-8,0 8-2,8-1 0,8-2-1,4 0-3,6-5 4,3-4-7,2-2 6,0-8-23,0-3 11,9-4-1,13 0 10,5-6 0,6-18 4,1-4-6,-5-6 3,0-6 1,0-4 2,-7-6 1,3-6 0,-8-2 4,-3 0-3,-3 9 5,-8 17 24,-3 16 3,0 9 4,0 7-1,0 0-37,0 33 0,-7 17-5,-6 12 5,-1 2 2,8-2-1,6 1-1,0-2 0,8 2-25,10-9-38,5-6-31,0-13-57,2-14-93,-1-15-108</inkml:trace>
  <inkml:trace contextRef="#ctx0" brushRef="#br0" timeOffset="59886.525">20119 3854 252,'0'0'482,"0"0"-355,0 0-68,0 0-38,0 0-10,0 0-11,0 106 17,0-43-17,0 1 2,0 2-5,0-1-19,5 1-27,-5-11-44,0-6-8,0-12-63,0-14-98</inkml:trace>
  <inkml:trace contextRef="#ctx0" brushRef="#br0" timeOffset="60384.2186">20063 4180 416,'0'0'38,"0"0"-33,0 0-5,0 0 30,162-38-3,-110 18-2,2-6-10,2-2-11,-7-3 6,-9-7 13,-9-3 42,-10-3 9,-10 2-17,-10 8 2,-1 10-1,0 8-8,0 11-4,0 5-29,0 0-14,-4 17-6,-4 23-7,-2 19 10,4 8 3,6 7 1,0-3-6,0-5 2,6-12 0,4-16 1,-2-10-1,-1-16 0,-3-8 0,4-4-9,0 0 9,5-10 0,12-14 1,2-4-3,2-2 2,4 4 0,-2 3-1,-2 5-6,0 8 7,-6 10-13,-4 0-11,-8 19 15,-6 19-15,-5 8 14,0 2 0,0-2-36,0-8-9,0-7 6,0-16-112,5-13-2,3-2-110</inkml:trace>
  <inkml:trace contextRef="#ctx0" brushRef="#br0" timeOffset="60578.0996">21073 4083 359,'0'0'163,"0"0"-19,0 0-10,0 0-59,0 0-49,0 0-12,18 30 10,-10 14-12,0 2-2,1 1-7,-5-4-6,3-5-4,-7-8-44,0-10-68,0-12-103,-14-8-123</inkml:trace>
  <inkml:trace contextRef="#ctx0" brushRef="#br0" timeOffset="60743.9961">20995 3912 527,'0'0'25,"0"0"-17,0 0-12,0 0 4,0 0-14,150 62-56,-115-44-47,-2-4-63,-3-4 50</inkml:trace>
  <inkml:trace contextRef="#ctx0" brushRef="#br0" timeOffset="61622.4577">21290 4025 78,'0'0'114,"0"0"28,0 0-31,0 0-28,0 0-19,0 0-5,54 49 22,-41-24-19,4 8 5,-3 6-25,-6 3-15,-3-2 2,-5-6-18,0-5-9,-2-6 12,-11-7-14,4-6 8,2-4-8,4-6 8,3 0-8,0 0 5,0-16-3,7-11-2,9-10-4,8-4 4,6 2-1,-3 8-1,-1 8-3,-2 12 3,-3 11-8,1 0 3,3 14-19,-4 8 15,2 3 0,-3-3-27,3-4-11,5-6-11,8-7 6,6-5 54,6 0-36,-2-21-6,-1-13 42,-10-2-2,-10-5 2,-12 4 30,-11 2 21,-2 13 27,0 4-14,0 12-21,-4 6-8,-7 0-35,2 0-1,-2 20-3,2 10 4,7 12 1,2 9 1,0 7 0,0 11 12,15 4-11,1 5 12,-5 1 4,-9-3-13,-2-4 5,-31-4-10,-23-7-2,-12-14-11,-3-11-26,4-11 21,9-17 12,13-8-3,18 0 5,17-18 3,8-18-6,25-15 1,37-15 0,29-11 5,30-18 0,24-16 1,17-7-8,8 4 10,-12 11-3,-31 23 1,-31 18 3,-36 18 16,-31 8 5,-19 8 15,-10 10 6,-8 10-22,-28 8-11,-9 0-13,-5 21 1,1 12-2,18 5 0,13-2-9,11 2 10,7 4-7,0 4 7,19 8-1,9 1 6,-1-5 1,6 0 9,3-8-7,-1-1 14,-3-6 8,-6-9-11,-12-4-13,-9-5-3,-5-1-2,-14 1-1,-37 5-14,-27 5-12,-22-4-59,-10-3-56,6-11-123</inkml:trace>
  <inkml:trace contextRef="#ctx0" brushRef="#br0" timeOffset="63790.2305">9339 1712 170,'0'0'324,"0"0"-324,0 0-13,-25 148 11,-6-59 2,-4 11 15,3 13 2,4 1 24,6 2 4,10 2-26,6-1 4,6-6-20,0-7-2,0-11 2,0-7-3,4-9 0,3-7 0,0-6-4,-1-9-7,-3-14-13,-2-10-24,4-11-10,2-8-42,-5-12-64,0 0-43</inkml:trace>
  <inkml:trace contextRef="#ctx0" brushRef="#br0" timeOffset="64047.073">8940 3389 492,'0'0'88,"0"0"-66,0 0-22,0 0-10,0 0 7,0 0 3,34 67 0,-10-40 3,-1 3-3,4 0-9,0-6-72,5-6-79,-3-11-114</inkml:trace>
  <inkml:trace contextRef="#ctx0" brushRef="#br0" timeOffset="64185.9882">9341 3381 360,'0'0'151,"0"0"-41,0 0-90,0 0-20,0 0-14,0 0-33,-71 68 34,-7 4-117,-26 6-283</inkml:trace>
  <inkml:trace contextRef="#ctx0" brushRef="#br0" timeOffset="69917.4687">5194 5726 161,'0'0'71,"0"0"-49,0 0-9,0 0 29,0 0 33,0 0-14,0 0 6,0 0-14,0-4-36,0 1 31,0-1 1,0 4-11,0 0-2,-8 0-24,-11 0 12,-15 9-24,-17 25 5,-18 19-1,-12 7 1,3 8 2,9-5 4,25-12-1,19-5-14,21-7 4,4-6 0,17-1-10,33-6 6,16-9-38,17-13-33,11-4-99,1-1-44</inkml:trace>
  <inkml:trace contextRef="#ctx0" brushRef="#br0" timeOffset="70373.0856">5655 5895 429,'0'0'41,"0"0"-38,0 0-1,-123-4 5,63 29-4,-14 6 26,-6 7 8,0 9-7,13-1 7,18-2-5,15-2-11,21-3-13,13-8-7,0-4-1,20-6 0,20-12 1,11-9-4,13-3-4,11-24 2,-2-10 3,-5-3-7,-20 1 9,-20 0-4,-16 3 8,-12 2 12,0 2-3,-2 2 7,-11 7 15,-1 9-20,5 11 4,3 3-9,1 0-10,2 17 0,-5 22-6,1 10 6,5 8 1,2-1-1,0-5-22,0-5-31,14-8-42,5-13-8,8-13-50,4-12-65</inkml:trace>
  <inkml:trace contextRef="#ctx0" brushRef="#br0" timeOffset="70710.8863">5734 6006 277,'0'0'164,"0"0"-77,0 0 0,0 0-87,0 0 0,0 0 6,0 54 29,0-15-2,0 0-21,0-6-5,0-6-7,0-8 9,8-7-11,-4-5 2,0-7 0,1 0 6,6-10-3,5-18 34,5-8-26,4-6-3,2 1-3,-3 5-5,-1 10 0,-3 11 10,0 6-9,-2 9-1,1 0 0,4 13-12,-3 15 11,2 8 1,-2 4-6,-1 0-9,-2 1-16,-1-6-29,-1 0-63,1-5-83</inkml:trace>
  <inkml:trace contextRef="#ctx0" brushRef="#br0" timeOffset="71663.3354">6683 5951 653,'0'0'101,"0"0"-86,0 0 10,0 0-25,0 0 0,0 0 1,-3 78 0,3-33 12,0-3-13,0-6 7,13-8-10,-2-5 3,5-6 0,-1-11-2,6-6-9,0 0-2,7-10-10,1-18 4,0-6-5,-1-4 11,-5 0 13,-5-1-5,-7 7 11,-7 13-6,-2 9 7,-2 6 13,0 4 19,0 0-37,0 0-2,0 18 0,0 14-2,0 6 2,0 1 2,2 0 2,8-11 0,1-12-3,9-9-1,6-7 0,11-5-5,14-27-5,11-14 10,5-5-32,-7-2 10,-11 4 12,-18 6 10,-15 6 2,-9 13 5,-7 4 11,0 17 20,0 3-8,-7 0-24,-6 19-6,-6 8 0,9 6 2,3 4-1,7-6-1,0 3 0,9-5 5,11-3-5,0 0 1,-5-5-1,-7 4 0,-8-4 4,0 6-5,-27 1 1,-11-2-20,-3-3-13,8-6 3,13-8 1,15-9-13,5 0-29,16-21-36,26-16-37,12-4 44,6-2 13,7 4 3,2 5 84,3 10 63,-6 4 7,-3 3-14,-11 1 15,-9 4-4,-16-1-9,-8 1 3,-6-2-1,-3-7 5,4-5-38,-3-2-16,-4-2 17,-4 7 1,-3 3 23,0 11-14,0 4-5,-7 5-6,-13 0-25,-10 25 1,-5 17 8,1 12-8,10 2 14,12 2-7,12-3-8,10-7 3,25-9-4,12-7-1,6-13 0,16-15-18,10-4 4,6-8-26,4-18-93,-12-6-131</inkml:trace>
  <inkml:trace contextRef="#ctx0" brushRef="#br0" timeOffset="72819.9819">9101 5763 360,'0'0'81,"0"0"-47,0 0 46,0 0-5,0 0 34,0 0-21,0 0-47,-3-51-9,3 51-32,0 26 0,0 11-6,0 16 13,0 5-7,0-5 0,0-2 1,0-9-5,0-10 5,0-10-1,14-9 0,6-8-33,4-5 1,3 0 11,0-10 9,-4-12 7,-6-2 6,-5 1-1,-7 9 4,0 7 4,-5 2-8,0 5 0,0 0-14,5 0 2,-1 10 6,6 10 6,3 1 6,5-1-2,3-6-2,0-6-2,1-6-3,-4-2 2,-2 0 2,1-20 18,-1-8 5,-5-2-22,1-3 2,-12 1-4,0 2 3,0 4-8,-6 6 5,-4 10 0,-1 6-3,1 4 3,2 0-22,1 13-45,0 4-29,5 1-20,2-7 1,0-10-77,22-1 70,5 0 32,-2-18 90,-1-2 91,-6-2 40,-7 0-6,0 2-29,-4 8 9,-2 1 10,-2 11-34,-3 0-4,0 0-28,0 0-47,0 13-1,6 17 4,2 12 8,4 2 6,2 5-14,0-6-4,-2 0-1,-4-6-56,-5-6-62,-3-14-105,0-17-114</inkml:trace>
  <inkml:trace contextRef="#ctx0" brushRef="#br0" timeOffset="72978.8833">9596 5441 538,'0'0'0,"0"0"-91,0 0 47,0 0 24,0 0-54,75 128 19,-48-106-15,7-13-13</inkml:trace>
  <inkml:trace contextRef="#ctx0" brushRef="#br0" timeOffset="73193.7644">9872 5550 141,'0'0'107,"0"0"26,0 0-40,0 0 34,0 0 4,0 0-38,9-100-43,-9 114-50,0 28 0,0 23 34,2 13-19,2 4 2,-2-4-17,5-1 4,1-10-2,-3-4-2,0-9-22,0-8-13,-3-14-63,0-9 3,-2-8-35,0-10-5,0-5 8,-2 0-28</inkml:trace>
  <inkml:trace contextRef="#ctx0" brushRef="#br0" timeOffset="73988.8546">9819 5993 79,'0'0'157,"0"0"-44,0 0-54,0 0-43,0 0-14,0 0 5,33-54 6,-6 52-12,2-3 11,-4-2-11,-6-2 17,-3-7 22,-5 2-6,3-7 13,-1-2-16,3-6-23,-1-3 25,-2-6-12,1-1 6,-3 10 12,-6 7-5,-3 11 25,-2 11-17,0 0-36,0 31-6,0 22 4,0 17 2,0-1 20,0-9-23,6-10 5,5-11-6,5-14 2,2-12 2,-1-12-4,4-1 4,5-5 23,5-23-17,8-13 3,3-9-2,-2 0-11,-4-1 7,-7 5-7,-5 13 0,-6 6-2,-7 16-2,1 11 1,-6 1-14,0 40-10,4 15 23,1 10 1,0 5-6,-5-10-9,6-6-24,-2-16 8,9-10-32,8-14-35,8-15 13,3 0-43,2-34 19,-1-10-44,-10-6 104,-6 0 50,-13 0 60,-10 7 0,0 6 19,0 13-4,0 10 27,0 14 2,-10 0-57,0 18-46,2 16 12,-1 4-10,7 2 16,2-6-15,0-5-3,19-10 9,5-6-7,3-9-3,-3-4 7,1 0-7,-1-17 28,1-9-19,-2-6 3,-8-4-2,-7-2-5,-8-2-5,0 0 0,0 4 4,-3 2-9,-13 5 5,0 11-9,-4 13 5,2 5-5,-9 8-16,-4 24-18,-4 9 3,-3 4-6,11-1-49,17-8-65,10-12-85</inkml:trace>
  <inkml:trace contextRef="#ctx0" brushRef="#br0" timeOffset="74559.0096">11060 5738 532,'0'0'139,"0"0"-72,0 0 12,0 0-25,0 0-36,0 0-6,5 0-6,-1 32-4,5 7 1,-3 6 6,4-8-10,-2-1 1,4-10 0,-2-8 4,4-8-4,-2-6 0,-2-4-2,4 0-9,1-4 11,4-11 0,0-10 1,1 4-4,-2-2 3,-2-3 0,0 2-6,1 5-3,-3 4 3,-3 9-11,-3 6 2,0 0 15,2 0-22,-1 14 22,2-2-6,3 4 9,-1-4-3,7-4 0,5-6 2,3-2-1,6-8 0,4-20-1,0-11 17,-2-2-9,-10-5-5,-5 0-3,-10-7 5,-6-5 7,-5-4-9,0-2 8,0 6 10,0 12-20,-10 20 39,6 18 1,-1 8-29,-1 46-12,-6 24-3,-1 20 3,2 12-1,11-6 8,0-7-7,7-5 0,19-12-18,4-7-8,-1-10-21,-12-11-65,-17-15-101,0-19-219</inkml:trace>
  <inkml:trace contextRef="#ctx0" brushRef="#br0" timeOffset="74717.9114">11617 5664 514,'0'0'54,"0"0"-54,0 0-1,145-35 1,-74 24 0,6 1-47,4-3-90,2-4-104</inkml:trace>
  <inkml:trace contextRef="#ctx0" brushRef="#br0" timeOffset="75091.8602">12616 5354 481,'0'0'178,"0"0"-112,0 0-27,0 0-30,0 0-5,0 104 73,2-40-37,5 2-8,2 3-18,2 0-13,-2-6 5,-3-10-6,6-9 3,-6-13-4,3-13 1,-1-7-10,-4-10 10,0-1-14,0 0 14,7-18-1,11-14-12,8-6 5,3 0 1,4 6 7,4 8-4,2 9 3,0 12 1,-4 3 0,-4 0-16,-9 20 12,-18 6-27,-8 0 13,-11 9 17,-28 0-17,-11-7-2,-1-4-53,4-10 60,10-10-95,16-2 30,15-2-89,6-6-139</inkml:trace>
  <inkml:trace contextRef="#ctx0" brushRef="#br0" timeOffset="75458.9059">13557 5583 381,'0'0'144,"0"0"-23,0 0-23,0 0-62,-143-31-2,99 41 7,4 19-25,6 7 10,10 3-26,8 4 3,7-5 0,4-10-1,5-7-2,0-8 0,0-6-3,5-7 0,10 0-2,8-5 5,6-17 16,2-6-15,0 2 5,-2 3-6,-4 10 5,-5 6-8,-7 7 3,-4 0-10,2 11 8,-2 17-12,-2 6 14,-3 8-10,0-2-8,8-1-34,8-5-12,9-15-43,16-9-52,6-10-91</inkml:trace>
  <inkml:trace contextRef="#ctx0" brushRef="#br0" timeOffset="75674.8091">14003 5591 458,'0'0'193,"0"0"-103,0 0-22,0 0-39,0 0-20,-128 24 34,84 20-15,6 4-9,11-5-9,11 0-6,14-5-7,2-8 3,0-5-3,18-8-4,9-15-26,11-2-18,6-5-9,5-26-53,-1-7-66,-8-11-155</inkml:trace>
  <inkml:trace contextRef="#ctx0" brushRef="#br0" timeOffset="75881.7159">14130 5267 474,'0'0'140,"0"0"-47,0 0-21,0 0-25,0 0-42,0 0 11,25 87 45,-8-17-33,3 0 2,1-2-29,-6 1 0,-7-8-1,-8 2-7,0-1-29,-4-5-41,-13-8-61,5-11-65,5-18 39</inkml:trace>
  <inkml:trace contextRef="#ctx0" brushRef="#br0" timeOffset="76313.9184">14497 5578 325,'0'0'177,"0"0"-75,0 0-33,0 0-21,0 0-20,0 0 7,-100-18-2,70 44-24,5 8 3,4-1-12,10-8 5,7 1-5,4-8 0,0-2 0,0-4-6,4-7-23,21-5-16,11 0 9,20-20-5,10-12-37,8-8-36,8-8 2,-9-5 105,-7-3 6,-18-4 2,-19 4 7,-13 10 32,-16 6 58,0 14 73,0 9-52,-4 8-34,1 9-38,3 0-8,-2 0-34,-3 30 0,3 13-5,-2 12 3,4 3 0,0 3 1,0-1-4,0-1-6,2 3-26,0 3-33,-2-7-22,0-7-101,0-16-20,-7-15-77</inkml:trace>
  <inkml:trace contextRef="#ctx0" brushRef="#br0" timeOffset="76958.8521">14909 5552 283,'0'0'125,"0"0"-74,0 0 24,128-50-1,-86 50 18,5 0-4,-2 20-62,2 3-12,-3 6-7,-9 0-6,-3-3-2,-14-6-8,-7-5-17,-6-4 4,-5-6-27,0 2 47,-5-3-2,-19 0 8,-1 0-2,9-3-2,7-1 0,9 0 11,0 0-11,6-13-16,24-11-29,13-3-28,10 6 20,7 1-50,2 6 43,1 7 29,-10 4-30,-13 1 29,-11-3 32,-13 3 33,-9-1 27,-5-6 57,-2 0 3,0-2-31,0 1-34,0 3 8,0 5 12,0 2-35,0 0 6,0 0-40,-4 0-1,-19 0 5,-4 17-8,-1 7 0,1 0 1,11 0 1,5-2-8,11-2 4,0 1-8,0-7 4,0-4-14,9-6-1,7-4 16,6 0-15,2-11 16,10-15 2,-1 1-7,-2-4-1,-6 7 2,-9 8-11,-7 10 10,-3 4-8,1 11-7,2 17-4,-4 9 1,5 4 19,5-1-26,11-7 28,16-2-32,14-13-76,8-8-3,5-10-213</inkml:trace>
  <inkml:trace contextRef="#ctx0" brushRef="#br0" timeOffset="77379.1775">16310 5559 482,'0'0'135,"0"0"-65,0 0 0,0 0-19,0 0-24,0 0 18,-139 25-19,113 8-20,-1 0 8,9 2-13,7-1-1,11-4 0,0-2 3,0-9-9,0-6-3,22-9-45,16-4-7,13-12 10,14-19-82,3-13-9,-4-7 5,-11-6 87,-12-2 50,-12-6 24,-14-1 21,-9 1 55,-4 6-15,-2 19 68,0 18-43,0 11-20,0 11-17,0 0-50,0 0-23,0 26 6,0 10-6,12 13 36,3 4-18,6 5-11,-3-5-5,-3 1 0,-11 1-4,-4-2-36,0 1-25,-23-6-7,-2-7-93,-2-13-61,7-16-128</inkml:trace>
  <inkml:trace contextRef="#ctx0" brushRef="#br0" timeOffset="77641.1275">16826 5476 408,'0'0'133,"0"0"-46,0 0-5,0 0-19,0 0-33,0 0 15,16-23-36,-37 49 6,-2-3-13,3 0 2,8-2 11,7-3-14,5-1 6,0-3-3,0-1-3,13-3-2,9-1-3,3-7-11,6-2-6,7 0-35,6 0-59,5-14-52,3-2-32,-2-5 132,-5 0-194</inkml:trace>
  <inkml:trace contextRef="#ctx0" brushRef="#br0" timeOffset="77794.0373">17170 5508 128,'0'0'272,"0"0"-87,0 0-68,0 0-15,0 0-44,0 0-38,-17-16 0,17 38 2,0 5 0,0 5-14,0-2 0,5-1-16,3 0 5,-4-5-65,-4-9-55,0-11-129,0-4-178</inkml:trace>
  <inkml:trace contextRef="#ctx0" brushRef="#br0" timeOffset="77921.9567">17166 5167 419,'0'0'92,"0"0"-92,0 0-37,0 0-10,0 0-59,0 0-70</inkml:trace>
  <inkml:trace contextRef="#ctx0" brushRef="#br0" timeOffset="78675.7364">17463 5324 198,'0'0'224,"0"0"-127,0 0 21,0 0-17,0 0-34,10 129 22,-10-86-58,0 9-2,0-1-5,0-5-18,0-4-4,-2-10-2,-11-8 0,2-9-8,0-8 3,2-7 5,4 0-6,3-7 3,2-18 1,0-11-17,14-12 4,19-5 12,11 3 3,1 15-8,-5 12 0,-11 17-15,-6 6 15,-12 0-33,4 14-13,-4 6 3,3-2-9,6 0 15,4-4-17,18-4-23,24-5 46,15-5 31,15 0-17,-3-8-14,-14-13 39,-19-1 7,-26-2 8,-20 0 21,-14-2 40,0 6 39,-21 5-11,-1 6-48,-2 3-21,1 6-3,-6 0-30,-4 8 2,-6 16-4,3 5 0,6 0 4,9 0-11,15-6 7,2-7 0,4-6-2,0-6-5,10-4 7,19 0 6,6-5 13,2-9 0,3 3-18,-10 8 5,0 3-4,-5 1-1,0 34-2,-5 16-1,0 21 2,-12 15 1,-6 11 0,-2 3-1,-23-4 2,-31 0 2,-25-6-4,-18-12 0,-8-12-18,2-26 15,14-22 3,20-19 0,16-9 29,28-35-6,25-26 18,9-18-19,60-18-10,35-15 11,29-6-23,16-7 1,5 15-3,-3 10-31,-7 13-19,-18 12-33,-21-4-98,-35-2-190</inkml:trace>
  <inkml:trace contextRef="#ctx0" brushRef="#br0" timeOffset="92562.8249">815 1412 0,'0'0'54,"0"0"-19,0 0-8,0 0-26,0 0 11,0 0 3,0 0-6,-13-7 20,13 7-27,0 0-2,0 0-20,0 0-37,0 0 4</inkml:trace>
  <inkml:trace contextRef="#ctx0" brushRef="#br0" timeOffset="94505.4059">2168 8446 17,'0'0'8,"0"0"-3,0 0 1,0 0-6,0 0-27</inkml:trace>
  <inkml:trace contextRef="#ctx0" brushRef="#br0" timeOffset="96252.5119">1508 8369 0,'0'0'499,"0"0"-361,0 0-115,0 0-19,0 0-8,0 0-17,-19 103 21,19-15 18,0 4-11,4 5-5,-4-9-2,0-6 7,0-11-9,0-15 2,0-15 0,-7-14 13,2-10-7,3-10 1,-1-7 4,3 0 30,0 0 41,-3-7-38,-2-28-20,-1-15-24,1-18 4,2-13-10,3-5-5,0-6-11,12 0 21,13 5-17,8 12 2,5 24 13,4 23-38,1 16 29,-8 12-12,-8 0-7,-12 26 16,-13 10-32,-2 10 1,-13 4 28,-26 0-35,-15-4 1,-4-3 1,2-11-29,14-9 62,14-6-39,21-7 2,7-2-89</inkml:trace>
  <inkml:trace contextRef="#ctx0" brushRef="#br0" timeOffset="96978.0702">2146 8961 210,'0'0'27,"0"0"3,0 0 8,0 0 19,0 0 7,43-110-38,-43 87 8,0 4 8,-16 4-23,-11 3 6,-7 11 4,-3 1-23,-8 0 10,-4 21-8,2 10-3,7-1-3,7 6-2,10 2 0,12-2 0,7 1 0,4-6-3,0-7 3,17-6-4,10-9-2,7-7-3,5-2 9,9-14 2,1-16-2,-5-9 0,-11 1-9,-8 4 4,-16 2 2,-7 6 6,-2 5-3,0 8 7,0 6-5,0 7 13,0 0-15,0 3 0,-2 23-6,0 4 5,2 3 1,0-4 0,2-9-1,16-6-8,-1-7 9,4-7 0,6 0-4,4-21 10,0-11-2,-4-6-4,-12 1 10,-8 0-9,-4 7-1,-3 4 0,0 8 8,0 6-5,-5 5 1,0 6 10,5 1-14,0 0-1,0 0-14,0 10 15,0 7-9,12 0 12,11 1-3,7 0 0,-2-2 2,-1 0-8,-6 1 6,-8-3 0,-6 3 3,-7 1-2,0 8-1,-16 5 0,-11-2-41,-4-4-32,14-11-13,9-14 0,8 0-26,10-31-94</inkml:trace>
  <inkml:trace contextRef="#ctx0" brushRef="#br0" timeOffset="97173.9481">2610 8532 163,'0'0'111,"11"-126"-4,-9 92 50,-2 22-54,2 12-11,0 0-65,0 16-27,5 32 0,0 20-6,0 16 6,-1 11 4,-1-3 9,-3 0-16,-2-3 3,0-1-43,0-12-34,0-10-73,-5-18-22,-13-21-11</inkml:trace>
  <inkml:trace contextRef="#ctx0" brushRef="#br0" timeOffset="97365.8246">2758 8739 307,'0'0'72,"0"0"-38,0 0-15,0 0 19,0 0-30,133 60 19,-116-22-20,-3 6-3,-8 7-4,-4-2 0,-2-3-25,0-9-64,-8-16-177</inkml:trace>
  <inkml:trace contextRef="#ctx0" brushRef="#br0" timeOffset="97513.7401">2859 8546 74,'0'0'158,"0"0"-101,0 0-35,0 0-22,0 0-2,132-47-26,-114 96-58,-3-3-73</inkml:trace>
  <inkml:trace contextRef="#ctx0" brushRef="#br0" timeOffset="98785.7144">3374 8921 254,'0'0'82,"0"0"-67,0 0 50,0 0-13,0 0-12,0 0 44,-69-78-26,49 78-39,0 0 2,-5 12-21,3 12 0,0 10-2,6 2 8,3-4-7,9 0 1,4-6-15,0-9 12,4-5-54,15-12 22,6 0 32,6-22-21,0-13 7,1 0 14,-8-4-1,-3 8 4,-8 6 6,-7 7 11,-1 10-2,-2 6-9,-1 2-12,-2 0 5,2 7-2,2 16-7,3 1 16,1 1-6,4 2 0,-3-7-1,7-6 0,-1-5 0,3-9-31,6 0 18,3-17-33,11-19-3,-4-12-3,-5-6-15,-8-2 6,-11-6 62,-10-3 23,0-7 33,0-9-6,-10 2 23,-7 7-17,-6 18 1,11 23 17,0 17 15,5 14-23,7 2-66,0 42-5,-4 25 5,4 19 0,0 0 0,0-4 0,17-8 0,4-11 5,3-7-10,1-10-21,2-10-20,-6-15-5,0-12-19,-1-11 6,3-2 21,3-26-23,1-14 10,2-4-27,-5-9 26,-1-1 42,-4-4 15,-8 0 11,-1 6 26,-6 13 21,-4 18 12,0 20 14,0 3-45,0 26-31,-2 23-4,-2 4-3,1 0 1,3-7 4,0-7-6,0-8 0,11-6 0,10-7-6,-1-10 5,4-8-7,3 0 4,-3-2-6,-1-13 7,-6 4-14,-5 7 12,-10 2-1,0 2 6,-2 0 0,0 0-5,7 0 8,-2 0-7,10 0 4,2 0 0,4 0-4,6-2 4,2-10-12,-7 4-4,-7 1 15,-5 7-1,-8-3 4,1 1 3,3 2 11,-4 0-14,0 0 5,7 8 3,4 28 6,5 18 18,4 15-24,1 21 6,-1 6 34,-4 12-30,-10 10-11,-8 0 10,-13 3-15,-37-13 0,-14-12-4,-13-18 0,-8-24 7,4-25-6,6-27 12,8-4 84,12-44-44,9-19-24,17-16-29,21-22 5,8-11-14,40-2 9,32 0-1,22 19-3,18 13-58,6 18-15,-8 13-78,-17 10-66</inkml:trace>
  <inkml:trace contextRef="#ctx0" brushRef="#br0" timeOffset="99341.3778">4854 8450 351,'0'0'105,"0"0"-22,0 0-9,0 0 37,0 0-58,0 0-10,-46-28-43,17 80 5,-7 17 9,5 1-14,6-7 0,11-4 4,8-7 5,6-6-15,0-2 6,0-6-19,22-12 2,7-8-52,5-13 12,5-5 29,2-7-22,1-23 18,-2-11-6,-1-2 23,-10-1 9,-11 8 12,-9 13-3,-3 12 40,-6 8 22,0 3-15,0 7-50,0 30 5,-10 14-5,-2 14 9,1 4 7,5-9-12,6-10 4,0-9-8,0-16 0,17-11 0,5-9-5,5-5 11,4-24-4,0-20-2,-2-14 2,-9-5-2,-9-1 0,-11 2 1,-4 8-13,-28 13 12,-8 16-6,-4 18 5,5 7-48,4 14 9,8 20 0,10 9-61,7-2-31,10 0-42</inkml:trace>
  <inkml:trace contextRef="#ctx0" brushRef="#br0" timeOffset="99904.0321">5196 8791 374,'0'0'146,"0"0"-87,0 0 40,0 0-58,0 0 0,0 0-37,118-10 11,-97 43-13,4 2 0,-7 2 3,-5 2 2,-6-9-7,-7-4 0,0-10-1,0-7 4,0-9-3,0 0 11,0 0-10,0 0 18,7-13-19,4-9 0,2-2-6,7-2-10,5 4 14,2 4-4,0 4-11,-3 7 14,-2-2-4,-1 7 7,-2 0 0,-3 2-2,-5 0 2,-7 0-1,-4 0-17,0 0 15,0 0-20,0 2 7,0 6 15,0 2-11,0-3 12,0-4 0,0-1 7,0-2-5,0 0 1,5 0 4,6-12 24,7-12-31,5 0 1,9-2 0,-3 3 7,0 4-9,-4 8 2,4 10-1,0 1 0,-2 0-5,2 19 5,-6 12 0,-8 3-27,-7 6-3,-8 3-59,0-5-29,0-3-51,-13-12-95</inkml:trace>
  <inkml:trace contextRef="#ctx0" brushRef="#br0" timeOffset="100159.8758">6357 8659 686,'0'0'81,"0"0"-37,0 0-26,0 0-11,0 0 8,0 0-7,149-42-4,-69 31 10,5-1-12,-2 4-4,-17 6-40,-14 2-47,-28 0-4,-19 0-58,-5 5-18,-27 4-29</inkml:trace>
  <inkml:trace contextRef="#ctx0" brushRef="#br0" timeOffset="100391.7334">6666 8613 86,'0'0'151,"0"0"-11,0 0-120,0 0 37,-18-125 33,18 95-37,0 2 22,0 5-31,0 8 12,0 5 6,0 4-50,0 4 26,0 2-19,0 0-17,0 0 1,3 4-3,4 24-2,4 16-8,3 17 12,-4 12-4,-3 7 2,-5 9-34,-2-2-39,0-2-128,0-11-88</inkml:trace>
  <inkml:trace contextRef="#ctx0" brushRef="#br0" timeOffset="101413.111">7538 8562 353,'0'0'41,"0"0"59,0 0-8,0 0-16,0 0-64,0 0-11,-24-5-1,19 40 5,-4 8-4,2-2-1,-4-2 7,7-7-6,-2-9 2,0-12-3,6-5 0,0-4 8,0-2-8,0 0 12,0 0-9,0-12 6,0-12-9,0 0 0,21 3-3,2 2 0,5 11 3,10 8 0,4 0-1,5 5-5,5 19 4,-2 1 2,0 1-2,-6-2 4,-8-8-2,-12-2 0,-8-10 8,-7-4-7,-7 0 17,0-26 65,-1-11-52,-1-12-27,0-6-4,-5-5 0,-20-1 7,-8-6-17,-7 3 7,0 1-23,5 15 8,8 19-33,9 18 17,5 11-8,8 25-116,5 16 67,9 9-23,23-1-113</inkml:trace>
  <inkml:trace contextRef="#ctx0" brushRef="#br0" timeOffset="101754.8956">8224 8620 494,'0'0'141,"0"0"-110,0 0 12,0 0-20,0 0-18,0 0-2,-113 61 1,102-20 2,6 7-2,5-3-4,0 0 0,5-10-6,15-5 12,2-6-6,5-8 0,-1-10 4,1-6-4,0 0 6,-4-30 6,-3-8 10,-5-10-20,-6-6 4,-6 0-6,-3-3 8,0 5-12,-23 6 4,-1 18-18,-3 12-10,2 16-27,3 0-26,2 24-11,8 2-43,12-4-96</inkml:trace>
  <inkml:trace contextRef="#ctx0" brushRef="#br0" timeOffset="102108.3112">8396 8594 313,'13'-16'104,"-1"8"-32,-3 4 2,-1 4-7,4 0-30,-1 3-34,2 18 13,-1 4-14,-5 5 3,2 1 9,-9-2-11,0-1-3,0-5 2,0-9 8,0-3-8,0-7-2,0-4 0,0 0 15,0 0-13,0 0 20,6-4 10,13-21-26,13-12-9,8-4 3,-2 3 0,2 6 6,-2 16-5,-6 8-1,-4 8 0,-4 12 3,-5 28-6,-8 13 2,-11 7-25,0 7 1,0 0-69,-20-3 0,2-12-52,2-15-134</inkml:trace>
  <inkml:trace contextRef="#ctx0" brushRef="#br0" timeOffset="102260.2312">9107 8705 432,'0'0'112,"0"0"-90,0 0-12,0 0-14,139-42 4,-92 29-102,-5-6-240</inkml:trace>
  <inkml:trace contextRef="#ctx0" brushRef="#br0" timeOffset="102784.1424">9522 8518 673,'0'0'61,"0"0"-39,0 0-22,0 0 0,0 0 30,0 0 8,0 100-22,0-57-1,0-4-2,0 0-13,0-5 0,0-10 5,0-7-6,-2-10 2,-3-7-1,5 0 5,-2 0 3,2-22-16,0-12-6,0-9-23,31-6 16,11-9-31,12 1-6,-2 10-7,-8 18-7,-12 19 64,-6 10 8,-8 2-2,-7 23-3,-7 2 10,-3-1 6,-1-2 4,0-6-11,0-6 16,-1-1-5,-5-8-14,4 1 27,-1-4-2,3 0 1,0 0 24,0 0-27,0 0 8,0-7-32,12-9 2,16-5 6,3-7-8,7 2 8,-4 6-4,-6 6 8,-6 10-12,-3 4 0,-4 2-7,1 26 2,-7 12-10,-9 12-24,0 2-10,0 3-76,-15-8-40,-5-12-118</inkml:trace>
  <inkml:trace contextRef="#ctx0" brushRef="#br0" timeOffset="103443.6142">10327 8494 539,'0'0'84,"0"0"-13,0 0-13,0 0-9,0 0 5,0 0-44,-60-2-1,27 42-2,-1 2-5,12 2-2,6-3 0,11-5 8,5-9-11,0-2 3,0-14 0,7 1-5,0-12 2,2 0 3,1 0 11,7-5-9,0-17 22,6-4-21,-3-2-1,-3-2 2,-1-1-4,-7 6-6,-5 0-17,-4 9-45,0 6 15,0 10-6,0 0-33,0 0-33,0 0 57,0 0 58,0 0 9,10 0 1,14 0 15,7-2 16,-2-5 27,0 0 21,4 3-24,-4 4-5,4 0-15,-3 6-24,-4 14 7,-3 4-18,-10 4 3,-1 0 5,-10 0-5,-2-4-3,0-4 2,0-9 9,-7-8-1,2-1-4,5-2 4,0 0 38,0 0-21,0-5-2,10-20-25,19-12 1,15-12-1,16-6 0,4-3 1,1 5-11,-5 13 10,-17 17 0,-10 18-3,-8 5-13,-10 26 0,-5 20-13,-10 8 0,0 2-18,-12 1-129,-13-9 0,2-13-53</inkml:trace>
  <inkml:trace contextRef="#ctx0" brushRef="#br0" timeOffset="103734.4341">11264 8536 241,'0'0'59,"0"0"38,0 0-27,0 0 17,0 0-35,0 0-45,79-42 28,-78 66 10,2-6-16,5 1 12,-2-5-35,7-3 11,8-2-7,3-9 7,10 0-13,-2-7 14,0-17 11,-5-8 9,-10-2-20,-9-2-2,-8-2 4,0 1-12,-8 0-13,-9 4 5,-3 13-46,7 17 13,5 3-160,8 0-328</inkml:trace>
  <inkml:trace contextRef="#ctx0" brushRef="#br0" timeOffset="103849.3664">11881 8372 602,'0'0'60,"0"0"-60,0 0-6,0 0-158</inkml:trace>
  <inkml:trace contextRef="#ctx0" brushRef="#br0" timeOffset="106939.3221">11561 8368 222,'0'0'32,"0"0"-32,0 0 8,0 0-8,0 0 0,-113-4-1,108 16 1,5 18-7,-4 4-73,0 2-34</inkml:trace>
  <inkml:trace contextRef="#ctx0" brushRef="#br0" timeOffset="108226.9508">2166 9539 145,'0'0'0,"0"0"-11,0 0-9,0 0 20,0 0-2,0 0 2,-14-4-3,14 1 8,0 2-5,0-3 8,0 2 51,-2 2 15,2-2-12,0-1-16,0 3 19,0-2-34,0 2 1,0 0-32,0-3 3,18-1-2,26-4 2,28-2 10,28-4 27,21-3-35,17 1 9,6 2-8,1 5 1,3 0-14,-5 1 6,1 4-25,1 2 2,-8 2-56,-19 0 11,-27 0-24,-31 0-34,-34 11 28</inkml:trace>
  <inkml:trace contextRef="#ctx0" brushRef="#br0" timeOffset="108603.7483">2719 9571 213,'0'0'61,"0"0"-61,0 0-12,0 0 12,0 0 7,167-22 79,-62 5-45,19 2-10,11-1-15,8 1-5,7 1-22,-8 2 10,-3 0 1,-18 3-12,-14 1 4,-22 5 8,-27 1-1,-35 2-41,-23 0-19,-8 0-18,-38 5 79,-15 7-2,-6 2-22,-6-4-73</inkml:trace>
  <inkml:trace contextRef="#ctx0" brushRef="#br0" timeOffset="108886.5707">2932 9613 364,'0'0'8,"175"-32"1,-51 8-9,12-2 16,7 1 23,0 0 11,-8 4 4,-10 1-28,-17 6 4,-23 1-26,-24 4 2,-22 4 5,-21 0-8,-16 5 7,-2-2-8,0 2 32,-16 0-34,-20 0-9,-6 14-59,-11 8-13,-1 3-30,2-6-63</inkml:trace>
  <inkml:trace contextRef="#ctx0" brushRef="#br0" timeOffset="113897.0004">4531 10664 30,'0'0'56,"0"0"-45,0 0 26,0 0 16,0 0 52,0 0-44,15-114 5,-15 95-11,0 1 20,0 4-24,0 5 24,0 4-34,-6 3 18,2 2-34,-1 0-20,-9 12-5,-7 27 1,-8 17-1,-2 8 0,6 0 8,7-6-12,12-2 4,6-8 0,0-3-5,14-6 5,12-9 0,8-7-1,7-13-14,-1-10 13,0 0-7,1-19 9,-8-14 7,-4-7-4,-10-9 2,-11-5 3,-8-2 0,0-5-11,-23 6 3,-10 3 0,-5 12-9,2 15 5,7 17-26,4 8-11,10 13-44,4 24-27,9 7 14,2 3-59,11-9-59</inkml:trace>
  <inkml:trace contextRef="#ctx0" brushRef="#br0" timeOffset="114182.6146">4839 10780 552,'0'0'58,"0"0"-33,0 0-18,0 0-14,0 0-6,0 0 13,13 38 2,-2-10 5,0 0-9,-2-5 2,-2-8 0,-5-6 1,1-5 3,-3-4-4,0 0 22,0 0-8,0-4 64,0-18-78,0-6 2,0-3-7,14-2-66,9 8-4,5 3-4,9 9-53,5 4 13,7 3-47</inkml:trace>
  <inkml:trace contextRef="#ctx0" brushRef="#br0" timeOffset="114588.32">5470 10590 63,'0'0'294,"0"0"-185,0 0-31,0 0-14,-34-105 15,29 103-30,3 2-7,0 5-42,-5 24-2,3 18-17,-2 11 23,1 4-7,5-4 3,0-2 0,0-10-1,0-5 2,0-9-1,2-10 0,3-8-24,-1-7 13,-2-7-16,-2 0 27,0 0 13,0-5-13,-17-18 1,-6-7-2,-6 2 6,-2 0-7,2 6 2,1 12 0,2 8-12,2 2 6,1 12 6,6 15-13,5 0 4,12 1 7,0 1-6,1-6-36,27-2 20,7-7-42,7-8-17,9-6-36,-2 0-119</inkml:trace>
  <inkml:trace contextRef="#ctx0" brushRef="#br0" timeOffset="115178.957">5530 10964 313,'0'0'79,"0"0"-79,0 0-10,0 0 10,0 0 0,112-14 46,-59-1-45,-5-3-1,-12-2-3,-9-3 3,-14 0 15,-11-4-7,-2 1 5,0-2 12,-15 0-4,-5 8 19,0 8 9,0 3-12,0 9-4,-1 0-30,-2 5 1,-9 21-4,1 10-1,4 6-8,9 2 9,12-4 0,6-4-4,0-8 2,10-7 1,22-10 0,8-8-6,12-3 7,17-7 0,2-19-5,2-6 5,-9 3-37,-19-5 12,-15 3 16,-15 2 9,-10 0 1,-5 7 1,0 3-2,0 8 48,-10 2-27,4 6-15,-1 1 10,7 2-13,0 0 6,0-2-9,0 0-6,0 2 3,18 0-31,6 0 34,1 0 9,-2 2-9,-6 18-3,-3 6-3,-10 4 6,1 0 6,-5 2-3,0-1-3,3-4 0,6-1-20,3-3-28,11-8-38,6-7-33,11-8-43</inkml:trace>
  <inkml:trace contextRef="#ctx0" brushRef="#br0" timeOffset="116103.5163">6998 10732 307,'0'0'69,"0"0"0,0 0-42,0 0 16,0 0 10,-142 10-42,100 22 3,4 4-5,11 0-1,9-2-14,12-4 6,6-4 0,0-7-7,2-6 7,20-5 0,12-8-2,8 0-34,9-8 32,5-16-43,-14-6 4,-11 2-13,-19 0 17,-12 2 39,0 6 20,-20 4-18,-10 10 16,0 6-2,2 0 0,4 3 5,6 9-19,7 1-1,11 1-1,0-4-17,0-4-11,27-3-31,6-3-1,9-5 27,3-19 12,0-5 5,-7-3 15,-7-1 2,-9-1 40,-9 4 0,-10 6 30,-3 10 13,0 7 2,0 7-39,0 0-47,0 29-17,0 24 17,2 20 0,12 9 3,7 8 19,4 5-17,2 3-3,-7 2 3,-11-2 2,-9-9-7,0-21 0,-2-24 2,-11-20 1,-12-18 0,-6-6 18,-14-8 27,-14-20-38,-3-7-10,2-4 0,12-3 0,9-1-7,17 9 7,15 2 0,7 6 0,3 2-23,33-2 18,22-4-23,17 0-36,19-5 2,11-2-28,-1-3-39,-4-11-48</inkml:trace>
  <inkml:trace contextRef="#ctx0" brushRef="#br0" timeOffset="116308.3895">7719 10597 283,'0'0'152,"0"0"-31,0 0-21,0 0-42,0 0-58,0 0-11,-31 36 11,31 20 0,0-1 9,0-6-9,11 2 0,-3-7 3,0-4-12,-6-1 9,-2-9-72,0-2-15,-2-6-17,-21-12-54,-2-10-73</inkml:trace>
  <inkml:trace contextRef="#ctx0" brushRef="#br0" timeOffset="116987.2061">7553 10836 75,'0'0'185,"0"0"-145,0 0-40,0 0-5,0 0 5,0 0 7,70-2-5,-34 2 0,1-12 5,-3-10-1,-7-2 31,-9-5 17,-7-3-16,-3 1 5,-2 1-23,-6 5 43,0 11-15,0 10-13,0 4 8,0 0-43,0 13-18,0 18 14,0 14 4,4 4-1,-4 2 1,2-5 0,2-7 4,5-12-1,-3-9-3,-1-9 0,2-5 6,-3-4-6,3 0 2,6-7-1,7-17 36,7-8-33,2-2-2,0 0-2,-3 2-2,-2 8 1,-5 6 1,-3 12-8,-3 6 2,-2 0-20,-2 15-10,-1 14 34,0 2-3,-4 4 1,3-5 4,0-8-28,1-6 4,11-4-23,2-8 6,14-4 21,9 0-14,12-20-27,4-6 17,-2-3-10,-10-4 54,-11 3 6,-18 3 13,-15 1 53,-4 3-7,0 0 14,-13 3-24,-8 6-30,2 7 27,-5 7-37,1 0-10,-8 16-5,2 21 1,0 9-4,5 3-1,13-3 4,11-8-3,0-4 3,40-8-5,24-8-24,27-12-79,30-6 45,24-9-77</inkml:trace>
  <inkml:trace contextRef="#ctx0" brushRef="#br0" timeOffset="117744.8735">9680 10597 528,'0'0'68,"-149"31"-32,92-7-36,7 6 4,15-2 23,12 2-26,10 0 6,10 0-7,3-2 2,0-5-3,3-6 1,11-7-27,10-8 13,2-2-47,12-2 53,0-22 8,0-6-6,-7-1 6,-9-2 9,-3 1-9,-11 7 38,-4 11-13,-4 5-11,0 9-1,0 0-13,0 18-11,-2 16 11,-6 6 0,-1-2 6,7-2-6,2-5-4,0-11-19,26-3-66,5-9 21,8-8 0,-1 0-83,1-16 109,-6-10 34,-6-3 8,-6-4 99,-8-1-55,-5 2 53,0 6-43,-6 10 32,-2 7-5,0 8-20,0 1-46,0 3-15,0 29-10,-7 11 10,-7 15 1,-1 6 4,-1 3-1,8 3-1,1-4-3,4-4 4,3-8 0,0-10-4,0-11 0,0-18 7,0-7-14,0-8 11,0 0-4,0-4 29,0-24-5,-4-10-21,-3-10 0,1-10 3,1-7-12,5 0 4,0-5 2,0 1-2,13 9-17,8 13 10,1 12-7,-2 18 8,2 12-4,2 5 12,0 4-31,-3 22 28,-3 8-50,-7 4 30,-7 4 9,-4 1-60,-2-4-9,-21-3-24,-6-9-23,4-11-53</inkml:trace>
  <inkml:trace contextRef="#ctx0" brushRef="#br0" timeOffset="118135.4924">10153 10780 421,'0'0'139,"0"0"-112,0 0-24,0 0-3,0 0 12,4 124 34,-2-75 13,-2-3-51,0-1 16,0-2-24,0-3 2,0-6 3,-6-8-2,-3-8-3,2-4 0,0-10 8,-1-4-2,-1 0 4,-5-6-7,1-17 10,4-6-8,7-11-1,2-10-4,0-8-9,22-4 4,7 4 5,4 12-17,-2 13 14,-1 20 1,-8 6 2,-7 7 0,-1 0-8,-7 9-8,-5 14-16,-2 3 7,0 0 15,-4 1-58,-19-4-15,-8-9-29,-5-10-115</inkml:trace>
  <inkml:trace contextRef="#ctx0" brushRef="#br0" timeOffset="118448.582">10350 10561 295,'0'0'88,"0"0"-8,0 0-71,0 0 18,0 0-27,0 0-5,73-15 3,-71 30 1,-2 2 1,0-3 12,0-5-9,0-6-1,0-3-1,0 0-1,0 0 27,0 0-16,4-5 38,3-11-49,5-2 6,0 3 2,9 2-8,-1 5 0,6 8 0,-2 0 0,-5 0-2,1 24 0,-4 8-72,-8 7-4,1-3-62</inkml:trace>
  <inkml:trace contextRef="#ctx0" brushRef="#br0" timeOffset="118692.4385">11235 10524 553,'0'0'105,"0"0"-105,0 0 0,0 0 12,0 0 0,0 0 24,52 119-36,-50-86 7,1-3-21,-3-1-5,0-8-84,0-5-5,-13-10-21,-2-6 5,-5-4 6</inkml:trace>
  <inkml:trace contextRef="#ctx0" brushRef="#br0" timeOffset="118809.3644">11274 10349 31,'0'0'123,"0"0"22,0 0-86,0 0-57,0 0-4,0 0-17,123 11-46,-90 14-142</inkml:trace>
  <inkml:trace contextRef="#ctx0" brushRef="#br0" timeOffset="119109.1805">11865 10479 376,'0'0'126,"0"0"-26,0 0-45,0 0-22,0 0-12,0 0-11,-113 16 5,76 2-13,11 4 2,6 3-4,6-2 0,10 2 0,4-2 0,0 0-2,14-5-4,7 2 6,2-6 0,-3 2 4,-5-3 3,-7-4-7,-6 1 0,-2 0 0,0 8-6,-18 5 6,-20 6-8,-12 2-36,-10 6-68,4-4-27,6-13-36</inkml:trace>
  <inkml:trace contextRef="#ctx0" brushRef="#br0" timeOffset="119507.9361">12572 10560 784,'0'0'79,"0"0"-39,0 0-24,0 0-16,0 0-12,0 0 12,-41 92-4,41-41 14,0 0-14,0-5 4,0-7 0,-2-13 0,0-9 4,0-11-4,2-4 0,-2-2 7,-3 0-1,1-8-6,-4-18 0,8-6-6,0-4-6,6-8-14,27-2 13,9 2-23,3 8 6,-5 15 0,-5 18 21,-8 3 8,-8 7-48,-12 25 1,-7 12-25,0 3 48,0-1-71,-7-2-44,-6-12-36,7-10 20</inkml:trace>
  <inkml:trace contextRef="#ctx0" brushRef="#br0" timeOffset="119839.7308">13019 10599 432,'0'0'107,"0"0"-45,0 0-61,0 0 19,0 0-10,0 0 30,0 111-34,0-83 19,0-5-25,2-8 0,8-5 8,-3-6-8,-4-4 0,2 0 14,2-2 19,7-16 59,0-5-82,3-6-4,-4-3-3,-6 3 2,-7 3-5,0 3 0,-2 9-41,-27 7 3,-14 7-23,-5 5-27,-7 18 8,4 5-4,18 5 23,16-9-49,17-10-112</inkml:trace>
  <inkml:trace contextRef="#ctx0" brushRef="#br0" timeOffset="120057.5982">13410 10277 565,'0'0'137,"0"0"-22,0 0-49,0 0-27,0 0-39,0 0-5,0 70 4,0 8 2,6 4-1,-6 3 0,0-5-4,0-3-10,-23-4-68,-5 2-38,-9-14-35,-2-18-156</inkml:trace>
  <inkml:trace contextRef="#ctx0" brushRef="#br0" timeOffset="120250.4799">13220 10664 479,'0'0'37,"0"0"-25,125-49-12,-42 35-22,6 5-8,13-3-106,0-3-124</inkml:trace>
  <inkml:trace contextRef="#ctx0" brushRef="#br0" timeOffset="120707.1987">14130 10495 470,'0'0'56,"0"0"-15,0 0 38,0 0-22,0 0 29,0 0-19,-40-31-45,33 31-17,-6 17-2,-8 15-3,0 10 0,2 0 0,11 1-9,8-7 9,0-6 0,14-10-6,18-11 0,4-9 1,9 0 5,11-5 4,-1-17 6,6-6-10,-9-2 12,-7-5-10,-11-5 6,-9 0-8,-15-5 0,-10 2-2,0 5 1,-13 6-20,-11 15 21,1 8 6,5 9-6,5 0-3,-2 6 1,3 16-15,6 8 13,6 5 2,0-3 2,18-1-7,10-4 7,6-6 0,0-7 0,-1-3-4,-8-4 2,-8 2 2,-3-4 0,-10 0-1,0 3 1,-4 2-68,0 8 9,-26 0-44,-14-4-79</inkml:trace>
  <inkml:trace contextRef="#ctx0" brushRef="#br0" timeOffset="120935.5709">14782 10421 459,'0'0'133,"0"0"-45,0 0 0,0 0-53,0 0-33,0 0-4,21 30 4,-17 9 15,6 8-17,-6-6-4,0-9-16,-4-9-37,0-11-60,0-7 15,0-5-18,0-12-33</inkml:trace>
  <inkml:trace contextRef="#ctx0" brushRef="#br0" timeOffset="121248.3825">14636 10117 389,'0'0'24,"0"0"-21,0 0-5,0 0 4,136 49-4,-76-42-30,4-5-33,1-2-64,-7 0 45,-13-9-2,-19-5 85,-12-2 1,-12 4 180,-2 3 6,0 4-68,0 1-4,0 4-51,0 0 0,0 2-63,0 26 4,2 17-2,5 14 18,-7 8 21,0 5-31,0-2-2,-9-2-9,-14-2 1,-2-6-13,-4-7-67,4-17-133,2-16-71</inkml:trace>
  <inkml:trace contextRef="#ctx0" brushRef="#br0" timeOffset="121444.2593">15155 10471 331,'0'0'48,"0"0"18,167-18-23,-117 18-16,-13 8-21,-12 20-2,-14 2-8,-11 6-19,-5 3-20,-30-9-55,-12-9-150</inkml:trace>
  <inkml:trace contextRef="#ctx0" brushRef="#br0" timeOffset="121629.1478">15329 10229 369,'0'0'53,"0"0"-49,0 0-4,120 7-9,-62 13-25,6 5-151</inkml:trace>
  <inkml:trace contextRef="#ctx0" brushRef="#br0" timeOffset="121829.023">15851 10451 440,'0'0'66,"0"0"11,-154 14-19,116 4-21,4 6 16,7 4-46,6 1 10,9 1-11,10 2 8,2-4-16,4-5 2,20-2 0,12-7-12,7-4-38,6-8-15,7-2-22,4 0-65,-4-6-102</inkml:trace>
  <inkml:trace contextRef="#ctx0" brushRef="#br0" timeOffset="122365.7833">16321 10423 261,'0'0'199,"0"0"-60,0 0-127,0 0 8,-169 53 13,78-16 2,10-4 2,25-1-26,21-9-8,18-5 0,15-8-3,2-6-6,0-4 3,27 0-11,18 0 14,13-11 0,11-10-6,-2 0-16,-15 1-23,-16 3 30,-20 9 8,-13 4 14,-3 4 0,0 0-7,0 0 0,0 0-4,0 11 10,0 11-6,0-1 15,0 2-10,0-5 4,11-4-9,0-9-2,3-2-3,7-3 10,12-5 1,8-24 20,13-16-20,9-9-3,10-10-3,1-13-11,-6-4 5,-9-14-1,-21-11 7,-26-14 21,-12 2-20,-25 11 28,-36 28-3,-11 35 12,-1 30 29,3 14-38,11 21-19,12 33-10,16 28 10,22 27-7,9 14-1,24 13-1,23-4 17,11-6-18,-2-8 0,-7-7 0,-9-5-28,-20-6-48,-20-6-157,-22-12-288</inkml:trace>
  <inkml:trace contextRef="#ctx0" brushRef="#br0" timeOffset="123498.0876">12433 8089 482,'0'0'16,"-71"116"-15,27-21 1,12 15-2,4 2 20,16 1-19,10-1 12,2-6-13,9-8 9,28-20-18,21-24 1,27-26-31,22-25-6,21-3-78,3-36-10,-13-20 7</inkml:trace>
  <inkml:trace contextRef="#ctx0" brushRef="#br0" timeOffset="123969.3272">13138 8700 79,'0'0'78,"0"0"85,0 0-66,0 0-31,0 0-8,0 0-58,-69-10 10,62 67-15,-2 5 5,6-2 0,1-2 1,0-12 8,0-9-12,-1-15 4,2-11-1,-1-8 9,-3-3-5,-3-5 91,-6-21-27,-1-16-62,7-13-2,8-16-4,0-13-10,27-8 6,14-9-13,7-1 9,8 10 6,-4 23-9,-10 29 7,-11 33 4,-13 10-28,-11 40-51,-7 20 42,-5 14 36,-26-3-2,-8-5-52,-4-13-3,5-15-9,4-12 44,10-11 17,7-11 10,9-4-4,4-3 52,4 0 18,0 0-24,0 0-38,0-3-4,12 3 3,13 0-6,6 0-1,1 9 0,1 12-1,2 8-8,2 9 2,-4 6-1,3 5-7,-3-1-75,0-13-89</inkml:trace>
  <inkml:trace contextRef="#ctx0" brushRef="#br0" timeOffset="124316.1095">13613 8622 212,'0'0'218,"0"0"-145,0 0-31,0 0-6,0 0-36,-125-5 0,92 52 13,8 6-12,11 0 0,12-4-1,2-8 6,2-4-6,23-13 0,2-8-6,10-14 4,4-2 2,5-12 0,-4-22 14,-5-6 0,-15-6-4,-15-3-10,-7 3-10,0 2 6,-18 4 4,-12 6-3,-3 6 3,0 14-66,6 12 16,12 2-20,1 8-143,12 8-3</inkml:trace>
  <inkml:trace contextRef="#ctx0" brushRef="#br0" timeOffset="124706.3811">13791 8314 495,'0'0'60,"0"0"41,0 0-69,0 0-32,0 0-2,0 0-11,9 158 12,-7-85 1,2-5 0,-2-8 7,-2-11-7,0-10 0,0-13-2,0-12 7,0-10-5,0-4 3,0 0-2,0 0 36,0-3-12,0-10-20,3-9-5,15-1-8,13 1 8,11 3-7,10 5 8,-1 7-9,-5 7-5,-9 0-2,-16 13 7,-15 14-60,-6 9 42,-19 7 11,-30 1-49,-15-3 15,-7 0 2,-4-4-13,9-8-17,14-9-99</inkml:trace>
  <inkml:trace contextRef="#ctx0" brushRef="#br0" timeOffset="125019.7018">14404 8528 491,'0'0'48,"0"0"-28,-149 18 0,104 16-20,10 8 21,15 7-21,13 2 3,7 0 0,0-3-1,22-9-2,2-13 0,1-11 1,2-13-3,-2-2 4,-2-8 11,-4-22 14,-4-10-26,-6-6 13,-4-2-14,-5-2-8,0 5 8,-9 7-34,-14 12-29,-1 16 23,-3 10-29,-4 7-98,2 13-24</inkml:trace>
  <inkml:trace contextRef="#ctx0" brushRef="#br0" timeOffset="125240.568">14539 8256 387,'0'0'82,"0"0"55,0 0-65,0 0-17,0 0-55,0 0 0,32 104-1,-29-6 2,-3 4 2,0 1-2,-8-1-1,-11-7-57,-4-8-51,-1-12-2,-5-26-105</inkml:trace>
  <inkml:trace contextRef="#ctx0" brushRef="#br0" timeOffset="125430.4487">14591 8592 421,'0'0'38,"0"0"-38,0 0-35,172-16-17,-99 10-87</inkml:trace>
  <inkml:trace contextRef="#ctx0" brushRef="#br0" timeOffset="125859.1872">15459 8416 502,'0'0'84,"0"0"-84,0 0 13,0 0-17,-77 144 8,67-100-2,-2 1 11,1-4-6,0-2-7,-1-10 0,2-8 6,3-9-9,1-9 3,0-3 0,2 0-11,0-21 11,4-16-34,0-6 18,1-10-18,25-1 24,5 4-9,2 8 19,-3 16-8,-2 20 11,-7 6-3,-4 28 0,-3 25 5,-1 8 2,-1 1-7,-2-7 8,5-11-3,4-12 2,-3-14-7,-1-17 40,3-1-15,5-17 67,7-26-36,0-13-56,-6-9 17,-11-1-17,-13 1 0,0 2-9,-18 10-23,-13 5 25,2 14-28,9 17-7,2 17 38,14 18-124,4 24-54,0 9-5</inkml:trace>
  <inkml:trace contextRef="#ctx0" brushRef="#br0" timeOffset="126219.5787">16147 8532 454,'0'0'114,"0"0"-18,0 0-61,-129-50-7,91 50-28,3 22 9,-1 17-24,9 10 18,7 1-3,11 1 0,9-9-2,0-7-4,2-8 6,15-15-28,8-10 24,4-2 2,5-14 4,1-18 15,-2-7-7,-8-1-3,-7 3 0,-7 3-6,-6 8 41,-3 7-38,-2 11-3,0 8-2,0 0-6,0 10-43,0 21 39,0 6-12,0 4-30,-7 2-44,-2-6-53,3-11-128</inkml:trace>
  <inkml:trace contextRef="#ctx0" brushRef="#br0" timeOffset="126423.4547">16339 8478 376,'0'0'120,"0"0"-36,0 0-56,0 0-28,0 0 0,0 0-13,96 74 27,-76-40-28,0-3 14,0 1-61,7-6-53,8-6-65,12-12-8</inkml:trace>
  <inkml:trace contextRef="#ctx0" brushRef="#br0" timeOffset="126640.3206">16753 8470 376,'0'0'79,"0"0"-74,0 0-5,0 0 0,0 0 0,-75 124 6,54-83-5,8-5-1,2-7-2,3 0-11,7-11-101,1-9-73</inkml:trace>
  <inkml:trace contextRef="#ctx0" brushRef="#br0" timeOffset="126848.7179">16874 8485 270,'0'0'87,"0"0"-67,0 0-20,0 0 0,0 0 21,0 0-17,-8 105 8,5-80-12,3-9-4,0-9 3,0-7-70,0 0 71,3-6 25,9-20-25,2-8-39,4-4-38,4-2-22,2-1 13</inkml:trace>
  <inkml:trace contextRef="#ctx0" brushRef="#br0" timeOffset="127718.6971">17155 8485 12,'0'0'101,"0"0"14,0 0 28,0 0-29,0 0 40,0 0-116,22-13-9,-35 13-29,-12 18 0,-8 16-3,-6 8 15,5 10-12,5 6 1,10 5 1,11 3-3,8 1 1,0-7 0,8 3-6,13-8 6,-4-8 0,-5-4-2,-12-14 3,0 0-3,-28-3-47,-18-6 13,-12-6-34,-1-11 17,11-3 53,10-3 8,16-20 0,15-4-9,7-13 1,40-10-27,29-11 18,18-11-50,13-2 22,8 8 31,-6 10 5,-9 7 1,-10 14 14,-18 5-4,-20 5 55,-24 6-11,-19 3-8,-2 4 58,-4 3-78,-23 5 11,-8 4-21,-9 0-12,-6 25 9,2 9-13,5 6 2,8-3-1,16 0 6,13-7-11,6-8 4,0-6-38,6-12 29,21-4-37,12 0 46,0-10 3,5-14 3,-5-2-6,-3-2 0,-10 3 9,-8 8-9,-6 5 6,-10 8-2,0 4-4,0 0-11,-2 0-13,4 14-3,1 9 10,-1 7 17,6-7 3,-2-8-2,5-4-1,3-11-28,7 0 17,5-14 9,10-21 4,4-6-4,-2-10-44,-3 0 46,-11-7 11,-6-7-7,-8-1 32,-6-7 3,-6 5-15,0 13 28,0 14-24,0 24 36,0 10-13,0 7-51,0 12-1,-2 34-13,0 21 14,2 13-1,-2 5 1,2-2 0,-6-4 0,-9-5-70,-7 0-19,-5-9-86,0-10 49,0-19-112</inkml:trace>
  <inkml:trace contextRef="#ctx0" brushRef="#br0" timeOffset="127922.5726">17975 8557 344,'0'0'44,"0"0"-38,0 0 39,129 41-28,-95-17-11,-12 3-3,-9 0-3,-11 0-5,-2-4-6,-10 4-9,-24-10-47,-6-5-57,-2-9-27</inkml:trace>
  <inkml:trace contextRef="#ctx0" brushRef="#br0" timeOffset="128122.4501">18156 8346 129,'0'0'76,"0"0"-67,0 0-9,115 18-64</inkml:trace>
  <inkml:trace contextRef="#ctx0" brushRef="#br0" timeOffset="128491.2259">18555 8476 468,'0'0'66,"0"0"25,0 0-36,0 0-18,0 0 18,0 0-50,-113-12-3,89 45-4,5 2 11,1-1-16,2-2 7,9-8 0,7-1-1,0-7 1,0-6-6,0-8-3,4-2-57,19 0 66,6 0-2,2-19 6,5-3-8,-1-2-36,0-2 14,4 1 17,-1 2-30,-5 7 19,-4 9 4,-10 7 16,-9 0-1,-1 0 1,1 5 0,-2 10 23,1-1-13,-5-2 16,4-5-14,-6-5-9,0 1 36,0-3-25,-1 0 30,7 0-12,-2 1-21,6 5-9,3 7-2,1 4 0,-1 4-7,-1 2-54,-7 2-27,-7-5-33,-3-10-94</inkml:trace>
  <inkml:trace contextRef="#ctx0" brushRef="#br0" timeOffset="128712.0888">19031 7947 621,'0'0'106,"0"0"-9,0 0-97,0 0 3,0 0 29,123 134 10,-78-42-22,-5 17-14,-16 9 6,-19 4-22,-5 5 10,-47-1-86,-40 5-28,-29-12-130</inkml:trace>
  <inkml:trace contextRef="#ctx0" brushRef="#br0" timeOffset="133367.1758">20387 7457 5,'0'0'43,"0"0"-36,0 0 44,0 0 2,0 0 16,0 0-1,-7-106-8,3 94 19,0 1-3,-1-1-51,-2 7 47,5 2-34,0 3-17,0 0-4,-5 0-17,-2 23 0,-4 15-13,-4 14 20,-1 5-7,3 4 0,-4 6 0,-8 1-19,-4 7-22,-5 0-66,5-7-4,2-11-69,9-20 14</inkml:trace>
  <inkml:trace contextRef="#ctx0" brushRef="#br0" timeOffset="133718.9589">20256 7515 211,'0'0'95,"0"0"-38,0 0-7,0 0 39,0 0-36,0 0-39,11-45-14,15 56 0,16 15 5,10 5-3,10 5 8,5-2 13,3 3-22,-5 0 19,-3-4-20,-12 1 1,-13-11-1,-14-2 0,-9-7-1,-11-9-2,-3-1-28,0-4 28,0 0 3,0 0 0,-5 0 0,-9 0-47,-3 0-40,1 0 12,3-12-111</inkml:trace>
  <inkml:trace contextRef="#ctx0" brushRef="#br0" timeOffset="134011.293">20771 7367 232,'0'0'88,"0"0"-46,0 0 13,0 0-14,0 0 12,0 0 24,-29-104-44,29 104-10,-2 0-7,2 0-13,0 7-6,0 36-26,0 21 29,0 16 24,-10 6-12,-1 2 8,-2-5-17,-3 3 4,-3-1-12,-1 2 5,-10-10-62,-7-37-241</inkml:trace>
  <inkml:trace contextRef="#ctx0" brushRef="#br0" timeOffset="135479.8082">20706 7858 159,'0'0'65,"0"0"-59,0 0 18,0 0 36,0 0-16,0 0-1,0 0-29,0-4 3,2 3 13,3-2-29,-3-3 12,4-2-7,-4-6-1,1 0 16,-3-1-8,0 0 11,0 1 3,-7 2-23,-11 2 17,1 4-14,-2 5-4,4 1-1,6 0-1,2 0-1,4 11 0,3-1-6,0 2 3,0-5 3,3 0-8,11-3 2,-5-2 1,-3-2 5,-1 0 21,-3 0-18,-2 0 29,0 0 8,0 0-37,0-7 8,0 0-11,0 5 0,0 0-2,7 2-103,10 0-54,10-6-95</inkml:trace>
  <inkml:trace contextRef="#ctx0" brushRef="#br0" timeOffset="137314.7781">21468 7453 30,'0'0'75,"0"0"-46,0 0-4,0 0 61,0 0-37,0 0-23,0 0-9,-24-54-15,13 50 22,1 0-11,0-1-10,1-2 27,-3 2-6,-1-2-9,4 3 2,2 2-14,3 1 9,4-2-12,0 3 0,0 0-8,0 0-32,0 0 12,2 0-6,11 3 8,3-2 19,2 1 6,-3-2-15,-1 0 4,-1 0 23,-6 0-11,-5 0 26,-2-9 5,0 4 54,0-4-61,-11 4-1,-14-2-10,-6 4-9,0 1-4,-2 2 0,4-2 11,3 2-18,7-2 7,6 2 0,2 0 10,4 0-5,2 0-5,3 0 0,-2 6 0,1 8-5,-1 1 5,-5 6 0,0 1-3,-5 4 5,-1 4-2,2 5 23,-5-3-21,4 4 16,4-2-10,-1 1 0,6 2 24,5-3-31,0 2 5,0-2 21,0-2-20,0-3 12,4-3-19,4-1 4,2-3-2,3-1-2,6-6-1,7-1 0,12-6-48,16-4 13,8-1-48,3-3-53,-3-8-133</inkml:trace>
  <inkml:trace contextRef="#ctx0" brushRef="#br0" timeOffset="137513.6737">21194 7708 416,'0'0'64,"0"0"-58,0 0 49,0 0-40,0 0-6,0 0-4,34-12 5,8 12 9,11 0-19,5 0-14,3 0-16,3 0-101,-6 0-44</inkml:trace>
  <inkml:trace contextRef="#ctx0" brushRef="#br0" timeOffset="138095.0239">21876 7485 174,'0'0'339,"0"0"-282,0 0-51,0 0-1,0 0-5,0 0 0,-75 90 16,63-41-13,1 1-2,-2 0 5,3 0 3,-2-8-7,-2-5-2,3-8 4,-3-14-5,5-5 3,7-9-2,0-1 18,2 0-17,0-13 34,0-17-35,7-13-46,17-7 18,5-10 2,9-7-2,3-3 18,-5 8-10,-1 19 20,-15 18 16,-9 17 15,-5 8-23,-4 21-8,4 24 0,4 12 21,3 3-6,8 0-1,6-5 12,6-6-19,5-9 3,-3-10 11,1-12-2,-12-8 10,-5-10-13,-9 0 18,4-1 36,1-24-16,10-9-18,6-14-33,1-6 2,-1-10 7,0-9-8,-6-11-1,-5-4-3,-9-4 0,-11 8-4,0 17 4,-2 16 0,-19 20-1,-1 11-8,-2 16-28,-6 4-50,-2 26-90,-5 10-64</inkml:trace>
  <inkml:trace contextRef="#ctx0" brushRef="#br0" timeOffset="139949.9209">20737 7840 255,'0'0'59,"0"0"-49,0 0 2,0 0-12,0 0 0,0 0 1,0-8 5,0 12-6,0 4 0,0-2 3,3-3 1,-3-3-3,0 0 0,2 0 19,0 0-4,0 0 22,0 0 25,0 0-12,-2-4-22,0-1-28,0 3 19,0 2 1,0 0-21,0 0-4,0 0 4,0 0-7,0 7 7,0 4 0,0-3 2,0 1-5,0-5 3,0-4 0,0 0-2,0 0 6,0 0 3,0 0-5,0 0 1,0 0 11,1 0-13,3 0-1,-4 0 8,2 0-3,-2-3 4,0-3-9,0 2 0,0 4-5,0 0 10,0 0-5,0 0 0,-7 0-5,-3 4-2,0 5 7,3-4 0,5 1-3,2-3 6,0-1-3,0-2 0,0 0-8,0 0 8,0 0 12,2-15 21,3-7 1,2 1-28,-5 2 2,-2 7 13,0 6-18,0 6-3,-6 0 0,-19 17-104,-18 10-73,-10 1-196</inkml:trace>
  <inkml:trace contextRef="#ctx0" brushRef="#br0" timeOffset="140901.3373">20233 8020 282,'0'0'81,"0"0"-31,0 0-31,0 0-15,0 0-1,0 0-3,94-5 42,-12 5 4,19 0 4,10 0-9,12 0-29,4 0 16,2 5-26,4 2 5,6 1-7,6 0-10,-2-2-10,-8 0-11,-16-3-29,-30 0 20,-31-3 8,-31 0-7,-27 4 2,-12 2-66,-41 6 103,-23-2 0,-22 0-110,-14-3-39</inkml:trace>
  <inkml:trace contextRef="#ctx0" brushRef="#br0" timeOffset="141193.1611">20242 8127 192,'0'0'94,"0"0"-23,0 0-71,0 0-13,170-24 13,-8 16 53,23 2 11,9 2-45,-2 4 6,-5 0-6,-5 0-14,-16 0 26,-18 0-6,-33 0 5,-33 0-8,-30 0 3,-27 0 3,-20 0 8,-5-2 2,0 0 2,0-1-38,0 3 2,0 0-4,0 0-55,-1 0-104,-6 9-63,-2 3-46</inkml:trace>
  <inkml:trace contextRef="#ctx0" brushRef="#br0" timeOffset="145714.8979">20840 9307 166,'0'0'132,"0"0"-97,0 0-10,0 0 32,0 0-3,0 0-15,0 0-1,-17-14-30,-6 14 4,-11 0-12,-11 0 0,-11 0-4,-8 0 7,-3 3-3,-2 6 0,5-7 7,12 3-7,17-3 0,11-2 0,17 2-4,7 1 4,-3 6 0,3 7-5,0 7 4,0 4-2,3 10 4,7 4-1,1 2 9,-3 1-6,-6 4-2,-2 2 14,0 4-13,-6 7 14,-9-3-11,-1 0-5,6-7 18,1-10-17,1-7 10,8-8-11,0-6 9,0-6-14,19-2 5,20-6-2,20-6 2,23 0 0,18-12-11,10-13-19,-3-8-73,-17-4-5,-28-2-164</inkml:trace>
  <inkml:trace contextRef="#ctx0" brushRef="#br0" timeOffset="146047.7806">20182 9760 452,'0'0'57,"0"0"-57,0 0-8,0 0 8,0 0 13,182-57 21,-96 48-9,9 4 17,-10 1-41,-12 1 4,-25 3-3,-20 0 7,-17 0-16,-11 0 7,0 0 0,0 0 25,0 0 0,-9 0-13,-3 0-12,0 5-6,3 2-15,7-7-42,2 9-56,0-1 35,0-2-88,11-6-12</inkml:trace>
  <inkml:trace contextRef="#ctx0" brushRef="#br0" timeOffset="146562.7495">21035 9605 268,'0'0'60,"0"0"21,0 0-37,0 0 37,0 0-36,0 0 14,0-41-8,0 41-51,0 2-10,0 22-10,0 10 20,-6 10 8,-1 5-8,-9 6-2,-3 3-1,-6 2-89,-5-2 3,2-12-47,6-16-108</inkml:trace>
  <inkml:trace contextRef="#ctx0" brushRef="#br0" timeOffset="146797.6065">21053 9603 466,'0'0'99,"0"0"-98,0 0 5,0 0-6,0 0 0,0 0 39,98 106-6,-50-66-29,2 2 4,2 2-5,-5 2-6,-7-8-14,-9-1-68,-11-8-35,-15-10-106</inkml:trace>
  <inkml:trace contextRef="#ctx0" brushRef="#br0" timeOffset="147037.4609">21377 9465 385,'0'0'91,"0"0"-28,0 0 14,0 0-26,0 0-51,0 0-9,-16 14 7,16 32 2,0 10 17,0 8-17,0 6 2,-11 8-6,-15 7-72,-4-3-91,-10-16-124</inkml:trace>
  <inkml:trace contextRef="#ctx0" brushRef="#br0" timeOffset="148167.2529">21693 9619 43,'0'0'99,"0"0"-54,0 0 26,0 0-44,0 0 56,0 0-38,0-60-17,0 60-8,0 0-14,0 0-6,0 0 39,0 0-38,-2 0 43,-2-2-30,-1 2-7,3 0 1,-2 0-8,4 0 0,0 0-1,0 0-1,0 0 1,0 0-16,-3 0 10,3 0-5,-2 0 12,2 0 0,0 0-4,0 0-11,0 0 15,0 0-7,0 0 7,-6 0 0,6 0 0,0 0 0,0 0-6,0 0 5,0 0-11,0 2-21,0 0 8,0 1 25,0-1-40,3 3 26,2-5 8,0 2-33,-5-2 37,0 2 0,2-2 4,-2 0 20,2 0 12,3 0-6,-5-2-7,0-7-14,2 4 23,-2 1-22,0 0 1,0 2 31,0 2-20,0 0-7,0 0-13,0 8-27,0 24 27,-2 15-1,-9 6 2,-3 10 18,5 4-19,-5 4 0,2-8-2,-2-5 3,-2-9-4,-2-8-11,1-10-54,-3-7-9,-1-9-39,8-11-28</inkml:trace>
  <inkml:trace contextRef="#ctx0" brushRef="#br0" timeOffset="148700.3589">21637 9743 298,'0'0'86,"0"0"-68,0 0-10,0 0 5,0 0 31,132 38 13,-86-12-32,5-1 12,6-1-21,-4-4-1,-1-3-4,-5 2-8,-15-4-3,-6-3 0,-12-1-22,-4-5-21,-3-2-40,-5-2 23,3 0-32,-1-2-15,2 0 59,3-20 42,1-14-63,-6-8 50,-1-8 19,-3-8 18,0 1 23,0-3-12,-3-2 20,-11 4 37,1 0-22,2 7 12,2 9-13,4 6 5,3 10-2,-1 9-31,3 8-3,0 3 15,0 6-19,0 0-19,0 0-9,0 24-25,0 22 25,0 19 4,5 11 11,7 6-1,-3 3-13,-5 2 6,-4 2-7,0-5-17,0-8-21,0-12-51,-15-10 5,-3-10-14,-1-9-7,0-14-32,3-9 30</inkml:trace>
  <inkml:trace contextRef="#ctx0" brushRef="#br0" timeOffset="149554.9099">20333 10539 371,'0'0'44,"0"0"-12,0 0-29,0 0-1,183-29 53,-89 21-17,13-1 24,13 4-31,3 0-27,2 1 33,-1 1-31,-5 3 2,-3 0 0,-10 0-3,-9 0-5,-17 0 0,-18 3 1,-17 3-16,-20-2 8,-18-3-11,-7 2-6,0-1-39,-5 6 60,-28 2 0,-15 1-125,-8-6-86</inkml:trace>
  <inkml:trace contextRef="#ctx0" brushRef="#br0" timeOffset="149928.6857">20501 10546 542,'0'0'0,"147"0"-4,-24 0 4,18-3 31,5-5 17,-1 4-21,0 2 21,-5 0-34,-4 2 3,-13-2 10,-21-1-21,-19-2 11,-19 1-9,-19 1-4,-21-2 16,-12 5-19,-12 0 3,0 0 25,0 0-18,0 0 0,0 0-9,-2-2 0,-14 2-2,-5 0-8,4 0-14,2 0 13,12 0-24,3 0-24,0 0-84,0 0-11,0 7 43,0-7-52,7 0-12</inkml:trace>
  <inkml:trace contextRef="#ctx0" brushRef="#br0" timeOffset="155322.6796">20607 6571 100,'0'0'31,"0"0"-8,0 0 1,0 0 60,0 0-29,0 0 3,0 0-18,-48-95-27,48 95-4,0 0-9,0 0-2,0 21-3,0 14 10,-9 16-3,-1 2 1,0 14 4,-8-4-7,3-1 0,1 0 0,3-4-1,4 0-19,2-5-43,5-9-25,0-13-33,0-12 17</inkml:trace>
  <inkml:trace contextRef="#ctx0" brushRef="#br0" timeOffset="155596.5112">20293 7048 67,'0'0'87,"0"0"-87,0 0 1,0 0 0,0 0 6,0 0-6,81 101 1,-52-87-2,4-9 6,3-5-6,2 0 0,-5-9 0,-4-19 14,-10-4-14,-5 2 12,-12-1 20,-2 9 12,0 8 15,-6 12-40,-11 2-19,-4 31-70,-8 12-77</inkml:trace>
  <inkml:trace contextRef="#ctx0" brushRef="#br0" timeOffset="213688.9729">20017 11215 569,'0'0'14,"0"0"45,0 0-46,0 0 20,0 0 17,0 0-20,0 0-3,0 0-26,-154-38 20,108 52-12,5 4-7,6 4 13,6 2-15,8-2 4,11 8-9,5 0 5,5 6 0,0 3 0,18 7 2,13 6-6,4 2 4,6 3 0,-4-6-3,-3-1 4,-8-7-1,-12-7 0,-14-6-27,0-6 26,-24-4-8,-19-4 9,-7-6-1,2-4 2,6-6-1,11 0 0,14 0 9,12-20-3,5-10-6,5-10-4,32-12-6,14-3 10,5-5 0,1 0 0,-8 4 7,-15 2-12,-12 11 5,-19 7 0,-3 7 13,-9 4-13,-22 6 0,-5 2-4,3 7 9,6 9-11,9 1-2,4 5-63,13 27-32,1 12-7,1 9-16,31 3-80</inkml:trace>
  <inkml:trace contextRef="#ctx0" brushRef="#br0" timeOffset="214745.1029">20597 11628 430,'0'0'35,"0"0"-2,0 0-30,0 0 47,0 0 17,0 0-18,0 0-15,22-98-32,-22 98 2,0 0-4,0 0 11,0 0-11,0 0 0,0 0 0,0 0 8,0 0-7,0 0-1,0 0 0,0 0 13,0 0-15,0-1 2,0 1 0,0 0 3,0-3 2,0-1-5,0 0 4,0 3 9,0-5-8,0 6 13,0 0-13,0 0 5,0 0-10,0 23-7,0 19 7,0 17 0,-7 2-2,2-1 2,1-2 0,4-5-1,0-7 2,0-6-1,0-5 0,0-10 5,-2-4-8,-2-8 3,1-6-8,0-6 2,3-1-5,0 0 11,-1 0 9,-3-12 0,-2-20-13,4-10 4,2-9 0,0-7-5,0 3 10,0-2-5,0 9 0,8 8 5,-3 10-7,1 13 2,-2 5 0,-4 9-2,0-1 2,0 4 0,0 0-3,2 0 9,-2 0-9,0 0 3,0 0-6,0 0-4,0 0-4,0 0-1,0 0 14,0 0-28,0 0 24,0 0-21,0 0 1,0 0 22,0 0-17,0 0 13,0 0 5,0 0-3,0 0 5,0 0 0,0 0 0,0 0 32,0 0-13,0 0 3,0 0 8,0-4-25,2-2 2,3-2-7,2-2 0,2 2-7,4-4 7,3 2 0,6 3 0,2 0 6,3 5-10,0 2 4,-5 0 0,-1 6-10,-6 14 10,-7 3 0,-6 4-1,-2-1 5,-6 0-6,-27 5 2,-16-3-13,-11 0-3,-5-7-31,5-1 3,13-5 2,16-5 2,15-6 8,16-2-16,18-2-101,34-6 57</inkml:trace>
  <inkml:trace contextRef="#ctx0" brushRef="#br0" timeOffset="215464.807">21066 11550 406,'0'0'39,"0"0"-5,0 0 5,0 0 44,0 0-45,0 0 10,0-20-34,0 20-11,0 0-6,0 0 2,0 0 1,0 0-6,0 0 6,0 0 0,0 0-10,0 0 8,0 0-2,0 0 3,0 0-21,0 0 22,0 0-30,0 0-3,0 0 20,0 0-42,0 0 39,0 0 4,0 0 3,0 0 4,0 0 2,0 0 3,0 0 3,0 0 9,-2 0-12,2 0 14,0 0-2,-2 0 22,2 0-29,0 0-1,-2 4-1,-5 5 4,1 10-7,-4 1 10,2-1-4,3 2 14,3 1-15,0-2 2,2-2 3,0-2 2,0 0-13,0-5 1,11-3 0,3-2 2,3-5-2,6-1 1,1 0 11,3-11-2,4-11-10,-2-5 0,-2-9 7,-3 0 20,-8-4-12,-6 2 10,-2 10 26,-5 8-40,-3 9 41,0 4-35,0 5-17,0 0 25,0 2-24,0 0-1,0 0 0,0 11-10,-3 15 6,-5 13 4,0 7 0,8-4-9,0 1 9,0-3-24,0-7-2,5 0-74,3-8 28,0-4-56,-2-7-21,-2-13-73</inkml:trace>
  <inkml:trace contextRef="#ctx0" brushRef="#br0" timeOffset="215810.5904">21392 11601 285,'0'0'97,"0"0"-31,0 0-11,0 0-4,0 0-2,0 0 3,62-71-12,-32 61-34,-4 0-3,3 6-3,-4 2 6,-10 0-10,-3 2 4,-10 0 0,-2 18-5,-14 20-1,-30 8 6,-14 4 0,-6 1 6,5-12-14,22-3 8,12-7 0,19-9-3,6-2 1,2-5-1,40-6-1,29-5 4,25-2 9,20 0-5,14-18 1,1-4-5,-6-5-72,-17 1-68,-22 3-59</inkml:trace>
  <inkml:trace contextRef="#ctx0" brushRef="#br0" timeOffset="216282.5442">22041 11592 97,'0'0'172,"0"0"-71,0 0 2,0 0-18,0 0-61,0 0-10,-63-54 21,81 50-8,3 0-11,-4 4-15,-1 0-1,-7 2 0,-9 21-4,0 4 4,-9 6 2,-20 6 5,0-4-8,2-6 6,14-8-5,6-6 0,7-4-2,0-3 0,21-5-1,23-3 3,12 0 5,19-11-5,-1-15 0,-1-8 3,-6-15 5,-14-6-8,-8-12 8,-18-3-5,-14 4 10,-13 3-11,0 12 18,-5 10 16,-11 12-8,2 15 5,4 5-14,7 7 0,1 2-14,-3 11-5,-5 24-6,0 14-2,0 9 11,9 5-3,1 10 0,0 1 3,0 0-9,0-2-40,0-9-48,0-7-6,0-13-59,-7-14-121</inkml:trace>
  <inkml:trace contextRef="#ctx0" brushRef="#br0" timeOffset="216575.0324">22617 11628 370,'0'0'82,"0"0"-45,0 0 18,0 0-23,110-105 5,-89 88-33,-8 3-3,-7 4 13,-3 4-11,-3 4 21,0 2 5,0 0-6,-18 0-10,-9 18-13,0 13 0,5 8-1,11 0 1,11 7-2,9-4-1,34-5 3,25-2-9,17-9-11,13-4-21,12-2-21,-7-9-104</inkml:trace>
  <inkml:trace contextRef="#ctx0" brushRef="#br0" timeOffset="217235.5731">21138 12392 403,'0'0'108,"0"0"-4,0 0-33,0 0-39,0 0-29,0 0 3,-20 42 16,20 3 15,0 5-13,0 0-24,0 0 0,0-4 4,-2-6 1,-5-8-5,-1-6 0,-1-10 7,2-8-8,0-1 1,1-7 0,-2 0 13,0-20-11,-1-13 1,5-13 1,4-12 6,0-13-14,19-4 4,10-4 0,4 8-1,1 10 1,0 18 0,2 12-5,-1 13 1,5 9-3,1 7 5,-8 2-4,-11 4 2,-8 23-32,-13 9 8,-1 3 7,-18 10-10,-21-3-11,-11-4-61,6-4-7,4-9 19,9-11-95</inkml:trace>
  <inkml:trace contextRef="#ctx0" brushRef="#br0" timeOffset="217709.2104">21486 12460 287,'0'0'200,"0"0"-146,0 0-35,0 0 11,0 0-12,0 0-10,53 19 3,-53 5-16,0-1 5,-2 3-8,-25-2 0,1-4-43,1-6-1,8-5 34,8-6-6,6-3 24,3 0 0,7-1-14,21-24-44,17-2 3,7 1 55,-4 1-8,0 10 16,-13 9 14,-6 3 6,-2 3 1,-7 0-1,-2 7-16,0 10 10,-3 2 12,1-1-24,7-2 17,0-3-24,1-1 0,8-7 6,-4-3-8,0-2-1,-1 0 7,-12-14 3,-5-9-4,-10-2-1,0-1-5,0 1 25,-21 2-24,-3 6 4,-8 10-5,-3 5-6,0 2-21,-3 0-62,9 7 11,12 3-83</inkml:trace>
  <inkml:trace contextRef="#ctx0" brushRef="#br0" timeOffset="218082.8232">22244 12267 532,'0'0'117,"0"0"-9,0 0-9,0 0-73,0 0-20,0 0-6,0 15-6,2 23 5,-1 8 1,2 0 0,-3-3-1,0-8 1,0-7 0,0-8-2,0-8-16,0-7 13,0-5-3,0 0 8,0 0 6,3 0 0,10 0-6,8-7 0,4-4 9,14 3-15,-2 0 6,6 8 0,-7 0-7,-10 0 11,-12 0-4,-14 1 0,0 15-20,-20 5 17,-29 1-14,-23 4-52,-13-4-63,-3-6-50,10-4-104</inkml:trace>
  <inkml:trace contextRef="#ctx0" brushRef="#br0" timeOffset="218345.6724">22572 12242 569,'0'0'164,"0"0"-155,0 0-9,0 0-2,0 0 2,31 116 35,-15-62-35,-8 2 6,-6 2-6,-2-1-34,-2-6-79,-24-8-125</inkml:trace>
  <inkml:trace contextRef="#ctx0" brushRef="#br0" timeOffset="218626.4982">22806 12529 491,'0'0'57,"0"0"-49,0 0 13,0 0-8,138-46 5,-107 35-6,-9-1-1,-6 0-11,-11 0 0,-5 2 13,0 0 64,-8 3-61,-18 4-14,-5 3 1,-7 0 5,-2 10-8,4 13 0,5 0 4,11 4-10,11-1 6,9 0 0,0-5-4,31 0-1,23-8-19,12-8-21,10-5-38,5 0-19,-3 0-62,-5-18-56</inkml:trace>
  <inkml:trace contextRef="#ctx0" brushRef="#br0" timeOffset="219403.0505">23396 12443 82,'0'0'93,"0"0"126,0 0-114,-48-104 33,25 97-28,5 7-69,5 0 4,-3 8-45,5 16 14,3 9-13,-2 0-1,8 4 0,2-5-1,0-2 7,0-9-6,0-2 0,0-9 6,0-5-23,0-5 17,0 3-9,0-3-4,0 0 2,6 0-12,4-16-53,5-5 4,10-3 48,1 2-25,6 3 12,-5 2 35,-3 9-9,-4 3 11,-4 5 0,-1 0 3,-1 2-5,-6 16 5,1-1-3,-4 2 1,0-4 4,-5-3-5,2-5 0,-2-4 4,2-3-7,-2 0 8,2 0-4,5 0 30,-2-3-28,8-13 1,2-5-4,1-2 0,0-2-2,6 6 2,-4 4 0,-5 10 4,-2 5 3,0 0-7,-2 0 0,5 11 3,-3 7-3,1 4 8,0-4-8,1-2 0,1-6 3,-3-5-3,7-5 0,4 0 4,7-6 1,12-19-3,7-7-2,5-2 0,4-2-8,-11-1 8,-13 0 0,-10 7 5,-17 8 3,-6 10 38,0 9 22,-26 3-46,-14 7-20,-2 19-2,1 8 5,10 3-3,14-2 11,12 1-13,5-3 0,0-3 0,22-2 9,7-6-9,0-2 4,-2-4 0,-5-3-5,-9 4 4,-11-1-3,-2 6 0,-13 7-21,-31 3 5,-26 7-38,-17 3-82,-10-2 35,-6 1-93,2-7-46</inkml:trace>
  <inkml:trace contextRef="#ctx0" brushRef="#br0" timeOffset="219719.3539">21785 13068 476,'0'0'62,"0"0"-17,0 0 27,0 0-45,0 0-9,149-59 11,0 44 26,35 1-20,29 5-35,8-3 14,-3 3-12,-9 3-2,-15-1 0,-17 4-7,-30 3 6,-33 0-26,-42 0-51,-41 0-20,-31 0-28,-50 0-27,-43 0 0,-38 7-16</inkml:trace>
  <inkml:trace contextRef="#ctx0" brushRef="#br0" timeOffset="219984.1887">21999 13070 339,'0'0'84,"0"0"-67,0 0-17,0 0 0,167-4 49,-7-12 4,36-2 12,21 3-26,8 4-23,-9 1 16,-25-2-17,-34-1 12,-39-2 12,-31 5-20,-25 1 3,-23 2 12,-22 0-30,-17-3 10,-7-2-14,-44 4-4,-29-2-103,-38-1-154</inkml:trace>
  <inkml:trace contextRef="#ctx0" brushRef="#br0" timeOffset="229352.4791">5383 11480 35,'0'0'52,"0"0"-35,0 0 61,0 0-9,0 0-13,0 0 16,0 0-19,-32-4 7,32 2-25,-2 0-11,0-2 19,0 4-21,2 0 1,0 0-9,0 0-3,0 0-15,0 0 4,0 0 0,0 0-14,4 0 7,34 0 7,29 0-5,26-4 14,30-2-16,20-1 7,13 4-32,2 1-5,-11 2-43,-20 0 7,-28 4-13,-33 11-36,-32 0-5</inkml:trace>
  <inkml:trace contextRef="#ctx0" brushRef="#br0" timeOffset="229780.6309">5795 11517 271,'0'0'24,"0"0"-24,0 0-24,0 0-34,0 0 58,0 0 3,148-39 66,-67 26-49,7 6 12,3 0 14,0 0-38,-3 7 11,-9-2-14,-4 2 1,-7 0 1,-12 0-5,-16 0 1,-20 0-3,-13 0 10,-7 0-10,0 0 43,0 0 17,0 0-10,0 0-50,0 0-9,-10 4-4,1 6-82,9 5-14,0-10-79</inkml:trace>
  <inkml:trace contextRef="#ctx0" brushRef="#br0" timeOffset="231310.9232">19014 11578 138,'0'0'4,"0"0"3,0 0 43,0 0 5,0 0-3,0 0 18,44 11-14,-40-28-33,-4-5-20,3-5-3,0 4 7,-1-1-3,0-2-3,0-1 7,3 4-8,-3 1 21,0 4 1,2 4 6,-4 1-1,2 8 6,0 0-3,-2 5 10,0 0-30,0 0-3,0 0-7,0 0-3,0 19 3,0 18-9,0 18 9,-8 13 0,-1 12 5,-3 10-10,4 9 7,-5 2-2,1-6 0,3-14-1,-3-19-3,4-25-10,2-14-14,1-13 21,1-6-3,0-4 10,-2 0 3,2-21-3,4-9-30,0-3 12,0-3-23,0 1-25,4 3-65,6 4-94</inkml:trace>
  <inkml:trace contextRef="#ctx0" brushRef="#br0" timeOffset="232098.4353">19002 11897 84,'0'0'79,"0"0"-32,0 0 14,0 0-49,0 0-3,0 0-9,-23 111 28,11-50 5,-3 6-3,-1 3-4,0-4-5,0-1 8,1-5-20,0-11-3,5 2 3,2-5-6,0-5 0,6 2 2,2-5-5,0-3 14,0-9-11,0-5-1,2-5 5,14-4-3,7 0 3,4-6 6,8 0-10,7-1 19,6-5-18,2 3 2,11-1 14,4 5-16,12 0 15,15 2 3,15-2-21,22 4 13,23 1-10,10 0 3,12-3-2,1-2-5,-8-4 0,0-3-1,-9 0-46,-9 0-7,-11 0-24,-20 0-33,-26 0-26,-26 0 6,-27 0 119,-20-3 9,-19 1 3,0-5 27,-8 2-16,-19 1-11,-4-3-41</inkml:trace>
  <inkml:trace contextRef="#ctx0" brushRef="#br0" timeOffset="233574.2381">19422 11231 41,'0'0'29,"0"0"35,0 0-31,0 0 5,0 0-13,0 0-22,-63-30 16,48 23-19,1 2 37,0-2-22,1 2-13,2-1 16,3 0-18,-2 0 9,4-2 41,-1 0-41,5 1 27,-1 4 1,2 1-35,1 2 51,0-2-28,0 2-19,10 0-6,34 0 8,27 0-7,33 0 19,43 0 11,39 6 11,52 7-39,40 4 13,25 0-8,14 4 1,8 2-11,-3-10 2,-3-6-6,-7-7-13,-30 0-75,-34 0-29,-43-13 30,-35 1 53,-28 2 40,-24 0 47,-24-2-11,-28 0 4,-25 0-22,-16 4 16,-10-1 23,-3 6-54,-4 3 13,1 0-16,2 0 0,5 0-5,2 0 5,2 6 0,-2 2-2,-5-4 11,-2 1-15,-4-5 6,-5 3 0,-2-3-5,0 0-9,0 0 12,0 0-9,0 0 9,0 0-1,7 0-18,3 0-4,9 0 19,7 0-14,1 0 19,2 0-6,0-3 4,0 3 0,3-3-1,-6 3 4,0 0-2,-7 0 5,-5 0-3,-6 0 0,-4 0 3,-4 0-7,0 0 4,3 0 0,3 0 10,3 3-2,1 2 4,4-1 4,-2 1-11,-1 2 8,5-2-13,-5 4 0,4 3 16,-4 4-16,-2 6 0,-2 10 2,-7 16 10,3 7-12,-3 13 5,0 5 9,0 4 17,0 6-21,0 11-1,0-5-8,-9 3 10,-2-8-14,-1-10 3,-1-7 0,2-4 13,-5-7-13,3-4 0,1-3 7,0-8 4,5-2-11,2-7 0,0-8 0,3-7 0,0-6 4,0-3-4,2-2 0,0-4 7,0 0-15,0 3 8,0-5 0,0 7 0,0-1 3,0 0-3,0 0 7,4 4 2,3 0-18,2 4 9,2 2 0,1 2 5,1 2-5,-5 2 0,4-2-2,-3-1 13,-3-2-14,1-3 3,-5 1 0,0-1-3,-2-2 3,0 4-20,-13 5-26,-39-3-79,-14-11-266</inkml:trace>
  <inkml:trace contextRef="#ctx0" brushRef="#br0" timeOffset="235848.5946">21714 599 312,'0'0'96,"0"0"-25,0 0 1,0 0 1,0 0 6,0 0-27,0 0-52,-3-12-7,3 73 3,0 21 8,0 24 2,7 13 9,-3 7-11,3 8 3,2-5-7,2-1 4,0 1-3,-6-8 2,4-6-3,-9-15 0,0-20-49,0-16 4,-14-15-34,-3-12-47,1-15 6,9-20-119</inkml:trace>
  <inkml:trace contextRef="#ctx0" brushRef="#br0" timeOffset="236778.2977">21872 826 76,'0'0'43,"0"0"-12,0 0 19,0 0-9,0 0 23,0 0 2,-61-106-14,56 103-13,5 1 6,0 2 9,0 0-54,14 0-2,32 0 2,44 0 7,48-2 40,39 2-22,30-1-8,7-1-1,2-2-10,-2 0 10,-5-4-16,-5-1 4,-26 0 1,-34 0-4,-47 8-1,-48-1 0,-28 2 6,-21-2-6,0 2 32,0-3 12,0 3-35,0 0-5,0 0-4,0 0 0,0 0-30,0 0-11,0 0-29,0 0 30,8 7 33,-2-4 0,-4 1 1,-2-1 4,0-3-3,0 1-2,0 2 6,0 1 1,0 8-1,0 7 9,2 10-5,4 15 11,2 12-9,-1 16 33,1 17-9,4 11-5,-5 16 6,1 8-28,4 7 6,-3 6-6,7-4 6,5-8-13,2-13 5,2-22 0,-6-13-1,-3-17-4,-10-14 5,-1-13-1,-5-10-18,0-9 16,0-4-12,-27-2 15,-9-8 8,-8 2-5,-9-2-1,-5 0-2,-3 0 8,-1 0-6,4 0-2,0 0 0,-4 0 1,-9 0-1,-19 0 0,-12 0-1,-18 0 6,-17 0-4,-12 0-1,-25 0 0,-20 12 5,-16 0-4,1 2 6,24-4 9,31-2-10,38-4 2,43-4-8,32 0-37,30 0 30,11 0-51,32-2-60,21-13-17,7 0-59,-1-3-32</inkml:trace>
  <inkml:trace contextRef="#ctx0" brushRef="#br0" timeOffset="237020.1509">21885 2261 101,'0'0'0,"0"0"-47,0 0 43,0 0 4,0 0 47,0 0-19,-76-19 8,76 19-36,0-8-10,6-2-36,11-2-10</inkml:trace>
  <inkml:trace contextRef="#ctx0" brushRef="#br0" timeOffset="237803.862">21880 1238 59,'0'0'77,"0"0"-49,0 0 9,0 0-5,0 0 10,0 0 9,-4-5-26,4 5-2,0 0 29,-2 0-24,2 0 3,0 0-25,0 0-5,0 0-2,0 0 1,11 2 0,29 8 11,31-3-2,35 0 35,38-7-26,32 0-14,29 0 18,12-7-20,17-4-2,9-4 0,-1 6-4,-1 1 2,-29 2-13,-38 4 4,-49 2 11,-52 0-31,-50 0 9,-23 2-70,-39 8 2,-25-4 67,-9 1-250</inkml:trace>
  <inkml:trace contextRef="#ctx0" brushRef="#br0" timeOffset="238644.3603">22131 1722 36,'0'0'95,"0"0"-75,0 0-16,0 0 22,0 0-26,-141 11 0,107-4 7,8-1-4,2-1 4,14-1 46,6-4-43,4 0 33,0 0 6,0 0-32,0 0 7,0 0-21,0 0 10,0 0-2,0 0-3,0 0-8,0 0 0,0 3 4,0 3 5,0-2-4,0 3 3,0-2 4,17-1-5,28 3 27,31-7 24,33 0-23,29-4 5,23-13-28,15 2-7,-2 4 0,-5 5 5,-13 1-19,-16 1 9,-24 1-14,-26 3 12,-35 0-25,-27 0 6,-18 0 20,-8-2-8,0 2 9,5-4 0,9 1-11,11-2 7,16-5-30,9-2 7,10 4 15,-2 6-30,-10-2-3,-16 4-68</inkml:trace>
  <inkml:trace contextRef="#ctx0" brushRef="#br0" timeOffset="239320.498">22493 1023 10,'0'0'83,"0"0"-50,0 0-24,0 0 0,0 0-8,0 0 36,-2-61-25,7 57-9,-5 2 51,0 1-30,0-6 8,0 3-12,0-2-5,0-4 12,0 0-8,-3-2-17,-2 0 47,1 0-43,-2 2 24,2-2 4,2 0-4,-2 0 3,3 2 13,1 3-25,0 2 26,0 5-16,0 0-18,0 0-13,0 5-8,0 20 8,13 17-7,3 19 14,-4 15-7,2 16 0,-4 14 4,-4 10 27,-6 10-24,0 15 8,0-1 3,0-3-9,0-16-9,0-22 0,0-19 6,0-14-8,0-13 2,0-11-5,0-16-2,0-12-46,0-10-3,0-4-46,23-14 26,8-30-41</inkml:trace>
  <inkml:trace contextRef="#ctx0" brushRef="#br0" timeOffset="240152.3372">23281 842 11,'0'0'87,"0"0"1,0 0-24,0 0 10,0 0-33,0 0-25,-20-2 29,20 0-32,0 2-3,0-2 23,0 0 0,0-1 8,0 2-2,0-1-19,0 0 20,0 2-17,0 0 0,0 0-8,0 0-14,0 0-1,0 0 0,0 0-7,0 18 3,0 20 1,8 22 3,-6 25 14,-2 21-4,0 20 23,-4 20 0,-14 15-22,3 4 13,3-7-23,6-24 4,6-24-5,0-19 3,0-23-3,2-20 0,5-14 7,-3-22-16,1-9 8,-5-3-17,2 0 15,7-1-15,-1-24-17,6-7-116,-5-7-88</inkml:trace>
  <inkml:trace contextRef="#ctx0" brushRef="#br0" timeOffset="240872.3702">22206 1456 76,'0'0'71,"0"0"0,0 0 23,0 0-12,0 0-7,0 0-22,4-87 6,3 77-12,-5 7-1,-2 1 6,0 2-38,0 0-9,0 4-5,0 21-16,0 8 12,0 7 4,0 0 0,0 3 0,5 6-44,2-1-51,3-8-37,2-10-199</inkml:trace>
  <inkml:trace contextRef="#ctx0" brushRef="#br0" timeOffset="241249.495">22759 1472 338,'0'0'200,"0"0"-182,0 0-16,0 0 0,0 0-1,120-53 14,-100 53-12,-7 0-2,-6 0-1,-7 19-10,0 8 10,-11 12-1,-18-1 1,-2 4 4,4-8-1,10-4-3,7-5 0,10-13 1,0-3-3,0-5 2,14-2 0,13-2 6,15 0-4,11-2-2,14-20 0,14-6-10,4-4-58,1 0-173</inkml:trace>
  <inkml:trace contextRef="#ctx0" brushRef="#br0" timeOffset="241652.2456">23499 1421 447,'0'0'53,"0"0"-47,0 0-6,0 0 12,0 0-10,115-40 12,-88 40-14,-5 0 1,-5 0-8,-14 7 7,3-2-21,-6 5 16,0 1-18,0 1 23,0-4-3,-3 2 3,-3-1-1,-2 0 4,4-1-3,2-2 0,2-1 1,0 2-1,0-3 0,0-2 0,2 3 4,12 0-4,-1 0 16,0 6-12,-3-3 2,-8 6-2,-2 8-4,0 0 1,-14 10-7,-26 9 4,-20 8-36,-15-1-85,-24-2-161</inkml:trace>
  <inkml:trace contextRef="#ctx0" brushRef="#br0" timeOffset="242402.5843">22079 914 250,'0'0'50,"0"0"-37,0 0 58,0 0-2,0 0-9,0 0 6,0 0-7,28-37-42,-28 37 2,0 0-19,0 0-5,0 0-1,0 15-6,0 5 12,10 3 0,1-3 6,5-1-13,2-3 7,-1-4 0,1-1-5,0-8-1,0-3 6,-4 0-3,5 0 13,-1-8-8,-5-10-2,0-3 1,-1 0 16,-8 3-6,-4 2 2,0 8 20,0 2-31,0 6 12,0 0-14,0 0-25,0 12-7,0 18 22,-2 7 10,-6 7-2,-1-3-34,8 5-21,1-1-27,0-11-69,0-6-92</inkml:trace>
  <inkml:trace contextRef="#ctx0" brushRef="#br0" timeOffset="242778.4409">22975 914 403,'0'0'98,"0"0"-78,0 0 0,0 0-6,0 0 45,0 0-35,-9-30-20,-11 42-8,0 4 1,2 7 3,7-3 1,7 1-1,1 1 0,3 0-4,0 0 6,0 0-7,0-1 5,16-1 0,-3-1-4,-2 0 4,-2-2 0,-4 3 5,-3-9 6,-2 3-16,0-2 5,-9 0-7,-29 2-2,-12-2-117,0-10-81</inkml:trace>
  <inkml:trace contextRef="#ctx0" brushRef="#br0" timeOffset="242960.3273">23103 796 344,'0'0'125,"0"0"-112,0 0-4,0 0-15,115-16 6,-84 29-20,-2 10-16,-2 1-95,-5-1-167</inkml:trace>
  <inkml:trace contextRef="#ctx0" brushRef="#br0" timeOffset="243651.9031">22333 2021 308,'0'0'75,"0"0"-67,0 0-2,0 0 47,0 0-10,0 0 4,114-104 3,-114 97-27,0 6 21,0-3-29,0 0-3,0 4 1,-4 0-13,-15 4 0,-5 23 0,-9 12 3,-1 3-4,3 5 1,2 2 0,9-3-6,8-5 6,8-10 0,4-6-5,0-9 10,0-6-12,4-4 7,13-6 0,-2 0 3,5-11-2,3-13 3,-4-5 2,-1-2 3,-9 6-10,-5 6 1,-4 5 0,0 4-12,0 7 5,-11 3-47,-15 0-56,-8 1-11,3 11-59,11-4-44</inkml:trace>
  <inkml:trace contextRef="#ctx0" brushRef="#br0" timeOffset="243993.9036">22875 1927 459,'0'0'85,"0"0"-76,0 0 23,0 0 22,0 0-29,0 0-8,-19-13-17,42 9 0,10 3 4,3-3 7,0 4-11,-7 0 0,-14 0 3,-6 0-6,-9 13 3,0 13 0,0 11-3,0 5 9,-19 0-6,-4 4 0,3-2-9,-2 2 8,2 2-67,-3-4-39,3-7 7,3-13-209</inkml:trace>
  <inkml:trace contextRef="#ctx0" brushRef="#br0" timeOffset="244524.6146">23546 1959 293,'0'0'96,"0"0"-44,0 0 5,0 0 7,0 0-3,0 0-60,0 0 2,-36 22 1,20-1 3,7-2-11,3 3 4,4 0 0,2 2-9,0 0 13,4-2-4,16-2 0,-4 6-4,2-1 4,-5 0-8,-1 0-5,-6-3 10,-4-2-22,-2 1 4,0-2 15,-22-3-21,-3-2 16,-2-6 9,8-4-4,5-4 3,7 0 6,5 0-1,2-12 6,0-8-2,2-11-6,12-1 8,8-9-6,2-5 30,3 0-11,2 1 3,-8 9 4,-4 11-27,-8 2 13,-3 5-14,-6 1-18,0 5-34,-30 3-44,-26 9-136,-16 0 1</inkml:trace>
  <inkml:trace contextRef="#ctx0" brushRef="#br0" timeOffset="269785.4092">19221 11285 72,'0'0'66,"0"0"-34,0 0-9,0 0 1,0 0 10,0 0 14,0 0-47,0 0 43,-42-70-28,31 62 8,4 4 9,0 2-1,3 2-14,1 0 26,1 0-43,-2 0 6,-3 0-7,-1 8 0,0 9-4,0-3 5,1 7-1,1 3 0,-4 6-34,4 1-67,-3-4-160</inkml:trace>
  <inkml:trace contextRef="#ctx0" brushRef="#br0" timeOffset="270203.4761">19154 11231 56,'0'0'41,"0"0"-15,0 0 31,0 0 8,0 0-17,0 0 6,-9-34-29,5 30 37,0 0-46,1 2 20,3 0 10,0-1-43,0 1 49,0 2-32,0-3-16,21 1-5,25 2 4,14 0-3,7 0 0,5 0-91,-8 0-25,-9 0-130</inkml:trace>
  <inkml:trace contextRef="#ctx0" brushRef="#br0" timeOffset="285984.3764">21173 1055 129,'0'0'41,"0"0"-38,151-103-6,-96 69 3,-4 2-28,-8 2-35</inkml:trace>
  <inkml:trace contextRef="#ctx0" brushRef="#br0" timeOffset="286350.0834">21018 860 276,'0'0'109,"0"0"-109,0 0-17,0 0 11,0 0-3,0 0 9,-16 84 0,9-58 6,4 0 18,3-4-16,0-8 2,0-4 12,0-6-21,3-4 17,11 2-2,9-2 1,18 0 37,19 0-22,16-18-24,9-4-7,5 2 2,-9-1-6,-9 2-21,-12 6-54,-24 4-81,-36-1-128</inkml:trace>
  <inkml:trace contextRef="#ctx0" brushRef="#br0" timeOffset="286710.8666">20819 955 281,'0'0'37,"0"0"-36,0 0 5,0 0-7,0 0 1,0 0 0,83 84 31,-83-63-18,0 2 7,0-7 7,0-6-25,0-6 15,0-2-9,0 0-7,0-2 22,18 0-22,22 0 15,24 0 29,21-16-26,13-7-1,8 0-18,-6-2 8,0 5-5,-13 11-3,-11 4 0,-14 5 0,-18 0-7,-11 2 1,-12 16-56,-10 5-32,-5-6-27,-6-4-83</inkml:trace>
  <inkml:trace contextRef="#ctx0" brushRef="#br0" timeOffset="302741.8976">1235 13564 778,'0'0'19,"0"0"-19,0 0-14,0 0-1,-3 120 15,-8-58 4,-3 2 2,5-6 3,-1-8-9,-3-11 0,5-16 1,4-11 5,0-10-6,4-2 8,-2 0-1,-4-19 29,0-24-35,1-17 1,0-12-4,5-7 0,0-1 2,0 19-1,14 18 2,2 21-7,1 15 3,4 7-5,3 7 7,10 21-8,0 11 9,6 3 1,1-4 2,-7-6-2,-5-5-1,-4-10 3,-13-9-4,-5-7 3,-4-1-2,-3 0 11,0-5 20,0-21 17,0-8-42,-10-12-4,-6-3-4,-5-1-5,5 6-22,3 13-17,5 10 10,5 17 9,3 4-63,0 10-147,17 22 137,8 6-42,7 0-28</inkml:trace>
  <inkml:trace contextRef="#ctx0" brushRef="#br0" timeOffset="303440.525">1655 13662 424,'0'0'131,"0"0"3,0 0-26,0 0-32,0 0-21,0 0-2,-22 0-28,22 0-12,0 0-13,0 0-11,0 13 8,0 17-9,0 15 12,3 3 3,12-4-2,-2-6-1,5-9 0,0-8-2,2-10 1,0-8 0,3-3-7,1-8 2,5-30 8,2-18-2,-4-7 0,-16-2-14,-11 2 14,-8 8-11,-29 10 0,-12 17 3,-2 16-4,0 12 2,4 6 5,7 24-12,6 6 3,14 3-21,18-2-18,2-5-41,9-2-26,20-13-18,7-8 12,8-9 0,3 0 49,5-17 53,-10-12 24,-7 0 68,-4-3 61,-6 4 15,0 1-35,-4 8-6,4 2-24,-2 7-32,1 5-11,-1 5-23,-6 0-13,6 13 0,-6 13 12,1 5-10,-5 1 7,-1 0-8,-3-6 1,-5 1 4,-2-8-6,0-5 0,-2-6 1,0-8 6,0 0-5,3 0-2,-3 0 5,5 0 7,-3-4-12,7-16 0,7-6 2,3 1 3,4 8-8,-1 6 3,-2 10-3,2 1-2,-2 0-3,2 14 3,-4 14-1,-5 5-14,-5 13-19,-8 0-92,0-3-112</inkml:trace>
  <inkml:trace contextRef="#ctx0" brushRef="#br0" timeOffset="303609.4203">2590 13650 706,'0'0'44,"0"0"-42,0 0-1,0 0-1,0 0-20,145-81-98,-109 69-102</inkml:trace>
  <inkml:trace contextRef="#ctx0" brushRef="#br0" timeOffset="304002.1776">2989 13291 717,'0'0'77,"0"0"-32,0 0-38,0 0-2,0 0-4,0 0 44,0 159-5,0-92-24,0-2-6,0-7-7,0-7-3,0-4 0,0-11 5,-3-8-5,1-12 0,-2-9 1,2-7 7,-4 0-7,-2 0 11,-5-27-8,-6-12 2,7-12-8,0-21 2,10-13-3,2-16-3,0-15 4,22 4-8,7 12 0,3 26-12,3 26 19,-2 19 3,2 17 0,2 12-4,-9 0-8,-1 26-6,-11 18-1,-9 9-12,-7 12-6,0 2-45,-25 2-70,-5-6 60,-4-2-57,-2-9-64</inkml:trace>
  <inkml:trace contextRef="#ctx0" brushRef="#br0" timeOffset="304880.2835">3630 13566 548,'0'0'96,"0"0"-45,0 0 8,0 0 6,0 0-19,0 0-22,-102-81-11,51 81 0,-1 23-6,4 8-5,7 8-2,12-2 2,9-2 3,11-3-5,7-9 0,2 0-2,0-7 6,9-6-10,11-6 6,6-4 0,10-8 0,5-16 0,1-13-2,-5 3 1,-8 3-8,-12 4 9,-9 10 0,-6 6 0,-2 6-2,0 5 2,0 0-3,5 0 0,4 19-2,4 3 5,1 2 0,3-3 0,2-8-1,-2-4 1,5-8 0,-1-1-1,2-5 7,7-23-6,-8-7 0,-4-1 3,-7-4 0,-10 8-3,2 2 0,-3 8 3,0 7 4,0 8-7,0 7 0,0 0 4,0 0-9,0 4-1,0 14 6,8 4 0,11 0 1,4-3-4,2 0 3,1 0 0,0-1-1,1 0 2,-3 4-1,-7 0 0,-6 2 8,-7 1-8,-4 4 0,0-5-13,-12 0-7,-5-10-55,4-8-34,9-6-20,4-20 12,0-23-102,2-11 119,15-12 100,4-12 102,1-15 14,-2-16 14,4 7-30,-1 21-3,-3 27 12,-5 32-8,-5 18-54,5 4-18,5 9-27,5 37 1,11 19 24,-5 18-22,-5 7 6,-8-2-11,-14 0 1,-4-3-6,0-8-35,-22-8-33,-2-17-31,-5-18-66,4-20 2,7-14-55,7-18 44</inkml:trace>
  <inkml:trace contextRef="#ctx0" brushRef="#br0" timeOffset="305158.5535">4212 13554 80,'0'0'140,"85"-131"32,-38 92-51,-4 26-28,0 13-22,2 13-27,-2 33-17,-1 9-15,-11 6-10,-14-6-3,-12-5 1,-5-3-34,0-10 4,-22-6-17,-7-15-22,-6-16-65,1-6-105</inkml:trace>
  <inkml:trace contextRef="#ctx0" brushRef="#br0" timeOffset="305202.5284">4386 13043 351,'0'0'188,"0"0"-110,0 0-21,0 0-42,0 0-10,0 0-5,92-39-14,-77 69-76,-12 4-269</inkml:trace>
  <inkml:trace contextRef="#ctx0" brushRef="#br0" timeOffset="306672.4728">5100 13407 374,'0'0'68,"0"0"-35,0 0 32,0 0 38,0 0-22,0 0-29,-56-66-32,25 78-19,-8 22 13,-3 9-14,9 3 8,3 1 0,13-1-1,12-6-10,5-2 3,0-10 0,9-7-6,11-9 3,7-12-11,7 0 1,1-14-5,2-17 13,-7-6-9,-9 0 14,-8-3 13,-11 4-12,-2 2 0,0 10 9,0 8-10,-2 7 23,-5 9-23,1 0 4,3 9-10,1 17 8,0 6-2,2 5 0,0-2 4,4 0-10,10-6 6,3 0-4,-1-11 1,-5-9-16,0-4 1,-2-5-3,2-10-28,3-20 44,8-19 1,-3-7-17,3-10 16,-5-8-14,-3-2 19,-3-4 22,-7 3-2,-4-1 19,0 9 0,0 20 6,-9 15 5,5 20-17,-2 14 3,2 4-36,-2 34-4,-1 22 1,5 16 3,2 10 0,0 5 2,2-6-2,15-10 0,0-11-3,1-16 1,-2-14-10,-1-13-8,-4-13-15,0-8 21,0 0-21,7-18 35,6-13-2,3-11-18,-3-8 3,2-4-8,-3-6 20,0 7 1,-3 15 8,-5 18-4,-5 20 0,-3 10-1,-1 29 1,0 11 13,1 2-6,0-4 4,0-10-11,1-9 0,4-17 0,1-5 0,5-7-1,2 0-15,2-2 16,1-10 11,-4 2-7,-3 4-3,-3 6 0,-1 0-1,-5 0-7,1 0 5,-1 0 2,-2 0 7,4 0-7,1-3 0,7-16 20,0-1-18,-3 1 15,-4 6-6,-3 6 16,-2 7 9,-5 0-31,5 3-5,1 35-5,3 20 5,-3 22 6,-6 25-6,0 6 1,-8-4-8,-22-5 7,-7-9 0,-8-13-5,-2-17 10,2-22-5,2-24 0,7-17 9,0-3 62,8-35-27,15-18-21,13-16-11,12-21-4,39-9-13,13-2 5,10 6-8,7 16 6,-3 21-30,-8 25-22,-16 22-21,-27 14-89,-27 0-132,-11 14-84</inkml:trace>
  <inkml:trace contextRef="#ctx0" brushRef="#br0" timeOffset="307135.1898">6257 13462 499,'0'0'63,"0"0"-32,0 0 40,0 0-28,0 0-42,0 0 49,98-58-20,-21 45-13,6-1-17,-9 2-27,-19 4-47,-19 2-83,-27 1-46,-9 2-40</inkml:trace>
  <inkml:trace contextRef="#ctx0" brushRef="#br0" timeOffset="307419.0109">6325 13200 331,'0'0'106,"0"0"-31,0 0 1,0 0-49,0 0 23,0 0 1,69-96 1,-44 96-8,-4 0-36,-4 34-1,-1 31-5,-10 20 0,-6 16 17,0 7-18,0-5-2,0-7-28,13-13-117,1-20-135</inkml:trace>
  <inkml:trace contextRef="#ctx0" brushRef="#br0" timeOffset="310987.0947">7514 13182 767,'0'0'34,"0"0"-34,0 0 0,0 0 24,0 0 1,0 0-25,0 0-2,0 21 2,-7 8 9,-2 4-2,-4-7-5,4-8 6,-1-6 0,2-8-8,1-3 12,-1-1-4,-2 0 18,1-5-15,1-19 3,2-15-13,5-11 3,1-10-4,5-8 0,21-3 3,10 3-10,6 10 7,5 17-3,2 20 0,0 21-5,-3 11 7,-4 38-7,-5 16-5,-8 13 13,-9 4 3,-7-2-3,-9-1 0,-1-18 0,-3-18-3,0-21 1,0-18 2,0-4 3,0-3 4,0-32-2,0-22-5,0-14 4,0-8-6,9-1 2,11 7-1,7 17-2,-3 16-4,3 25 7,-2 15 0,2 7-7,4 34 5,0 15-1,-5 9 0,-4 8 1,-6 7-26,-6 0-31,-2 1-34,-8-13-112,0-14-71</inkml:trace>
  <inkml:trace contextRef="#ctx0" brushRef="#br0" timeOffset="311334.8784">8363 13101 482,'0'0'107,"0"0"-72,0 0-22,0 0 13,-38 111 42,32-58-32,6-4-18,0 0 1,13-13-18,16-5 2,2-11-3,9-13 2,5-7 4,-1 0-6,1-27-2,-9-20 2,-14-13-5,-12-5 5,-10-2 3,0 0 2,-24 9-9,-12 4 4,-8 16-7,-3 15 6,0 20-11,1 3 0,8 28-37,11 16-28,11 6-17,16-4-9,0-6-46,21-14-98</inkml:trace>
  <inkml:trace contextRef="#ctx0" brushRef="#br0" timeOffset="311676.6702">8617 13072 304,'0'0'149,"0"0"-75,0 0-14,0 0-19,0 0 4,0 0-7,120-48-10,-102 76 9,-3 16-20,-5 8 4,-8 7-21,-2 0 8,0-6-8,-2-7 11,-10-14-11,2-14 4,7-8 1,3-10-2,0 0 7,0-12-6,0-29-7,20-12 3,12-10-3,8 0-3,9 6 6,4 17 0,-8 12-1,-3 20 0,-11 8-5,-10 4 4,-4 26-5,-6 9-3,-4 10-19,-5 3-17,-2-2-24,0-5-51,0-11-12,0-14-81</inkml:trace>
  <inkml:trace contextRef="#ctx0" brushRef="#br0" timeOffset="311992.4771">9346 13026 455,'0'0'122,"0"0"-53,0 0-50,0 0-15,0 0 98,4 128-55,-1-68-25,8-6-22,7-10 3,2-10-3,4-13 1,5-16-1,5-5 2,1-23 4,1-26 5,-5-11-10,-7-6-1,-14 2 0,-10 6 1,-3 10-5,-35 12-2,-12 19-7,-8 16 0,-1 1-7,8 21 20,12 14 0,14-1-22,18 1-18,7-4-79,9-9-33,24-10-88</inkml:trace>
  <inkml:trace contextRef="#ctx0" brushRef="#br0" timeOffset="312279.3016">9734 12746 610,'0'0'111,"0"0"-40,0 0-19,0 0 14,0 0-33,0 0-24,40 31 9,-18 31 7,3 12-6,-7 5-19,-8 4-4,-10 6 1,0 1-55,-6-1-28,-25-9-32,-4-15-72,-2-28-65</inkml:trace>
  <inkml:trace contextRef="#ctx0" brushRef="#br0" timeOffset="312572.1235">9763 13154 243,'0'0'146,"0"0"-111,0 0 4,126-72 22,-80 56-2,0 0-12,3 4-10,-2-2-25,-4 2-3,-6 2-4,-10 2-6,-11 2 1,-7 3-26,-8 3-65,-1 0-26,0 0-136</inkml:trace>
  <inkml:trace contextRef="#ctx0" brushRef="#br0" timeOffset="313040.3086">10157 13000 481,'0'0'143,"0"0"-86,0 0 12,0 0-26,0 0-10,0 0 3,-64 52-16,59-14 8,5 2-13,0 2-14,9-6 2,16-7-3,2-12 0,8-17-1,1 0 1,1-12-3,-5-23 3,-11-4-22,-8-3 21,-13 0-9,0 6-4,-22 2 2,-6 8-30,2 9 20,3 4 20,8 13-19,6 0-8,6 0-32,3 8 11,0 0 33,0-2-2,23-4 8,10-2 11,4-2 3,7-14 45,-7 0-4,-1 5 5,-3 11 9,-2 0-21,-1 13-9,4 19 2,-11 6-27,-7 6 10,-9-2-8,-7-3-4,0-8 12,0-9-13,0-10 0,0-5-3,0-7 3,0 0-1,0-12-3,16-19 4,10-13-4,13-2 4,-2-2 0,5 2-1,0 7 5,-8 13-4,2 17 0,-14 9-6,-2 11 2,-2 28 5,-9 9-1,-3 4 0,-1 0 7,-5-4-14,0-4 3,0-7-46,0-18-22,0-13-27,0-6 13,0-19 17,0-26-212</inkml:trace>
  <inkml:trace contextRef="#ctx0" brushRef="#br0" timeOffset="313334.1285">11156 12913 390,'0'0'118,"0"0"10,33 104-33,-22-61-30,-5-2-15,-2-2-18,-2-5-29,-2-8-6,0-5-3,-6-13-74,-16-8-85,1-12-164</inkml:trace>
  <inkml:trace contextRef="#ctx0" brushRef="#br0" timeOffset="313380.0963">11003 12552 515,'0'0'0,"0"0"-22,0 0 5,89 105-27,-50-62-86,4-10-105</inkml:trace>
  <inkml:trace contextRef="#ctx0" brushRef="#br0" timeOffset="313675.9227">11611 12846 642,'0'0'111,"0"0"-66,0 0 20,0 0-29,0 0 12,-131 144 10,92-79-34,10 8 9,12-1-31,15-6 4,2-11-10,26-13 4,37-18-18,24-16 4,19-8-12,10 0-82,-6-30-113,-20-6-321</inkml:trace>
  <inkml:trace contextRef="#ctx0" brushRef="#br0" timeOffset="314398.2649">9267 13932 34,'0'0'588,"0"0"-533,0 0 16,-121-40-26,85 40-2,1 0 5,0 30-36,-2 16 2,3 23-14,5 19 1,9 12 5,13 4-6,7 3 0,5-7-2,26-3 2,14-18-4,13-7-48,13-22-40,12-33-75,10-17-222</inkml:trace>
  <inkml:trace contextRef="#ctx0" brushRef="#br0" timeOffset="314746.5213">9925 13895 758,'0'0'0,"0"0"-8,0 0 8,-93 142-1,82-69 14,6 6 0,5-3-1,5-4-11,23-14 4,8-5-5,2-16-20,1-10-11,-6-19-26,-4-8-6,-7 0-3,-6-16 21,-6-17 41,2-8-2,-1-7 6,2-5 0,3-6 2,7 6-2,1 1 6,2 7 1,-3 16 24,-1 14-18,-9 14-7,-5 1-6,-6 26-53,-2 7 8,-8 1-197</inkml:trace>
  <inkml:trace contextRef="#ctx0" brushRef="#br0" timeOffset="315200.2526">10358 13939 518,'0'0'64,"0"0"10,0 0-41,0 0-33,0 0 10,0 0 60,0 122-21,0-61-22,0-3-11,0 1-14,0-11 0,7-10 3,-1-8-2,1-18-3,-3-5 0,-1-4 0,-3-3 5,0 0-4,2 0 4,2-12 3,3-14-7,4-12-2,3-5 1,3 4-2,6 3 0,-1 12-7,-1 12 5,-2 12 2,-3 0-21,1 24 2,-5 14 5,-8 11-4,-4 9-37,0-5-80,0-4-15,0-17-60,0-11 27</inkml:trace>
  <inkml:trace contextRef="#ctx0" brushRef="#br0" timeOffset="316146.2403">10802 14221 187,'0'0'95,"0"0"-56,0 0 4,121-50 17,-93 38-25,-1 0-24,-9-2 1,-11 1-7,-1 0 21,-6-3 30,0 4-21,0 2 10,-17 7-21,-10 3-7,-7 0 17,-4 21-24,0 11 5,3 8 19,7 1-21,16 4-3,10-3-10,2-6 4,10-8-8,30-5 2,7-18-16,11-5-10,9-2-1,-2-32-10,1-4 5,-5-6-1,-10 0 7,-11-7 22,-13 5 6,-9 6 9,-11 10 11,-5 14 21,-2 8 38,0 8-17,0 0-59,0 24 9,0 17-12,-5 5 18,1 4-14,1-6 1,3-5-5,0-5 2,0-10-2,10-7 0,-4-7 0,-3-10 1,0 0 1,2 0 0,0 0 4,2-18-4,6-3-3,-2-6 1,6 3-2,0 0 0,-2 2-8,3 3 3,-5 8 2,-1 5-5,-4 3 9,1 3-8,3 0 4,-4 7 3,0 15-6,-3 8 8,-3-6-1,1-3 3,-3-6-4,3-7 3,-1 1-1,0-9 0,2 0 2,9-9-1,6-17 0,7-8 3,6-1-4,1 0 0,0 3 0,3 6 1,-1 8-1,-4 6 0,-4 12-1,-8 0-27,-9 16-7,-8 10 1,-2 4 9,0 0 9,0-4-23,-8-8 14,1-6-30,3-8-19,4-4-12,0 0 26,9-18-91,11-6 14,2 6 101,-2 4 36,-2 8 9,-5 6 67,-1 0-16,-3 12 34,-1 12-7,-1 4-17,-3 0-50,-2 0-3,-2-3-5,0 4-12,0 0-3,-6-15-105,-9-7-226</inkml:trace>
  <inkml:trace contextRef="#ctx0" brushRef="#br0" timeOffset="316357.1076">11956 13759 514,'0'0'63,"0"0"-63,0 0-8,0 0 8,33 113 3,-17-63-3,5-8-94,-4-4-66,1-14-141</inkml:trace>
  <inkml:trace contextRef="#ctx0" brushRef="#br0" timeOffset="317045.8013">12242 14033 582,'0'0'93,"0"0"-54,0 0 16,0 0-4,-127 86-12,100-46-15,11 1-7,11-2-10,5-3-14,7-2 5,24-6-19,17-14-6,12-8-22,11-6-4,12-7-16,2-20-29,-6-7 29,-16-2 7,-21 0 47,-20-4 15,-12-3 6,-10 2 56,0 3 12,-2 12-7,-15 10 1,2 11 13,0 5-65,6 0-11,-3 8-3,-1 19-2,4 3 0,-2 5 2,2-2-2,7-6 0,-3-4-1,5-9-7,0-7 2,-2-7-5,0 0 8,2 0-3,0 0 1,0-7 5,0-3 0,9 6-3,-1 2 3,4 2 0,-1 0-2,2 0-6,3 14 8,2 2 0,2 0 0,-2-4-1,-3-1 5,-1-11-4,3 0 4,6 0 1,1-25-4,12-8-1,-3-6 2,1-7-3,-3-8 1,-4-15 0,-7-9 0,-7-11 9,-3-3-4,-10 0 15,0 12 3,-3 20 38,-15 21-6,7 24 20,2 15-22,0 3-46,0 44-7,-2 22-4,6 12 4,5 10-7,0-4 7,27 0-2,4-5-10,0-5-65,-8-7-20,-6-11-81,-7-18-212</inkml:trace>
  <inkml:trace contextRef="#ctx0" brushRef="#br0" timeOffset="317414.6394">13999 13561 787,'0'0'35,"0"0"-35,0 0 5,0 0 4,-124 32-9,67 1 28,5 3-11,15-2-10,10 3 8,9 4-15,13-1 2,5 0-8,0 1 7,23-4-1,9-1 0,7-2 0,-1-10-9,0 0 6,-4-5 3,-10-4 1,-9 2 4,-10 1-10,-5-3 4,0 10 1,-27-1-4,-11 2 8,-10 4-8,-8-4-1,2-2-50,7-8-19,18-5-80,20-11-28,9 0-81</inkml:trace>
  <inkml:trace contextRef="#ctx0" brushRef="#br0" timeOffset="318327.5674">14078 13916 565,'0'0'67,"0"0"-55,0 0 28,0 146-2,0-100 4,0-7-25,0-9-5,12-14 4,12-9-13,5-7-3,12-9 1,1-23 4,3-8-4,-1-6 0,-7-1-1,-8 5 4,-10 13 0,-9 10-5,-4 13 1,-6 6-3,0 25-2,0 26 10,0 19-3,-12 13 7,-8 5-5,-12 2-4,-12-4 0,-18-1-6,-10-13 3,-3-12-22,4-18 20,10-12-4,12-22 18,18-8-7,10-2 16,17-30-14,4-14 1,32-14-5,29-16 0,18-13-3,13-5-17,5-6-8,6 4-8,-14 9 11,-15 17 18,-24 20 8,-22 18-1,-10 14 29,-14 8 12,-4 8 24,0 2-10,0 0-46,0 10-9,4 20 7,0 10 2,4 4 2,-5-2-2,3 0-9,0-3 0,-2-9 0,3-4 1,-2-14-1,-1-6 0,-1-4-1,1-2 9,5 0-8,7-25 0,3-7 3,10-1-4,2-4 1,0 7 0,1 10-3,-8 8 3,-4 12-2,-1 0-1,-4 9-2,2 13 1,-3 0 5,-3-3-1,4-2 0,-1-9 2,4-6-2,5-2 0,6-10 1,6-21 1,3-4-1,-5-6-1,-8-2 0,-5-3 4,-11-7-4,-5-7 0,-4-10 1,0-11-2,0 1 7,0 12-6,-4 20 10,0 22 11,-1 26 47,-2 10-59,1 45-3,-7 24-6,3 21 17,6 1-9,4 1-3,0-5-2,0-1-6,0-4-14,0-9-49,0-8-23,0-15-26,0-24-176</inkml:trace>
  <inkml:trace contextRef="#ctx0" brushRef="#br0" timeOffset="319549.3311">15033 13868 538,'0'0'94,"0"0"-94,0 0 4,0 0-4,142 0 8,-103 0 5,-3-8 9,1-8-11,-2-3-1,-7-4 9,-4 0 14,-8-6 15,-3 0-13,-7-5-5,-1 5 2,-5 7-13,0 8 7,0 7 19,0 7-16,0 0-15,0 2-14,6 28 0,5 17 1,1 6 10,1 5-8,-2-7 0,-2-7 2,0-8-5,-3-10 0,1-13 1,-4-9-1,-3-4 2,4 0-1,-2-12 13,8-11-12,0-3-2,1-4 0,2 6 3,-1 6-8,0 4 5,-4 14-1,3 0-1,3 2-9,1 20 11,-1 8-1,-1 0 0,-4 0-1,-2-4 2,-1-6-8,1-6 3,0-7-19,9-7-1,5 0 12,10-11 1,14-23 12,5-5-25,-4-7 24,-9-3 0,-7-6-8,-10 4 9,-13 5 0,-7 10 3,0 16 12,0 13 19,-16 7-23,-6 12-6,-7 25 2,2 7-7,7 3 0,11-6 7,9-7-14,0-8 6,2-8 1,21-6 2,4-10-2,8-2 0,1 0 3,-1-9 4,2-10-4,-6-3-3,-7-4 0,-7 0 6,-3-5-4,-9 2-2,-3-1 1,3 3 4,-5 12-8,0 3 4,0 9-1,0 3 15,2 0-15,2 8-7,7 18 5,-3 11 4,6 3-6,0-1 4,-3-2 0,2-3 0,-6-2 3,-4-2-3,-3-6 0,0-3-5,-14-5 4,-9-1-3,2-9-11,-2-6 4,7 0-12,7 0 12,9-9-7,0-15-20,5-10 26,28-1 5,8 0 7,3 1-3,1 7 6,-3 7 24,-8 9 10,3 11-9,-3 0 14,-8 0-16,1 0-12,-4 11 1,-5 4-11,-7 5-8,-11 6 3,0 3-49,-11 5 9,-26-4-39,-5-3-78,-4-9-4,-1-15 12,11-3 33,9-3-51,9-28 27,14-9 141,4-12 79,0-12 29,27-5 42,2-1-66,2 8-21,-4 18 7,-2 16-4,-1 19 7,2 9-73,7 0-5,4 17-17,3 12-146,9 1-159</inkml:trace>
  <inkml:trace contextRef="#ctx0" brushRef="#br0" timeOffset="319843.1506">16990 13684 603,'0'0'183,"0"0"-81,0 0-47,0 0-21,0 0 11,0 0-27,0 0-11,-132-26-6,110 43 6,7 4-8,3 1 1,6 0-1,6 4-7,0-2 9,0 2-1,0 4 0,8 2 4,4-1-7,-1 1 3,-3-1 0,2-1-5,-6-6 5,-2-3 0,-2-7-2,-4-4-14,-31-1 14,-21 0-29,-23-7-45,-10-2-67,2-4-150</inkml:trace>
  <inkml:trace contextRef="#ctx0" brushRef="#br0" timeOffset="320083.004">16932 13062 795,'0'0'15,"0"0"44,169 18 26,-84 10-6,5 16-9,-8 16-19,0 21 7,-9 18-38,-13 8-16,-21 9-4,-32 4 0,-18 1-11,-66 3-57,-36 3-41,-38-3-39,-19-8-184</inkml:trace>
  <inkml:trace contextRef="#ctx0" brushRef="#br0" timeOffset="321319.5621">1611 14207 558,'0'0'31,"0"0"-31,0 0-40,0 0 40,0 0 52,123 0 2,-32 0 3,30-7-11,18-13-28,29 1 2,15-5-15,17 2 4,14 0-9,0 4 4,3 4-7,-11 1 3,-18 10-18,-28 3-14,-35 0-27,-35 0 1,-34 0 13,-27 0 6,-27 0 0,-2 0-4,-34 0 41,-17 0-16,-9 0-104,-9 0-36,-5 0-20</inkml:trace>
  <inkml:trace contextRef="#ctx0" brushRef="#br0" timeOffset="321673.3446">2299 14217 487,'0'0'78,"0"0"-78,0 0-62,0 0 62,204-38 36,-57 13 25,35 2 3,26-5-14,17 1-30,3 3 0,-18 5-19,-17 2 1,-37 7 3,-31 6-5,-28-1 0,-18 0 7,-19 3-7,-18-1 41,-19 3-35,-15 0-4,-8 0 31,0 0 37,0 0-34,0 0-36,0 0-10,0 0-12,0 0-53,0 5-82,7 7 72,4-3-64,-2-6-118</inkml:trace>
  <inkml:trace contextRef="#ctx0" brushRef="#br0" timeOffset="323218.0106">5842 11392 233,'0'0'72,"0"0"-46,0 0-26,0 0 3,0 0-3,0 0 5,0 0 38,98 26 38,-7-26-37,19 0-2,17-6-1,4-5-30,3 3 5,-5 3-16,-6 3 0,-12 2-2,-13 0 2,-17 2-42,-26 10-16,-24 4-42,-26 4-8,-5 2-24,-32 0 102,-16 0-20</inkml:trace>
  <inkml:trace contextRef="#ctx0" brushRef="#br0" timeOffset="323473.8514">6134 11504 231,'0'0'143,"0"0"-102,0 0-37,196-42 5,-71 31 43,20 6-20,6 3 12,12 0-26,9 2-15,-3 0 5,3 0-4,-10 0-4,-15 0 0,-17 0 6,-25 0-9,-35 0 3,-33 0-47,-37 0-44,-26 0-64,-49 6 9</inkml:trace>
  <inkml:trace contextRef="#ctx0" brushRef="#br0" timeOffset="323805.1716">6867 11580 270,'0'0'58,"0"0"-50,123-30-8,-10 2 24,34-4 76,17 4-54,11 2-5,-3 2-15,-14 5-23,-22 2 17,-31 6-13,-25 4 13,-28 3-11,-23 4-2,-20 0-7,-9 0 0,-16 0 3,-29 0-10,-17 4 7,-10 7-53,-8 3-13,-2 3-35,4-7-79</inkml:trace>
  <inkml:trace contextRef="#ctx0" brushRef="#br0" timeOffset="328977.654">9226 13892 4,'0'0'24,"0"0"28,0 0 11,0 0-39,0 0 28,0 0 2,0 0-16,-5-41 4,5 41-27,0 0 9,0-3-15,0 1-8,0 0 29,0-2-7,0 1-4,0-4 23,0 2-22,0 0 2,0-1-8,0 4-3,0-2 23,0 1-16,0 0 3,-5 1 1,-5 2-22,-6 0-3,-13 8-12,-11 21-29,-14 10 13,2 7-78,6 4-69</inkml:trace>
  <inkml:trace contextRef="#ctx0" brushRef="#br0" timeOffset="348551.6256">7868 13776 168,'0'0'31,"0"0"28,0 0-12,0 0 7,-122-46-5,99 42-24,5-1-13,5 0 3,-1 3 6,6 0-9,3 2 16,0 0-17,4 0-1,1 0 2,0 0-12,0 0-6,13 0 3,34 0 3,28 0 0,28-7 0,20-2 9,12-5-3,11 2-4,1 0-2,7 0 0,10-1-9,4 6-35,-8-2-19,-17 4-31,-34 0-6,-38 3 2,-39 2 1</inkml:trace>
  <inkml:trace contextRef="#ctx0" brushRef="#br0" timeOffset="348903.4095">8261 13718 148,'0'0'49,"0"0"-2,0 0-17,0 0-28,0 0 45,192-31-10,-55 16-25,24 1 6,8-1-18,9 3 0,3 3 4,-13-4-4,-15 0-2,-21-1 1,-21-2-9,-26 1 0,-32 7 11,-26-1-1,-27 6 11,-2-1-11,-32 4 0,-13 0-2,-6 0-49,-5 7-41,-2 6-11</inkml:trace>
  <inkml:trace contextRef="#ctx0" brushRef="#br0" timeOffset="349189.2353">9179 13643 35,'0'0'44,"0"0"8,0 0-7,0 0-24,0 0-8,0 0-5,81-5 13,16-9 29,28-5-20,18 1-4,17 4-24,4 0-2,5 2-3,-1 2 3,-4 0 2,-8 6-2,-23 3 1,-29 1-2,-34 0 1,-50 0-18,-20 0-11,-45 1 1,-28 7 28,-5 4-4,-5-4-13,10 2-28,8 0-3,14-1-33</inkml:trace>
  <inkml:trace contextRef="#ctx0" brushRef="#br0" timeOffset="349411.1005">10456 13587 48,'0'0'69,"0"0"-31,0 0-4,0 0 25,0 0-38,0 0-5,150-28-15,-99 24 6,8 3-2,7-4 2,-2 3-1,-3 1-6,-19-2-18,-18 3 18,-24 0-33,-13 0-41,-54 8 50,-29 10-69</inkml:trace>
  <inkml:trace contextRef="#ctx0" brushRef="#br0" timeOffset="349629.9641">9578 13726 212,'0'0'108,"0"0"-101,0 0 13,0 0-18,185-46 0,-34 24 15,17 2-10,7-1-5,-5 5-2,0 7 6,-12 0-14,-13 6-10,-24-2-100,-35 3 13,-37 2-18</inkml:trace>
  <inkml:trace contextRef="#ctx0" brushRef="#br0" timeOffset="349833.8395">10491 13651 13,'0'0'53,"-115"17"13,83-15 5,26-2 0,6 0-3,40 0-68,23-7-5,21-5 5,12 1 14,15 0-14,10 1-28,-1 3-75,-6-4 9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1T06:17:25.3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1009 633 144,'0'0'129,"0"0"-88,0 0-2,0 0 17,0 0 20,0 0-8,-58-110 13,54 98-35,0 0 7,-2 6 0,3 1-21,2 0 2,-1 5 8,2 0-36,0 0-4,0 16-4,0 38-12,0 24 14,12 25 0,5 5 8,1 0-13,-3-3 5,1-5 0,-3-6-1,-1-1-56,-8-4-28,-4-4-55,0-15-97</inkml:trace>
  <inkml:trace contextRef="#ctx0" brushRef="#br0" timeOffset="226.9105">590 1013 535,'0'0'73,"-49"-129"-7,46 64-40,3-2-15,27-5 38,23 1-14,18 10-18,20 8-3,18 17-14,11 18-4,3 18-1,-15 22-56,-16 54-32,-40 25-98,-38 17-81</inkml:trace>
  <inkml:trace contextRef="#ctx0" brushRef="#br0" timeOffset="399.8048">831 1388 560,'0'0'17,"0"0"-17,0 0 5,85-133-2,-14 84 14,16 0-12,11 7 1,2 12-6,-9 14-66,-15 13-112,-24 3-141</inkml:trace>
  <inkml:trace contextRef="#ctx0" brushRef="#br0" timeOffset="1386.6371">1354 1365 391,'0'0'65,"0"0"-59,0 0 1,0 0 16,145-60-1,-98 36-10,0-5 20,-1 3-32,-3-6 2,-12 1-2,-7-1 0,-14 3 0,-10 5-2,0 5 4,-23 8-2,-6 2 22,-6 7-1,-3 2 12,-2 0-12,-1 7 8,8 15-21,8 13-7,8 5 12,11 6-11,6 0 0,0-2-2,26-4-1,19-8 1,11-5 0,12-12-17,6-11-15,2-4-49,1 0 29,6-26 8,-7-8-63,1-8 67,-10-8-19,-13-4 41,-11 0 18,-19 4 6,-15 7 40,-9 9 50,0 10-17,-6 9 22,-12 13-21,-5 2-43,-8 3-9,-7 32-28,-4 12 4,-1 14 18,10 1-15,10-2 1,13-8-8,10-12 0,0-9-7,13-12 6,16-7-3,6-12 1,8 0-19,3-16 22,2-20 2,-4-10-2,-3-4 0,-12-4-3,-10 0 3,-5 2 3,-10 8 1,-4 8-3,0 11 9,0 11 11,0 10 1,0 4-11,0 0-11,0 25-5,0 10 5,7 6 0,9 1 0,7 0 5,2-12-10,6-4 6,1-12-1,1-8 0,6-6-2,-2-2 2,-2-24 0,3-14-2,-3-6-4,-9-7-4,-8-5 1,-9-4 6,-9-4-6,0-16 9,-20-13 4,-9 7 0,-4 8 18,2 28 12,4 27 2,8 12 7,11 13-26,1 0-8,2 25-9,3 30-6,0 19 5,2 10 1,0 7 0,17-5 0,9-6 0,3 0 0,-3-5 0,-2-3-4,-3-2-8,-3-2-28,-7-5-50,-3-8-27,-5-8-48,-3-18-100</inkml:trace>
  <inkml:trace contextRef="#ctx0" brushRef="#br0" timeOffset="2684.9293">2636 1051 462,'0'0'51,"0"0"-50,0 0-1,0 0 5,134-55 1,-74 35 27,2-1-21,-3-4-6,-13 4-5,-13 2 4,-16 3 23,-13 8 36,-4 5 14,0 3-10,0 0-42,0 0-6,-11 27-20,-11 13 8,1 13-8,13 6 0,5 0 5,3-3-6,9-7 3,16-6-2,6-11 0,4-10 0,1-10-2,5-10 2,-4-2-17,-1-7 16,-3-22-15,-2-9 16,-12-11 6,-9-4 0,-10-3-2,0-1-4,0 10 0,0 13 17,0 11-4,-2 13 12,-4 8-11,4 2-14,2 4-7,0 22-9,0 15 16,10 6 6,9 1-5,-6 3-1,0-7 2,5-11 4,0-4-9,6-12 3,3-8 0,-1-9-9,-1 0 6,0-9 3,2-28 9,3-10-4,0-6-6,-3-3 1,-12-2 0,-11-1-7,-4 7 7,0 4 0,0 12-2,-13 14 13,-3 9-10,5 12-1,-2 1 4,8 8-9,-4 22 3,7 4 2,2 4 0,0-2 3,0-5-5,7-2 2,9 0 0,-1-4-3,8 1 3,-3-1 0,1-5 0,1 0 4,-3-5-4,4 4 0,-5-1 0,4-2-2,-4 0 2,-1-2 0,1-2-1,-5-2-4,3-4 4,2-4-9,-2-2-18,3 0 23,4-11-9,6-21 14,2-7 1,-2-11 3,0-7-4,-4 2 0,-7 0 4,-3 14 2,-6 6-4,-3 12 20,-6 10 8,0 5-27,0 6 12,0 2-1,0 0-10,0 6-8,-6 26 0,-14 12 4,2 8 1,4-6 3,12-6-4,2-5 0,0-8-1,18-4-5,5-8 6,1-10 0,4-5-1,10-5 1,14-28 0,13-18 0,10-8 7,4-11-18,-4-2-3,-15-13 14,-18 1-6,-21 1 9,-17 20-3,-4 20 2,-17 17 6,-17 16 14,-7 6-16,1 4 0,5 8 1,6 14-3,13 17-5,14 7 1,2 14-8,29 10 7,27 5 2,15-2 11,12-5 6,1-6-13,-6-11 7,-10-2-9,-23-4 1,-15-7-7,-28 6 3,-4 5-3,-52 10 1,-27 6-45,-18-7-49,-6-12-165,8-18-314</inkml:trace>
  <inkml:trace contextRef="#ctx0" brushRef="#br0" timeOffset="6066.4379">5846 909 362,'0'0'67,"0"0"-22,0 0-1,0 0 30,0 0-24,0 0 4,0 0-27,-100-32-24,100 45-6,0 18-2,0 6 5,11 7 0,7 0 4,4-2-4,4-6 0,4-3 2,-1-10 3,0-4-5,0-9 0,-2-10 0,-1 0 2,3-15-2,0-26 21,-2-7-21,-7-13-7,-15-4-16,-5-5 9,0-3 1,-16 5-9,-9 13 22,1 19 12,-2 25-8,1 11-1,-2 18-3,0 29 0,9 14-5,9 3 2,9 1-1,5-12 4,30-9-2,15-11-5,5-18 5,8-12-22,7-3 15,5-28-7,-2-17-19,-6-9 22,-16-8 7,-15-12 6,-18-5 6,-14-7 14,-4 8 11,-2 10-1,-20 17 20,-3 17 9,6 13-24,7 13-13,5 4-1,7 4-11,0 16-10,0 35-22,0 26 22,11 25-1,14 10 4,8 11-6,8 9 3,3 11 0,-4 1 1,-7 5 1,-6-9-2,-13-12 0,-8-13 3,-6-23-9,-10-20-1,-24-22-3,-13-27 8,-4-9 4,-2-14 4,-1-14 9,2-25-9,4-24 4,5-17-10,15-20 0,23-5 0,5-2-10,29 6 1,29 15 7,17 12-10,12 9-11,7 16-56,-5 8-23,-14 10-23,-18 7-121</inkml:trace>
  <inkml:trace contextRef="#ctx0" brushRef="#br0" timeOffset="6944.6263">7754 535 254,'0'0'134,"0"0"-68,0 0-9,0 0 42,0 0-36,0 0-4,-4-45-55,4 68-1,9 24-3,13 24 13,1 8 18,1 4-8,-4 4-20,-7-9 7,-3 1-10,-6-10 2,-4-7-6,0-7-1,0-19-30,0-11-11,0-18-50,0-7-5,0-2 60,0-30 28,-14-14-129,-6-12 98,0-17 43,-2-10-4,-2-18 10,-1-23 19,7-5 5,5 11 34,3 28 14,10 38 36,0 32-54,0 14-16,0 6-30,14 2-8,22 0-5,15 7 0,12 16 17,8 7-13,-2 8 6,-11 6-10,-18 6-4,-20 4-2,-20 8-19,-2 3-5,-40-2-23,-14-3-34,-2-11 20,4-15 10,18-16-41,21-12 1,15-6-41</inkml:trace>
  <inkml:trace contextRef="#ctx0" brushRef="#br0" timeOffset="7462.3105">8109 819 424,'0'0'48,"0"0"-46,0 0 43,0 0-10,0 0-20,0 0 29,131 97-21,-112-53 0,-6 4-22,-9 3 1,-4-4-2,0 0 2,0-13-4,-9-10-11,-3-14-1,8-10 14,2 0 4,2-8-4,0-28-7,0-12-43,23-10 36,8-5 7,9 11-1,3 10 8,-2 14 2,1 12 3,-3 16 8,1 0-7,-5 16 2,3 14-5,-1 2-1,-4-1 5,0-5-4,-4-4-2,0-5 2,-6-5-2,-6-5-1,-6-7 4,-4 0 1,-2-17 52,-1-13-40,0-5-15,-2-8-1,-2-7-1,0-7 0,0 2-3,-15 3-3,-14 16 6,-4 21-4,-8 15 4,1 8-1,5 24-14,4 11 1,8 1 6,9 0-11,14 4 0,0-12-72,25-6-28,30-7-96</inkml:trace>
  <inkml:trace contextRef="#ctx0" brushRef="#br0" timeOffset="7912.0346">9420 870 436,'0'0'131,"0"0"-27,0 0-42,0 0 2,0 0-13,0 0-28,-65-88-6,34 88-12,-5 10 3,0 20-10,0 6 2,-1 6 0,6 5-1,6-4 1,12 4 0,8-6 0,5-4-2,0-7-2,18-8 3,9-9-26,6-13 9,3 0-2,9-25 20,-2-17 0,-2-8-17,-5-7 13,-14-2 4,-6-11 0,-7-9 5,-9-9-3,0 5 2,0 16 14,-5 26 5,-4 24 18,7 17-22,2 0-17,0 19-2,0 33-16,0 18 16,0 13 0,2 1 6,22-8-14,5-4 8,4-3-41,2-11-23,-8-7-36,2-10-40,-8-13 27,-8-18-112</inkml:trace>
  <inkml:trace contextRef="#ctx0" brushRef="#br0" timeOffset="8293.9774">9763 912 320,'0'0'110,"0"0"-39,0 0-53,0 0 9,0 0 93,0 0-67,29 147-14,-21-101-20,6-6-18,-1-8 8,1-8-4,-1-8-5,1-10 0,1-6-3,8 0 3,1-22 11,8-15-7,-4-6 2,4-7 0,-6-6-6,-5-3 5,-6 5 3,-6 3-4,-9 10 3,0 19 7,0 7 22,0 15-36,0 5-10,0 36 9,2 12 1,2 10 1,3 4-1,2-6 2,6-5-11,8-7 9,2-2-22,6-15-32,2-12-68,-2-10-35,-3-10-18,-2-16-94</inkml:trace>
  <inkml:trace contextRef="#ctx0" brushRef="#br0" timeOffset="8534.4115">10450 812 387,'0'0'54,"0"0"13,0 0 33,0 0-14,0 0-17,0 0-59,-5-19-4,-15 82 18,0 5-22,2-6 18,7-6-7,8-8-4,3-5-9,5-13 0,24-10-9,14-14 6,21-6-38,16-12-6,14-29 0,6-7-84,-6-12-19,-9-8-74,-19-15 30</inkml:trace>
  <inkml:trace contextRef="#ctx0" brushRef="#br0" timeOffset="8744.3132">11127 252 271,'0'0'216,"0"0"-59,-60-102-37,51 99-42,5 3-29,2 0-41,-1 38-8,3 21 0,0 24 0,0 11 6,20 6 1,11 5-6,3-11-1,-10-4 0,-6-6-4,-15-8-8,-3 0-20,-10-7-28,-21-13-20,-7-12-90,-2-20-10,3-22-120</inkml:trace>
  <inkml:trace contextRef="#ctx0" brushRef="#br0" timeOffset="9013.4507">11024 822 469,'0'0'67,"0"0"-65,0 0 11,0 0-12,0 0 81,0 0-7,157-54-29,-91 33-15,-1 5-26,-9 11 10,-16 5 1,-7 0-2,-9 21-14,-1 20 2,-2 5 0,-15 4 4,-4 1-4,-2-7 0,0-5-2,0-6-38,-4-11-20,4-8-39,-2-11-1,0-3-40,-2-3-54</inkml:trace>
  <inkml:trace contextRef="#ctx0" brushRef="#br0" timeOffset="9167.3547">11484 459 342,'0'0'140,"0"0"-64,0 0-25,0 0-51,0 0-30,0 0-4,1 72 28,25-13-48,3-9-123,4-10-131</inkml:trace>
  <inkml:trace contextRef="#ctx0" brushRef="#br0" timeOffset="9509.0451">11731 805 172,'0'0'357,"0"0"-324,0 0-33,0 0 52,0 0 21,-31 119-3,31-78-3,0 2-32,2 0-11,12-2-5,8-2-15,0-7 2,3-8-6,2-8 0,2-10-1,-4-6 3,5 0-2,-3-24 11,0-10-4,-3-8-6,-9-7-1,-1-3 0,-10-6-1,-4-4-3,-2 2-16,-22 10 6,-16 19-10,-7 22 23,-11 9-17,-5 22-34,5 18 23,12 8 4,17 0-20,22-2-75,7-14-36,24-16-17,25-13-27</inkml:trace>
  <inkml:trace contextRef="#ctx0" brushRef="#br0" timeOffset="10175.8648">12012 848 118,'0'0'169,"0"0"-67,0 0 7,78-118 6,-67 112-35,-2 6-11,-1 0-19,0 7-36,5 22 10,6 17-8,0 4 1,-1 4 5,-2-2-21,-3-9 4,1-4-3,-8-7 7,1-9-11,-3-9 2,-2-6 0,-2-8 2,0 0 0,0 0 9,0 0 16,0-16-25,0-8 2,0-9-4,10-10 0,13-4-7,5-1 8,2 6-1,-1 12 0,-2 6-1,-2 15-4,-2 9 5,-2 0-15,-3 33 13,1 9-15,-2 2 17,-4-3 0,-1-10-2,-6-7-1,1-5 2,-5-12 1,3-2-5,-1-4 5,3-1 0,8 0-1,14-8 8,14-21-7,17-7 0,13-8 0,8-7-12,-1-5 12,-4-1-2,-16 10-2,-16 7 5,-21 9-1,-21 9 0,-2-1 2,-9 5 9,-13 2-9,-5 11-1,1 3-1,1 2 2,3 0-2,3 23 0,6 5-1,5 3-6,1 0 8,7-9-1,0-2 0,0-8 0,9-6 0,-1-2 0,-1-4-1,-1 0-8,2 0 9,-2 0-7,3-4 3,3-10-42,-4 0-42,-3 1-72,-5 2-58</inkml:trace>
  <inkml:trace contextRef="#ctx0" brushRef="#br0" timeOffset="10822.1696">14376 212 32,'0'0'488,"0"0"-469,-132-4-11,93 18-2,4 12 27,-5 13 23,9 2-23,7 5 1,10 1-18,12-3-9,2 0-5,0-5-2,15-4 0,20 0-1,12-4 4,10 4-3,-4-6 10,2 2-2,-12-4-2,-16 0-6,-10 3 0,-17 0-3,0 2 8,-35 2-5,-25-3 1,-11-3-1,-4-5-9,7-6-22,10-8-35,16-2-28,15-7-54,15-5-194</inkml:trace>
  <inkml:trace contextRef="#ctx0" brushRef="#br0" timeOffset="11564.7393">14527 635 475,'0'0'175,"0"0"-158,0 0-17,0 0 0,0 0 12,0 0 51,51 129-42,-32-91 8,1-6-25,1-3-3,1-12 5,-2-11-3,5-6-3,4 0 2,4-6 1,3-20 11,4-12-14,-2-2-3,-10 2-1,-7 12 6,-9 10-2,-8 14 7,-2 2-7,4 23-9,3 28-8,5 17 17,-2 14 15,7 8-14,4 7 9,0 9 0,0-2-1,-5-2-10,-7-11 1,-11-25-3,0-20-2,-13-20 1,-28-13 4,-5-13 10,-3 0-3,0-32-4,11-11-3,8-13 0,20-12-5,10-11-8,8-3 3,40 0 6,15 6 5,13 9-11,5 8 6,-3 4 4,-9 7 17,-8 1-12,-12-2 10,-9 3 13,-12 3-26,-9 7 12,-6 12-14,-11 5 1,-2 6 30,0 5-31,0 4 8,0 4 2,-9 0-3,-4 0-14,-5 0 7,2 15 0,8 0-3,1 5 3,7 3 0,0-2-6,7 4 6,15 3-3,4 4 3,1 2 0,2 4-1,0-6 1,-4-3 0,-3 3 0,-7-13 6,-5 0-7,-8-4 1,-2-3-4,-18 2-4,-26 4-11,-17-6-56,-6 0-43,2-12-98,15 0-133</inkml:trace>
  <inkml:trace contextRef="#ctx0" brushRef="#br0" timeOffset="11795.6641">15596 430 637,'0'0'127,"0"0"-61,0 0 7,0 0-31,0 0-28,0 0-14,12 14-2,11 49 2,14 22 11,1 7-2,-7 0-7,-11-3-2,-20-7-12,0-2-2,-29-8-36,-18-8-25,-7-16-78,6-21-90</inkml:trace>
  <inkml:trace contextRef="#ctx0" brushRef="#br0" timeOffset="11966.5806">15591 744 531,'0'0'99,"0"0"-84,0 0-7,121-20 19,-56 20-7,13 0-20,9 0-3,-3 6-115,-10 4-172</inkml:trace>
  <inkml:trace contextRef="#ctx0" brushRef="#br0" timeOffset="13108.2115">16016 948 503,'0'0'2,"0"0"40,0 0-27,0 0 64,0 0-10,151-88-46,-113 52-18,-7 0-5,-13 0-11,-18 1 9,0 9-12,-18 4 14,-15 8 15,-7 11-11,-10 3-2,-2 5 5,0 23-7,5 7 18,13 3-15,12 4 5,15 0 2,7 2-8,3-2-2,32-8 0,19-8-3,22-9 3,9-14 0,3-3-22,2 0-6,-3-14-28,-11-10 34,-14-6-53,-15-10 27,-25-9 46,-18-6 2,-4-7 12,-4 8 42,-15 12 2,5 13 10,3 19 9,3 10-50,1 0-3,-1 7-22,0 18 0,-2 11 6,6 9-2,4-1 4,0 2 2,14-4-8,5-4 9,2-6-8,-6-8-2,-4-6 2,-6-9 1,-5-7-1,2-2-3,-2 0 7,0 0-4,0 0-3,0 0 0,-2-9 0,-3-7 0,5-5-6,0-10 1,16-1-39,15-4 33,7 6 3,-2 8-14,2 13 17,-6 9-17,-2 0 7,-3 29 3,-7 5-16,-5 2 19,-3 0 5,-3-8-10,-5-5 12,-2-8-8,-2-7 10,0-6-1,0-2 6,0 0-5,0 0 16,0-3 13,0-18-13,0-4-3,0-8-1,1-9-12,25-13 6,9-3-6,1 7 0,-3 8 2,-4 23 5,-4 20-2,-2 0-4,-3 24-1,-1 20-14,2 9 14,-7 10-2,1-5 4,0-3 5,-4-6-7,-1-15 0,4-8-1,-2-14-3,3-10-9,10-2-13,8-13 26,15-17 0,10-12-25,4-12-7,7-18 32,-5-14-22,-8-9 18,-21 11-5,-24 21 9,-11 22 82,-17 24-43,-26 12-16,-8 5-22,-2 22 9,11 12-10,13 8 0,17 2 5,12 6-4,0-1 5,31-5-4,14 3 40,9-6-26,2 1 7,-1-4-22,-6-9 6,-12-2-4,-7 1-3,-14-3 0,-16 1 0,-7 6-14,-37-1-1,-25 10-54,-20-9-134,-19-6-100</inkml:trace>
  <inkml:trace contextRef="#ctx0" brushRef="#br0" timeOffset="14383.5112">1368 3028 301,'0'0'84,"0"0"-24,0 0-3,0 0 24,0 0 13,0 0-41,0 0-19,-16-22-27,16 22-7,0 12-10,0 20 7,0 10 3,0 8 4,0 6-4,0 4 0,0 6-7,0 2-64,-13 2-36,1-15-18,4-13-155</inkml:trace>
  <inkml:trace contextRef="#ctx0" brushRef="#br0" timeOffset="14788.3772">1476 2773 416,'0'0'51,"0"0"-44,-115 6-1,66 42-4,-11 23 11,0 19 10,0 6 20,10 8-16,19 4-5,18-1-3,13-3-14,9-6 0,35-12-2,18-15 4,17-17 6,16-27-10,13-22 5,10-5 44,6-46-41,0-18 31,-7-17-10,-14-9-12,-10-9 31,-16-5-23,-27-2-18,-27-2 10,-23 4-10,-29 7-12,-37 13 2,-15 22 0,-19 26-11,-25 26-4,-18 10-44,-7 27-6,-4 16-105,19 3-41</inkml:trace>
  <inkml:trace contextRef="#ctx0" brushRef="#br0" timeOffset="20788.0224">4039 2599 383,'0'0'119,"0"0"-31,11-115-11,-11 86 1,0 4-11,-25 4 9,-11 8-23,-11 9-32,-13 4 2,-15 8-19,-19 32-4,-11 8 0,-4 8 5,10 5-10,22-7 5,21 0 0,27-6-5,20-8 5,9-2 0,18-6-2,37-3-2,26-6-5,20-5 9,14-3-7,6-1 2,-6 0-5,-14 6 10,-25 1-2,-30 9-19,-32 3 13,-14 9-16,-51 8 20,-34 8-6,-27 5 5,-21-1-17,-6-2-10,14-12-27,29-12 0,38-16-8,37-18-52,21-2-19,26-36-211</inkml:trace>
  <inkml:trace contextRef="#ctx0" brushRef="#br0" timeOffset="20994.5072">4277 3028 574,'0'0'163,"0"0"-148,0 0-15,0 0-2,0 0 2,0 0 27,7 96-18,-7-52 6,6 2-15,5-4-12,3-6-1,1-7-69,-4-12-58,-1-14 0,-8-3-190</inkml:trace>
  <inkml:trace contextRef="#ctx0" brushRef="#br0" timeOffset="21095.4437">4290 2807 247,'0'0'194,"0"0"-194,0 0-95,0 0-83</inkml:trace>
  <inkml:trace contextRef="#ctx0" brushRef="#br0" timeOffset="21622.0104">4531 2997 440,'0'0'72,"0"0"-36,0 0 30,0 0 7,0 0-5,0 0-56,73 26 6,-56-3-14,-2 3 0,-7 2 3,-3-1-4,-5 0-3,0-5 1,0-6 11,0-10-14,0-2 2,0-4 0,0 0 6,0 0-5,0-2 3,0-16-3,13-10-1,10-1-12,4 4 1,2 3 2,2 10-2,-2 6 11,-3 6 0,-1 0-4,-8 6 0,-3 12 2,-5 6-7,-4-2-10,-5-2 18,0-6-16,0-7 17,0-4-2,0-3 11,0 0-9,0 0 8,0 0-8,0-15 21,2-12-21,13-4 1,5 4-7,5 1 8,2 6-2,2 10 0,-2 6-6,-3 4 2,-2 0-8,-11 21 4,-1 11-10,-10 2-31,0 3-4,-9-4-38,-9-6-15,2-8-72</inkml:trace>
  <inkml:trace contextRef="#ctx0" brushRef="#br0" timeOffset="22071.9972">5304 3016 432,'0'0'226,"0"0"-199,0 0-22,0 0-2,0 0 30,0 0 41,67 143-52,-47-72 0,-4 8-3,-5 7-17,-6 2 6,-5-4-8,0-3 0,-9-13-3,-5-10-11,-1-18-12,6-20-4,2-14-34,-1-6 59,7-30 1,-3-21 0,-1-17-18,5-11 3,0-12 18,0-9 1,10-5 0,14 13 1,-2 14 3,2 26 12,1 20 24,1 13-36,8 11-1,7 8-2,7 0 5,6 0-1,-2 20-3,-8 3-1,-13 5-2,-14 0 1,-11 0 0,-6 1 0,-19-3-7,-23-3 1,-18 0-19,-9-4-52,-8-7-52,5-10-48</inkml:trace>
  <inkml:trace contextRef="#ctx0" brushRef="#br0" timeOffset="22312.0529">5742 2771 566,'0'0'113,"0"0"-98,0 0 59,0 0-45,122-68-5,-93 70-24,-3 33 1,1 18 14,-4 17-12,-8 8 12,-1 1-8,-8-1 2,2-5-14,-4-6 5,0-13-65,0-12-40,1-16-156</inkml:trace>
  <inkml:trace contextRef="#ctx0" brushRef="#br0" timeOffset="22515.3837">6197 3057 678,'0'0'102,"0"0"-102,0 0 7,0 0-7,0 0 21,0 0-13,42 77 9,-26-47-17,-3 0-2,-7 0-2,-5-2-58,-1-2-46,-3-10-62,-24-12-288</inkml:trace>
  <inkml:trace contextRef="#ctx0" brushRef="#br0" timeOffset="22674.2772">6225 2646 556,'0'0'108,"0"0"-108,0 0-19,0 0-115,0 0 102,0 0-17,110 117-164</inkml:trace>
  <inkml:trace contextRef="#ctx0" brushRef="#br0" timeOffset="23106.0604">6769 2847 526,'0'0'147,"0"0"-141,0 0 100,0 0-46,0 0-26,0 0-34,-103-32 4,70 62-14,4 10 12,7 5-2,11 2 0,6-1 3,5 0-3,0-2 0,9-3-28,14-11-12,1-8-52,2-11-24,6-11 36,0 0 17,1-5-17,-1-22-44,-4 1 85,-6-8 39,-4 7 73,-7-2 21,0 10 41,-1 3-50,2 2 7,2 1-22,-5 8-35,2 2 8,-2 3-31,4 0-3,3 13-9,-3 14 7,1 8-7,-12 9 0,-2 0-16,0 0-25,-14-4-91,-4-13-58,1-18-146</inkml:trace>
  <inkml:trace contextRef="#ctx0" brushRef="#br0" timeOffset="23259.0326">6909 2694 20,'0'0'546,"0"0"-535,0 0-11,0 0-94,0 0 45,0 0-46,34 51-89</inkml:trace>
  <inkml:trace contextRef="#ctx0" brushRef="#br0" timeOffset="24043.342">7284 2610 527,'0'0'144,"0"0"-107,0 0 16,0 0-43,0 0-2,0 0-1,-13 77-7,33-15 27,-2 10-22,4-2-2,-9 1-3,-11-8-2,-2-1-4,0-5-32,-9-7-18,-15-12-42,-8-10-55,-3-15-7,4-13 83,6 0 77,8-19 17,15-15 35,2-10-44,10-10-2,30-8 24,12-1 7,2 10-8,-3 12 36,-7 19 13,-7 12-29,-3 10-29,0 0 4,-5 22-22,-11 15 3,-7 7 1,-9 2-5,-2-4 6,0-6-5,0-10-2,2-8 3,3-8-2,4-6-1,-2-1 0,13-3-6,7-9 5,15-19 1,13-13-1,8-6-2,-3-3 5,-2 5-2,-14 9 8,-13 14-3,-12 12 22,-11 10 5,2 0-10,1 22-13,2 26-7,5 18 16,0 15 1,-1 7-12,1 11 16,-2 10-15,-2 6-7,-10 7 4,-4 6 0,0-3-4,-12-9-1,-26-15-8,-15-24 3,-10-19-13,-8-21 12,7-27 1,6-10 10,16-38 14,15-33 9,13-31-13,14-19-6,0-15-9,43 4 0,21 12 15,18 16-9,13 14 0,1 13-6,-1 12 1,-6 16-4,-14 8 3,-12 12 0,-18 9-6,-20 9 3,-17 10-41,-8 1-14,-2 0-50,-36 0-107</inkml:trace>
  <inkml:trace contextRef="#ctx0" brushRef="#br0" timeOffset="26158.4753">8978 2917 475,'0'0'77,"0"0"-73,0 0 3,0 0 3,0 0-2,0 0 26,0 0-25,-7 0 4,18 0-13,12 0 0,6 0 9,4 0 2,5 0-11,-2 0 0,2 0 1,4 0-9,1 6-17,-3 1-98,-7 1-54,-13-5-118</inkml:trace>
  <inkml:trace contextRef="#ctx0" brushRef="#br0" timeOffset="26681.9055">8988 3142 409,'0'0'84,"0"0"-81,0 0-6,0 0 1,0 0 2,0 0 35,57-4-16,-6-9 3,9 1-20,5-1 3,-5 1-2,-6 0-3,-10 5 0,-13 5-3,-14 2-2,-9 0-9,-4 0-9,-4 0 9,0 0 10,0 0 2,0 0-17,-4 7-5,4-3-24,0-1-8,0-3-13,0 0-42,0 0 35</inkml:trace>
  <inkml:trace contextRef="#ctx0" brushRef="#br0" timeOffset="27117.7968">9373 2842 188,'-20'-11'81,"4"5"-17,1 0 0,0-3-31,3 2 32,0-5-15,6 5 4,-1 0 21,4-1-34,2 6-10,-1-4 0,0 4-11,-4-2 11,0-2-5,-1 0-24,1 1 25,-5 2-21,8 1 4,1 2 3,2-2-9,0 2-4,0 0 0,0 0 0,0 0-5,0 0 5,0 0 0,0-2 0,0 2 2,0-3-2,0 3 0,0 0 9,0 0-13,0 0 4,0 0 0,0 0-5,4 5 0,21 11 5,18 4-2,12 4 3,17 0-2,3-4 1,4-4 0,-8-4 1,-11-4-1,-13-4 0,-18-2 0,-14 0 6,-13-2-6,-2 2 0,0 0 0,0 0 13,-9 13-11,-26 19-2,-21 16 0,-20 21-7,-6 8 6,4 9-55,18 4-59,22-11-89,22-20-209</inkml:trace>
  <inkml:trace contextRef="#ctx0" brushRef="#br0" timeOffset="30710.4075">11532 2817 352,'0'-8'51,"0"2"-27,0 2 4,0 4 16,0 0 19,0 0-16,0 0-43,0 0-4,0 18-6,0 10 6,3 6 8,-3 3-6,0 0 2,0 4-3,0 0 5,0 2-7,0-1 1,0-3-55,0-13-45,0-6-64,-5-15-100</inkml:trace>
  <inkml:trace contextRef="#ctx0" brushRef="#br0" timeOffset="30886.2984">11573 2428 450,'0'0'19,"0"0"12,0 0-31,0 0-94,0 0 30,0 0 40,29 56-88,-7-36-56</inkml:trace>
  <inkml:trace contextRef="#ctx0" brushRef="#br0" timeOffset="31154.1385">12088 2448 398,'0'0'90,"0"0"-33,0 0-29,0 0 8,0 0-35,0 0-1,-45 65 10,34-7-10,0 16 23,0 7-9,8 12 2,3-5 13,0-1-25,0-12 7,0-5-11,0 1 4,0-6-6,-16 2 2,-8 0-48,-16-5-34,-11-12-51,-9-11-46</inkml:trace>
  <inkml:trace contextRef="#ctx0" brushRef="#br0" timeOffset="31312.0381">11874 3035 279,'0'0'39,"0"0"-18,150-43-21,-75 28-9,8 0-83</inkml:trace>
  <inkml:trace contextRef="#ctx0" brushRef="#br0" timeOffset="31560.8848">13029 2677 613,'0'0'76,"0"0"-51,0 0-12,0 0-13,0 0-11,0 0 10,29 78 1,-18-23 0,-1 8 0,-2 2-4,-6-4-20,-2 0-57,0-5-26,-27-8-88</inkml:trace>
  <inkml:trace contextRef="#ctx0" brushRef="#br0" timeOffset="32089.8124">12953 2951 214,'0'0'50,"0"0"-50,0 0 3,0 0-1,0 0 12,148 8 35,-102-8-3,-2-15-17,-3-8-7,-11-5 2,-7 3-5,-16-1 31,-7-1 18,0 3-8,0 4-1,0 6-42,0 9 33,0 2-15,0 3-17,0 0-11,0 0-7,0 0-9,0 1 8,0 22-16,0 9 17,7 8-3,-3 3 7,0-1-10,3 0 6,-1-7 0,-1-3 4,0-11-3,-3-9-1,-2-6 0,4-6 7,-1 0-7,3 0 10,3-2-10,7-22 12,7-8-11,7 0-1,2-3 0,3 12 3,-2 7-8,1 7 4,-3 9-10,-6 0-2,-8 21-15,-7 15-10,-10 8 9,0 5-42,-19-4-55,-16-3-9,-5-8-127</inkml:trace>
  <inkml:trace contextRef="#ctx0" brushRef="#br0" timeOffset="32443.6279">13822 2981 372,'0'0'26,"0"0"-21,0 0 0,121-62-10,-90 43 5,-4-2 0,-8-1 0,-9-2 0,-6 8 0,-4-2 13,0 6 6,-19 9 28,-5 3-4,-3 0-40,-2 5 4,1 21-3,-4 4 4,13 6 5,3 0-7,10-2-6,6-4 0,0-4-8,8-5 4,14-11-41,12-10 11,6 0-7,5-4-35,2-16-5,-3-2-34</inkml:trace>
  <inkml:trace contextRef="#ctx0" brushRef="#br0" timeOffset="32779.1268">14226 2837 78,'0'0'185,"0"0"-86,0 0 11,0 0-47,0 0-35,0 0-16,0-22-12,0 32-9,8 20 9,2 4 0,-6 7 0,0-4 1,0-2 0,-1-7-1,-1-3 0,2-14 4,-4-5-4,1-4 1,-1-2 0,0 0 52,7-19-5,-4-11-41,7-6-7,10-5-3,7-7 2,11 2-5,7-1-7,1 9 7,-4 7-2,-1 18 8,-6 11-1,-1 2 1,-1 15 0,-6 31-2,-7 9-13,-13 18-11,-7 0-36,-19-3-40,-23-9-134</inkml:trace>
  <inkml:trace contextRef="#ctx0" brushRef="#br0" timeOffset="33502.1135">12273 3356 347,'0'0'93,"0"0"-67,0 0-24,0 0 10,0 0-12,0 0-5,-6-1 2,37 1-3,6-5-90,3-3-146</inkml:trace>
  <inkml:trace contextRef="#ctx0" brushRef="#br0" timeOffset="33646.0266">12570 3328 413,'0'0'88,"0"0"-88,0 0-23,0 0-63,0 0-58</inkml:trace>
  <inkml:trace contextRef="#ctx0" brushRef="#br0" timeOffset="33789.9386">12799 3306 317,'0'0'172,"0"0"-149,0 0-23,0 0-7,0 0-9,114-14-10,-70 13-149</inkml:trace>
  <inkml:trace contextRef="#ctx0" brushRef="#br0" timeOffset="34670.6689">15826 2574 539,'0'0'40,"0"0"-32,0 0-1,0 0-6,0 0 28,0 0 19,-20-3-2,11 3-46,-5 5 1,-3 9-2,-1 5 6,5 3-5,4 0 0,4 2-4,5 4 0,0 0 4,0 0 0,14 2-1,13 2 5,6-1-4,4 0 0,-1 0 6,-7-8-12,-8-3 9,-13-5-3,-8-1 1,0 4 6,-27 1-6,-23 11-1,-22-4-9,-11 3-50,-3-5-54,9-8-4,20-10-65,21-6-57</inkml:trace>
  <inkml:trace contextRef="#ctx0" brushRef="#br0" timeOffset="34914.5202">16078 2494 628,'0'0'81,"0"0"-80,0 0 5,0 0-12,0 0 0,0 0 6,58 77 21,-31-24-16,-7 10-2,-9 11-2,-11 2-1,0 1-2,-21-6-67,-12-8-73,0-17-3,4-16-84</inkml:trace>
  <inkml:trace contextRef="#ctx0" brushRef="#br0" timeOffset="35510.6804">16089 2717 371,'0'0'45,"0"0"-40,0 0 30,0 0 31,120-37-12,-70 37-12,3 0-17,7 0-19,-1 17 1,-11 1-4,-13 5-3,-12 0 0,-13 3-4,-10 0 4,0 0 0,0-6 3,-8-6-5,-3-6 4,5-4-2,4-4 1,2 0 2,0 0-6,0 0-5,0 0-4,8-20-16,15-3-45,6-2 66,4 1 3,1 4 5,-3 4-4,-4 8 4,-3-1-1,2 7 8,1 2-4,-3 0-3,-1 5 2,-6 13 3,0 5-8,-2-4 2,-3-3 0,-4-4 5,-1-4-2,-2-5-2,-1-3 6,1 0-7,1 0 58,5-21-25,3-7-33,1-2 19,3 0-9,3 0 3,-4 9 0,-1 10-10,-6 7 2,1 4-5,1 0-8,-1 20 4,1 12 1,-6 10 3,-4 2-1,-2 0-5,0-2-2,0-6-54,0-7-24,5-11-16,10-12-90</inkml:trace>
  <inkml:trace contextRef="#ctx0" brushRef="#br0" timeOffset="35947.4095">17463 2675 175,'0'0'259,"0"0"-166,0 0 18,0 0-7,0 0-53,0 0-35,-83 5-8,47 40-4,5 1 1,11 2-2,13-8 2,7-6-4,0-4-1,21-5 2,8-10-1,8-6-2,8-9-11,4 0-13,3-16 8,-4-14-41,-1-5 7,-9-5-9,-11-8-7,-7-6 56,-7-10 9,-2-7 2,-7-2 20,-1-4 11,-3 9 9,0 18 42,0 20-9,0 19-7,0 11-10,0 0-49,0 19-7,0 23-17,0 18 17,9 10-1,1-2 8,-1 2-7,1-1 0,-10 1-10,0-1-18,-2-6-59,-25-10-51,-2-17-96</inkml:trace>
  <inkml:trace contextRef="#ctx0" brushRef="#br0" timeOffset="36350.161">17665 2677 95,'0'0'432,"0"0"-392,0 0-40,0 0-5,0 0 5,0 0 27,161-31-10,-97 16-13,-3-6 0,-13 3 0,-14 4-1,-14 2-1,-11 5 11,-6 3 58,-3 0-9,0 4-1,0 0-8,0 0-46,0 0-7,0 8-6,0 18 2,0 10-2,0 3 7,-3 2-1,3-2 3,0-6 2,0-7-5,3-12 0,1-6-2,0-4-2,-4-4 0,2 0 4,1-4 8,-3-18-8,0-10-35,0 3-25,0 4-38,0 3-82,0 8-114</inkml:trace>
  <inkml:trace contextRef="#ctx0" brushRef="#br0" timeOffset="37768.437">18046 2699 372,'0'0'126,"0"0"-106,0 0 56,0 0-17,0 0-2,0 0-34,29-51-20,7 48-3,2 3 0,0 0 2,-9 0-8,-9 23 5,-6 8-5,-10 8 2,-4 2 8,0-1-4,-2-4 0,-16-6-3,-3-8-1,8-10 0,5-5-4,5-7 8,3 0-10,0 0 10,0-14 0,18-13-17,13-7-6,10-8 11,2 2 6,5-3 4,-2 8 0,-3 7 2,-7 8 0,-9 4 4,-8 8-4,-5 3 10,-8 5-2,-4 0 16,-2 0-22,5 0 2,-5 20-4,4 10 0,0 11 9,0-1-4,2-1-1,1-2 13,1-4-17,-1-12 5,0-7 0,1-3-2,-3-8-3,-1-3 5,4 0-5,5-3 23,7-24-16,4-7 0,9-6-6,1-7 6,2 4-12,-5 2 5,-8 9 0,-8 13 15,-10 11 12,-1 4 9,-4 4-15,0 0-21,0 5-7,0 16-3,0 7 10,0 2 5,0 0-5,5-2 0,3-4 3,3-4 2,1-2-5,-2-6 0,2-6 0,1-3 5,-2-3-4,0 0 2,3-9 11,-1-16-12,3-4-4,-1-5 1,-1 0-9,-1-2 5,-4 4 2,-6 7 3,-3 9 0,0 11 12,0 5-5,0 0-7,0 0-22,0 0 21,0 14-3,0 4 4,0 4-1,0 2-3,2 0 3,13 4 1,3-3 0,-1-1 0,0 3 0,-7-8 0,-3 2-3,-2-3 11,-5-4-12,0 4 4,0-4-3,0-4-5,0-3-10,4-5-15,7-2 23,14 0-8,10-23 18,26-11 0,10-10 6,3-6-6,-5 0 4,-14 4-3,-17 3 27,-13 11-4,-17 4 11,-8 6-16,0 5 0,-8 5 6,-15 9-21,0 3-2,-14 8-2,-5 29-9,0 13 9,1 9 0,17 6 3,17-5-10,7-7 9,7-14-2,29-11 16,19-10-15,19-11 14,18-7-6,16 0-8,2-13-2,-1-13-42,-4-10-76,-12-6-132</inkml:trace>
  <inkml:trace contextRef="#ctx0" brushRef="#br0" timeOffset="46253.4638">11383 3549 267,'0'0'7,"0"0"-5,0 0 10,0 0-8,0 0 17,0 0 12,0 0-16,0 0-1,-13-18-16,11 18 4,2 0 26,-3-2-7,3 2-7,-1 0-15,-4 0 1,1 0-4,-1 0-1,2 0-6,-1 0 5,4 0-19,-2 0 4,2 0 2,0 0-15,0 0 24,0 0 0,0 0 8,-2 0 1,-2 0-1,-6 0 0,-1 5 25,-6 0-6,-6 5 25,-7 4-22,0 8-1,-3 6 11,2 9-19,4 12-1,4 6 0,7 8-5,5 8-7,5 1 0,2 0-6,4-4-6,0-5-78,0-9-85</inkml:trace>
  <inkml:trace contextRef="#ctx0" brushRef="#br0" timeOffset="46605.2409">10802 4303 443,'0'0'0,"0"0"-54,0 0 50,0 0 4,118 62 0,-65-56-2,5-6-3,5 0-54,-3 0-27,-4-12 10,-10-8 68,-15-6 8,-10 2 42,-15-1 8,-6 2 32,0 7 2,0 2-28,-4 8 33,0 4-38,1 2-15,-1 0-36,-3 23-16,-4 18 6,-6 13-7,-4 6-88,-1-6-50,-3-6-147</inkml:trace>
  <inkml:trace contextRef="#ctx0" brushRef="#br0" timeOffset="47266.1786">11585 4575 345,'0'0'115,"0"0"-27,0 0-7,0 0-13,0 0 18,0 0-49,-16-51-37,16 82-3,0 14 0,0 11 1,2 5 2,5 2 0,-1 2 0,-5-6-19,2-1-56,-1-7-29,8-5-45,-1-13-43,4-8-81</inkml:trace>
  <inkml:trace contextRef="#ctx0" brushRef="#br0" timeOffset="47851.9615">11945 4632 450,'0'0'63,"0"0"-18,0 0-34,0 0 16,0 0-23,-151 18 18,109 23 2,1 0-8,10-1-6,13-3-10,11-4 0,7-4 1,0-4 0,14-3-1,17-3 0,9-6-8,11-4-13,8-7-31,1-2-35,0 0 18,-6-19-44,-12-2 1,-18-1 50,-15-3 59,-9 6 3,0 0 42,-7 7 67,-4 2 21,2 6-38,3 4-10,1 0-40,5 0-42,0 0 0,0 18-5,0 9 5,0-1 9,5-3-6,3 0-1,2-8-2,-4-4 4,1-5-6,-5-6 2,2 0 0,-2 0 10,3 0 21,0 0 29,4-17-38,6-11-19,3-5-5,7-3 2,-1 7-1,-4 11-6,2 11 4,-9 7-2,6 0-2,-1 14-23,-3 14 22,3 6-11,-5-1-13,-4 4-25,5-5-52,-1-4-20,6-10-52,7-8 46</inkml:trace>
  <inkml:trace contextRef="#ctx0" brushRef="#br0" timeOffset="48173.8303">12583 4782 247,'0'0'99,"0"0"23,0 0-72,0 0-16,0 0-34,0 0 3,-38 49 16,24-3 18,12 0-28,2-7 5,0-4-12,11-9 0,11-3-2,5-14 4,0-9-7,0 0 6,2-12 0,-1-18 21,-2-7-19,-9-2 6,-5-2-7,-12-2 6,0 4-9,0 9-1,-12 12 6,-3 15-6,-3 3 0,-5 3-11,2 22-38,-5 3-43,11-1 17,13-1-44,2-7-77</inkml:trace>
  <inkml:trace contextRef="#ctx0" brushRef="#br0" timeOffset="48683.7388">12895 4780 320,'0'0'119,"0"0"-27,0 0 6,0 0-9,0 0-49,0 0-19,9-12-21,-9 19-7,0 13 7,7 1 0,1 4 6,5-6-4,3-2-2,-3-5 0,5-5-1,1-4 1,-2-3 0,1 0-4,-3 0 0,-1-8 1,-3-9 3,1-1 0,-5 0 1,1 4 3,-4 4-4,0 6 0,1 4-1,4 0-4,0 4-8,9 23 13,0 0-6,4 5 7,1-5-1,-4-5 0,1-10 4,1-6-10,-4-6 11,4 0-5,1-5 13,5-18-11,-4-7 6,-2-2-6,-5-4 2,-12 2-4,-4-5 0,0 7 0,-9 4-1,-15 11-1,-10 8-12,-4 9-1,-4 0-50,-2 18-29,12 4-7,10-6-38,13-5-27</inkml:trace>
  <inkml:trace contextRef="#ctx0" brushRef="#br0" timeOffset="48905.7008">13533 4475 506,'0'0'133,"0"0"-51,0 0-27,0 0-43,0 0-12,0 0 3,6 80-3,1-25 17,-1 3-17,3 3 0,-2-2 0,2-1-8,2 0-71,-2-1-18,-4-13-101,-5-10-199</inkml:trace>
  <inkml:trace contextRef="#ctx0" brushRef="#br0" timeOffset="49284.0358">13727 4881 489,'0'0'79,"0"0"-78,0 0 3,0 0-7,0 0 3,139-36 0,-91 22 0,0-3-17,-7-1-24,-12 2 20,-16 2 21,-13 0 11,0 2 21,-13 1 28,-14-1 11,-3 5-21,-2 5-7,-4 2-13,2 0-22,3 14 4,3 13-10,8 6-2,11 4 0,3-1-2,6-2-3,6-2-1,20-6-30,10-6-8,15-8-36,6-10 2,12-2 55,10 0-25,8-10-82,4-11-3,-1-4 30,-10-5 16</inkml:trace>
  <inkml:trace contextRef="#ctx0" brushRef="#br0" timeOffset="50057.759">14560 4798 54,'0'0'89,"0"0"61,0 0 16,0 0-62,-138-81-30,78 81-49,-2 3 10,1 19 0,14 6-19,14 4-3,17 0-13,16-1-1,0-5-10,13-4 11,21-5-24,6-15 8,11-2-19,3 0 12,-5-16-15,-9-9-29,-13-6 36,-12-3 14,-8-4 17,-7-7 8,0-2 7,0-9 36,-6-4-15,1 5-12,0 10 25,-1 14-7,1 17 16,1 9 1,-1 5-45,3 0-14,-2 29-12,2 18 12,2 13-4,0 4 5,0-2-1,2-4 0,18-1-20,2-9-22,7-8-50,4-10-13,8-13 3,10-14-52,7-3 81,4-3 46,-4-21-98,-14-3 52,-14-8 73,-15-2 44,-13-2 50,-2 5 9,0 5 4,-8 10 4,-13 12 8,0 7-42,-4 0-61,-4 9-12,-5 25 5,4 4-9,3 4 5,8-6-3,13-9 4,6-8-12,0-11 6,4-3-33,19-5 29,10 0-3,7-13 6,1-4 1,-4 3-19,-10 9 15,-7 5 1,-9 0-6,-4 31 7,-5 13-2,0 21 4,-2 8 7,2 4-1,-2-2 5,0 0-8,0-7 2,0-10 1,-16-17-6,-10-20 0,-5-17 11,-2-4-7,2-10 21,1-30-20,10-19-5,12-12-5,8-16-35,0-5-20,15 2-14,22 12-6,11 13-5,10 23 9,2 17-82</inkml:trace>
  <inkml:trace contextRef="#ctx0" brushRef="#br0" timeOffset="50325.5948">15195 4816 36,'0'0'78,"0"0"-22,0 0 42,0 0-35,0 0-12,0 0-1,40-34-30,-40 16 6,-5 0-12,-7 4-4,-4 6 44,1 4 34,-1 4-48,-7 0-10,-5 0-25,-11 22 12,-5 11 8,9 6-2,8 2 4,15-4-25,12-2-1,10-1-2,29-7 2,24-8-1,17-9 0,18-10-38,14-2-30,8-25-27,1-4 1,-10-8-277</inkml:trace>
  <inkml:trace contextRef="#ctx0" brushRef="#br0" timeOffset="50956.289">16455 4550 635,'0'0'81,"0"0"-45,0 0 12,0 0-11,0 0-23,0 0-11,15 5-3,-2 36 0,6 13 5,-7 6-4,-2 0 0,-3-4 4,-5-5-3,-2-10-2,0-6 0,0-15 5,0-5-5,0-12 1,4-3-1,-4 0 15,0-12-8,0-17 7,0-8-14,0-9 3,-2-9-1,2-8-2,0-6 0,0-10-6,22 3 4,6 10 0,0 14-2,-1 22-7,2 21 10,-5 9-8,7 15-20,-4 23 22,-9 12-21,-9 4-1,-9-1-3,-12-3-38,-25-7 16,-7-6-15,1-11 20,6-10 47,14-12 0,9-2 2,10-2 54,4 0 7,0 0-27,6 0-20,23 0-13,7 0 16,9 0-3,-1 19 9,1 1 3,-1 6-8,-1 2-6,-7 0-11,-2-1-1,-4 1 0,1 1-48,-4-7-68,-4-5-9,-13-10-239</inkml:trace>
  <inkml:trace contextRef="#ctx0" brushRef="#br0" timeOffset="51691.1513">17026 4778 463,'0'0'42,"0"0"-31,0 0-8,0 0 18,146-3-3,-111-2 1,-5-2-16,-12-2 3,-11-5-6,-7 0 0,0-4 0,-14-4 7,-12 4 14,-8 2 20,-1 6-12,1 8-1,2 2 1,3 0-16,6 24-2,0 8-9,5 4-2,11 2 1,7 2 2,0-5-3,27-6 0,9-4-32,4-13-18,9-9-26,5-3-18,4-3 2,-1-19-60,-10-9-1,-9 1 109,-16-3 44,-13-8 70,-6 4 56,-3 0-54,0 9 43,0 8 11,-3 8-10,-1 10-28,2 2-46,2 0-39,0 16-3,0 26-3,0 16 3,6 13 10,4 5-5,-4 2 11,1-3-12,-3-2 0,-2-10-4,-2-20 3,0-9 2,0-14-4,0-13 0,0-7 16,0 0-9,0-20 47,0-18-55,-2-11 7,-1-9-8,3-12 2,0-4-1,0-7 0,5-1 0,9 10-3,-1 16-4,1 16 7,-3 19-3,3 12 3,1 5 0,7 4-4,3 0-3,-4 13 3,2 12 0,-3 1-5,-7 1 3,-1-4-36,-12-1-10,0 0-21,-12 0-36,-25-2-3,-5-1-120</inkml:trace>
  <inkml:trace contextRef="#ctx0" brushRef="#br0" timeOffset="52351.3059">17981 4638 203,'0'0'105,"0"0"-28,0 0-10,0 0 36,0 0-30,0 0-23,-22-25-11,22 25-24,0 0-13,0 12-4,0 17 0,0 8 2,0 2 10,3-3-5,-1-4 2,-2-6-7,0-9 3,0-9-3,0-7 0,0-1 3,2 0 50,-2-9-7,12-18-39,-2-7-7,9-6-8,7 0 0,3 4-31,10 6-14,6 9-15,3 14-62,-2 7-44,-4 0-93</inkml:trace>
  <inkml:trace contextRef="#ctx0" brushRef="#br0" timeOffset="52854.0842">18482 4722 409,'0'0'64,"0"0"-55,0 0 9,0 0-13,0 0 18,0 0 5,48-106 5,-48 98 21,0 4-28,-14 4-9,-9 0-8,-11 6-7,-4 18 5,-1 4 16,7-2-8,9 3 6,12-6-20,7 0 0,4-4-1,0-1 3,13-4-3,14-7 0,6-5 3,14-2 1,11-2-4,3-19-13,-1-4 1,-10-7-11,-12-1 6,-15-6 14,-15 4-4,-8 0 3,0 8 8,-13 8-3,-9 7 15,0 8-9,0 4 2,8 0-9,3 18 4,11 9-10,0 2 2,6 6 4,23 1 4,5-3 1,-3-4-5,-4-3 0,-11-3 5,-14-8-5,-2 6 0,-14-6 1,-30 2-4,-14-3 3,-4-7-46,8-2-55,18-5-2,28 0-27,8-8-144</inkml:trace>
  <inkml:trace contextRef="#ctx0" brushRef="#br0" timeOffset="53687.4628">18969 4726 228,'0'0'55,"0"0"-15,0 0-10,0 0-18,0 0-1,0 0-9,68-118-2,-55 96 10,-5 0-4,-8 1 1,0 6 11,0 3 6,-17 3 22,-10 9-6,-8 0-6,-4 10 6,-1 21-6,4 5-13,14 2 8,11-1-22,11 2 1,0-5-8,17-5 2,15-8-4,8-8 2,4-10-6,6-3-2,-4 0-45,-1-23 14,-7-3-5,-11-6 1,-12-3 36,-8-2 7,-7 5 1,0-1 16,0 15 22,0 6 16,0 8-7,0 4-17,0 0-21,0 0-10,5 6 0,3 14 3,1 6 3,1 4 1,-4 1-7,1-4 5,-1-3 0,-1-5-4,0-10 0,-3-5-1,-1-4 9,2 0-7,1 0 10,3-18-6,5-6-1,3 0-5,-1-2 0,3 8-4,-3 2 7,-1 10-10,-2 6 7,-2 0-7,0 8-2,-1 16 6,4 5 3,-1 3 1,0-6 4,1-6-5,1-6 0,3-9 2,5-5-10,7-2 8,13-28 0,4-12-1,-2-7 2,-7-10-1,-17-11 0,-3-7 0,-5-3 12,-11 0 17,0 12-5,0 14 19,-7 18-9,-3 21 35,-3 14-41,5 1-27,-3 34-1,-5 18-7,6 18 7,7 8-1,3 0 4,5 1-7,15-5 4,2-8-29,-6-8 13,-3-10-39,-7-10-8,-6-11-27,0-13-90,-28-12-86</inkml:trace>
  <inkml:trace contextRef="#ctx0" brushRef="#br0" timeOffset="54376.0983">19738 4521 180,'0'0'25,"0"0"-23,0 0 1,123 4-3,-77-1 3,15-3-9,8 0 10,5 0-4,-8 0 32,-16 0 8,-23 0 33,-25-3-9,-2 2 83,-31 1-37,-27 0-76,-14 0-9,-6 10 18,4 11-28,9 2 7,15 5-21,9 2 7,14 0-16,16-2 8,11-5 0,0-4-3,23-9-6,17-6 9,11-4 0,3-4-12,-3-20 6,-8-4-14,-12-2 14,-12-2 1,-9 4 10,-8 10-4,-2 6 18,0 8 0,0 4-2,0 0-17,0 0-12,0 20 12,0 10-4,4 4 4,3 3-1,7-4 5,1-7-8,5-6 1,7-8 3,6-12-2,7 0-2,4-19-4,1-20-20,-5-7-1,-9-8 12,-8-6 11,-10-7 6,-3-9 7,-6-3-1,0-4 20,-4 9 5,0 21-17,0 20 47,0 18-2,0 15-37,0 0-22,3 22-10,7 22 7,2 23-1,1 9 8,5 8-7,-1 2 5,3-1-2,-3-8 2,-9-6-2,-8-13-37,0-14-48,-20-11-53,-18-15-66,-1-14-93</inkml:trace>
  <inkml:trace contextRef="#ctx0" brushRef="#br0" timeOffset="54557.972">20597 4456 395,'0'0'64,"0"0"-42,0 0 53,0 0-16,0 0-28,0 0-27,93 128 9,-80-96-13,-10 0-17,-3-2-97,-15-8-124</inkml:trace>
  <inkml:trace contextRef="#ctx0" brushRef="#br0" timeOffset="54721.8784">20648 4279 455,'0'0'63,"0"0"-39,0 0-22,0 0-2,0 0-32,0 0-10,83 78-128</inkml:trace>
  <inkml:trace contextRef="#ctx0" brushRef="#br0" timeOffset="55036.9349">20821 4453 506,'0'0'103,"0"0"-103,0 0 0,0 0 71,0 0 2,-6 107-33,8-74-3,16-1-17,3 2-18,-2-11 8,-3-5-4,4-1-6,0-12 0,0-3 6,7-2-6,-3-2 3,1-20-3,-3-10 20,-7-8-20,-6-6 0,-9-7-5,0 2-21,-11 3 16,-24 9-10,-9 19-5,-8 14 24,3 6-6,4 6-10,10 23-24,12 6-63,16 0-41,7-9-93</inkml:trace>
  <inkml:trace contextRef="#ctx0" brushRef="#br0" timeOffset="55375.2462">21201 4413 500,'0'0'143,"0"0"-87,0 0-8,0 0-3,0 0-15,0 0-27,29 50 15,-16-2-5,1 3 8,-6-7-18,-1-8 7,-3-12-10,-2-8 0,-2-7 0,3-9 3,-3 0-3,0 0 13,7-13 0,4-15-4,9-9-11,15-6 2,10-7 0,10 1-1,4 8 1,-10 11 0,-11 18-1,-11 12-3,-10 0 2,-1 37-6,-3 18 1,-6 15 0,-7 12-8,-12 6-82,-29-6-107</inkml:trace>
  <inkml:trace contextRef="#ctx0" brushRef="#br0" timeOffset="56972.7929">10880 4301 324,'0'0'66,"0"0"-36,0 0 4,0 0 18,0 0-10,0 0-7,0-5-22,22 5-5,9 5-5,1 11-3,5 2 0,-1 2-5,-1 0 4,4 3-51,-1-5-39,-4-4-101</inkml:trace>
  <inkml:trace contextRef="#ctx0" brushRef="#br0" timeOffset="57166.675">11401 4273 375,'0'0'31,"0"0"-9,0 0-14,0 0-3,0 0 19,0 0-23,-2 11 1,-18 26-2,-15 10 0,-10 6-6,-7-7-110,1-11-155</inkml:trace>
  <inkml:trace contextRef="#ctx0" brushRef="#br0" timeOffset="57492.4725">11071 4309 198,'0'0'0,"0"0"-25,0 0-25,0 0-4,0 0-15</inkml:trace>
  <inkml:trace contextRef="#ctx0" brushRef="#br0" timeOffset="57826.2672">11071 4309 163,'69'-102'36,"-69"90"-35,3 4 5,-2 1-6,2 2 0,-3 3 8,0 0-3,0 2-1,0 0-1,0 0 1,0 0 23,0-3 24,0 3-19,0 0 3,0 0-6,0 0 14,0 0 5,0 0-18,0 0 14,0 0-10,0 0-27,0 0 1,0 0-8,0 0-2,0 14-1,3 11-11,3 11-25,-2 0-42,0 2-100</inkml:trace>
  <inkml:trace contextRef="#ctx0" brushRef="#br0" timeOffset="64409.5103">10431 5970 398,'0'0'38,"0"0"13,0 0-51,0 0 1,0 0 5,0 0-4,0 0 11,0 8-2,0 4-7,3-5-4,-1 0 0,-2-4 0,0-3 10,0 0-9,0 0 9,0 0 7,0 0 0,-2-1-2,-7-6 8,3 1-10,-2 3 34,6 1-13,0 2-11,0 0-21,-3 16-1,1 16-2,-1 11 1,5 6 0,0 1-2,0-2 4,0-4-4,0 0 0,3-5-86,-1-11-74,-2-17-134</inkml:trace>
  <inkml:trace contextRef="#ctx0" brushRef="#br0" timeOffset="64567.6004">10310 5743 465,'0'0'20,"0"0"-20,0 0-88,0 0 44,0 0-52,34 111-64</inkml:trace>
  <inkml:trace contextRef="#ctx0" brushRef="#br0" timeOffset="65091.7752">10590 6017 441,'0'0'78,"0"0"-78,0 0 5,0 0 6,0 0 41,0 0-9,64 103-20,-54-75-1,-4-5-20,-4-3 3,0-5-2,-2-7 4,0-2-7,0-6 0,0 0 1,0 0 14,0 0-8,0-8 11,0-8-13,5-9-4,4-4-2,5 5-11,4 2-27,1 10 30,4 10-11,-2 2-20,2 0 28,-3 15-13,-3 4 23,-5-2-3,-8 0 5,-4-8-7,0-2 8,0-2-1,0-5 9,0 0-5,0 0 22,0 0-3,0 0-17,0 0 13,0-17-19,10-4 0,9 1 0,4 4 0,-3 5 0,-5 7 0,2 4-4,-5 0-5,5 0 6,0 22 3,-5 6-9,-4 2 9,-6 4-13,-2-1-42,0-1-34,-4-1-26,-8-11-101</inkml:trace>
  <inkml:trace contextRef="#ctx0" brushRef="#br0" timeOffset="65317.2415">11169 6074 317,'0'0'106,"0"0"-30,0 0 14,0 0-40,0 0-27,0 0-16,49 32 9,-36 21 10,-3 5-11,-7 5-14,-3 2 11,0 1-9,0-3 2,-1-6-5,-11-7-41,-1-10-56,-2-11-17,-4-12-129</inkml:trace>
  <inkml:trace contextRef="#ctx0" brushRef="#br0" timeOffset="65528.1563">11210 6148 342,'0'0'77,"0"0"-11,0 0-65,0 0 34,113-6 17,-81 23-29,-8 2-17,-4 6-4,-11-2-2,-7 0-1,-2 3-16,-7-1-7,-26-1-76,-12-3-54,-10-6-85</inkml:trace>
  <inkml:trace contextRef="#ctx0" brushRef="#br0" timeOffset="65855.9552">11551 6082 448,'0'0'43,"0"0"-40,0 0 2,0 0-1,0 0 17,0 0-5,55 126-11,-55-90 6,0-5-7,-8-4-4,-6-9 0,5-10-13,3-6 13,1-2 1,2 0 14,1-4 16,2-15-31,0-6 3,0-5 1,21 2 6,10 0-10,9 6 0,5 10-9,-3 4-47,3 8-37,-11 0-55,-1 0-23,-11 12 90</inkml:trace>
  <inkml:trace contextRef="#ctx0" brushRef="#br0" timeOffset="66111.7951">11939 6240 48,'0'0'61,"0"0"46,0 0-73,0 0 30,0 0-31,0 0-9,77 9 6,-59-29-23,-5-1 2,-3-1 2,-9-2-6,-1 4 31,0 3 30,-11 5-24,-6 9 12,-6 3-22,-5 0-23,-6 18-9,-1 13 2,4 4-5,8 3 3,12-2 0,9-4-5,2-4 5,11-3-8,24-11-41,21-9-49,9-5 6,6-2-164</inkml:trace>
  <inkml:trace contextRef="#ctx0" brushRef="#br0" timeOffset="66225.725">12269 6212 288,'0'0'0,"0"0"-17,0 0-90,0 0 9</inkml:trace>
  <inkml:trace contextRef="#ctx0" brushRef="#br0" timeOffset="66724.9399">12101 6203 346,'-22'0'93,"-2"0"-46,1 0-12,-8 0 6,0 19 0,0 5-20,4 5 5,6 3-16,11-3-6,10 0-3,0-5-1,0-4 0,15-6 0,12-5 1,4-9-1,4 0 4,0 0-1,-6-16 24,-6-5-16,-7-7 10,-7 2 5,-3-3-22,-3 1-2,-3 2-2,0 4-10,0 2 9,-5 10-28,-12 10-2,1 0-26,-1 4-52,3 15 55,7 1-30,7-8-35,0-3-34</inkml:trace>
  <inkml:trace contextRef="#ctx0" brushRef="#br0" timeOffset="67529.4458">12170 6246 207,'0'0'187,"0"0"-95,0 0-51,0 0-3,0 0-10,0 0 17,58-17-24,-40 38-20,3 4 35,-4 10-30,-2-3 0,-3 0 12,-8-3-14,-2-9 3,-1-6-7,-1-6 2,0-8 13,0 0-12,4 0 38,-4 0 23,0-18-36,0-9-27,2-6-1,5-6-17,6-2 13,2 0-30,3 9-9,3 9-14,-4 12-9,-1 11 17,-1 0-50,-2 11 5,3 14 61,0-3 9,-1-2 24,6-3-8,-1-8 10,5-2-2,3-7 7,4 0 15,4 0 10,-1-16-10,5-7-10,-7-3-6,-2 3-2,-10-2 4,-13 4 23,-8 4 4,0 5 25,-4 2-2,-18 5-30,-2 5 15,-3 0-39,-4 17 4,0 10-6,2 10 4,4-2-9,12 0 3,6-4 0,7-6-1,0-3 0,16-6 1,15-9-1,11-5-13,14-2 14,6-13-1,5-17-5,5-10-2,-3-4-18,-9-2 26,-11-3-4,-20 3-5,-18 4 4,-11 10 10,0 9-4,-9 9 41,-13 7-20,-3 7-10,0 0-12,0 4 1,11 20-6,3 6 5,11 6 0,0 2-4,15-1 5,14-3-1,2-2 0,5-2 3,-5-1-1,0-4 0,-9-5 9,-11-6-2,-11 2-9,0-1 0,-17 2 3,-21 4-3,-5-1-39,-1-1-80,9-11-19,12-5-112</inkml:trace>
  <inkml:trace contextRef="#ctx0" brushRef="#br0" timeOffset="67881.9541">14165 6067 662,'0'0'98,"0"0"-91,0 0 11,0 0-18,0 0 1,0 0-4,-27 58 6,27-12 6,5 9 7,7 3-10,-2 0 10,-5-5-15,-5-11-1,0-7 10,0-8-9,0-13-1,-3-7 10,1-7-9,-4 0 64,2-9-29,1-17-36,3-9 1,0-12-1,11-6-9,27-1 1,11 2-40,3 8-9,-2 12-49,-11 4-108</inkml:trace>
  <inkml:trace contextRef="#ctx0" brushRef="#br0" timeOffset="77413.4586">14551 6363 491,'0'0'7,"0"0"1,0 0-16,0 0 16,123-43-2,-106 33 14,-3 2-17,-5 2 15,-7-2-17,-2-2 30,0 2 13,0-4-31,2 0-2,0 0-11,3-2 3,-2 4 4,-3 0-7,0 1 0,0 4 10,0 1 12,-6 0-9,-11 4-5,-6 0-2,-8 0-5,-6 18 2,-1 3-3,5 6 10,6 4-8,13 3 2,7 2-4,7-4-2,0 2-2,25-8 2,17-1-1,12-8-6,8-8-28,11-9-2,6 0-21,-1-2-24,0-22 6,-6-3-27,-15-8 34,-14 0 33,-17-6 38,-15 4 34,-11-1 56,0 3-3,-6 12-6,-17 8 9,1 10-38,-2 5-38,-1 0-12,5 23-2,-1 0 0,6 4 3,5 1-7,4 0 4,6-6-1,0-2-2,14-9 1,7-6-10,4-5 5,4 0 7,1-8 10,3-12-6,-6-1 1,0-4 5,-7-3-8,-7 1-1,-1 1 10,-8 7-11,-2 9 15,0 4 8,-2 6-9,0 0-14,0 6-26,2 18 26,4 10 6,9 4-3,0-4-6,10 0-13,6-5-33,9-14 4,13-8-30,9-7-15,10 0-21,0-19-51</inkml:trace>
  <inkml:trace contextRef="#ctx0" brushRef="#br0" timeOffset="77805.2196">15872 6196 38,'0'0'110,"0"0"55,0 0-32,-44-104-20,7 104-51,-10 0-19,-9 16-4,-2 21-24,3 6 11,11 5-5,16 0-17,15-6 0,13 0-4,0-10 0,15-7-2,14-11 2,2-14-14,12 0 13,3-14 1,4-25 9,-3-6-9,-6-8-4,-9-9-3,-15-7 14,-5-6-4,-7-8 13,-5-7-5,0 2 11,0 5-6,-3 20 8,-8 20 25,4 28-6,2 13-10,1 2-33,0 30-6,-2 22 6,0 21-3,4 6 3,2 1-2,0 0 2,12-3 0,5-6-14,-1-6-57,4-7-22,0-12-40,3-12-36,1-10-76</inkml:trace>
  <inkml:trace contextRef="#ctx0" brushRef="#br0" timeOffset="78216.2792">16248 6210 480,'0'0'79,"0"0"-23,0 0-4,0 0 26,0 0-3,0 0-26,-14-94-25,-15 94-23,-11 9 10,-2 18-14,-5 5 3,9 0 0,13 1-4,7-7 5,14-1-1,4-6 0,0-10-7,0-3 6,18-6-6,11 0 7,13-12 4,5-14 1,6-4-1,-10 0-2,-16 0 8,-12 10-10,-9 5 3,-6 6-2,0 9 25,0-3-26,0 3 0,0 0-1,0 12-19,0 17 20,0 5 0,0 4-11,0-3-3,8-6-33,11-7-21,6-10-13,6-10-41,7-2 8,7-14 10,-1-22 9</inkml:trace>
  <inkml:trace contextRef="#ctx0" brushRef="#br0" timeOffset="78576.0611">16605 6041 53,'0'0'139,"0"-146"-35,0 76-22,-6 15 21,-2 16-1,-1 19 4,5 16 0,-2 4-85,-2 31-21,-3 15-7,-5 24 7,1-1 3,3-2-1,6-7-2,4-11 0,2-8 5,0-13-5,0-8 0,0-10 5,0-8-8,0-2 3,2 0 0,14 0 5,7-9 9,18-6-1,10 1-11,-1 4 3,1 6-6,-11 4 1,-13 2-3,-5 22 2,-15 5-8,-7 6 9,0-3 2,-9-2 2,-18-2-1,-6-6-3,-8-5-19,-1-7-22,6-5-52,7-5-53,13 0-14,16-14-135</inkml:trace>
  <inkml:trace contextRef="#ctx0" brushRef="#br0" timeOffset="78756.9457">16975 6108 387,'0'0'111,"0"0"-100,0 0 60,0 0 2,0 0-18,0 0-15,72 78-23,-69-50-15,-3 2 0,0-2-2,0 2-59,-13-6-28,-8-5-55,1-8-120</inkml:trace>
  <inkml:trace contextRef="#ctx0" brushRef="#br0" timeOffset="78930.8396">17067 5634 453,'0'0'52,"0"0"19,0 0-30,0 0-41,0 0-18,0 0 16,-11 51-39,36-5-60,4-7-109</inkml:trace>
  <inkml:trace contextRef="#ctx0" brushRef="#br0" timeOffset="79132.8315">17235 5859 489,'0'0'69,"0"0"-61,0 0-8,0 0 58,0 0 18,-5 133-27,5-87-9,0 6-27,5 3-10,-5-4 9,0 5-12,0-6-14,0-3-45,0-10-65,-2-12-80,2-18-196</inkml:trace>
  <inkml:trace contextRef="#ctx0" brushRef="#br0" timeOffset="79323.7114">17358 6150 513,'0'0'121,"0"0"-38,0 0-14,0 0-67,0 0 4,0 0 17,0 56-11,0-22 9,0 1-20,4-1 2,1-1-3,-3-1-37,0-3-86,-2-11-131,0-11-81</inkml:trace>
  <inkml:trace contextRef="#ctx0" brushRef="#br0" timeOffset="79501.602">17453 5689 331,'0'0'243,"0"0"-213,0 0-30,0 0-8,0 0-9,0 0-23,-2 128 8,33-108-79,0-6-161</inkml:trace>
  <inkml:trace contextRef="#ctx0" brushRef="#br0" timeOffset="79707.9914">17685 5782 573,'0'0'107,"0"0"-58,0 0 8,0 0-32,0 0-20,0 0 15,0 95 3,0-28-7,0 5-9,0-1 1,0 1-8,0-2 0,-6-1-24,-10-2-25,-2-9-32,-2-14-110,0-14-50</inkml:trace>
  <inkml:trace contextRef="#ctx0" brushRef="#br0" timeOffset="80213.2521">17708 6154 14,'0'0'358,"0"0"-238,0 0-44,0 0-13,0 0-15,0 0-45,102-36-1,-84 66 7,2 2-8,-2-4 14,0-4-9,4-6-5,0-10-1,5-5 5,6-3-5,1 0 4,3-19-3,2-3 6,-1-4-7,-3-4 0,3-6 13,-3 2-9,2 7 14,-4 13 0,-6 13-7,2 1-6,0 23-5,2 24 0,2 22 22,-1 8-10,-4 5 5,-6 5-5,-8-4-12,-12 4 6,-2-3-6,-20 0 0,-24-3 1,-16-10 5,-12-8-11,-8-8 5,-4-20-22,8-16-11,2-19 33,11-19 0,10-41 7,17-32-7,23-29-7,13-9 3,44 2-13,33 18 17,23 20-1,18 19-3,15 15-10,15 10-72,-1 12-61,-10 3-61</inkml:trace>
  <inkml:trace contextRef="#ctx0" brushRef="#br0" timeOffset="82355.3367">1341 8249 174,'0'0'50,"0"0"18,0 0-16,0 0-2,0 0 18,0 0-12,-16 0 16,16 0-5,0-2-27,0 0 19,0-1-20,0-1-22,0-1 7,0-2-24,0 0 0,19 2-5,0-1 4,6 6-3,-5 0 3,-3 7-11,-7 23 10,-9 14-42,-1 13 15,-7 3 21,-23 2-40,-4-10 29,3-10-17,5-8 13,6-10 21,11-12-10,4-6 3,5-6-5,0 0-41,14 0 36,19-16 18,7-5 2,5-2 4,-1 0-5,-1 6-2,-5 1-12,-3 0-106,-5 0-57,-4 0-8</inkml:trace>
  <inkml:trace contextRef="#ctx0" brushRef="#br0" timeOffset="82806.0604">1570 8032 166,'0'0'102,"0"0"-63,0 0-1,-139-116-2,89 97 24,-6 7-18,-4 12 10,-2 0-24,-1 18 10,3 26-28,4 20 18,8 22 13,9 22-13,12 19 3,19 5-13,8-4-14,12-15 3,28-21-7,17-17 0,10-17 3,12-17 3,7-20-6,12-21 0,9 0 6,9-45 3,9-19-9,2-17 0,-11-13 2,-16-10 7,-28-8-9,-28 1 0,-26 2 3,-18 10 8,-25 19-10,-37 14 3,-23 16-4,-29 23-5,-13 22 0,-9 5-22,-5 24-58,15 15-27,16 10-52,27-2-75</inkml:trace>
  <inkml:trace contextRef="#ctx0" brushRef="#br0" timeOffset="89839.1089">3740 8127 585,'0'0'42,"0"0"-42,0 0-62,0 0 62,0 125-2,0-71 13,0 1-11,0 0 20,-7-6-20,-1-6 8,3-13-6,-2-10-2,5-9 17,0-8-16,2-3 15,0 0 18,0 0 2,0-12 23,0-16-55,0-18 10,8-14-11,8-5-2,8-3-1,1 3 0,6 7-5,1 10 1,3 11-12,-2 17 16,-2 10-6,4 10 0,-2 6-1,0 26-8,-4 14-6,-5 9 19,-8-4-9,-7 4 7,-6-13-4,-3-8 8,0-8 3,0-14-3,0-2 5,0-10-5,0 0 2,4 0 16,-2-14 9,3-13-27,3-9 0,11-10-2,3-6 5,10 2-6,5 7 2,-5 9-2,-2 16 2,-1 18-12,-5 3 6,-1 35-17,-3 22 2,-3 18 14,-3 17-13,-5 7-30,-5-2-59,-4-9-4,0-18-145</inkml:trace>
  <inkml:trace contextRef="#ctx0" brushRef="#br0" timeOffset="90215.0713">4752 8349 467,'0'0'14,"0"0"-7,0 0-7,0 0 0,-92 104 3,72-55 15,5 1-6,13-1-2,2-8-6,0-8 1,0-10-5,15-6-5,5-8 4,5-7 2,1-2 11,6-7 0,-4-22-10,-3-7 0,-7-3-2,-9-6 2,-9 3-4,0 2-8,-30 5 6,-7 12-9,-5 9 9,-2 14-1,9 0-6,6 14-11,16 12-20,13 0-51,0 0-4,16 0 5,17-5 3</inkml:trace>
  <inkml:trace contextRef="#ctx0" brushRef="#br0" timeOffset="90725.7549">5338 8492 383,'0'0'69,"0"0"-29,0 0-14,0 0 28,0 0-3,-77-110 11,57 100-24,-4 3-25,-3 7 1,1 0 0,-5 16-10,2 10 6,0 8-10,7 5 0,8-5 0,12 0 2,2-6-3,0-6 1,11-3-14,9-9 11,7-6 6,4-4-1,2 0 2,-2-18 4,-4-9-8,-6-2 0,-9-10 6,-6-3-2,-4-10-4,-2-4 0,0-2 3,0-3 1,-2 9-4,-10 6 0,1 14 5,5 14 20,-2 10 10,6 8-22,-6 0-13,0 36-6,1 18 6,-3 12 0,10 13 4,0-5-7,0-6 3,14-4-18,5-12-20,5-10-39,4-9 1,3-16-58,7-5 0,-3-12-69</inkml:trace>
  <inkml:trace contextRef="#ctx0" brushRef="#br0" timeOffset="91279.4194">5472 8439 270,'0'0'160,"0"0"-89,0 0 3,0 0-32,0 0-39,0 0-3,-20 9 0,20 25 24,0 6-17,0-5 1,8-6-4,4-5-1,1-7 2,-1-9-5,-4-5 3,3-3-5,3 0 4,3-10 8,8-15 1,0-12-10,-3-1-1,-2 0 1,-4 8 3,-3 9-4,-5 12 0,-5 9-2,4 0 0,-3 9-14,3 12 7,3 9 7,4 6 2,2-4 2,4-1-1,-2-10-1,-1-9 0,2-3 0,-7-9 0,7 0 8,-2-9-7,6-21 16,1-16-16,-3-10 3,-6-10 0,-3-9 2,-10 3-6,-2 2 4,0 12 0,0 12 32,0 14-11,-10 16 25,6 8 6,-3 8-39,3 0-10,0 6-7,-8 28-5,6 15 4,3 14 1,3 10 0,0-1-1,16 2-2,10-6-8,5-6-37,4-7-54,2-11-22,1-13-57,0-13-112</inkml:trace>
  <inkml:trace contextRef="#ctx0" brushRef="#br0" timeOffset="91977.4019">6455 8499 499,'0'0'56,"0"0"-11,0 0-34,0 0 47,0 0 20,-2-107-9,-7 101-23,0 6-14,-1 0-25,-7 0-5,-9 26-2,-10 10 4,-3 8-3,6-4 2,8 0-3,11-9 0,13-6 1,1-3-7,0-9 3,7-5-19,13-8 21,7 0 1,6-7 0,5-21 0,2-7 3,1-6-7,-10 3 2,-10 4 2,-5 10-2,-11 6 2,-3 11 0,-2 7 5,0 0-3,0 0-4,0 2-7,0 17 0,4 6 6,0-2 4,4 0-1,1-6 0,1-5 2,2-3-4,-1-9 2,5 0 0,3 0 8,8-23-6,2-9-2,0-4 4,-6-3 5,-6 0-10,-9 7 1,-8 4 0,0 10 4,0 3-4,-5 8 0,-4 5 0,-2 2-2,1 0 0,4 2 2,1 16-1,3-3-7,2 3 8,0-1-2,7-4 1,13 4-5,-4-5 6,5 2 0,2 2 6,-8 2-11,-3 4 5,-5 4-1,-5-1-4,-2 2-21,0 1 12,0-4-19,0-3-26,0-5-36,0-9-32,0-2-35,18-5-8,4 0 7</inkml:trace>
  <inkml:trace contextRef="#ctx0" brushRef="#br0" timeOffset="92146.2977">6947 8531 79,'0'0'94,"0"0"56,0 0-50,0 0-23,0 0-2,0 0-13,39-90-29,-33 99-30,3 17-3,-3 2 9,-1 4-4,1 1-5,-6-8-25,3-1-51,-3-6-4,0-7-36,0-9-108</inkml:trace>
  <inkml:trace contextRef="#ctx0" brushRef="#br0" timeOffset="95522.8534">6961 8147 384,'0'0'56,"0"0"-11,0 0-12,0 0 3,0 0-35,0 0 16,0 0-17,-12-23-20,12 23-38,9 0-17,7 5-18,2 2-96</inkml:trace>
  <inkml:trace contextRef="#ctx0" brushRef="#br0" timeOffset="95779.7031">7309 7958 448,'0'0'55,"0"0"11,0 0-21,0 0-22,0 0-23,0 0 0,0 65 65,0-15-40,4 8-5,2 6-18,-3 8 2,-3 3-8,0-3-5,0-4-29,-9-12-34,-6-12-49,-4-11 8,2-16-79</inkml:trace>
  <inkml:trace contextRef="#ctx0" brushRef="#br0" timeOffset="96379.3691">7186 8257 204,'0'0'57,"0"0"-24,0 0-2,0 0 23,123-10 4,-86 10-28,-1 10-1,0 8 1,-3 0-18,-2 3-4,-3-2-5,-4 6-1,-5-1 2,-5-2-4,-3-6 0,-2-3 6,-2-10-6,-1 1-12,1-4 12,2 0 0,7-1 4,1-24-3,10-7 1,4-6 0,8 0 1,-2 4-3,-3 9 4,-7 9 3,-5 16 2,-5 0-9,0 26 0,-4 32 27,-5 22-1,0 11 3,-4 7-22,-4 3-5,0 7-2,0 2 9,-7-3-6,-13-9 5,-7-17-7,-6-14 1,-13-13-2,3-18-10,-7-19 9,8-17 1,2 0 0,7-29 15,6-19-4,11-20 1,16-19-12,0-17-1,43-10-2,24 2 1,20 14-3,17 19 0,4 27 6,-4 16-1,-17 14 0,-14 12-1,-17 5-1,-18 5-15,-14 0-47,-11 0-17,-13 0-13,0 12-93,-28-1 55</inkml:trace>
  <inkml:trace contextRef="#ctx0" brushRef="#br0" timeOffset="103099.8871">8660 8464 366,'0'0'6,"0"0"5,0 0 0,0 0 35,0 0 35,0 0-3,0 0-39,-5-4-17,5 2-18,0 2 14,0 0 8,0-2-11,0 2-5,0 0-9,13-3-1,13-2 2,13 3 0,8-3-2,4 4 0,5 1-24,-1 0-6,-3 0-54,-8 0-22,-13 13-22,-17-2-63</inkml:trace>
  <inkml:trace contextRef="#ctx0" brushRef="#br0" timeOffset="103594.7617">8594 8647 328,'0'0'32,"0"0"-32,0 0-13,0 0 13,0 0 30,0 0 12,54 5-7,-25-5 5,6-7-25,0-3 3,5-1 9,2 0-13,-2-1-1,9 0-12,-4-1 4,-5 1-7,-3 3 4,-8-3-2,-6 1 2,-8 1-1,-8 2 2,-2 0-2,-5 1 1,0 0 6,0 1-5,0-4 0,-5-1 0,-6 2 0,-2-7 3,-2 3 9,3 0-4,-1-1 15,1 6-8,6-1 0,-1 7 14,5-1-20,0 1 3,2-2-1,0 4-12,0 0 4,0 0-6,0 0-2,0 0-3,0 0 0,4 0 2,21 4 2,6 15 2,7 12 1,-5 3-2,-6 5 0,-14 8-1,-13 8-47,-20 8-79,-42-6-55</inkml:trace>
  <inkml:trace contextRef="#ctx0" brushRef="#br0" timeOffset="110427.0569">10900 8992 453,'0'0'15,"0"0"4,0 0-13,0 0 2,0 0-3,0 0 27,0 0-31,-29 46 2,17-2 35,-1 5-9,-3 2-18,-1-3 10,-4-4-7,1-4 2,-1-1-5,0-10-11,3-7 8,12-8-5,-1-7-2,5-6 4,2-1-4,0 0 17,0-1 19,0-27-12,5-11-25,13-12-1,3-7 1,2-5 1,4-8-1,4 2-9,0-1 5,2 13 4,1 17-6,-5 21 6,-3 16-6,2 3 5,5 29-12,4 20 13,4 18-1,-5 6 1,-5 2-3,-9-5 3,-9-4-18,-8-6-31,-5-2-44,-9-4-45,-22-9-72</inkml:trace>
  <inkml:trace contextRef="#ctx0" brushRef="#br0" timeOffset="110623.9361">10869 9286 347,'0'0'51,"0"0"-51,0 0-16,0 0 15,114-2 2,-41-1 1,14-4-2,9 1-24,-5-1-130</inkml:trace>
  <inkml:trace contextRef="#ctx0" brushRef="#br0" timeOffset="111117.769">11752 9224 281,'0'0'61,"0"0"-50,0 0 2,0 0 53,0 0-15,0 0 0,10-40 17,-20 32-43,-6 1-10,-4 4 17,2 1-16,-7 2 0,0 0-15,-4 5 6,-2 15-9,-2-1 2,3 1 0,10 4-2,8-2 4,7 0-5,5-4 1,0 0-6,0-4 4,21-4-4,8-8 8,8-2 0,5 0 7,1-16-11,-3-7 4,-11-8 0,-6-3 0,-10-6 5,-9-5-5,-4-2 8,0-6-4,-11-1 6,-7 0 4,1 11-12,0 11 43,7 15-9,3 11-13,2 6-23,3 6-1,0 32 1,0 14 0,-1 13 1,3 1-7,0-2 6,14-4-13,8-4-21,3-7-60,4-5-15,4-13-50,0-12-49</inkml:trace>
  <inkml:trace contextRef="#ctx0" brushRef="#br0" timeOffset="111552.3912">12126 9210 293,'0'0'76,"0"0"-26,0 0 11,-34-106 7,16 96 7,1 6 4,-3 4-55,-1 0-23,-6 18 9,5 12-2,-2 6-6,6 2-2,5-1 2,8-5-3,5-6 1,0-5-3,5-7 0,15-8-10,4-6 13,5 0-2,3-14 2,1-13 11,-2-10-10,-7-5-1,-3-4 8,-8-5-2,-4-2-2,-9-3-1,0 1-3,0 7 35,0 15-19,0 14 13,-2 12 8,-3 7-25,1 0-12,-1 23-17,-1 19 17,4 12 2,2 6-2,0-3-1,0-1-2,6-5-20,10 0-8,-1-5-22,-4-4-46,-3-10-80,-4-9-96</inkml:trace>
  <inkml:trace contextRef="#ctx0" brushRef="#br0" timeOffset="112002.1157">12317 8889 353,'0'0'116,"0"0"-74,0 0 30,0 0-4,0 0-60,0 0-8,0 22-4,0 11 2,0-4 2,0-5 0,1-8-4,-1-7 3,0-7-8,0-2 9,0 0 14,6 0-1,-1-18 13,4-7-26,4-3 0,0 0 2,5 6-2,-1 8-1,2 8-2,2 6-8,9 0 3,-3 20-22,2 12-29,-5 2-35,-3 3-52,-6-4-97</inkml:trace>
  <inkml:trace contextRef="#ctx0" brushRef="#br0" timeOffset="112287.9419">12870 8546 430,'0'0'92,"0"0"-67,0 0 24,0 0-31,0 0-11,0 0-5,0 164 59,0-51-11,0 8-35,-10 3-14,0-6 7,-1-11-4,-4-8-4,8-8 0,-5-15-35,6-11-15,-1-4-60,5-20-43,2-22-100</inkml:trace>
  <inkml:trace contextRef="#ctx0" brushRef="#br0" timeOffset="112529.7921">13492 8765 587,'0'0'87,"0"0"-87,0 0-2,0 0 2,-14 107 8,9-52 15,4 3-17,1 3 11,0-3-17,0 0 0,0-6 0,0-5-36,1-1-36,2-11-32,-3-9-77,0-13-113</inkml:trace>
  <inkml:trace contextRef="#ctx0" brushRef="#br0" timeOffset="112775.6546">13365 8906 308,'0'0'185,"0"0"-118,0 0-41,0 0-23,0 0 15,138-23 37,-68 47-45,1 8 6,-7 8-16,-12 0 6,-18 1-4,-14 0-2,-20 0 0,-6 6-2,-38-1-25,-20 0-20,-17-5-49,4-3-19,5-10 4,16-7-24</inkml:trace>
  <inkml:trace contextRef="#ctx0" brushRef="#br0" timeOffset="113307.7919">13875 9276 449,'0'0'56,"0"0"-55,0 0 14,114-41 17,-79 26-12,6-2-6,-1-2-11,-4-1 3,-7 0-6,-11 4 4,-12 2-4,-6 4 18,0 2 26,-6-1-5,-21 9-33,-8 0 9,-3 0-4,1 19 10,8 8 8,6 2-7,7 3-21,3-2 9,7-2-10,6 1-4,0-8 0,10-1-2,15-8 4,4-10 2,6-2-13,5-4-6,12-21-3,1-8-55,-2-9-3,0-6 44,-9-8-24,-8-7 41,-10-3 19,-12-1 1,-10 4 22,-2 15 15,0 16 48,-9 13 1,-4 14-23,2 5-34,-4 5-27,1 27 4,-2 15 4,7 11-8,5 2 1,4 5-4,0-1-5,19 0 4,5 0-41,6-2-14,-3-4-61,-4-8-135,-6-13-106</inkml:trace>
  <inkml:trace contextRef="#ctx0" brushRef="#br0" timeOffset="113675.7853">14736 9226 105,'0'0'330,"0"0"-329,0 0 5,116-26-6,-78 15 4,-3-6-4,-8 2 13,-6-4-13,-11 0 14,-10-1 1,0 1 4,0 0 48,-22 4-38,-5 3 5,-2 7-9,3 5-18,1 0 11,3 17-18,4 10 5,7 8-2,6 2-1,5 2 0,0-5-2,10-3-2,16-8-2,3-11 4,6-10-29,6-2 28,1-8-25,6-21-45,-2-10-13,-6-7-38,-7-4-38,-6-7 46</inkml:trace>
  <inkml:trace contextRef="#ctx0" brushRef="#br0" timeOffset="113847.6823">15222 8793 75,'0'0'89,"0"0"35,2-120 1,-2 110-25,0 10 0,0 0-76,0 27-4,0 26-19,0 15 87,-4 7-61,2 4-13,2-1-14,0-3 0,0-4-6,0-8 5,0-8-73,0-8-31,0-13-16,0-13-67</inkml:trace>
  <inkml:trace contextRef="#ctx0" brushRef="#br0" timeOffset="114043.5568">15340 9065 314,'0'0'55,"0"0"-23,0 0 33,0 0-16,0 0-11,123 32 4,-103-10-38,-7 4-2,-4 5-2,-9-1 0,0-1-98,-11-3-40,-22-11-151</inkml:trace>
  <inkml:trace contextRef="#ctx0" brushRef="#br0" timeOffset="114200.9915">15478 8821 328,'0'0'46,"0"0"-26,0 0-20,0 0 0,116-5-2,-98 42-13,-5 1-70,-3-2-127</inkml:trace>
  <inkml:trace contextRef="#ctx0" brushRef="#br0" timeOffset="114830.0651">15731 9057 387,'0'0'59,"0"0"-57,0 0 32,0 0 44,0 0-36,23 109-14,-13-84-16,1-1 4,3-4-15,-6-8 3,3-3 6,1-7-9,-1-2 9,4 0 0,3-9-8,1-16 16,4-8-18,-5-1 2,0-5 4,-7-1-4,-6-4-2,-5 5 2,0 8 1,0 11-6,-16 20-2,-8 0-8,-3 7-1,0 20-27,0-3 25,16-1-7,7-5-32,4-5 14,0-8 15,17-5 17,12 0 9,7-1 2,2-16 7,-2 1 9,-7 4 6,-4 7 29,-10 2-20,1 3-19,-3 0 6,-2 12-18,0 15 20,-2 2 20,-5 2-24,3-4 3,-4-4-19,-1-10-1,2-2 4,-1-7-1,-3-4-4,2 0 13,6 0-11,6-8 38,12-18-28,11-6-8,7-6-2,3 1-2,-1 7 0,-3 12-3,-9 13 0,-5 5 2,-8 7-3,-3 32-3,-5 8 3,-3 10-2,-10-3-19,0 1-60,-2-6-84,-23-5 11</inkml:trace>
  <inkml:trace contextRef="#ctx0" brushRef="#br0" timeOffset="115517.4474">17652 8961 84,'0'0'0,"0"0"-84</inkml:trace>
  <inkml:trace contextRef="#ctx0" brushRef="#br0" timeOffset="115904.2277">17652 8961 382</inkml:trace>
  <inkml:trace contextRef="#ctx0" brushRef="#br0" timeOffset="116087.1203">17652 8961 382,'-93'6'85,"93"-8"-30,0 2 0,0 0-10,0 0-7,0 0-10,0 18-20,0 10-1,0 11 9,0 1 3,0 3-15,-1-2-6,-3-5 2,2-6-33,-1-9-46,2-8-17,-3-9-19,4-4-86,0-17 85</inkml:trace>
  <inkml:trace contextRef="#ctx0" brushRef="#br0" timeOffset="116264.0069">17565 8782 258,'0'0'94,"0"0"-3,0 0-74,0 0-17,0 0-10,0 0 2,24 39 8,-5 0-34,4 4-48,4-7-69,4-6-21</inkml:trace>
  <inkml:trace contextRef="#ctx0" brushRef="#br0" timeOffset="116487.8686">17830 9006 105,'0'0'114,"0"0"25,0 0-62,0 0-13,0 0 36,0 0-36,0 0 11,21-57-42,-27 57-26,-4 0 0,-3 8-5,-3 13 2,5 0 0,1 2-4,10-4 0,0 4-6,0-2 6,23 2-4,6 0 4,4-2 0,5-5 7,-6 0-2,-6-6-8,-8-1 3,-14-2 0,-4 1-1,0 2 1,-13 2-9,-23 4 5,-10 2-59,-10-4-25,6-6-120,15-8-96</inkml:trace>
  <inkml:trace contextRef="#ctx0" brushRef="#br0" timeOffset="116857.3328">18485 9060 353,'0'0'114,"0"0"-101,147-43-11,-84 23 2,-1-1 16,-6-6-18,-9-1 24,-9 4-6,-12-1-19,-12 0 21,-12 1 17,-2 2 18,-11 6-1,-20 1-56,-11 12 2,-3 3 14,-7 0-14,-3 27 16,2 7-17,8 5 7,11 3 2,17-2-10,17 3 0,0-6-3,21-2 4,33-7-8,18-10-10,14-10-13,9-8-15,1 0-44,-1-4-13,-1-18-58,-9-6 20,-12-9-30</inkml:trace>
  <inkml:trace contextRef="#ctx0" brushRef="#br0" timeOffset="117447.6054">19431 8835 64,'0'0'164,"0"0"64,0 0-148,-126-72-2,72 72-30,0 26-23,4 16 28,8 4-31,16 7-4,9-5-18,13-7 7,4-9-11,0-8 4,7-9 0,17-9-4,2-6 8,11 0-2,-4-16 4,1-8-4,-8-5-4,-6 1 0,-3-4 1,-7 6-2,-1 8 3,-5 6 0,0 10 0,-2 2-4,-2 0 4,0 10-17,2 15 15,0 9-2,2-2 8,1-1-3,3-4-1,8-10-2,5-5-3,5-10 7,17-2-2,7-7 2,16-25-2,7-11-6,-3-7-3,-10-2-17,-14-3 6,-21 0 15,-19 6 5,-6 12 5,-14 13 2,-17 10 31,-2 14-5,-3 0-32,3 9 2,8 22 1,8 1-4,17 4 1,0 3 2,17-4-3,24-1 2,-1-6 0,0-6 0,-6-2-2,-10-4 0,-10-2 1,-11-4-1,-3 5 0,-11-1-3,-33 3-9,-14 1-11,-4-2-38,8-6-7,14-3 32,20-5-59,18-2-5,2 0 22,29-10-105</inkml:trace>
  <inkml:trace contextRef="#ctx0" brushRef="#br0" timeOffset="117971.9863">20075 8791 54,'0'0'138,"0"0"-22,0 0-15,114-115 1,-110 112-3,-1 3-60,-1 0-39,-2 20 0,0 16 0,0 8 30,0 2-25,0-2-1,6-8 2,5-8-6,7-6 0,3-10 6,2-8 0,2-4-6,4-1 3,-2-24-2,0-5 11,-3-7-11,3-4 0,0 1 1,0 5 3,-1 8-5,-6 10 0,-9 12 0,1 5-5,-1 8 5,-1 35 0,4 22 3,-7 15 9,-5 12 18,-2 3-20,0 4-8,-12 0 21,-14-1-23,-9 10 0,-17-5 0,-1-11-5,-10-14-18,-6-30 16,5-23 14,-3-23-4,11-7 8,8-34 6,16-19 17,17-11-30,15-12 17,6-10-21,46-8 1,16 4-7,15 14 5,3 19 1,4 19-1,-3 16 1,-2 6-2,-5 10-27,-7 7-57,-8 4-23,-16 0-84,-18 0-125</inkml:trace>
  <inkml:trace contextRef="#ctx0" brushRef="#br0" timeOffset="131173.2911">11002 10557 270,'0'0'61,"0"0"-24,0 0 18,0 0-12,0 0 35,-14-106-7,14 90 0,0-1 1,0 4-32,0 3 1,0 0 1,0 2-25,0 5 14,0 3-6,0 0-21,0 0-4,0 31-1,-5 19 1,0 19 2,-2 8 5,7-1-10,0-4 3,0-3 0,0-9-2,11-10 2,1-3 0,-4-14-2,-3-4 9,-3-14-12,0-3 5,-2-12-9,0 0 6,0 0 6,0 0 3,0-23-6,-11-12-1,-11-4-2,-5-7-8,-7-3 1,0 5 7,0 9 0,-4 12-4,5 13 5,-4 10-11,2 0 10,-1 26-11,1 10 14,1 6-8,10 3 10,10-4-2,9-2 0,5-5-8,5-8 7,22-6-8,11-4 9,8-11-5,17-5 5,6 0-17,7-12 11,2-17-33,-7-9 33,-10-5-17,-10 0 15,-13-2 5,-13 7 6,-17 8 0,-6 11 17,-2 14 0,0 5 17,0 0-37,0 12 0,0 20-1,-4 10 1,2 5 0,2-4-3,0-1 3,4-4-2,6-4-18,1-5-53,-7-11-27,-4-8-28,0-10-64</inkml:trace>
  <inkml:trace contextRef="#ctx0" brushRef="#br0" timeOffset="131334.195">11224 10553 429,'0'0'67,"0"0"-45,0 0-22,0 0-17,0 0 16,120 65-38,-65-31-2,5-2-68,3-4-42</inkml:trace>
  <inkml:trace contextRef="#ctx0" brushRef="#br0" timeOffset="131683.9769">11762 10754 81,'0'0'104,"0"0"29,0 0-31,0 0-19,0 0 7,0 0-11,25-53-43,-25 53-20,-16 0-16,-9 17 1,-1 12 3,2-2-2,1 4-1,12-2 6,4 0-1,7-6-6,0 0 0,0-4 8,7-1-5,13-4-1,2-2 9,3 1 1,0-5-7,-8-2-5,-5-1 0,-8-3 7,-4 0-12,0 3 5,-9 7 0,-23 4-1,-14 4 1,-6-5-2,2-1-8,9-1-9,9-6 13,18 2-34,6-6-31,8-3-30,2 0-17,33-17-31,13-13-16</inkml:trace>
  <inkml:trace contextRef="#ctx0" brushRef="#br0" timeOffset="132119.7854">11956 10788 173,'0'0'160,"0"0"-65,0 0 3,0 0-20,0 0-12,0 0-9,18-62-55,-22 66 0,-10 20 21,1 6-20,4 8 17,4 0-18,5 1 2,0-3-6,3-4 2,15-2-17,-1-2-14,1-6-33,0-8-17,0-11-18,2-3 29,2 0 53,3-17 0,2-13-24,-1-2 18,-1-7 16,-5 3 7,-5 6 37,-5 10 44,-6 11 0,-4 9 1,0 0-49,0 0-33,0 27 0,0 9 15,0 3 16,-2 2-20,2-5 6,0-7-15,0-7 0,0-10-2,0-8 3,0-4-3,0 0 10,0-8 23,13-20-27,12-4-6,6-7-55,4 2-31,6 1-46,-5 5-118</inkml:trace>
  <inkml:trace contextRef="#ctx0" brushRef="#br0" timeOffset="132607.6209">12506 10878 87,'0'0'42,"0"0"4,0 0-16,0 0 6,0 0-1,117 34 0,-93-34-28,-5 0 11,-7-10 1,-1-4-2,-8 3 9,-3-1 2,0 3 15,-9 4 6,-16 5-43,-6 0 23,-5 5-15,3 17-6,4 2 12,10 6-18,11 5 15,8-5-4,0 0-12,8-5-1,21-2 4,6-9 0,5-10-8,2-4 4,1-3-11,1-23-14,1-11-45,-7-9 25,-4-5-55,-6-5 28,-12-4 72,-9-5 16,-7 0 19,0 0 24,-3 11-17,-6 16 36,2 18 0,5 15-17,2 5-14,0 8-47,0 28-2,0 15 2,0 14 1,9 1 12,9 2-13,3-1-6,-4-5 4,-8-2-53,-6-8-67,-3-14 16,0-10-66,0-12 40,10-13-3</inkml:trace>
  <inkml:trace contextRef="#ctx0" brushRef="#br0" timeOffset="132844.6735">13141 11052 53,'0'0'95,"0"0"-6,141-124 6,-98 81-32,-9 2 10,-17 7-49,-6 12 31,-11 6 44,0 5-13,0 8-25,-7 3-35,-10 0-15,-4 6 6,-5 20-12,-3 6-3,2 4 17,9 3-12,8-1-6,10-2-1,0-3-2,9-5-11,20-5 13,4-7-31,5-9-9,1-7-58,-3 0-65,-16-14-217</inkml:trace>
  <inkml:trace contextRef="#ctx0" brushRef="#br0" timeOffset="133021.111">12676 10865 549,'0'0'0,"0"0"-20,0 0 20,179-7 19,-102-7-16,-3 0 4,-7 2-7,-13-1-43,-17-8-197</inkml:trace>
  <inkml:trace contextRef="#ctx0" brushRef="#br0" timeOffset="134518.7645">10969 11260 167,'0'0'242,"0"0"-175,0 0-67,0 0 0,0 0-4,0 0 4,42-14 68,54 14-20,32-3 2,25-5-7,18-1-25,12 4 14,2-2-32,-2-2 13,-5 1-15,-8 2 2,-25 2-1,-34 4 0,-41 0-36,-51 0-44,-27 6-60,-66 15 47,-42 0 45,-27 1-102,-13-2 36</inkml:trace>
  <inkml:trace contextRef="#ctx0" brushRef="#br0" timeOffset="134686.6593">11633 11347 78,'0'0'108,"0"0"-28,0 0-28,0 0-43,0 0 8,0 0 22,190-5 19,-74-7-6,8-3-18,1 0 9,2 2-20,-7 3-3,-3 2-18,-15 2-4,-13 3-23,-11-2-85,-11-4-97</inkml:trace>
  <inkml:trace contextRef="#ctx0" brushRef="#br0" timeOffset="135013.457">14090 10499 456,'0'0'30,"0"0"29,0 0 31,0 0-21,0 0-16,0 0-39,-101-20-13,76 80 0,-6 20 6,-2 9 14,2 1-12,7 0-8,6-7 8,6-5-9,12-5 0,0-10 0,5-9-8,33-14-24,16-18-61,23-18-14,14-4-36,10-30-289</inkml:trace>
  <inkml:trace contextRef="#ctx0" brushRef="#br0" timeOffset="135252.3103">14520 10479 692,'0'0'2,"0"0"28,0 0-30,0 0-8,0 0 8,0 0 29,-64 135 9,75-83-17,11 10-20,-1 0 10,-4-1-8,-5 5-3,-12-4 0,0-2-9,-4 0-51,-14-6-45,3-13-62,2-9-70,11-20-4</inkml:trace>
  <inkml:trace contextRef="#ctx0" brushRef="#br0" timeOffset="135853.9733">14751 10778 142,'0'0'203,"72"-128"-138,-41 93-20,-11 16-26,-11 8 20,-9 11 0,0 0 22,-20 14-61,-22 23 18,-9 9 11,-3 2-11,14-6-2,9-4 24,13-6-30,15-3 3,3-8-13,5-3-1,26-7 1,14-7 0,11-4-7,4 0 0,5-7-62,-12-17 0,-11-2-9,-14-2 22,-12 2 40,-8 8 16,-8 4 6,0 6 58,0 4 8,0 2-3,0 2-15,0 0-51,0 0-3,0 6-14,0 13 14,0 6 45,6 1-41,3-2 3,1 0-4,-4-4 7,1-2-14,1-4 4,-1-5 0,-3-7-2,-4-2 8,3 0-6,3 0 20,4-19-16,7-7 3,1-7-7,0-2 0,2 3-6,0 8 7,-2 8-1,-1 10 0,4 6-6,-1 0 1,-1 12 5,0 17-8,-6 8-1,-4 3 9,-2 3-21,1-6-11,-1-2-61,5-9-22,-2-8 9,4-12-21,0-6 25,7 0-41</inkml:trace>
  <inkml:trace contextRef="#ctx0" brushRef="#br0" timeOffset="136161.7838">15523 10880 111,'0'0'82,"0"0"33,46-108-23,-38 90 8,-4 11-3,-2 7-53,-2 0-20,0 13-24,0 20 0,0 4 36,0 7-11,0-1-24,0-10 1,7-4 5,6-11-7,1-7 0,-1-6 5,5-5-2,2-2-2,2-23 3,3-4 4,-5-10-1,-4 1-7,-7-2 0,-9 5 4,0 4-12,-9 11 8,-19 13-24,-4 7-11,-3 0-16,4 7 10,9 11-42,9 3 0,11 2-40,2-3-18,3-2-9</inkml:trace>
  <inkml:trace contextRef="#ctx0" brushRef="#br0" timeOffset="136860.4762">15868 10816 145,'0'0'131,"0"0"-57,0 0 9,0 0 5,0 0-17,0 0-1,41-55-37,-41 55-25,0 0-8,0 6-10,4 13 10,-1 7 1,3 2 6,3 3-12,2-8 5,2-3 0,1-4 6,4-6-6,2-6 0,1-4-1,12 0 8,-5-12-7,1-8 0,-2 0 0,-7-1 6,-7-2-3,-3 7-2,-6 3-1,-2 10 5,-2 3 10,0 0-15,2 0-8,0 0 4,3 8-5,1 8 9,8 0 0,1 0 2,-1-6-4,1-2 3,1-6-1,1-2 3,6 0-1,-3 0-2,5-12 1,-9-3 6,-1-2-11,-8-1 4,-7-7-2,0-2-1,0-7-29,-14-4 6,-10-2 3,-1-2-3,3 0 24,5 10-4,5 9 6,8 11 0,4 8 0,0 4-5,2 0-30,18 0-16,3 0 40,0 0-24,2 0 7,-7 0 26,-5 0 1,-4-6 1,-6 0 28,4 0 7,-1 2 32,3 3-28,5 1-17,-2 0 4,7 2-19,2 25 20,2 7 13,-3 9-25,-3 3 15,-4 3-21,-5 4-9,-6 1 7,-2-2-7,-6 2-105,-21-6-59,0-13-108</inkml:trace>
  <inkml:trace contextRef="#ctx0" brushRef="#br0" timeOffset="138043.7043">16673 10796 344,'0'0'91,"0"0"-67,0 0-1,0 0 19,0 0-21,117-35 6,-82 35-27,6 0 2,9 0 5,-1-5-2,-7-4-5,-8-3 6,-11-5-2,-12-1 0,-9 2 4,-2 1 5,0 3 46,-11 5-24,-8 2-10,1 5-5,-7 0-5,-7 7-4,-4 17 4,5 1-11,7 6 9,9-3-13,15-2 0,0-2-1,28-4 3,25-6-7,19-7 5,15-7 0,13 0-6,5 0-8,-3-17-22,-16-1 17,-18-5 4,-23 0 13,-28 0 1,-15-2 1,-2 6 18,-15 5 11,-20 11-11,-4 3-2,-1 0-13,7 3 26,8 11-29,8 5 6,5 3-4,8-2-2,4-2 0,0-2-4,0-2 13,4-4-16,12-8 7,8-2 0,5 0 0,6-14 0,0-12-6,0-9 1,-3-4-13,-5-5 12,-5-7-3,-7-3 4,-6 3 1,-9 6 6,0 12-2,0 16 33,0 13-11,-11 4-4,-5 12-18,-2 22 1,0 8-13,12 5 12,6-1 0,0-2-1,14-4-3,6-8 4,6-10-8,1-10-20,1-12 24,2 0-8,-3-10 12,0-16-2,-8-6-2,0 1 4,-4-1 0,-6 6 1,-5 6 2,-1 8-1,-3 9 0,4 3 8,-4 10-10,0 29-8,0 17 5,0 19 3,0 9 15,-2 19-15,0 1 1,2 2 5,0-7-6,0-10 0,-13-11 0,-10-21-40,-8-22-28,-2-20 28,-4-15 40,6-6 16,6-26-16,10-11 15,13-4-9,2-6-2,13-5 8,28-2-12,7 2 0,10 5 7,7 15-4,2 7 1,-1 4-1,0 4 0,-10-2 0,-3 1-3,-13-1 3,-4-4 1,-12-3-2,-1-2-2,-6 2 11,-3 2-9,-5 8 9,-6 7 11,0 12 4,-3 3 9,0 0-35,-9 15 0,-13 17-4,-5 3 8,10 2 3,5 2-7,8-7 0,4-1-4,0-9 4,22-8 0,20-11 0,21-3-17,17 0-21,9-25-115,-5-16-241</inkml:trace>
  <inkml:trace contextRef="#ctx0" brushRef="#br0" timeOffset="138269.5643">18412 10149 641,'0'0'48,"0"0"-48,0 0 0,0 0 26,171 82 12,-74-36 54,6 12-34,1 18-45,-16 15 9,-16 4-14,-30 4-5,-37-2-1,-25 2-2,-75 3-32,-51 3-36,-30 1-123,-13-1-211</inkml:trace>
  <inkml:trace contextRef="#ctx0" brushRef="#br0" timeOffset="143083.4788">1348 13060 491,'0'0'27,"0"0"1,0 0 3,0 0 41,0 0-4,0 0-25,0 0-23,-21-98-20,62 75 0,6 4 0,6 4 0,1 7 4,-10 7-4,-6 1 0,-11 0-3,-13 20 0,-10 8 1,-4 6-1,-7 4-14,-19 4-1,-8 1 17,0-6-2,10-4-2,4-10 3,12-7 1,8-4 0,0-4-13,10-1-1,17-2 12,8 0 3,5-3 0,3 3 3,-10-1 0,-8 9-3,-14 0 0,-11 10-6,0 4 5,-27 10 1,-13 3 0,-5-1 0,5-10-4,5-5 2,6-7-21,4-10-79,8-7-37,7 0-129</inkml:trace>
  <inkml:trace contextRef="#ctx0" brushRef="#br0" timeOffset="143465.7757">1473 12758 420,'0'0'19,"0"0"36,-119-39-34,73 39-1,-5 30 11,-8 20 2,6 23 2,1 13-6,8 20-20,13 12 7,13-2-7,12-5-4,6-17-1,17-19-4,23-15 0,10-18-2,8-14 9,13-18-6,7-10 1,8-27 0,1-24 12,-2-20-12,-2-15 5,-10-13 7,-4-17-14,-20-5 31,-26 3-17,-23 11-11,-43 18 0,-37 19-3,-18 24 0,-9 18 0,1 19-7,0 9-6,13 5-55,20 24-31,17-10-91,29-9-157</inkml:trace>
  <inkml:trace contextRef="#ctx0" brushRef="#br0" timeOffset="144485.6222">10017 9617 390,'0'0'43,"0"0"-27,0 0 13,0 0-5,0 0-13,84-111 37,-75 98-17,-4 6-20,-5 6 23,0 1-6,0 0 6,0 0-29,0 0-3,0 4-4,0 13-6,0 4 8,0-1 0,0-3 3,3-8-3,14-4 0,3-5 3,11 0-3,11 0 0,10-21 0,10-7 5,5-2-2,-7 0-4,-8 4 1,-17 9-58,-28 7-71,-7 10-88</inkml:trace>
  <inkml:trace contextRef="#ctx0" brushRef="#br0" timeOffset="145011.0119">9968 9593 56,'0'0'22,"0"0"39,0 0 3,0 0 25,0 0-22,0 0-41,-89 29-8,89-29 6,0-3 8,15-11 17,10-4-41,5 0 2,2 1 18,-4 2-16,-2 3-4,-6 2 6,-9 6-13,-5 4-2,-3 0 1,2 2 0,-1 17-3,2 1 6,3 3-3,2-5 1,3-4 4,4-6-10,6-8 8,7 0-3,6 0 18,-2-5-13,1-10 8,-5-2-12,0-4 6,0 1-5,-2 1-2,-2 4 0,-10 2-3,-3 9-8,-14 4-95,0 0-36,-40 8-114</inkml:trace>
  <inkml:trace contextRef="#ctx0" brushRef="#br0" timeOffset="145378.7879">9538 9624 54,'0'0'278,"0"0"-268,125-46-10,-75 46 17,0 0 28,-8 0 6,-8 21-34,-5 4-2,-10 7 7,-5 1-16,-7-1 25,-6-4-11,2-5-12,-1-8 11,3-6-18,-1-7-1,3-2 10,4 0-5,14-7 8,17-21 24,19-6-29,17-4 10,5 0-18,0 7 5,-9 4-1,-10 5 5,-9 6-10,-11 3 1,-9 6 0,-6 5-6,-8 2 6,-11 0-9,-1 0-33,-9 9-114,0 2-52</inkml:trace>
  <inkml:trace contextRef="#ctx0" brushRef="#br0" timeOffset="146901.365">3383 12964 582,'0'0'34,"0"0"-21,0 0-13,0 0 5,0 0-10,0 0 5,0 0 0,-4 116 13,4-42 3,0-2-4,0-5-4,0-17-5,0-14 5,0-11-1,0-14-2,0-8 1,0-3 13,0 0 43,0-3 3,0-20-35,0-9-29,0-9-1,0-10 6,4-10-8,11-6 2,6-1 0,4 2-6,5 14 1,-1 21-1,1 20 4,1 11-19,-1 20 4,2 26-1,-3 19 14,-6 5 3,-10-3-6,-9-8 6,-4-15-2,0-15-5,0-10 6,0-11 1,0-8 1,0 0 14,0-2-3,0-28 16,8-12-27,9-16 0,7-9-2,7-7 2,3 4 0,2 6-3,3 18 4,-2 19-1,-8 19 0,-8 8-13,2 14 12,-5 26-6,-1 14-9,-3 13 8,-5 5-29,-1 2-18,-8-2-21,0-7-75,0-11-19</inkml:trace>
  <inkml:trace contextRef="#ctx0" brushRef="#br0" timeOffset="147270.1376">4453 13026 353,'0'0'174,"0"0"-132,0 0-41,0 0 10,-143 104 8,112-50 20,9 2 1,15-8-38,7-7 5,7-7-7,26-10 0,9-10 8,10-11-8,2-3 5,-2-12 1,-4-20-2,-8-7 2,-11-6-6,-13-2 5,-16-6 0,0 3-5,-15 4 3,-15 9-3,-12 18-26,-6 15 19,0 4-17,-2 14-42,11 20-15,10 8-6,14-4 3,15-4-36,20-6 58,35-8 24,20-8-71</inkml:trace>
  <inkml:trace contextRef="#ctx0" brushRef="#br0" timeOffset="147733.8529">5209 13126 49,'0'0'106,"0"0"26,0 0-6,0 0-31,0 0-11,0 0-37,-143-42-1,107 42 1,5 5-29,-5 12 15,1 10-12,-1 12-13,0 3-7,7 7 2,10-3 2,5-2-5,11-5 4,3-4-4,0-7 0,23-10 0,8-10 0,5-8 0,7 0 0,3-28 10,-1-12-10,-5-10 0,-9-8-6,-11-13 4,-9-7 2,-11-3 0,0-4 3,0 4-6,-20 7 5,3 18-2,-3 16 8,10 16-1,4 21 23,4 3-20,2 14-10,0 32-4,0 15 2,0 18 2,4 6 0,13 8 1,6 1-7,-5-10 4,4-9-59,-2-14-18,5-18-38,2-11-42,4-18 4,0-14-44</inkml:trace>
  <inkml:trace contextRef="#ctx0" brushRef="#br0" timeOffset="147979.7002">5401 13113 168,'0'0'182,"0"0"-67,0 0-14,0 0-88,0 0-3,0 0 18,13 140 1,-9-79-15,5-3-14,3-9-18,-2-5-63,2-8-28,-3-14-67,-3-16-70</inkml:trace>
  <inkml:trace contextRef="#ctx0" brushRef="#br0" timeOffset="148201.5643">5470 12804 114,'0'0'332,"0"0"-257,0 0-15,0 0-41,0 0-19,0 0-13,12-13 3,24 36-85,-2-4-86</inkml:trace>
  <inkml:trace contextRef="#ctx0" brushRef="#br0" timeOffset="148792.7131">5979 13006 180,'0'0'103,"0"0"4,0 0-30,0 0 29,0 0-37,0 0-54,-31-4-15,31 45 0,0 10 0,0 11 7,12 4-7,-1-1 6,-3-3-2,2-4-3,-3-8 4,-3-6 2,-4-8-1,2-9 0,-2-13-2,0-9 15,0-5-1,0 0 40,0-1 6,0-27-20,0-9-25,0-18-19,0-8 0,-6-15-4,3-18 5,1-11-1,2-7 0,0 6-6,21 9 2,10 17-5,7 21-23,-1 22 13,3 27-22,1 12-25,-1 19-21,-7 34-57,-11 11 32,-19 8-148</inkml:trace>
  <inkml:trace contextRef="#ctx0" brushRef="#br0" timeOffset="149129.5932">5728 13307 470,'0'0'0,"0"0"4,120-36-2,-46 26-2,6 0 6,2 1 1,-10 1-9,-14 0 2,-17 4 0,-21-1 8,-12-4-8,-7 4 12,-1-7 77,0 1-54,0 3 1,0 4-4,0 4-12,0 0-17,0 0-3,6 21-4,7 8-5,1 11 14,4 2-5,4 1 0,-5-2-10,-1-4-37,-7-8-81,-9-12-7,0-11-85</inkml:trace>
  <inkml:trace contextRef="#ctx0" brushRef="#br0" timeOffset="149364.4473">6355 12956 164,'0'0'84,"0"0"32,0 0-80,0 0-26,0 0-10,124-52 3,-88 92-7,-1 4 4,6 4-38,1-4-20,1-10-39,3-8-39</inkml:trace>
  <inkml:trace contextRef="#ctx0" brushRef="#br0" timeOffset="150044.5443">6857 13156 119,'0'0'168,"0"0"-51,0 0 7,0 0-38,0 0 29,-20-101-41,0 101-46,-6 0 1,-9 7-10,-13 27-16,2 12 8,-3 3-5,11-1-6,13-4 0,11-6 0,13-8-3,1-9 3,0-6 0,20-10-6,11-5 4,9 0 2,9-23 0,5-12 5,-6-6-10,-8-1-2,-8-1 7,-11 11-2,-11 15 4,-5 8-2,-5 9 0,0 0-2,0 4 0,0 24-22,0 8 24,0 7-6,0-6-3,0-2-20,11-10 5,5-8-37,4-11 21,6-6-36,4-10-30,3-24-20,-2-8-25,-6-6 52,-8-6 29,-5-3 70,-8 3 16,-1 1 63,-3 0-4,4 4-19,-3 10 12,4 13-8,-2 11 0,-1 15 16,-2 0-64,2 7-4,0 22 26,0 8 41,1 7-36,-3 0-19,0 0-13,0-2-4,0-6 6,0-7-6,0-6-2,0-5 3,0-6-2,0-6-2,2-3 0,1-3 4,3 0-4,7 0 0,10 0 2,6 0 5,2-4-7,2-1 0,-4 3 0,-4 2 2,0 0-8,-8 0 6,-3 12 0,-6 8 0,-5 9-1,-3-2 1,0 4-3,-20-2-8,-9 0-19,-7-7-26,2-8-21,3-7-32,10-7-72,11 0-31</inkml:trace>
  <inkml:trace contextRef="#ctx0" brushRef="#br0" timeOffset="150267.4054">7556 13034 321,'0'0'120,"0"0"-42,0 0 0,0 0-48,0 0-12,0 0 12,89 138 5,-89-80-20,0-4-15,0-4-25,0-7-78,-15-16-102,-1-18-187</inkml:trace>
  <inkml:trace contextRef="#ctx0" brushRef="#br0" timeOffset="150498.2636">7580 12633 239,'0'0'223,"0"0"-130,0 0-39,0 0-54,0 0-10,0 0 1,54 106-50,-23-66-112</inkml:trace>
  <inkml:trace contextRef="#ctx0" brushRef="#br0" timeOffset="150751.626">7846 12878 279,'0'0'281,"0"0"-199,0 0-66,0 0 5,0 0 4,0 0 29,49 98-10,-29-54-42,-4 6 2,-6 1 7,-3-4-11,-7-3-8,0-3-55,0-10-61,0-13-14,0-11-21,12-7-71</inkml:trace>
  <inkml:trace contextRef="#ctx0" brushRef="#br0" timeOffset="150796.6">8087 13133 120,'0'0'124,"0"0"14,0 0-29,0 0-19,0 0-8,0 0-51,82-63-26,-75 91 12,-3 10-3,-4 5 6,0 3-8,0-3-12,-16 1-29,1-3-62,1-10-76,3-11-121</inkml:trace>
  <inkml:trace contextRef="#ctx0" brushRef="#br0" timeOffset="151043.9589">8120 12659 437,'0'0'28,"0"0"70,0 0-98,0 0-7,0 0-1,0 0-33,54 114-117</inkml:trace>
  <inkml:trace contextRef="#ctx0" brushRef="#br0" timeOffset="151311.7942">8336 12772 394,'0'0'117,"0"0"-20,0 0-48,0 0-48,0 0 26,0 0 12,110 165-9,-95-80 4,-7 3-33,-8-2 6,0-3-7,-4-16-44,-17-12-93,2-13-13,1-16-30,3-14 24</inkml:trace>
  <inkml:trace contextRef="#ctx0" brushRef="#br0" timeOffset="151617.6071">8372 13415 31,'0'0'56,"0"-103"-21,16 47 2,5 8 4,2 6 36,-2 16 6,-1 10-4,-3 10-31,1 6-11,-1 0-16,6 15-10,-3 11 10,0-1-18,0 1 10,0-4-3,0-1-7,-2-6 0,0-4-1,-5-6 1,-2-2 1,-1-3 0,-4 0-1,3 0 7,-3-12-7,4-7 4,3 0-6,0-6 2,5-3-1,0 0 3,0 8-1,-2 10 22,-3 10-20,3 0 1,-1 21-7,1 32 0,-10 26 23,-6 17 17,0 17-9,-13 11-7,-14 2-23,-6-4 7,2-2-8,6-16 0,11-11-6,14-17 6,0-25-1,0-26-10,0-17 8,0-12 3,0-40 105,-2-24-80,2-26-21,0-22-4,39-15 0,16 1 0,20 7 4,11 23-5,3 18 1,-1 21-6,-3 14 0,-8 15-17,-11 15-33,-10 17-28,-23 0-147</inkml:trace>
  <inkml:trace contextRef="#ctx0" brushRef="#br0" timeOffset="154282.6369">10037 13207 520,'0'0'38,"0"0"-31,0 0-6,0 0-1,0 0 13,120-7-10,-55 3 1,3 1-4,-4 1 0,-17 2 0,-12 0 0,-20 0 0,-10-2 0,-5-3 2,0-3-11,-8-4 7,-17-2-8,-8-3 8,1 5 2,5-3 0,11 10 16,8 0 14,6 5 14,2 0-26,0 0-13,13 0-3,25 0-1,6 0 4,10 10 5,-10 20-6,-11 8-4,-14 10 0,-19 13-28,-13-1-93,-45-8-241</inkml:trace>
  <inkml:trace contextRef="#ctx0" brushRef="#br0" timeOffset="155158.6135">11883 12904 376,'0'0'14,"0"0"69,0 0-3,-11-117-27,11 111 20,0 6-7,0 0-47,0 16-19,0 26-3,0 16 3,0 11 30,0 8-26,4 1 5,9-6-9,5-9 2,9-12 3,6-12-5,7-16 0,6-13 1,4-10 5,4-8-6,-3-24 1,-6-14 5,-8-10-4,-14-9 2,-12-3-1,-11 2-3,0 8-6,-18 12-2,-8 16-7,-1 17-19,4 13-5,8 0-50,3 14-15,12 13 24,0 0-8,14-2-6,20-7-35</inkml:trace>
  <inkml:trace contextRef="#ctx0" brushRef="#br0" timeOffset="155556.8829">12458 12988 185,'0'0'157,"0"0"-41,0 0-16,0 0-73,0 0-26,0 0 5,1 72 17,7-10 36,-4 9-27,0-3-23,-4-8 9,0-4-9,0-10-4,-2-10 6,-9-10-9,3-6 1,-2-12-3,5-8 8,-1 0 29,2 0 9,-7-5-21,-1-15-18,4-15-2,1-9-2,7-16-3,0-13-1,0-7-3,13-3 3,8 10 1,3 21-5,5 22 4,3 18-3,5 12-3,-3 0-8,-3 12 13,-9 14-15,-9-1 5,-6 9 6,-7-5-19,0 3-20,-27 2-16,-6-4-9,-5-2-1,-2-2 13,2-4-44,9-8-75</inkml:trace>
  <inkml:trace contextRef="#ctx0" brushRef="#br0" timeOffset="156066.5706">13232 13182 238,'0'0'107,"0"0"-45,0 0 6,0 0-1,-1-107-6,-28 87-2,-11 3-15,-9 8-12,-6 4 11,-3 5-35,2 5 28,4 16-26,15 7-8,12 7 5,14 2-7,11 2 0,0-6-6,0-6 6,17-8 0,10-4-1,2-10 4,5-5-5,4 0 2,-1-17 0,2-14 7,-8-6-7,-10-7 0,-7-7 3,-9-2 2,-5-5-5,0 5 0,0 0 1,0 5 0,0 12 4,0 13-5,0 14 18,0 9-4,-3 0-14,-1 24-9,-2 19 6,0 12 1,3 7 2,3 5 0,0-1 0,11-8-7,14-5-16,6-12-21,5-6-28,11-14-7,3-7-60,6-9 17,4-5-71,-2 0-6</inkml:trace>
  <inkml:trace contextRef="#ctx0" brushRef="#br0" timeOffset="156627.7453">13644 13159 130,'0'0'143,"0"0"-1,0 0-56,-4-104 30,-23 104-32,-9 0-30,-11 5-22,-5 24-14,4 6-12,3 0 10,11 2-14,13-4 0,9-9-2,10-2 0,2-6-7,0-9 7,4-3-4,18-4-4,8 0 15,3-22-7,3-4 0,-9 2 0,-5 1-5,-9 0 10,-5 3-5,-2 4 0,-6 8 5,0 1-10,0 7 5,0 0-13,4 9-8,3 13 4,4 3 17,0 4 0,2 2 4,3-4-8,4-3 4,0-5 0,5-12-6,0-7 8,-1 0-2,-4-17 5,1-21 1,1-12-5,-5-12-1,1-7 1,-3-5 0,-6 2 2,-4 2-3,-1 1 20,-1 10-20,-1 10 25,-2 20 0,0 15 18,0 11 22,0 3-60,0 17-3,-2 27-4,-10 17-1,5 9 3,7 9 0,0 1-4,0 5-1,0-1-21,3-6-25,-3-13 1,0-10-78,0-13-57,-9-16 1,-6-18-50</inkml:trace>
  <inkml:trace contextRef="#ctx0" brushRef="#br0" timeOffset="157168.0703">13798 13032 524,'0'0'41,"0"0"-12,0 0-24,0 0-5,0 0 0,0 0 4,71-10-4,3 10 7,3 0-4,-9-10-1,-15 0-2,-22 0 0,-15 3 0,-12 4 6,-4 3 10,0 0 68,0 0-36,0 0-24,-2 10-16,-13 18-5,1 12 5,3 6-8,4 0 5,7 0-9,0-4 4,0-3-1,0-4-3,2 0-47,3-7-70,-5-10-46,0-16-126</inkml:trace>
  <inkml:trace contextRef="#ctx0" brushRef="#br0" timeOffset="157399.9288">14101 12811 442,'0'0'37,"0"0"-37,0 0 1,0 0-6,0 0 5,143 89-66,-93-59-129</inkml:trace>
  <inkml:trace contextRef="#ctx0" brushRef="#br0" timeOffset="157985.568">14419 13009 381,'0'0'132,"0"0"-98,0 0-1,0 0-3,0 0 37,-46 107-20,46-67-25,0 4 4,0-4-23,11-5 0,7-10 0,-4-6 3,7-7-8,-1-10 3,0-2-1,3-2 10,4-27-8,-1-10 10,3-12-9,-4-5 2,-10-4-5,-13 4 0,-2 10 1,-4 11-4,-25 22-8,-13 13 2,-10 0-12,-3 25-18,-3 16 26,9 2-4,18 0-7,17-1 0,14-10-73,25-11 31,27-16 44,14-5-8,5-5 0,-9-24-21,-1 1 1,-12-2 33,-9-1 17,-8 2 18,-8 0 57,-8 8 4,-6 7 13,-7 3-1,-1 8-17,-2 3-11,0 0-44,2 0-19,1 12-2,8 16 2,0 7 1,5 9 2,-1-9-2,1-1 3,-3-10 2,0-8-6,-4-7 0,-2-7 6,-3-2-5,-2 0 2,7-14 12,6-20-8,9-9-3,-1-1-4,4-4 0,4 9-1,-2 8-5,-3 13 4,0 14 2,-6 4-1,-2 16-8,-2 26 8,-5 11-1,-3 8 2,4-1-4,1-7 4,1-5-48,-6-15-69,-1-15-156</inkml:trace>
  <inkml:trace contextRef="#ctx0" brushRef="#br0" timeOffset="159463.688">15661 13068 107,'0'0'12,"0"0"-2,0 0 27,0 0 14,0 0 36,0 0-31,0 0 17,0-100-27,0 91 34,-10 4-11,-4 1-18,-6 4 0,-6 0-31,-4 0 16,-1 0-36,-5 9 9,3 8-2,6-3-4,9 4-3,7 0 0,11 4-2,0 2 2,4 5-7,21-2 7,10-3 0,1 4 4,3-1-7,-8-4 4,-8 1-1,-6-2 3,-9-3 0,-8-3-3,0-2 0,0-5 2,-20 6-10,-12-1-1,-5 0-56,-1 0-18,5-1-59,10-8-29,10-5-120</inkml:trace>
  <inkml:trace contextRef="#ctx0" brushRef="#br0" timeOffset="161367.4589">16664 12984 309,'0'0'49,"0"0"-28,0 0-2,0 0 13,-131 40 26,95-2-15,7 4-7,11 2-13,5-6-21,13-3 5,0-5-7,0-10 3,15-7-8,12-6 9,6-7-4,8 0 14,-1-15-9,-5-8-2,-6-5-3,-13-8 0,-13-3 13,-3-3-13,0 2 0,-14 4 3,-8 6 1,-3 8-8,3 13 0,7 9 3,1 0-2,5 5-11,7 15 5,2-2 8,0-3-48,4-1 25,21-11 16,6-3 1,5 0 3,-1-20 4,3-6 0,-5-6 1,-4-2 3,-7-3-4,-3-1 5,-10 4-4,-5 5 13,0 8-5,-4 11 37,0 10-12,0 0-34,0 36-9,0 25 9,0 25 18,0 21 13,10 12-20,7 4 2,1-9 10,-5-10-22,-1-12 7,-12-13-8,0-18 2,-12-15 2,-14-19-2,-6-15-1,1-10 11,2-2-10,0-14 8,5-16 0,6-10-2,5-14-9,13-13 2,0-7-1,24-5 0,28 0-7,14 7 1,13 8 6,6 8-49,-2 5-63,-4 7-95</inkml:trace>
  <inkml:trace contextRef="#ctx0" brushRef="#br0" timeOffset="161735.3639">17511 12944 653,'0'0'47,"0"0"-47,0 0 0,0 0-6,-4 128 12,12-86 6,0 0-6,-4-5-5,0-9 5,-1-12-5,-3-11-1,0-5 12,0 0-11,0 0 12,0-3 0,0-18-3,0-8-7,0-12-3,0-6 0,0-4-2,4-2 2,14 15-11,2 9 7,2 17-5,1 12 6,5 0-6,8 21 9,-2 20-1,1 11-5,-10 6-18,-7 0-41,-9-3-51,-9-7 38,0-12-78,-16-11-138</inkml:trace>
  <inkml:trace contextRef="#ctx0" brushRef="#br0" timeOffset="162523.1863">17959 13114 327,'0'0'25,"0"0"-24,127-44 25,-80 26 8,-7 0-12,-2-2-9,-13-2-5,-5-2 4,-9 2-4,-11-1 30,0 5 22,0 9-4,-20 6-15,-5 3-6,-1 0-25,-5 12 7,2 15-8,0 9-5,8 4-6,8 2 5,11 2-4,2-5 1,2-4-5,26-5 2,9-7-8,6-14-13,7-9-17,4 0-25,2-9-17,-1-18 6,-6-8-28,-9-3 24,-11-8 69,-8 0 12,-5-3 9,-8 5 11,-4 4 25,-1 11 1,-3 13-10,0 11 49,0 5-23,0 0-58,0 4-4,0 24 0,0 12 16,0 4 5,0 3-17,0-1 3,0-7-7,0-9 0,8-7 3,6-11 0,-3-12-3,3 0 2,-1 0 1,3 0 3,-1-17-3,1-1-1,-1 4 0,-1 2-2,-1 4 0,-2 7-1,-1 1-1,-2 0 1,3 3-6,3 13 7,-1 6 0,1-4 0,1-2 0,1-8 0,1-8 5,3 0-5,1-4 2,1-22 12,2-6 16,-1-6-21,-6 0 12,-3-4 7,-8 0-12,-3 0 7,-3-1-21,0 3-1,-20 8 4,-7 9-5,-6 12-2,-1 11-5,5 6-60,5 28 5,8 14-44,14 9 24,2-3-99</inkml:trace>
  <inkml:trace contextRef="#ctx0" brushRef="#br0" timeOffset="163984.677">19361 13162 410,'0'0'52,"0"0"-44,0 0 34,158-140 8,-104 94-12,0 0 6,-10-1-35,-10 3 1,-19 2-8,-15 4 0,0 5 16,-23 14-14,-10 9 14,-6 10-15,-1 0 3,1 3-6,16 12 0,4 3 2,17 2-5,2 4 2,4-2 1,25 0-2,11-1 7,5-8-5,-1-1 0,2-1 0,-11-1 0,-8 2 0,-8 1 0,-5 1-1,-9 5 8,-1 3-15,-4 0 8,0 0-21,-2-2 2,-9-6-26,5-5-16,0 0 4,6-9-12,0 0-35,6 0 40,19-21-22,7-5 59,2-6 27,-3-2 10,-2-4 15,-3-1 29,-1-3 39,-3 1-39,-2 9-12,-10 11 25,-4 12 19,-6 6-7,0 3-48,0 0-31,2 21-6,-1 13 6,2 8 17,3 0-2,0-2-14,3-4-1,4-6 3,3-5 3,2-12-6,-1-10 0,4-3 0,-2 0 10,6-18-7,-1-10 0,1-6-1,0-1 4,-6 3-8,-1 2 2,-7 4 0,-4 8-1,-2 6 1,-5 10 0,0 2-2,0 0-7,0 7 0,2 16 3,1 7 6,3 5-2,2 1 3,6-5-1,4-4 1,2-9 4,3-8-5,1-10 0,3 0 1,13-12 11,4-20-12,3-10 2,-5-7 2,-8-5 2,-8-4-6,-9-6 0,-7 0 1,-9-5 3,-1 8-4,0 6 0,0 13 17,-9 21 13,-3 10 26,-3 11-32,-6 11-17,-5 27 2,-6 11-9,6 11 0,10 1-1,12-1 3,4 1-2,0-3 0,17-2 3,10-5-9,4-3 6,-2-10 0,-2-9 0,0-9-2,-4-12 1,-6-8-4,1 0-1,3 0-6,2-24 12,9-4-14,6-8 9,0-5-21,-4 4 26,-2-4-1,-7 10 2,-10 4-1,-7 15 0,-8 7 0,0 5 25,0 0-25,-8 7 4,-11 19-3,-6 8-1,7 5 9,8-6-9,9-1 0,1-4 0,1-5 0,23-9 0,7-5 0,5-9 5,5 0-4,8-12-1,2-11 4,3-8 0,0-5 2,-2-5-6,-8-10 0,1-3 5,-8-6-3,-10 4-2,-2 1 0,-16 11 0,-3 16 6,-4 15-6,-2 8 2,0 5 4,0 5-12,0 25-5,0 11 11,0 5-4,12 4 6,19 1-2,12-1 8,14-6-4,8-5 36,-5-7-21,-11-13 11,-17-2-4,-15-6-22,-17 4-4,-7 9 6,-55 11-5,-50 18-2,-37 10-68,-20-5-49,1-10-207</inkml:trace>
  <inkml:trace contextRef="#ctx0" brushRef="#br0" timeOffset="166513.0239">991 15075 197,'0'0'54,"0"0"-28,0 0 65,0 0-7,0 0-20,0 0 23,54-106-31,-54 104 38,0 2-53,0 0-7,0 0-25,0 0-9,0 15-4,0 11-8,0 13 12,2 1 4,9-2-1,5-4-3,3-3 0,4-12 0,-1-7-3,3-12-1,4 0 4,2-3 3,-4-29-1,-2-4 2,-5-5 1,-5 1-2,-10 5 1,-4 9 0,2 11-4,-3 10 8,0 5-8,2 0-4,0 9-7,2 19-3,3 13 11,3 12 6,-2 5-3,5 5 0,-3-5-28,-2-5-52,3-2-35,3-12-52,1-14-37,6-18-14</inkml:trace>
  <inkml:trace contextRef="#ctx0" brushRef="#br0" timeOffset="166911.3579">1295 14516 460,'0'0'54,"0"0"-27,-144-66 21,102 78-48,-7 42 0,-9 24 18,-5 28 16,1 19-1,16 0-15,15-9-11,24 0 1,7-12-8,15-12 1,27-16-1,16-18 2,14-18-2,13-17 6,13-19-6,11-4 6,5-32-3,-1-21 8,-6-12-9,-13-16 1,-18-9 9,-18-9-2,-25-3-4,-24 2 12,-9 8-14,-38 6 2,-20 21-6,-13 27-1,-16 34-1,-13 6-6,-14 42-24,-2 13-25,14 1-52,26-4-21,36-14-106</inkml:trace>
  <inkml:trace contextRef="#ctx0" brushRef="#br0" timeOffset="169796.7552">3107 15031 251,'0'0'83,"0"0"-15,0 0-11,0 0 15,0-104 3,0 90-1,0 10-17,0-1-9,0 5-9,0 0-39,0 19-4,0 25-2,0 20 6,2 17 2,7 2 9,2 1-11,-2 3 1,2-9 2,-5-6-3,0-5-25,-6-8-78,0-10-56,0-13 7,0-18-92</inkml:trace>
  <inkml:trace contextRef="#ctx0" brushRef="#br0" timeOffset="170157.5901">3444 14985 436,'0'0'24,"0"0"-23,0 0-1,0 0-3,0 0 3,0 0 38,-63 120-27,26-75-6,2-4 2,-5-2-7,2-6 0,-1-2 3,8-5 2,8-4-5,7-13 0,14 0-2,2-6-2,0 4 4,22-3-2,20 0 4,12 4 6,6 1-1,7 5-1,2 7-6,5 7 6,-1-2-6,-3 2 0,-14 5-1,-21-3-41,-18-7-144</inkml:trace>
  <inkml:trace contextRef="#ctx0" brushRef="#br0" timeOffset="170554.3418">3701 15291 106,'0'0'476,"0"0"-434,0 0-42,0 0-21,0 0 17,0 0 4,21 92 3,-5-51 3,-1-7-3,-1-8 3,-6-8-8,-1-8 2,-7-10 0,0 0 9,0 0 3,0 0 61,0-4-25,0-14-43,0 1-7,0-12 2,0 0 0,2-3-10,16 9 7,2 0-3,3 6 2,5 13-14,-3 4 16,2 0-8,-2 0 4,-6 14 0,-2 7-8,-5 11-24,-10 0-39,-2-1-22,0 3-8,-8-6-110</inkml:trace>
  <inkml:trace contextRef="#ctx0" brushRef="#br0" timeOffset="170919.1278">4161 15344 287,'0'0'75,"0"0"16,0 0-56,0 0-8,0 0 9,0 0-35,9 42 56,-9-4-17,4-4-39,8-5 7,9-8-8,2-5 1,2-6 4,-1-6-5,0-4 0,0 0 16,-2-9-14,-4-8 5,-5-8-1,-9 0-6,-4-7 17,0 2-14,-17 0 0,-9 6 6,-9 10-3,-5 12-9,0 2 3,7 0-44,7 14 43,13 2-61,13 2-39,0-6 34,12 0-33,19-5-47,7-1-56</inkml:trace>
  <inkml:trace contextRef="#ctx0" brushRef="#br0" timeOffset="171410.4718">4511 15366 300,'0'0'120,"0"0"-64,0 0 0,0 0 28,0 0-14,0 0-15,0-29-19,0 29-30,0 0-6,0 0 0,0 0-20,0 5 14,11 13 6,5 5 0,-1 0 3,0 0-3,-1-4 0,0-5 1,-2 0 2,1-10-3,-7-2 0,3-2 3,-1 0 3,2 0-6,-2-9 4,1-10-2,-1 6 3,0-4-5,-4 8 0,1 2-3,-3 7-2,0 0-2,7 0 2,3 18 1,0 6-1,9 6 5,-1-8 0,0 0 0,0-8-1,-4-7 1,-3-7 0,-4 0 10,-1-5-9,4-19 22,-3-5-14,0-4-8,-2-3 7,-3 1-8,0 2 0,-4 8-2,0 5 0,-6 17-39,-25 3-86,-12 3-65,-8 17-43</inkml:trace>
  <inkml:trace contextRef="#ctx0" brushRef="#br0" timeOffset="173376.1629">5106 15163 120,'0'0'40,"0"0"-7,0 0 42,0 0-7,0 0-13,-11-120 13,11 97-39,0 11 19,0 3-1,0 5-7,0 4 10,0 0-33,0 4-17,-2 31-9,-3 18 9,-1 14 36,1 7-12,5 2-21,0-2 5,0-8-8,0-3 0,11-9-4,1-12-52,1-8-102,-7-20-68</inkml:trace>
  <inkml:trace contextRef="#ctx0" brushRef="#br0" timeOffset="174589.1628">5240 15462 400,'0'0'79,"0"0"-79,0 0 0,0 0 0,0 0 3,141-4 0,-95 0-1,-1-6-2,-15 2 2,-4-4 3,-13-3-3,-9 1 1,-4-7 0,0 4 6,-3-3-7,-21 8 10,-5-1 44,-2 9-22,0 4-5,0 0-14,4 12-14,-2 18 17,-2 3-18,7 6 8,8-3-1,12 0-3,4-8-4,2-2 0,27-4 2,10-8-7,17-5 5,13-9-6,10 0-20,3-13-36,-1-6-18,-4-8-1,-14-3-8,-14 2 25,-23-4 55,-16 6 9,-10-2 69,0 8 12,-21 7 18,-6 4 13,-4 7-64,-2 2-1,1 0-25,8 11-14,2 6 5,2 1-9,4 5-4,7-2 0,3 1 1,6 0-6,0-8 6,0 0-1,2-6 0,21-8-12,6 0 10,-1 0-4,6-26 6,-5-2-2,-5-12-11,-2 1 5,-6-7 4,-9-5 8,-7 5-2,0-7-2,0 7 1,-2 10 7,-5 14-8,2 12 46,2 10-1,3 0-45,-1 6-6,1 28-7,0 12 13,0 4-5,4 3 5,16 1 0,5-7-2,2-2-8,4-5-36,0-12-19,3-5-44,1-18 24,3-5 18,3 0-10,1-10-5,-3-16 26,2-1 55,-6 1 1,-1-6 21,-8-3 23,-6 7 39,-6 10-11,-10 6 5,-4 10 21,0 2-5,0 0-38,-22 20-52,-14 18 0,-6 8-2,-3 3 8,12-10-4,10-7-3,15-14-2,6-5 0,2-8 1,0-5-5,0 0 2,6-1 2,19-20 13,10-5-13,1 2 0,-2-2-1,-10 8-1,-8 10-1,-3 8 3,-6 0-15,0 24 14,1 18-10,-3 16 11,-3 13 1,-2 5 0,0-1-2,0 6 1,-5 0 0,-19-5 0,-7-9 3,-9-18-6,0-21 3,1-8 0,6-18 2,4-2 4,10-6 10,3-26-1,9-10-15,7-16 4,7-10-4,36-13-10,15 1 1,15 4-29,10 14-40,-2 12-22,-9 14-39,-14 14-83</inkml:trace>
  <inkml:trace contextRef="#ctx0" brushRef="#br0" timeOffset="174889.1177">6666 15540 37,'0'0'118,"0"0"-26,0 0-1,0 0-37,0 0-10,0 0-31,-8 0-13,37 0 11,9-10-6,1-12-3,-3-6 5,-11-6-3,-13-3-1,-6 2-2,-6 5 5,-2 6 14,-23 6 60,-11 7-19,-1 11-20,-6 0-31,-1 29 4,3 11-11,8 2 5,8 4 4,16-4-10,9-3 0,5-7-2,31-9-1,11-9 1,15-9 1,9-5 2,5-7-3,-1-19-60,-1-14-149</inkml:trace>
  <inkml:trace contextRef="#ctx0" brushRef="#br0" timeOffset="176964.7783">7754 14976 553,'0'0'63,"0"0"-41,0 0-22,0 0-14,0 0 14,0 0 4,57 139 13,-29-79-7,-6 9-9,-6-2 7,-7 5-8,-9-1-1,0-1-75,-7-1-85,-11-17-53</inkml:trace>
  <inkml:trace contextRef="#ctx0" brushRef="#br0" timeOffset="177358.1382">8049 15476 89,'0'0'247,"0"0"-169,0 0-30,0 0 28,0 0-20,0 0-33,33-58-23,-31 62-7,3 15 7,1 2 11,-1-1-11,-1-2 10,-1-2-2,-1-8-6,0-2 10,-2-2-1,3-4 2,-3 0 20,2 0-4,-2 0-10,0 0-6,0-8-12,0-2-2,4-7-2,7-2-1,7 1 2,5 0-2,3 6 0,0 9 2,5 3-5,-1 0 6,4 0-2,-3 1 3,-5 13-1,-6 4 0,-4 0 1,-7 2-2,-9 2-18,0 3-67,0-2-7,-20-5-26,-5-5-132</inkml:trace>
  <inkml:trace contextRef="#ctx0" brushRef="#br0" timeOffset="177624.9939">8626 14988 422,'0'0'120,"0"0"-24,0 0-56,0 0-40,0 0 0,20 113 70,-11-41-34,6 9-28,2-3-6,0-4 4,-3 0-2,-8-7-4,-4-3-8,-2-10-82,0-10-58,-22-18-141</inkml:trace>
  <inkml:trace contextRef="#ctx0" brushRef="#br0" timeOffset="178610.6117">8559 15415 416,'0'0'8,"0"0"-5,0 0-1,138-20 3,-75 20 3,8 0-4,7-3-1,-3-3-2,-5-2-1,-12 0-41,-22-2-15,-18 7-31,-14-6 27,-4 3 53,-5 1 7,-17 5 12,-2-5 22,1 3 16,6-3-1,3 0-2,8 5-1,3-4-10,1 0-8,-2 3 5,-4 1 12,-8 0-11,-5 9-18,-9 17-9,0 6 10,0-2 1,13 3-18,8-8 6,9-1-6,0-6 0,7-4-4,21-10 4,15-4-2,13 0-10,4-19-27,0-8-16,-1 1-3,-9-6-3,-11-2 37,-11 3 6,-10-6 18,-9 8 9,-7 10 17,-2 9 50,0 6 25,0 4-33,0 0-25,0 4-43,0 18 5,0 6 24,0 4-15,0-2-2,0-4-12,0-4 0,7-3-1,0-2 4,-2-11-3,3-2 0,-6-4 7,0 0-7,1 0 4,-3 0-3,4-2 17,5-16-17,2-4 0,7-4-2,5 0 1,6 3-2,3 9 1,-6 5-2,-5 9-2,-8 0 1,3 14 4,0 13-5,2 4 7,0 1-4,-1-2 2,-2-8-14,4-6-3,1-9-15,7-7 19,4 0 11,9-19-18,3-15-12,3-5-16,-3-7 37,-8-3 11,-6-4 0,-10 7 3,-11 7 13,-8 8-4,0 16 43,0 6 23,-8 9-42,-13 0-21,-6 20-14,-2 19-1,5 1 2,6 0 0,11-4-2,7-8 0,0-1-2,10-6 0,9-4 2,-1 3 0,3-9-1,-8-1 4,-5-2-4,-4-2 1,-4 2 0,0 0-1,-15 10 1,-24 2-11,-15 6-43,-4-4-55,5-8-18,19-10-8,19-4-119</inkml:trace>
  <inkml:trace contextRef="#ctx0" brushRef="#br0" timeOffset="178875.7002">10157 15175 460,'0'0'115,"0"0"-32,0 0-15,0 0-48,0 0-16,0 0-6,33 43 4,-23 5 2,-1 6 3,-9 4-7,0-4-11,-4-6-96,-13-12-48,5-18-128</inkml:trace>
  <inkml:trace contextRef="#ctx0" brushRef="#br0" timeOffset="179142.5339">10173 14895 371,'0'0'20,"0"0"-20,0 0-9,0 0 6,45 116-52,-23-80-171</inkml:trace>
  <inkml:trace contextRef="#ctx0" brushRef="#br0" timeOffset="179496.3153">10378 15105 384,'0'0'201,"0"0"-158,0 0-43,0 0 0,0 0 58,0 0-20,51 142 9,-30-95-30,-2-7-16,2-5 12,-5-12-12,-6-6-1,-3-4 5,-5-11-1,-2-2-4,0 0 9,0 0-4,0-9 6,0-16-11,0-5-1,0-10-2,6-4-9,5-6 5,8 6-19,1 12 6,5 11 17,1 16-10,4 5-29,3 0 3,2 3 2,3 17 21,5 3-6,-3-3-35,-3-5 25,-2-7 3,-9-3 27,-4-5-1,-7 0 6,-3-18 1,-7-7-3,1 1 0,-6-2 13,0 2 2,0 10 24,-15 2 11,-10 8 26,-8 4-35,-12 0-8,-6 26-25,-1 10 21,6 8-22,14 5 2,14-3 2,18-2-11,0-9-1,24-3 0,30-7 0,22-11-1,21-10 1,23-4-7,15 0-49,10-20-105,-10-8-154</inkml:trace>
  <inkml:trace contextRef="#ctx0" brushRef="#br0" timeOffset="179778.1429">11625 15262 514,'0'0'65,"0"0"-54,0 0-6,0 0-4,0 0 24,0 0 41,137-10-32,-82-2-24,-3 0-7,-7 2 1,-12 0-3,-10 6 1,-12 4-2,-9 0-23,-2 0-216</inkml:trace>
  <inkml:trace contextRef="#ctx0" brushRef="#br0" timeOffset="180040.9803">11509 15408 690,'0'0'63,"0"0"-63,0 0 3,0 0 43,0 0-1,0 0-33,169-38-5,-93 25-5,-5-7-1,-7 3-1,-12-1-10,-10 0-22,-8 1-76,-8 4-92,-11 3-64</inkml:trace>
  <inkml:trace contextRef="#ctx0" brushRef="#br0" timeOffset="180308.8156">11941 15150 424,'0'0'122,"0"0"-46,0 0-3,0 0 27,0 0-35,0 0-31,-34-49-34,41 49-3,26 4 3,9 16 18,3 9 9,-3 7 8,-11 4-24,-10 6-2,-12 3-2,-9 9-3,-13 13-4,-41 15 0,-21 11-156,-13-7-652</inkml:trace>
  <inkml:trace contextRef="#ctx0" brushRef="#br0" timeOffset="186417.3674">13893 14918 442,'0'0'28,"0"0"-16,0 0-7,0 0 81,0 0-14,0 0-29,0 0-34,-147-19 1,103 43-10,11 3 5,8-2-3,14 3-1,11 2-1,0 3 0,11-8-3,22 3 7,9 0-4,13-2 0,8 5 2,0-7-2,-9 0 0,-15-6 0,-18-4 0,-17 0 6,-4 0-6,-25 4 2,-27 9 1,-20-1-6,-6-5-21,4-1-30,14-8 14,20-7-10,16-5-3,24 0-2,0-11-131</inkml:trace>
  <inkml:trace contextRef="#ctx0" brushRef="#br0" timeOffset="186638.2213">14281 14754 509,'0'0'31,"0"0"38,0 0 28,0 0-56,0 0-41,0 0-5,0 127 5,-2-46 7,-1 4 2,0-3-7,1-3-2,-6-3 0,4-10-5,-3-12-58,-3-10-67,-6-16 3,-9-16-135</inkml:trace>
  <inkml:trace contextRef="#ctx0" brushRef="#br0" timeOffset="187076.9533">13993 15141 319,'0'0'15,"0"0"-13,0 0 13,162-36 21,-96 26-8,3 2-6,-4 0-22,-16 4 9,-18 2 0,-15 2-8,-14 0 5,-2 0 4,0 14 5,0 23 64,-5 2-34,-8 7-17,5 7-5,3-11-22,5 0 3,0-5-4,9-12 2,11-7 0,4-8-1,-2-10 1,8 0 10,5-21-10,0-16 5,4-11-5,-5-6 3,-13-4-6,-7-1 4,-12 5-3,-2 10 3,-13 14-3,-21 14 1,-4 16-1,-6 0-5,-1 14 2,5 11-10,11-1-42,18 3 8,11-5-37,0 2-16,13-7-88,21-8-25</inkml:trace>
  <inkml:trace contextRef="#ctx0" brushRef="#br0" timeOffset="187360.7788">14786 15124 136,'0'0'105,"0"0"29,0 0-23,0 0-16,0 0-32,0 0-40,68-17-9,-50 23-6,-2 10-8,-1 6 8,-3-1-8,-6-2 4,-4-2 7,-2-4-8,0-2 1,0-3 8,0-8-11,0 0 14,0 0-8,0 0 6,0 0 1,7-10-14,12-12-3,11-4-18,10-2-39,9-1-40,5 9-44,-1 4-30,-2 10 81,-9 6 18,-9 0 2</inkml:trace>
  <inkml:trace contextRef="#ctx0" brushRef="#br0" timeOffset="187894.4509">15330 15119 55,'0'0'49,"0"0"-3,0 0-3,0 0-8,0 0 13,0 0 23,59 14-33,-38-23-23,0-10-1,-3 3 2,-6-2-6,-10-2 11,-2 3 18,0 3 7,-16 7 11,-8 7 2,-5 0-35,-5 4-3,-2 22-16,-1 2 4,5 6 2,7-2-9,13-1 3,10 1-5,2-11 0,4 2 0,25-9 2,17-10-2,14-4 0,10 0 5,6-18-1,0-13-4,-5 0-3,-9-10-3,-10 5-4,-15-3 5,-14 0 4,-14 3 0,-9 7 1,0 4 1,0 11 3,-13 6 35,-14 8-19,-4 0-5,-1 3-12,6 20 2,7 3-10,11 4 5,8 0 0,0 4-5,8-6 6,19-2-1,4 4 0,3-7 3,-5-1-5,-7-3 2,-9-2 0,-6-3-1,-7-4 4,0 3-3,-14 8 4,-21-3-2,-11 0-4,5-1-34,6-3-48,16-5-64,19-9-151</inkml:trace>
  <inkml:trace contextRef="#ctx0" brushRef="#br0" timeOffset="188404.7113">16582 14991 677,'0'0'59,"0"0"-6,0 0 17,0 0-38,0 0-12,0 0-20,-33 60 0,23-10 14,4 4-13,1 3 1,1-3-2,2 0 8,-6-4-12,-1 2 4,1-12-8,0-8-14,0-6-63,4-16 1,4-6-22,-2-4-25,2 0 94,0-22-126,0-14-15,0-11 86,0-8 92,0-17 4,8-2 17,0-4 22,3-3 16,5 9 6,1 11 24,3 13 18,5 21-32,4 9 5,0 12-31,-2 6-26,3 0-2,-5 9-21,-1 15 3,-2 10 4,-6-1-7,-6 5 0,-10 0 7,-8 3 0,-32-2-1,-19 0-6,-8-1-12,-8-4-17,9-6-29,10-2-23,19-14-3,30-6-105,7-6-32</inkml:trace>
  <inkml:trace contextRef="#ctx0" brushRef="#br0" timeOffset="189267.0936">16994 14945 319,'0'0'159,"0"0"-2,0 0-36,0 0-53,0 0-9,0 0-59,0-41 9,0 64-18,-2 0 10,0 9-1,2-3 0,0-3 7,0-2-14,0-7 7,2-6 0,4-5 2,-3-4 0,0-2-2,3 0 0,5 0 6,9 0-6,5-8 0,4-8 0,2 0 2,-2 2-2,-5 4 0,-6 4-4,-9 6-2,-5 0 6,1 0-9,2 20 5,-1-1 0,-1 6 4,-1-3 0,0-6-1,6-4 7,9-3-6,6-9 0,6 0 0,7 0 5,-3-23-5,-3-3 0,-5-9-1,-7 0 5,-6-3-6,-7 4 2,-7 2-1,0 4-6,0 12 7,0 8 0,-7 8-4,-5 0-10,1 8 12,5 13-3,1 2 4,5 0-6,0-6 7,1 1 0,18 0-2,5-6 4,3 0-3,0-2 1,2 0 0,-9 0 1,-4 4-1,-12 6 0,-4 4-2,0 6 5,-11-3-10,-11 1-15,3-7-29,9-2 23,6-15-7,4-4-26,10 0 48,20-23-29,14-12-25,2-6 35,2-9 25,-4-2 7,-1-9 3,-5 2 0,-7 5 14,-11 10 14,-9 16 50,-9 10-9,-2 11-15,0 7 14,-13 3-71,-16 20 4,-2 9-1,4 3 0,9 1-3,9-4 0,7 2 0,2-4-6,0 0 6,11-2 0,21-8 0,25-6-4,30-6-2,23-8-48,12 0-196,3-2-193</inkml:trace>
  <inkml:trace contextRef="#ctx0" brushRef="#br0" timeOffset="189508.9443">18809 14455 636,'0'0'48,"0"0"-2,0 0 10,0 0-51,0 0 7,0 0 3,29 127 15,-19-41-13,-4-2-14,-6-2 2,0-3-1,0-7-1,-8-14-1,2-12-4,4-11-27,2-18-36,0-13-56,26-4-59,10-21-161</inkml:trace>
  <inkml:trace contextRef="#ctx0" brushRef="#br0" timeOffset="189730.8079">19192 14624 421,'0'0'121,"0"0"-52,0 0-30,0 0 1,-142 98 0,92-54-15,12-3-16,14-7-6,10-5 2,10-7-2,4-3-3,0-7 0,4-6 0,26-6-4,10 0-12,7 0-42,9-20-59,2-12-42,-1 1-29,-8-4 21</inkml:trace>
  <inkml:trace contextRef="#ctx0" brushRef="#br0" timeOffset="190068.6015">19192 14624 116,'138'84'112,"-138"-101"57,0 6-41,0 7 9,0 2-39,0 2-49,0 0-24,0 8-25,0 22 0,0 10 17,0 5-2,0-1-8,0-2-2,0-2-1,0-13 0,0-2-4,0-12 0,0-6 3,0-5 2,0-2-3,0-4 17,12-20-19,5-9 0,6-6 0,4-1 0,-1 2-3,1 7-6,-7 5 9,-5 16-5,-3 10-2,-5 0 5,4 6-7,-5 20 8,-4 6-5,-2 3 5,0 1-5,0-7-21,0 0-27,0-12-20,0-4-64,0-12-33,0-1-101</inkml:trace>
  <inkml:trace contextRef="#ctx0" brushRef="#br0" timeOffset="190371.4163">19707 14722 282,'0'0'167,"0"0"-85,0 0-61,0 0 40,-11 112 22,0-59-38,7-3-40,4-8 4,0-13-6,0-4 3,8-15-2,8-6-4,-4-4 3,12-4 21,3-28-17,-4-8 0,0-4-7,-7-11 7,-10 2-11,-6 0 4,0 7 0,-2 17 0,-18 17 1,-5 12-2,-4 3-6,3 27-51,2 10 19,3 1-73,10-5-57,4-8-107</inkml:trace>
  <inkml:trace contextRef="#ctx0" brushRef="#br0" timeOffset="190849.1413">19912 14740 416,'0'0'89,"0"0"-27,0 0 20,0 0 2,0 0-36,0 0-27,109 21-12,-102 8-8,2 6 22,-4-3-21,-1-2-2,3-8 10,-3-8-6,8-7-4,-2-1 4,6-6 5,8 0-9,1-7 0,0-11 5,-4 2-1,-7 8-2,-5 0 2,-7 4-4,0 4 5,-2-3-10,0 3 5,0 0-9,5 0 3,6 0 8,5 0-2,4 7 0,7-5 6,2 0-9,8-2 3,4 0 0,-4 0 0,-3 0 1,-9-6-1,-10-2 8,-6-8-2,-2 0-7,-6-2 1,-1-1 0,0 7-2,0-6 2,0 0-6,0-4-5,0 4-23,-13 2 9,-8 4-72,-4 7-43,0-6-83</inkml:trace>
  <inkml:trace contextRef="#ctx0" brushRef="#br0" timeOffset="191115.979">20744 14200 462,'0'0'64,"0"0"125,0 0-79,0 0-43,0 0-58,0 0 5,-14 43-14,14 35 2,0 10 1,14 11 5,21-3-8,7-2-6,3-12-19,0-16-83,-7-24-63,-12-17-64</inkml:trace>
  <inkml:trace contextRef="#ctx0" brushRef="#br0" timeOffset="192289.2578">20937 14682 14,'0'0'475,"0"0"-442,0 0-7,0 0 6,114-10-17,-60 10 10,-3 0-22,-4-4-2,-12-5-1,-12-5 4,-8 2 11,-10-5-12,-2 1 4,-3 8 12,0-2-19,-11 6 35,-10 4-12,-8 0-17,-9 9 3,-2 20 6,0 5-7,1 7 3,8 0-4,12-3-8,7-6 1,12-5 0,0-5-6,31-8 6,17-9-22,12-5-23,10 0-68,22-9-23,9-13 35,-1-6 98,-9-8 2,-28 0-26,-32-3-34,-22 7 61,-9 6 82,-18 12 49,-25 10-22,-5 4-51,-8 0 10,2 26-34,10 6-11,6 0-15,13 3-4,12-5-4,9-7 0,4-4-2,0-7-3,27-11 10,8-1-5,11 0 3,8-22-3,0-10-31,0-14-12,-10-6 0,-9-4 37,-10-6-1,-13 2 7,-12 4 6,0 5-4,0 16 3,-25 12 21,0 13 35,-6 10-26,2 0-32,6 14 2,6 17-2,9 3 1,8 12-4,0-5 0,0 4 0,15 2-3,5-1 3,-3-7 0,8-3-1,-5-18-11,-2-5-17,2-10-18,0-3-12,4 0 37,13-12-38,-2-10 20,3-6 31,-3 4 9,-8 6 0,-9 4 30,-7 4 22,-7 10 6,-4 0-28,0 0-11,0 24-19,-6 22 46,-17 12-11,-1 11-14,0-3-20,6 7 19,10-3-10,8 11-8,0 0 10,0-1-11,3-10 2,-3-7 2,-6-17-4,-39-19-2,-22-11-2,-19-12-15,2-4-6,9 0-27,15-15 7,24-14 19,22 0 18,14-3 0,23-14 4,44-1 3,28-3-3,17-4 1,6 0 2,-1 5 0,-13-1 2,-13 2 0,-10-4-2,-23 2 0,-27 0 11,-20 0-11,-11 6 48,-17 1-2,-20 9-30,-7 12 4,2 10-19,1 12 0,8 12-1,8 24-1,6 14 1,11 3 0,8-3 5,0-7-3,33-2 1,13-9-3,14-8 14,13-8-12,24-2-4,21-5-49,13 0-44,7-6-269</inkml:trace>
  <inkml:trace contextRef="#ctx0" brushRef="#br0" timeOffset="455349.281">3352 16150 366,'0'0'41,"0"0"-32,0 0-5,0 0-4,0 0 3,0 0 16,135-22 6,-56 14-1,17-2-15,11 2-4,6-2-9,3 2 4,7-6-38,-1 6-34,5-6-51,-11 0-41</inkml:trace>
  <inkml:trace contextRef="#ctx0" brushRef="#br0" timeOffset="455631.1071">4471 16087 313,'0'0'31,"0"0"-13,0 0-10,0 0-2,0 0-4,0 0 47,111 0 6,-39 0 1,5-3-43,8-6-5,2 0-7,0-1-1,0 6-9,-4-4-68,-3-2-147</inkml:trace>
  <inkml:trace contextRef="#ctx0" brushRef="#br0" timeOffset="455926.9262">5653 16066 495,'0'0'44,"0"0"-41,0 0 2,0 0-5,0 0 8,0 0-3,21 0-4,18 0 1,16-4 3,17-6-5,17 2-1,13-2-51,11 2-11,2-5-56,-2 3-208</inkml:trace>
  <inkml:trace contextRef="#ctx0" brushRef="#br0" timeOffset="456479.5858">7828 16191 311,'0'0'73,"0"0"-72,0 0 3,172-23 4,-90 9 35,2 2-30,1 3-8,0 0-5,0-2 2,0 4 3,-3-1-4,-2 2-2,-1 1 1,-11 2-6,-5 3-11,-9 0 12,-11 0-30,-9 0-1,-13 0-15,-15 0-26,-6 0-48,-15 0 12</inkml:trace>
  <inkml:trace contextRef="#ctx0" brushRef="#br0" timeOffset="456774.4068">8446 16165 269,'0'0'1,"0"0"5,0 0-1,173-32 13,-90 19 49,10-1-9,12 0-34,8 2-7,10 2-14,7-2 10,3 2 32,4 0-32,-2 6-6,-6-1-6,-17 2-1,-18-1 1,-20 4 2,-21 0-5,-20 0 2,-15 0-11,-14 0-19,-4 0-6,0 0-22,-12 0-104</inkml:trace>
  <inkml:trace contextRef="#ctx0" brushRef="#br0" timeOffset="457040.3558">10035 16044 200,'0'0'96,"0"0"-74,0 0-16,0 0 12,0 0 18,0 0-17,147-36-19,-95 22-98</inkml:trace>
  <inkml:trace contextRef="#ctx0" brushRef="#br0" timeOffset="480547.8336">11766 3573 211,'0'0'112,"0"0"-50,0 0-10,0 0-30,15-106 24,8 84-26,14 2 16,5 2-18,9 6-10,14-2 14,8 4-14,10 3-2,10 3 0,10 0-3,10 4-3,17 0 0,10 0 6,10 3-13,1 1-16,-1 0-24,-10 1 0,-22 4-9,-28-3-12,-21 2-7,-27-3-3,-27 0-11,-15-3 4,-4-2 22,-34 0 63,-16 0 0</inkml:trace>
  <inkml:trace contextRef="#ctx0" brushRef="#br0" timeOffset="480883.2432">12014 3537 63,'0'0'43,"-133"20"-4,83-10-2,17-2 3,18-6 5,15-2 1,19 0-19,35 0-10,27-6 2,23-14 9,23-4 8,27-8-10,23 2 4,21-3-17,16 1-6,2 6-4,-11 2 2,-14 8-4,-26 6-1,-24 5-16,-25 0 12,-26 5-16,-22 0-12,-30 0 18,-29 0-33,-9 0-22,-43 0 55,-29 14 7,-30 3-65,-27 5-85</inkml:trace>
  <inkml:trace contextRef="#ctx0" brushRef="#br0" timeOffset="481152.5963">12153 3566 173,'0'0'18,"0"0"-18,0 0-2,146-25 2,-27 4 59,35-8 12,23 3-12,27 0-13,7 1-23,-7 6-11,-17 3 9,-25 6-13,-32 4-4,-32 3 2,-28 3-6,-24 0 0,-24 0 0,-11 0 0,-9 0-4,-2 0-2,0 7-8,-2 8 14,-22 6-51,-16-3-124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1T06:20:55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1429 563 110,'0'0'7,"0"0"8,0 0 2,0 0 33,0 0 32,0 0-14,0 0-26,0 0 1,-34-87-24,33 72 11,-1-2 12,2 3 3,0-1 10,0 1-31,0 6 4,0 4 3,0 0 6,0 4-10,0 36-27,0 34-3,20 33 3,3 13 24,4 4-13,4-2-10,5-2 5,-1-3-5,0-9 1,1-12-2,-7-21 5,-6-18-2,-13-16-6,0-19-19,-8-10-65,-2-8-34,0-8 14,0-28-307</inkml:trace>
  <inkml:trace contextRef="#ctx0" brushRef="#br0" timeOffset="1641.638">2056 956 419,'0'0'70,"0"0"-56,0 0-11,0 0 58,0 0 17,0 0-1,32-26-20,-39 26-47,-16 5-3,-1 16 0,-7 7-4,5 6 7,7 3-10,7-5 0,12 2-2,0-4-1,4-1 3,24-3 0,8-1 0,6-4-3,6 0 3,-4-5 0,-3-2 3,-16-2 2,-11-2-10,-9 0 4,-5 0-11,0-1 10,-2 0-6,-17-1-7,2 1 9,3-8-29,6-1 7,8 0 1,0-5-19,0-20-69,24-7 36,10-8 20,8 2-14,5-6 18,3 2 41,0 0 14,-5 0 9,-3 1 33,-13 4 30,-7 6 6,-10 7-14,-6 7-6,-6 5 13,0 5-16,0 3-21,-7 4 0,-8 0-14,-7 12-18,-7 13-1,4 7 1,2-1-2,13 1 0,7-2 0,3 0-5,0-1 5,15-5 0,8-3 0,6-2 4,7-1-4,-1-2 0,2 0 1,-6-6-1,-10-1 0,-7 2 0,-6-5-2,-8 2-12,0 0-3,-1 3 10,-20 0-13,-2 3 5,-4-2-17,2-1-4,9-6 24,8-5 2,8 0 10,0-10-7,0-19-73,26-4 72,10-15 1,1-4 7,8-1 0,-8 5 2,-3 16-2,-9 11 7,-9 6 22,-7 8 17,-5 0-11,-2 6 2,-2 1-8,0 0-29,0 8-2,0 16 2,2 6 0,6 5 10,5 2-7,2-1-3,3-5 4,3-2-3,-2-9-1,1-6 3,-2-4-1,-2-8 2,-3-2-1,1 0-1,-2 0 12,-2-10-4,5-11 34,-4-11-24,7-1-7,0-4 13,-5 6-8,1 2 1,-7 13 1,-3 7-4,-4 6-3,0 3-13,0 0-2,0 7 0,2 16-2,0 8 4,1 1 1,1 2 0,2-3-1,6-2 0,3 0 5,3-6-7,3-5 2,-1-6 0,2-8 1,0-4 3,5 0-4,9-25 4,1-16-2,5-8-4,-1-4-1,-8-5 3,-3 4-4,-11 6 7,-12 11-3,-4 16 0,-3 9 6,0 7-10,-3 5 4,-8 0 0,-3 10-4,-6 18 1,-10 9 3,7 4-1,1 1 1,10-3-5,12-9 5,0 0 0,0-11-6,14-2 6,9-5 0,0-9 0,6-3 2,7 0-2,6-15 0,5-11 0,3-4 5,-3-6-4,-5-2-1,-5-2 0,-10 0 3,-11-1-7,-7 5 3,-9 10 1,0 5 2,0 9-2,0 3 0,0 7-2,-4 2 2,-1 0-1,0 23-9,-1 12 8,6 8-4,0 0 6,4 1 0,21-3-4,8-3 8,1-4-9,7-4 5,-2-2 0,-8-3-1,-10-2 2,-15 1-1,-6 1 3,-6 4 5,-35 3-16,-12 0-8,-12-5-67,2-9-37,13-15-102,18-3-159</inkml:trace>
  <inkml:trace contextRef="#ctx0" brushRef="#br0" timeOffset="1911.4704">4461 324 711,'0'0'44,"0"0"39,0 0-60,0 0 4,0 0-27,0 0-22,0 113 22,0 7 18,7 19-4,9 1 4,2 3-15,-3-5 6,-4-6-9,-6-10 3,2-5 3,-5-15-6,-2-7 0,0-14-9,0-12-72,0-21-110,0-28-159</inkml:trace>
  <inkml:trace contextRef="#ctx0" brushRef="#br0" timeOffset="3312.977">4963 1048 532,'0'0'79,"0"0"-40,0 0 33,0 0-9,-6-104-24,2 100 2,1 4 7,0 0-39,-10 16-9,-3 26-9,-7 19 9,-3 9 6,9 2 1,10-6-7,5-8 0,2-10 4,0-9-6,20-13 2,12-13-2,10-13 0,9 0-19,7-24 8,2-14-25,-7-6 0,-12-8 30,-12-2-5,-17-5 13,-9 3 2,-3 6 3,0 13 13,-3 10 35,-7 11-14,2 6 10,2 7-23,4 1 3,0 2-29,2 0 0,0 23-10,14 19 1,9 11 9,2 3-2,0-6 4,-7-6-1,-3-12-1,-3-6 0,-8-14 0,1-4 0,-3-6 6,-2-2 0,2 0-4,1-8 6,9-22-1,6-7-3,3-12-4,6 5 0,-6 6-1,1 7-5,1 17 4,-8 9-8,4 5 5,-4 12-17,-1 18 17,-4 5 1,-3 4-8,5 0-23,1-6-17,7-7 5,12-8 15,11-8-64,9-10 23,10 0-25,2-3-2,3-22 54,-1-8 38,-15-8 8,-13-6 19,-12 2 35,-14 2 56,-11 9 11,-1 10-43,-3 11 5,-24 10-26,-9 3-37,-9 25-9,-5 17-7,2 8 2,11 4-1,10-6-1,15-2-5,8-6 1,4-10 0,0-9 0,0-11 0,0-9 0,0-1 1,7 0 0,2-11 14,2-12-9,-2 1-6,0 5 6,-3 2-4,-1 7-2,-1 6 0,0 2-8,6 0 0,3 22-2,5 6 10,-1 5-3,4-4 6,5-5-3,8-5 0,8-10 2,5-9 2,-3 0-3,0-18-1,-7-18 0,-8-10-4,-7-10-1,-10-8 4,-6-8-4,-6-7 4,0-4 1,-2-2 0,-16 8 3,4 18 1,1 19 5,3 22 20,9 15-15,1 3-8,0 43-6,0 23 0,0 20 1,0 4-1,0-1 2,18-2 1,2-12 1,2-11-3,-2-14-1,-4-18 0,-1-11 2,-1-14-2,-1-7-5,1 0-5,4-29-9,0-16 13,-3-15-8,-7-9 14,-4-10-2,-4-11 5,0-3-3,0 12 0,0 18 4,0 24-4,0 25 10,0 14 4,0 19-14,0 31-6,0 20 6,0 11 23,0 3-19,13-2-2,5-6-2,3-4 1,0-9-6,3-7-6,7-15-30,5-5-41,6-9-76,1-11-96,-1-15-201</inkml:trace>
  <inkml:trace contextRef="#ctx0" brushRef="#br0" timeOffset="3703.8908">6998 1122 556,'0'0'73,"0"0"-14,0 0 25,0 0-50,0 0 13,0 0-14,-122-27-13,95 63 2,5 8-22,9 0 7,4-2-7,7-4 7,2-10-7,0-1 0,0-12 0,2-4-3,7-6 6,4-5-3,5 0 7,7-14-4,4-12 5,4-4-8,-4-6 4,-4 4-5,-4 0 6,-7 6-5,-5 14 0,-5 6 2,-4 6-5,0 0-1,2 0-1,0 18-3,3 10 8,2 2 0,0 2 1,-1-1-1,6-4-6,-6-5-51,1-4-53,-3-7-80,-4-11-36,0 0-5</inkml:trace>
  <inkml:trace contextRef="#ctx0" brushRef="#br0" timeOffset="4701.4092">7092 1305 12,'0'0'137,"0"0"13,2-130-25,21 90-50,-1 10 20,5 12-12,-1 7-13,0 11-36,8 0-30,-7 16 17,0 14-18,-14 1-3,-8 3 5,-5-4 3,0 0-8,-20-4 0,3-6 6,1-3-5,3-8-1,10-9-5,3 0 2,0 0-13,14-20 15,19-10 0,0-8 0,3 4-4,-12 8 5,-5 10 0,-2 14-1,-8 2 1,0 0-1,1 6-2,-3 8 3,3-2-1,1 0 4,7-6-3,1-6 2,7 0 6,9-16-4,-4-12-4,0-4 3,-11 0-3,-7 3 5,-10 4-5,-3 9 13,0 9-8,0 7 38,0 0-22,-9 24-14,2 17-7,5 15 1,2 4 0,5 2 7,28 4-3,0 0-3,4 3-2,-19-1 0,-18 0 4,0-4-4,-37-9-2,-2-14-1,7-19-7,12-20 10,6-2-2,5-19-23,5-27-13,4-12-2,7-13 9,30-9-15,17 3-12,8 7 32,8 8 24,-1 15 2,-2 1 6,-5 8 5,0 6 14,-8 2 5,-14 9-26,-15 2 17,-18 1 15,-7 4 7,0-2-16,-12 6-4,-10 4-8,-7 6 4,-8 0-17,3 23 9,0 8-2,8 10-9,9 1 5,11 2-3,6-1-2,0-12 1,20-4 2,7-12-3,9-7 0,1-8 2,6 0-3,-1-18 1,-9-8-1,-8-2-3,-7-2 1,-9-2 3,-2-10 0,-1-4 0,1-5-3,-2 5 3,1 10 0,-1 14 2,-1 15 0,3 7-4,4 9 0,7 29 0,6 12 2,3 6 6,-5 1 0,-4-5 3,-12-2-8,-6-4 4,0-6-3,-25-5 2,-15-11 1,-5-6-5,-3-9-10,4-9-20,11 0-42,17-12-40,16-27-94,8-16-271</inkml:trace>
  <inkml:trace contextRef="#ctx0" brushRef="#br0" timeOffset="4919.2752">8658 505 634,'0'0'111,"0"0"14,0 0-70,0 0-17,0 0 8,0 0-40,10 30 29,9 70 52,9 11-39,6 1-36,6 0-9,-9-6 2,-2 5-5,-14 1 0,-12 1-1,-3-4-67,-5-3-108,-23-23 1,-4-23-368</inkml:trace>
  <inkml:trace contextRef="#ctx0" brushRef="#br0" timeOffset="5528.0528">9608 1016 35,'0'0'353,"0"0"-271,-22-113-20,22 75 5,3 3 12,11 10-5,-2 10 9,-5 9-15,3 6-50,0 18-18,4 28-4,-2 16 4,0 12 5,-7 5-2,-3-1-1,-2-4-2,0-8 0,0-8-26,0-14-48,-5-11-39,-6-18-26,-2-12-65,-3-3-75</inkml:trace>
  <inkml:trace contextRef="#ctx0" brushRef="#br0" timeOffset="5782.0176">9482 916 235,'0'0'114,"0"0"18,-22-123-65,22 118 0,16 5-54,16 0 8,15 0 23,11 22-7,7 10 8,6 12-40,3 5 10,-5 9-9,-9-3-5,-15-1 9,-20-1-10,-25-3 0,-18 0 9,-49-2-9,-22-4-18,-11-6-23,0-7-26,17-13 15,25-14-19,33-4-23,25-22-45,13-25-93</inkml:trace>
  <inkml:trace contextRef="#ctx0" brushRef="#br0" timeOffset="6397.7985">9943 974 366,'0'0'128,"0"0"-80,0 0 4,0 0-12,0 0-14,123 77-11,-90-33 7,1 2-15,-8 0 5,-7-10-12,-9-4 3,-10-8 1,0-5-3,-4-7-1,-18-3 13,2-7-11,4-2 0,8 0-2,8-23-11,0-12-13,12-7-20,24 1 12,16 2-11,3 11-13,1 10 28,0 6-2,-7 3-8,-6 6 13,-10-2 25,-14 2 5,-9-1 14,-7 1 15,-3-2 56,0-2 1,0 0-56,-1-2 4,-5 6-2,-2 3-10,2 0-9,-3 9-18,-3 20 0,-5 7 3,-3 4-2,5 1 8,1-4-7,9-2 0,5-10 2,0-6-2,0-10-2,12-7 1,10-2 1,6-4 12,2-22-12,5-8-2,-4 0 8,-6-4-3,-7 6-4,-11 10 3,-5 6-1,-2 10 32,0 6-19,0 0-14,-2 6-2,-10 17 0,3 6-1,3 5 1,6-2-3,0-4-1,0 0 4,0-7-17,11-4-37,3-3-66,-7-4-82,5-10-67</inkml:trace>
  <inkml:trace contextRef="#ctx0" brushRef="#br0" timeOffset="6878.696">10714 1119 218,'0'0'152,"0"0"-34,0 0 7,0 0-64,0 0 5,0 0-34,2-63-19,2 63-13,4 13 2,6 5 3,10 1-1,1 6-2,-1-5 5,4-3-7,-9-2 4,1-4-4,-5-6 4,-3-3-6,-1-2 4,-5 0-1,1-10 14,-4-8-14,1 0 3,-4 4-4,0 4 2,0 6-3,0 1 1,0 3-9,6 5 4,1 17-2,7 10 7,1 0 0,-1-4 0,3-4 0,1-6 0,0-7 0,0-9-1,4-2 4,3-7 0,1-21 2,1-9 1,-10-2-3,-1-7-3,-4 2 2,-10-7 1,0 7-3,-2 9 5,0 10-5,-8 18-5,-13 7-6,-3 0-60,-3 17-47,5 5-8,4 0 17,9-8-45,9-6-1</inkml:trace>
  <inkml:trace contextRef="#ctx0" brushRef="#br0" timeOffset="7297.6645">11250 851 93,'0'0'149,"0"0"-19,0 0-42,0 0 3,0 0 1,0 0-23,73-87-48,-64 131-17,3 14 39,3 11 6,0 2-28,4-3-10,-4-7 1,-1-9-12,-6-10 0,-3-12 7,-3-12-3,-2-10-2,2-8-2,-2 0 0,4 0 20,1-14-16,8-16-2,8-8 1,8-6 0,6 0-6,1 0 1,1 10 2,-3 7 0,-1 13 0,-3 11 0,0 3-3,-3 1-1,-6 25 1,-9 9 3,-8-2-4,-4 3-1,-10 0-17,-28-2-7,-15-2-13,-12-3-41,1-3 14,-1-4 2,15-6 20,20-4 15,20-8-38,10-4-121,45-10-51</inkml:trace>
  <inkml:trace contextRef="#ctx0" brushRef="#br0" timeOffset="7663.4825">12384 955 495,'0'0'130,"0"0"-92,0 0 15,-169-17-4,95 44-27,-1 6 28,8 8-14,18-7-30,16 2-1,21-9-1,10-4-4,2-2 0,4-10 3,16-5-4,7-4 1,4-2 0,1 0 9,6-16-8,-5-4-1,1-2 2,-5-2 5,-5 2-7,-7 5 0,-8 8 0,-7 9 0,-2 0 0,0 4-4,0 20 2,0 10 0,5 6 2,0-2 0,-1-2-2,7-10 1,1-1-62,6-16-49,12-7-48,9-2-58</inkml:trace>
  <inkml:trace contextRef="#ctx0" brushRef="#br0" timeOffset="7884.375">12598 984 447,'0'0'169,"0"0"-76,0 0-26,0 0-39,-117 18 15,75 22 15,5 6-26,15-1-3,13-3-23,9-4-3,0-8-3,25-2 2,-2-10-2,4-8 0,2-8-8,-2-2-29,0 0-33,0-22-54,0-12-83,-5-6-132</inkml:trace>
  <inkml:trace contextRef="#ctx0" brushRef="#br0" timeOffset="8116.2336">12683 671 73,'0'0'266,"0"0"-52,-13-111-79,9 111-38,1 0-45,3 5-46,0 27-3,0 19 32,5 14 29,3 0-15,5 3-22,3-5-5,-7-2-6,1 1-15,-4 1 7,-2-7-8,1-8 0,-4-8-3,2-10-53,-1-6-27,0-14-22,4-10-141,1 0-53</inkml:trace>
  <inkml:trace contextRef="#ctx0" brushRef="#br0" timeOffset="8773.2866">12866 944 443,'0'0'50,"0"0"-21,0 0 23,0 0 4,0 0-6,0 0 3,-9-9-29,9 9-14,-4 13 1,4 9-10,-3 1 8,-1 2 0,-2 5-6,0-2 5,0 1-5,2-3-3,4-6 6,0-7-5,0-4-1,29-9 4,15 0-2,20-18 8,15-13-7,8-5-3,-7-8 6,-9 2-3,-16 0-1,-20 6 6,-16 2-8,-19 2 16,0 4 28,-7 4-30,-17 6 18,-4 10-21,-1 6 1,2 2-12,-3 10 4,2 21-9,-4 15 5,4 1 0,5 1-2,10 2 2,13-8 0,0-9 0,4-9 1,21-12-4,6-12 3,9 0 0,6-12 5,4-19-1,-3-3-4,-5-5 0,-9-4-9,-6-1 8,-7 0-4,-2 4 5,-6 8-3,-6 10 5,-6 13-2,0 8 0,0 1-5,0 0 5,0 14-15,7 14 12,11 6 0,6 4 6,12 2 0,2-2 18,4 2-20,-2-1 8,-2-4-7,-11 2 1,-22-5 2,-5 3-5,-46 2-14,-36 5-30,-19-10-114,1-10-273</inkml:trace>
  <inkml:trace contextRef="#ctx0" brushRef="#br0" timeOffset="8926.1924">14141 1143 801,'0'0'101,"0"0"-46,0 0-34,0 0 2,0 0-23,0 0-9,7-91-73,-10 71-542</inkml:trace>
  <inkml:trace contextRef="#ctx0" brushRef="#br0" timeOffset="14291.8248">1936 2939 149,'0'0'67,"0"0"-36,0 0 2,0 0 20,0 0 1,0 0 14,0 0-27,0 0-19,-13-46 13,11 42-13,2 4 6,0-1 8,0 1-12,0 0 7,0 0 0,0 0-22,0 0-6,-3 3-3,3 20 0,0 4 5,-1 7-3,-5 3 2,2-1-3,2 0 4,-2 2-4,-3-4-1,1-2 0,-5 0 0,3-2-61,2-5-32,1-2-5,5-11-52,0-3-4,0-9 9</inkml:trace>
  <inkml:trace contextRef="#ctx0" brushRef="#br0" timeOffset="14741.3289">1985 2967 93,'0'0'44,"0"0"-15,0 0 15,0-108 19,-13 84 21,-7 2-27,-5 0-8,-8 0-10,-5 2 4,-2 0 7,0 4-11,1 8 1,5 8-21,-3 0-11,2 28-5,-1 32 4,-2 20-4,5 22 10,4 7-9,13 1 10,16-3-14,0-10 4,17-7-5,26-7 3,14-15 0,13-23-1,15-17 6,11-24-5,7-4-1,1-28 3,-6-25 2,-6-13-6,-14-12 15,-14-6 35,-14-4-25,-27-11 6,-23 3-19,-4-3 2,-51 8 6,-17 12-8,-19 20-8,-13 20-2,-17 20 3,-14 19-10,7 0 0,10 26-28,22 13-26,27 3-75,22-6-134</inkml:trace>
  <inkml:trace contextRef="#ctx0" brushRef="#br0" timeOffset="23962.0245">3450 2738 446,'0'0'49,"0"0"44,0 0-72,0 0 0,0 0-19,0 0 1,0 0 5,37 97 14,-10-34 22,-7 6-29,-10 7-6,-4 5 15,-6 0-24,0 1 6,-17 3 6,-10-1-9,4-1-6,6-15-78,9-20-106,8-23-123</inkml:trace>
  <inkml:trace contextRef="#ctx0" brushRef="#br0" timeOffset="24368.7739">3855 3310 553,'0'0'42,"0"0"-42,0 0-25,0 0 25,0 0-2,0 0 2,58 131 14,-42-104-8,-7 2 8,-5-9-12,-2-6 2,-2-8 1,0-4-1,0-2 0,0 0 14,0 0 43,0-10-8,-4-8-42,-2-5-3,3-6 7,3-7-14,0 0 7,9 1-8,16 7-5,2 6 5,4 11 0,4 7 0,3 4-5,5 4-1,-3 24 6,-7 9-2,-6 5-7,-13 11 2,-10 1-17,-4 4-28,0-3-21,-22-2-47,-7-12-23,6-15-57</inkml:trace>
  <inkml:trace contextRef="#ctx0" brushRef="#br0" timeOffset="25033.3651">4473 3467 356,'0'0'31,"0"0"-28,0 0-3,0 0 34,0 0 4,0 0 8,131-35 4,-102 13-23,-2 1-11,-4 1-13,-8 1-1,-9 2 8,-6 5-9,0 1 6,0 3 6,-19 8-9,-8 0 6,-6 8-10,-3 20 0,5 6 4,11 4-4,9 5 0,11-1 3,0-3 2,31 0-8,11-13 3,10-12 0,10-14-7,7 0-63,2-32-1,-3-10-4,-8-2-2,-16 2 30,-17 2 43,-20 6 4,-7 4 48,0 7 10,-5 10 23,-6 6 6,6 7-17,0 0-12,1 15-38,-2 23-19,1 17-2,5 12-3,0 5 4,0-1 2,0-7 1,9-9-3,-3-13 0,-3-10 1,-1-12 2,-2-15-3,0-5 0,0 0 8,0-26 19,-13-19 61,2-17-84,4-20 1,7-11 0,0-9-5,7-4 4,20 4-4,8 5 1,5 18-6,-2 15 5,-7 28-28,-6 22-1,-5 14-45,-5 17-30,-5 24-55,-10 2-56</inkml:trace>
  <inkml:trace contextRef="#ctx0" brushRef="#br0" timeOffset="25432.1218">5291 3192 470,'0'0'58,"0"0"-4,0 0-35,0 0 4,0 0-20,0 0 5,54 90-5,-41-27 3,-2 13 24,-2 8-8,-2-2-21,-1-6 21,-1-18-18,-3-13-3,1-18 13,-3-15-14,4-7 1,-4-5 18,0 0-16,0-32 132,0-16-59,0-23-75,0-13 6,0-12-6,5-6-1,14 0 2,6 1 4,2 1-12,8 6 5,1 17-11,-3 25 10,-4 26-13,-2 18-1,0 8-5,-3 22-47,-1 20 1,-10 15-18,-13 1-8,0 1-70,-11-1-188</inkml:trace>
  <inkml:trace contextRef="#ctx0" brushRef="#br0" timeOffset="25784.3584">5080 3405 269,'0'0'193,"0"0"-144,0 0-38,0 0 3,0 0-14,0 0 16,91-5-16,-24 5 14,9 0-6,-1-4 6,-3-1-13,-10-5-1,-13 0 5,-11-2-2,-9 0-1,-11-1 10,-7 3 33,-5 7 15,-6 1-3,0 2-4,0 0-7,0 0-45,0 2-2,0 19-8,0 11 5,0 7-3,0 4 10,5 6-3,-1-3 0,-1-2-35,-3-6-45,0-12-24,0-15-60,-10-11-108</inkml:trace>
  <inkml:trace contextRef="#ctx0" brushRef="#br0" timeOffset="25935.2676">5697 3076 397,'0'0'48,"0"0"-44,0 0-4,0 0-52,0 0 40,0 0-42,78 130-80</inkml:trace>
  <inkml:trace contextRef="#ctx0" brushRef="#br0" timeOffset="26324.1711">6165 3270 410,'0'0'106,"0"0"-30,0 0-10,0 0-30,-149 49-6,116-12-16,8 5 6,13 2-17,12-1-3,0-3 0,10-5 4,17-8-2,8-15-2,11-12-6,8 0 2,9-30-41,1-8-39,-2-8-42,-6-4-38,-6 2-13,-17 6 73,-14 7 104,-8 9 9,-8 10 104,-3 6 44,0 8-7,0 2-34,0 0-37,0 7-79,0 17-4,0 10 4,0 4 0,0 1 1,0 8 7,5-4-7,1 3-1,-4-5 0,-2-11-58,0-10-142</inkml:trace>
  <inkml:trace contextRef="#ctx0" brushRef="#br0" timeOffset="26491.067">6425 3050 395,'0'0'22,"0"0"-22,0 0-15,0 0 10,79 142 4,-62-96-35,2-9-57,-2-2-31</inkml:trace>
  <inkml:trace contextRef="#ctx0" brushRef="#br0" timeOffset="27097.9668">6608 3405 72,'0'0'73,"0"0"-11,0 0-21,0 0 12,0 0-4,125 12-21,-89-29 13,-5-2-37,-9-2 19,-12 3 20,-10 4-5,0 2 22,-7 6 13,-15 6-49,-5 0 2,-6 3-14,-4 22 4,4 8-5,4 5-10,9 4 12,11 0-13,9 2 0,0-4 0,20-8 1,16-8-1,10-14 0,9-10-14,2-5-35,3-29 11,-2-7-17,-4-1 17,-12 0 10,-15 2 28,-13 1-1,-14 8 4,0 7 1,0 12 36,0 10 4,0 2 32,0 0-38,-3 3-38,-1 19-5,2 11-5,2 5 10,0-6 0,0 2 0,13-6-4,-4-10 6,-3-4-2,1-10 2,-4-2 5,-1-2-7,0 0 1,-2-13 7,6-10 24,3-9-27,5-6 2,8-1-7,8-4-2,5 3 0,3 3 2,-3 11-1,-6 12-10,-5 12 8,-1 2 2,-3 14 1,0 16-18,-9 8 15,-4 5 0,-7 3-20,0 4-16,0-6-44,0-6-43,5-10-30,22-22 87</inkml:trace>
  <inkml:trace contextRef="#ctx0" brushRef="#br0" timeOffset="27831.6984">7680 3258 301,'0'0'88,"0"0"6,0 0-5,0 0 1,0 0 15,0 0-91,8-18-14,-24 60-13,3 2 13,3-3 9,10-3-9,0-4 0,0-10 0,0-4 7,16-10-14,11-10 5,2 0-40,7-18 33,3-12-5,-3-1 0,-7-4 14,-2 3-6,-5-1 6,-6 1 0,-1 10 2,-6 8-2,-4 10 3,-2 4 3,-3 0-6,0 22 0,0 6-16,2 1 10,0 0 6,4-2 0,9-6 2,12-5-2,10-9 0,7-7-2,0-7 0,-1-18 0,-10-12-2,-11-1 4,-6-3 2,-4-3 0,-8 6 13,0 9-8,0 15 21,-4 12 9,7 2-13,3 22-24,3 27-6,0 28-7,-2 24 6,-5 17 14,1 10-7,5 6 0,-3 0 4,-1-2-4,-8 2 2,-6-10-2,-32-25 0,-14-30-24,-7-39 2,-8-30 21,-5-9 1,5-45 16,9-23 15,18-21-7,21-16 1,19-11-20,26-3 8,44-5-13,27 5 2,22 11-5,11 16 3,4 19-1,-8 15-1,-15 13-17,-24 8-5,-27 14 16,-36 4-23,-24 8-4,-30 3 8,-47 2-16,-27 1-4,-23-3-15,-22-8-56,-21-12-184</inkml:trace>
  <inkml:trace contextRef="#ctx0" brushRef="#br0" timeOffset="28417.6031">2455 1688 235,'0'0'80,"0"0"-50,0 0-16,0 0 15,0 0 30,0 0 0,-29 0 1,29 0-29,21 2-28,18 2-3,22 0 17,15-4 22,7 0-7,6 0-28,-13 0 1,-6 0-5,-20 0-31,-21 0-49,-27 2-4,-6 8-34,-50 2-77,-19 0 61</inkml:trace>
  <inkml:trace contextRef="#ctx0" brushRef="#br0" timeOffset="28582.5066">2521 1768 61,'0'0'136,"-162"19"-28,109-15-9,22-3-10,24-1-8,8 0-24,54 0-45,34 0-10,34-8 10,22-13 23,4-2-10,-9 2-16,-24 0 1,-20 11-10,-22 4-6,-21 4-40,-10 0-77,-12 2-104</inkml:trace>
  <inkml:trace contextRef="#ctx0" brushRef="#br0" timeOffset="29160.3313">5410 1606 302,'0'0'47,"-128"0"-31,92 0 46,23 0-15,13 0 3,2 7 5,45-4-55,32-3 0,32 0 9,22 0 5,19 0 27,0-6-5,-5-6-29,-6 2 8,-6-4-14,2 0 0,-11 0-1,-19 0 5,-32 10-10,-43 2 5,-32 2-10,-35 0-24,-44 6-44,-23 12 78,-12 4 1,3 0 0,8 0-2,25-4-2,34-4 3,32 0 6,12-5-6,50-4 1,20-1 3,20-4 6,4 0 24,-4 0-4,-11-2-24,-21-2 6,-20 3-9,-16-4-3,-9 5 0,-5-2 4,-4 0-4,-2 2 0,-2 0 4,0 0-11,0 2-44,0 10-68,-2-2-7,-9-2-178</inkml:trace>
  <inkml:trace contextRef="#ctx0" brushRef="#br0" timeOffset="39609.3129">9092 3319 507,'0'0'18,"0"0"12,0 0-23,0 0-7,0 0 14,0 0-9,0 0 22,100-63-6,-61 59-16,5 2-8,3 2 3,-2 0 0,-2 0-6,-4 0-3,-8 6-18,-4 11-33,-14 1-13,-13 5-38,0 4-27</inkml:trace>
  <inkml:trace contextRef="#ctx0" brushRef="#br0" timeOffset="39892.1403">8775 3681 500,'0'0'28,"0"0"-22,0 0-6,121-84-7,-46 46 7,8 4 2,4 4 0,3 3 2,6 4-4,8 3-4,-9 2 2,-14 6-57,-23 8-58,-27 4-16,-22 0 38,-9 0 49,0 0 43,-18 0 3,-4 0-2,-1 0 2,6-7-8,3-3-20,6 0 1,1 5 27,5-5 0,-6 3-7</inkml:trace>
  <inkml:trace contextRef="#ctx0" brushRef="#br0" timeOffset="40126.0966">9441 3313 38,'0'0'141,"0"0"-75,0 0-6,0 0-7,0 0 8,0 0 1,-26-101-23,26 95 18,0 2-27,0 2-22,0 0 0,12 2-8,16 0 0,8 0-6,9 19 13,3 8-6,-10 4-1,-12 10-12,-21 12 6,-11 15-7,-47 12-95,-23-5-146</inkml:trace>
  <inkml:trace contextRef="#ctx0" brushRef="#br0" timeOffset="51151.6409">10501 3154 248,'0'0'44,"0"0"-44,0 0-50,0 0-3,0 0-12,0 0 0,30 0 6</inkml:trace>
  <inkml:trace contextRef="#ctx0" brushRef="#br0" timeOffset="58055.4165">6805 4238 403,'0'0'43,"0"0"-29,0 0-11,0 0 34,0 0-3,0 0-8,0 0 3,9-25-26,18 19-3,6-2 9,0 0-9,5 4 7,7-3 0,6 2-7,9 1 5,10-3-5,7 6 0,-1-3 0,-2 2-5,-2 2-33,-12 0-31,-14 0-7,-13 0-20,-14 0-33,-19 0 23</inkml:trace>
  <inkml:trace contextRef="#ctx0" brushRef="#br0" timeOffset="58349.4909">6440 4241 301,'0'0'22,"0"0"12,0 0-34,0 0-4,0 0 4,0 0 0,21-3 31,37-6 18,16-2-21,13 2-8,7-1-12,-1 2-5,-2-1-2,-6 4-1,-2 1 0,-11 2-1,-15-1-3,-8 3-14,-20 0-38,-11 0-32,-11 0-60,-7 0 6</inkml:trace>
  <inkml:trace contextRef="#ctx0" brushRef="#br0" timeOffset="59384.7945">3461 4342 222,'0'0'41,"0"0"-34,0 0-7,0 0-14,0 0 14,0 0 21,-7 0-11,14 0 3,11 0-4,4 0-6,7 0 9,9 0-6,9 0 8,16 0 10,12-3-9,14-6 10,19-4 6,16-3-18,12 4 4,5 2-17,-8 4 1,-9 4-1,-14 2-38,-5 0-55,-10 0 6,-5 0 48,-10 0-44</inkml:trace>
  <inkml:trace contextRef="#ctx0" brushRef="#br0" timeOffset="59627.6456">5093 4293 119,'0'0'23,"0"0"-23,0 0-1,0 0 1,0 0 16,0 0-12,29 0 5,-11 0-9,-8 0-20,0 0-75</inkml:trace>
  <inkml:trace contextRef="#ctx0" brushRef="#br0" timeOffset="62370.9892">9026 4601 299,'0'0'61,"0"0"-33,0 0-15,0 0 18,0 0 7,0 0-15,0 0-14,4 21-3,-23 9-5,-2 10 16,-4 10 15,0 4-7,0 6 5,3 2-16,-2-1 8,2 1-8,1-2-13,4-6 9,-1-8-10,5-14 1,1-11 5,6-14-5,6 2 5,0-9 2,0 0-2,0 0 26,0-27-6,0-17-26,0-14 1,0-8 2,4-4-3,16-5 0,3 1 0,1 10-3,3 10 3,-1 14-3,5 16-2,-1 14 5,0 10-4,4 0-5,5 32-2,-2 14 7,1 12 5,-7 9-1,-4 1 0,-4-3 5,-11 4-7,-9 5 2,-3 0-50,-9-3-82,-26-11 52,-14-16-116,-3-12-34</inkml:trace>
  <inkml:trace contextRef="#ctx0" brushRef="#br0" timeOffset="62547.9782">8802 5008 356,'0'0'21,"0"0"-17,0 0 3,143-37-3,-75 31 36,9 6-24,-1 0-16,8 0 0,-3 0-29,-8 0-198</inkml:trace>
  <inkml:trace contextRef="#ctx0" brushRef="#br0" timeOffset="63562.3533">9919 4834 614,'0'0'52,"0"0"-48,0 0-4,0 0-4,0 0 4,0 0 26,0 80 15,0-35-16,-2-5-12,2-5-9,0 0-3,0-12 1,2-2 4,12-7-9,-4-8 3,9-6 0,2 0 11,4-8-10,6-22 6,-2-6-7,-2-3-4,-9 4 4,-7 7-5,-5 10 5,-6 9 3,0 6-3,3 3-1,-3 0-3,2 10-22,2 15 24,1 8-1,4 1 3,4 0-2,3-5 2,1-8 0,6-3-1,-1-11 8,3-7-8,0 0 2,-1-21 4,0-13 8,-3-3-12,-4-6 1,-7-1-2,-9 1-7,-1 1-1,0 13-21,0 7-3,0 11 32,0 11-8,0 0-7,0 4-96,0 18 63,0 7 47,5-4-8,6 1-12,5-5 6,1-3-9,1-8 16,5-4 4,-3-6 4,4 0-1,1 0 1,-1 0 0,3-8 16,2-8-12,-7 2 3,3-3 10,-7 3-12,-12-1 17,-1 0 10,-5 4 8,0 1-3,-9 3-8,-14 6-8,-1 1 1,-5 0-21,-1 8 8,2 18-9,4 6 0,4 2 12,7 2-12,7-4 1,6-2-1,0-4 2,29-6-2,8-10 0,11-5 0,15-5-3,9-5 3,5-21-17,0-6-15,-9-4-60,-15-7 11,-6-1 36,-22-2 4,-9-5 28,-16-4 13,0 1 18,-7 6 30,-14 12-2,2 14 62,0 12-31,13 6-35,4 4 7,0 4-49,-1 25 0,1 20-6,0 9 12,2 2-1,0 3-5,0-5 0,2 2 4,3 1-4,-1-3 0,-1-3-1,0-11-25,3-6-86,0-15-100,1-19-122</inkml:trace>
  <inkml:trace contextRef="#ctx0" brushRef="#br0" timeOffset="63760.2326">11306 4620 538,'0'0'61,"0"0"2,0 0-33,0 0-30,0 0 0,0 0 4,8 136 16,3-71-10,1-2-4,1-2-5,-6-1-1,1 4-48,-1-6-124,0-6-7</inkml:trace>
  <inkml:trace contextRef="#ctx0" brushRef="#br0" timeOffset="64213.9539">12340 4564 794,'0'0'16,"0"0"-16,0 0-10,0 0-4,0 0 14,0 0-5,59 165 10,-39-89-5,-8 3 2,-5 2 4,-7-7-5,0-9 0,0-10-1,-9-16 5,3-17 0,2-13-5,4-5 3,-4-4-2,2-4 19,-7-27-20,-4-17-2,4-5 1,-2-3-9,-1 3 10,-1 12-1,-4 12-1,-1 15 0,-3 14 2,-2 0-10,0 5 10,1 21-14,3 6 14,11 4-1,8 4-2,0 0-3,6-6 5,21 2-4,8-7-43,13-12-123,12-7-97,8-10 34</inkml:trace>
  <inkml:trace contextRef="#ctx0" brushRef="#br0" timeOffset="64574.7358">12676 5107 327,'0'0'222,"0"0"-215,0 0-3,0 0-4,0 0 14,0 0-6,160-46 9,-112 22-9,-6 0-8,-9-1 0,-13-4 0,-11 0 1,-9-2-1,0 6 2,-15 9 3,-14 8 10,-4 7 14,-1 1-22,-4 4 1,2 22-7,7 11 19,8 8-18,8 2 7,13 6-4,0-5-2,28-2-3,7-7 1,8-13 2,6-11 2,2-12-5,3-3-15,-1-7-30,-2-23-55,-4-12-49,-6-4-78</inkml:trace>
  <inkml:trace contextRef="#ctx0" brushRef="#br0" timeOffset="64805.107">13254 4812 150,'0'0'215,"0"0"-85,0 0-45,0 0-26,0 0-59,0 0-2,-25 12 2,35 22 41,7 0-18,5-1-10,3-1-12,-3-1 6,0-4-4,-6-5-2,-7-4-1,-5-6-34,-4-6-26,0-4 21,0-2-62,0 0 13,0-14-21,0-20-31,6-8 60,24-8 5</inkml:trace>
  <inkml:trace contextRef="#ctx0" brushRef="#br0" timeOffset="64956.0154">13501 4821 10,'0'0'154,"0"0"7,0 0-57,0 0-74,0 0-26,0 0 11,-4 75 16,-21-30-20,0-3 0,4-2-11,5-4-3,11-3 0,5-14-109,0-11-102</inkml:trace>
  <inkml:trace contextRef="#ctx0" brushRef="#br0" timeOffset="65135.9063">13688 4800 432,'0'0'107,"0"0"-91,0 0-16,0 0 0,0 0 35,0 0-14,0 141 2,0-106-20,0-3-1,0-1 9,6-7-11,2-4-35,-4-11-55,-4-9 14,0 0-72</inkml:trace>
  <inkml:trace contextRef="#ctx0" brushRef="#br0" timeOffset="65249.8355">13690 4613 319,'0'0'0,"0"0"-32,0 0 25,0 0-59,47 104-55</inkml:trace>
  <inkml:trace contextRef="#ctx0" brushRef="#br0" timeOffset="65558.1574">14059 4764 360,'0'0'136,"0"0"-53,0 0 1,0 0-10,0 0-33,0 0-16,-45-12-8,22 32-17,4 6 0,2 4-2,9 0 4,8 1-4,0 3-3,0-2 5,17-2-2,6 0 8,-1-4-6,3 2 0,0-5 3,-9-8-4,-3-3 1,-13-4 0,0 4-3,-21 4 3,-22 4-7,-14-1-68,-3-5-97,9-13 44,13-1-108</inkml:trace>
  <inkml:trace contextRef="#ctx0" brushRef="#br0" timeOffset="66253.7344">14292 4914 324,'0'0'32,"0"0"9,0 0 31,0 0-20,0 0 10,0 0-28,127-90-14,-117 80 3,-6 3-16,-4 2 26,0 1 3,0 2 4,-18 2-36,-9 0-4,-9 9 0,-1 14-8,-3 7 13,7 7-5,6 5 0,8-3 0,11 2-1,8-1 1,0-5 0,11-6-1,26-7-2,13-15-14,19-7-21,20 0 1,12-11 35,7-13-38,0-10-49,-2-4 16,-8-5 12,-11 0 17,-22-1 29,-27 3 12,-25 5 3,-13 12 16,-24 10 70,-30 14-19,-15 0-33,-6 9-7,-1 20 27,9 9-13,11 6-10,17 0-19,16-1-9,18-5-3,5-6 0,2-8 0,27-8 0,3-12 6,5-4 3,8-10-4,4-21 1,2-10-2,-3-8-4,-12-7-2,-3-5-8,-11-8 5,-7-9 1,-5-8 5,-6-6-1,-4 4 5,0 16-2,0 23 27,0 23 43,0 18-25,0 8-26,0 22-22,-7 28-7,2 21 7,1 11 3,4 3 10,2-2-13,21-1 4,1-5-11,0-5-17,-6-6-94,-4-13-133</inkml:trace>
  <inkml:trace contextRef="#ctx0" brushRef="#br0" timeOffset="67011.3407">16662 4520 520,'0'0'90,"0"0"-65,0 0 4,0 0-8,0 0-6,0 0 34,-107 96-13,91-56-16,10 0-14,4 0-3,2-6 2,0-4-5,4-9-3,21-8-8,8-5-38,14-8-11,8 0-44,5-16-51,0-14-106</inkml:trace>
  <inkml:trace contextRef="#ctx0" brushRef="#br0" timeOffset="67209.2187">16905 4368 432,'0'0'75,"0"0"28,0 0-23,0 0-53,0 0-27,0 0 0,-20 57 0,20-1 44,0 5-19,0-2-15,2 2-6,3-6-1,-3-8-3,0-2-19,5-9-32,4-9-95,1-10-91</inkml:trace>
  <inkml:trace contextRef="#ctx0" brushRef="#br0" timeOffset="67330.6792">17181 4632 3,'0'0'285,"0"0"-285,0 0-139</inkml:trace>
  <inkml:trace contextRef="#ctx0" brushRef="#br0" timeOffset="68323.5788">16998 4636 176,'0'0'65,"0"0"-19,0 0 52,0 0-24,0 0 23,0 0 12,41-81-68,-70 116-41,-15 13-3,-1 10 3,7 0 15,13-2-10,17-10 2,8-3-1,0-10-1,21-10-5,11-9 1,6-14 1,11 0 12,4-24-8,-1-14 6,-6-6-2,-15-9-8,-12-3 1,-17-4-3,-2 2 4,-21 9-5,-16 12 1,-8 15 0,2 14-1,6 8-7,8 0 7,13 14-7,9 12-28,7-2 6,0 2-23,25-2-9,8-10 13,5-3 15,1-8 27,-4-3 4,-8 0 3,-3 0 6,-6 0 6,-3-8 26,3 2 25,0 0-25,6 4 3,3 2-24,2 0-12,1 5 3,3 16-4,-6 7-4,-5 4 2,-9-2 2,-3-2-4,-10-2 0,0-3 2,0-6 8,0-4-10,0-9 0,0 0 12,0-4-9,0 0 15,0-3-16,0-16 2,8-7-8,13-5 2,8-7 2,-1-2-5,4 10 10,-5 8-5,-6 12 0,-2 10-13,-4 0 9,1 19-9,-6 16 13,0 2-6,-10 2 9,0-2-10,0-7 2,0-8-45,0-9-30,0-13-47,0 0-33,0-12 79,20-24-142</inkml:trace>
  <inkml:trace contextRef="#ctx0" brushRef="#br0" timeOffset="68511.9795">17816 4489 122,'0'0'128,"6"-108"-9,-4 81 20,-2 15 3,0 12-47,0 5-95,0 31-1,0 16 1,0 10 18,0 5-16,0 1 5,0-2-7,0-3 5,-5-3-5,-4-7 0,-6-2-77,-8-9-93,-6-12-65,-6-16 45</inkml:trace>
  <inkml:trace contextRef="#ctx0" brushRef="#br0" timeOffset="69014.6704">17712 4671 447,'0'0'20,"0"0"-14,125-19 27,-82 19 44,-1 4-32,-2 14-15,-3 4-11,-3 4 6,-2 2-18,-11 2-2,-6 0-2,-1-2 3,-12-6-5,-2 2-1,0-5-8,-6-6 3,-11 1-25,-6-12 14,7-2 14,2 0-1,11 0 3,3-18 0,0-10-40,27-9 20,15-10 3,7-1-20,-1 4 27,-2 14 10,-9 14 2,-6 14-2,-8 2 2,-4 9-3,-5 20 2,-6 5 6,4 0 11,-1-4-16,6-4 8,2-9 0,3-5-5,2-12 23,3 0 21,1-3 7,4-19-16,-5-4-30,-9-1 0,-7-2-3,-6 3-7,-5 2 2,0 4-2,-12 10-1,-14 6-5,-8 4-32,-1 0-18,-3 6-43,7 4-56,11-2-90</inkml:trace>
  <inkml:trace contextRef="#ctx0" brushRef="#br0" timeOffset="69245.0367">18715 4374 583,'0'0'67,"0"0"16,0 0-8,0 0-45,0 0-30,0 0 8,54 69 18,-23-16-4,0 3-15,-6 0-3,-12 0-3,-13 2-1,0 0-27,-33 0-39,-3-4-78,0-7-97,14-15-98</inkml:trace>
  <inkml:trace contextRef="#ctx0" brushRef="#br0" timeOffset="69597.8208">19533 4586 526,'0'0'125,"0"0"-91,0 0 31,0 0-17,0 0-9,0 0-15,-62-43-24,44 43-2,0 14 0,2 7-3,6 1 3,1 3-2,5 0 4,3-1-7,1 0 12,0-5-10,1 0 5,16-3 0,3 2-3,7-1 4,-3-2-1,-2 6 1,-3-8 1,-11 6-2,-6-3 0,-2 2 3,-6 2-2,-32 3-1,-18 0-8,-13-3-41,-5-4-68,8-8-37,19-8-49</inkml:trace>
  <inkml:trace contextRef="#ctx0" brushRef="#br0" timeOffset="69827.6796">19747 4359 630,'0'0'125,"0"0"-85,0 0-31,0 0 1,0 0-5,0 0 46,13 145-14,1-83-12,-3 0-21,1 1-1,-12-5-3,0 0-2,-6-5-14,-23-4-35,-8-9-63,-5-16-84,-4-16-113</inkml:trace>
  <inkml:trace contextRef="#ctx0" brushRef="#br0" timeOffset="70124.4965">19774 4606 394,'0'0'45,"0"0"-22,123-32 42,-88 32-10,-4 0-3,-4 13-36,-2 10-2,-6 5-3,0 0-9,-11-2 5,-2-4-7,-6-4-5,0-4 4,-23-6-11,-4-4 5,2-4-2,3 0-14,7-8 21,9-13 2,6-5-3,0-6-1,30 6-1,17-1 1,11 5 1,13 6-33,16 6-33,9 4-15,11 4-52,3 2 62,-10 0-133</inkml:trace>
  <inkml:trace contextRef="#ctx0" brushRef="#br0" timeOffset="70663.7861">20831 4548 123,'0'0'173,"0"0"4,-147-23-62,82 19-25,1 4-11,8 0-40,4 13 4,12 13-31,5 4-11,8 8 12,9 0-10,11 1-2,7-8-1,0-6 3,0-11-3,13-2 0,10-11 1,8-1 3,9 0-3,7-24 0,-1-8-1,2-4 3,-11-1-6,-6 3 3,-8 9 0,-12 9 3,-2 7 3,-9 8-4,0 1-2,0 0-12,0 16 3,0 12 2,2 2 7,7-2-1,0-4 2,7-7-1,-1-10 0,5-7 8,7 0-12,7-12 4,1-18-2,-2-7-1,-4-8 6,-8-7-3,-6-4 4,-3-9 3,-4-5-7,-3-3 14,-5 7-11,0 16 23,0 21 12,0 17 22,0 12-10,0 0-50,-7 30-14,1 26-7,-1 10 21,5 6 2,2 0-2,0-2 0,2-3-1,2-3-1,-4-8-26,0-4-42,-13-2-29,-19-11-47,1-18-248</inkml:trace>
  <inkml:trace contextRef="#ctx0" brushRef="#br0" timeOffset="72343.775">20895 4514 10,'0'0'545,"0"0"-498,0 0-18,0 0-9,0 0 0,0 0-13,148-21-3,-79 21-8,9-1-37,8-2-69,3-1 30,-6 0-16,-17 4-24,-22-1 80,-29-1 37,-15 2 3,-9-4 142,-24 0-87,-8 4 20,8-3 3,9 2-6,8-2-9,12 3-39,4 0 6,0 0-25,0 0 2,0 0-14,0 0 7,0 0 0,0 0-6,0 0 9,0 0-3,0 0 9,0 0-9,0 0 20,-7-4-3,-7 1-11,-1-4 5,-5 1-6,-1 4-1,-1 2-1,-2 0 4,-3 5-12,5 12 9,2 8-4,11 4 0,2 4-1,7-1 1,0-1 0,19 1 0,14-11 2,4-7-1,13-6 3,2-8-4,9 0-24,9-6 0,-4-17-11,-4 2-2,-13-4 3,-20 2-5,-15 0 39,-10 4 9,-4 7 0,0 1 30,0 10-9,0 1-9,-8 0-15,-13 0-6,-1 4 0,-2 10-4,1-1 4,3-1 0,9-1 0,4-7-16,7 0-1,0-4-12,0 0 15,20 0 10,3 0 4,-3-8-5,-5-3 5,-6 1 0,-5 1-2,-4 3 4,0 0-2,0 4 0,0 0-6,0-1 2,3 3-12,3-1-39,1-2 15,0 3 26,-5 0 13,0 0 0,-2-1 2,0 1 25,0 0 50,0 0-18,0 0-4,0 0-31,-9 0-9,-1 0 7,0 0-20,-1 0 0,0 0-1,2 10-1,1 4-4,3 0 4,0-1 1,5-1 0,0-3 1,0-4-1,0-2 0,0-3 1,0 0-1,7 0 0,9 0 6,-1 0-6,1 0 1,-1-8-2,-1 5 1,-1 3-8,-2 0 6,1 0-13,-4 23 9,1 13 3,3 15-3,-4 10 6,1 13 0,-1 11 3,-8 5-3,0-4 0,-23-6 0,-13-19 2,-13-19 1,-6-20-3,3-14 6,4-8-4,12 0 6,15-24-4,13-12 2,8-13 2,13-11-6,29-12-2,13-8 0,15 0-6,-1 0 2,2 7-9,-6 15-1,-12 14 14,-13 18-4,-17 14 4,-9 2 0,-10 8-3,-2 0-2,-2-1 4,0 3-6,4 0 5,5 0-8,7 0 10,5 0-1,2 0 7,4 0-7,6-8 1,6-3 0,-1-7 8,-2-8-5,-3-3-3,-7 0 4,-1-2 0,-10 7 1,-1 6 1,-7 9 9,-3 6 10,-2 3-25,2 8-8,4 30 0,0 20 6,1 18 2,0 11 2,0 1-1,-2 4 10,1 5-10,-8-2 2,0 0 1,0-7 0,-27-9-8,-14-12-2,-11-12-19,-8-13 8,-8-16 9,7-20-5,7-6 11,18-13 4,21-28 1,15-15 5,24-24-6,42-16 25,25-11-26,16 5 5,9 18-4,2 24 1,-14 17 25,-10 17-10,-18 8-14,-18 2 13,-16 4-17,-19 3-4,-10-3-9,-13 5-44,0 0-24,-20-4-142</inkml:trace>
  <inkml:trace contextRef="#ctx0" brushRef="#br0" timeOffset="76241.0057">8884 5805 415,'0'0'57,"0"0"-48,0 0 3,0 0 10,0 0-9,0 0 14,0 0-19,-10 72 17,10-22 26,0 2-40,0-2-4,0 3 0,0-3-2,-10-2-2,-5-4-3,0-4-5,7-6-53,6-12-92,2-16-115</inkml:trace>
  <inkml:trace contextRef="#ctx0" brushRef="#br0" timeOffset="76685.7331">8581 5958 428,'0'0'17,"0"0"-17,0 0-15,0 0 15,0 0 6,150 0 25,-68 0-5,14-3-1,2-11-18,-7 0-4,-19 3 8,-28 0-10,-21 6 5,-17 5 11,-6 0 15,0 0 22,-12 16-36,-17 15-16,-10 12 4,2 5-3,14 0 1,5-2-4,18-7 4,0-4-3,11-7-1,19-6 0,5-12 1,6-8 5,3-2-4,3-10 13,-1-19-15,-8-9 11,-8-8-11,-11 0 8,-19-1 4,0 2-9,-11 8 1,-20 6-4,-5 17-3,-2 14 2,3 0-15,8 21-31,12 11-12,15 7-69,0-3-15,34-5-149</inkml:trace>
  <inkml:trace contextRef="#ctx0" brushRef="#br0" timeOffset="77683.635">10057 6232 548,'0'0'142,"0"0"-130,0 0-10,0 0 5,0 0-4,0 0 31,127-128 1,-98 88-26,-6-3-7,-9 1-2,-7 7 2,-7 3 2,0 13-4,0 9 4,-10 6-4,1 4 0,-1 0-7,4 0 7,2 16-11,4 6 8,0 5 0,0-1 3,2-1-3,14 0 2,-2-2 1,5 0 0,2 1 2,-2-4-5,-1-2 3,-3 2 0,-3-4 2,-1-2-2,-3 2-5,1-4 5,5-2-18,1-4 10,5-4-13,12-2 13,6 0 6,9-18-7,4-10 9,2-5 0,-4-4 3,-8 1-2,-5 0-1,-17 2 2,-10 6 23,-9 7-5,0 5 7,-4 4-1,-6 7-18,-2 5 7,-4 0-12,-9 0 1,-4 14-8,-2 11 2,4 8 2,12 0 0,8-1-4,7-2 1,0-4 3,15-6 0,12-1-5,13-7-8,16-5-10,8-7 23,13 0-17,0-5-10,-5-16 11,-3-4 1,-12-1 10,-12-4-6,-14 4 11,-15 5 0,-11 6 5,-5 6 21,-2 6 15,-21 3-36,-6 0 1,-2 2-5,-1 17-1,6 4 2,9 5 3,5 2-7,12 0 2,0-4 0,0-6-5,22-8 7,5-6-2,7-6 0,5-10 2,6-21-4,2-13 2,2-4-2,-9-6-2,-11-6 7,-13 0-3,-12-3 0,-4-3 8,0 8-3,0 12 1,-4 17 7,0 16 34,4 13-24,-2 0-23,-1 30-2,-4 25-13,-2 13 15,1 8 0,1-4 0,0-3-1,0-9 5,3-8-8,2-6-11,2-7-55,0-7-27,15-13-76,12-12 95,2-7-192</inkml:trace>
  <inkml:trace contextRef="#ctx0" brushRef="#br0" timeOffset="78397.7081">11606 5990 243,'0'0'159,"0"0"-52,0 0 8,0 0-18,0 0-62,0 0-23,0 0-7,27 30 20,-27 20 8,0-9-33,0-2 5,3-11-4,7-8 6,1-6-11,3-12 4,6-2 0,5 0-4,9-26 2,1-8 2,-6-9 0,-5-2-5,-6-1 5,-9 0 0,0 7 0,-7 9-4,-2 14 7,3 10-3,-3 6 0,0 10-12,0 26 5,0 13 0,0 1 7,0-4 1,0-4 0,0-8-1,4-8 0,11-8-3,7-9 3,5-9-37,9 0 6,7-25 7,1-13-16,-2-8 1,-3-5 29,-15 5-18,-11 2 25,-6 11 3,-5 10 7,-2 12 48,0 8-6,0 3 3,0 0-43,0 20 2,-13 12-8,-3 7 16,3-2-15,4-2 10,2-3-12,7-9-2,0 1 0,0-7 3,14-7-8,5-6-1,4-4-27,0-8 23,7-18-1,2-9 7,-6 1 1,-3 5-2,-6 4 5,-8 9 4,-5 12 15,-4 3 15,0 1-31,0 0 0,0 12-6,0 14 6,0 11 5,0 6-8,0-1 6,10 2-4,8-4-2,4-1-3,-2-16-4,-3-5-79,-5-18-44,-11 0-37,-1-15-21</inkml:trace>
  <inkml:trace contextRef="#ctx0" brushRef="#br0" timeOffset="78569.2577">12449 5889 262,'0'0'158,"0"0"-66,0 0-49,0 0-22,0 0 17,116-20 32,-83 32-44,-4 7-21,-7-2 1,-15 1-6,-7 6-4,0 5-17,-33-1-55,-12-1-46,0-3-125</inkml:trace>
  <inkml:trace contextRef="#ctx0" brushRef="#br0" timeOffset="78826.0984">13216 5733 674,'0'0'97,"0"0"-50,0 0-19,0 0-21,0 0-7,0 0 7,0 86-7,9-31 4,-2-2 3,3 1 0,-5-3-7,-5-5-4,0-4-10,-6-6-51,-17-6-15,3-6-33,-7-14-27,0-8-89</inkml:trace>
  <inkml:trace contextRef="#ctx0" brushRef="#br0" timeOffset="79445.6077">13129 6032 203,'0'0'76,"0"0"-31,0 0-11,0 0 18,0 0-2,139-44 3,-111 31-10,-2-3-26,1 1 3,0-4 18,-6-3-6,-4-2 20,-3-4-9,-6 0-9,1-4-6,1 2-5,-2 7 7,-3 4 0,-3 9-18,-2 10 24,0 0-31,0 6-5,0 26-9,2 17 3,2 4 6,3 1 5,3-8 0,0-10-5,2-12 0,-1-8 5,-4-7-9,4-7 4,-3-2 0,3 0 1,5 0 2,2-20-1,0-6-2,1-5 0,2 1-5,-2 4-2,1 4 1,-1 10 4,-3 10-9,-3 2 1,1 0-5,-1 16 1,-3 6 10,2 5-15,-3-1-11,-1-5 5,2-3-39,-1-8-67,-5-1 25,-2-9-5,2 0 24,1-5 87,2-13 9,2-1 36,-1 0 12,1 5 6,-1 5 19,2 6-29,4-1-27,-1 4-10,5 0 7,-5 21 11,6 8-30,-4 5 5,-7 5-7,-8-1-2,0-2-22,-4-4-75,-18-15-65,-2-10-135</inkml:trace>
  <inkml:trace contextRef="#ctx0" brushRef="#br0" timeOffset="79590.5197">13912 5520 41,'0'0'393,"0"0"-358,0 0-35,0 0 3,0 0-1,0 0-2,48 130-14,-38-80-157</inkml:trace>
  <inkml:trace contextRef="#ctx0" brushRef="#br0" timeOffset="79911.0736">14308 5787 522,'0'0'112,"0"0"-61,0 0 13,0 0-3,0 0 2,0 0-40,2-12-14,-20 14-9,-3 14-2,-6 7 1,4 3 1,10 6-4,4 1 3,9-1-5,0-4 6,20-3-2,11-3 5,3-8 5,-2-4 9,-2-2-12,-9-4 11,-7-1-16,-11-1 3,-3 5-7,0 3-5,-34 10-18,-14 6-15,-10 6-92,-2-4-93,10-3-145</inkml:trace>
  <inkml:trace contextRef="#ctx0" brushRef="#br0" timeOffset="80158.9241">15033 6096 842,'0'0'55,"0"0"-31,0 0 5,0 0-19,0 0-20,0 0-15,21-6-229</inkml:trace>
  <inkml:trace contextRef="#ctx0" brushRef="#br0" timeOffset="88946.975">1310 7839 506,'0'0'69,"0"0"-40,0 0 24,0 0-31,0 0 8,0 0-7,98-95-6,-46 95-12,-6 0 3,-6 5-13,-16 21 5,-10 9 0,-14 8-2,0 3 5,-14-2-3,-20-2 2,4-7 0,3-10-2,8-6 0,9-10 3,10-1-12,0-6 1,7-2-7,27 0 8,14-5 13,12-15-12,9-7-2,5-4-31,-3 0-55,-10-2-65,-21 4-149</inkml:trace>
  <inkml:trace contextRef="#ctx0" brushRef="#br0" timeOffset="89360.7074">1593 7474 458,'0'0'97,"0"0"-77,0 0 14,-164-22-11,89 28 9,-12 31 22,-8 20-18,-5 16-1,6 17 0,16 9-21,21 5 4,31-5-18,26-5 0,20-14 0,45-14 7,27-13-7,25-23 6,15-23-5,6-7 13,-3-29-12,-2-19 8,-13-11-5,-13-11 0,-15-6 1,-21-12 11,-27-11-6,-21-4 7,-23-1-17,-12 7 0,-43 20-1,-26 25 6,-19 28-13,-16 24-3,-10 8-66,-1 28-58,8 2-168</inkml:trace>
  <inkml:trace contextRef="#ctx0" brushRef="#br0" timeOffset="91056.9157">3574 7770 421,'0'0'72,"0"0"27,0 0-47,0 0 20,0 0-5,0 0-48,-100-26-15,53 80-4,-1 15 0,5 7 10,16-2-8,14-4 0,13-8-2,0-8 6,6-10-7,28-9 1,9-11 0,15-15 4,15-9-2,10-5 0,8-31 5,-4-17 3,-9-9-12,-14-4 2,-17-7 0,-18-2 8,-16-2-3,-13 5-5,-10 5 0,-32 15 4,-19 13-4,-6 23 0,-13 16-2,-7 3-8,9 34 7,13 4-22,27 5 6,32 1-38,6-3-5,48-6-63,27-13-21,14-15-59</inkml:trace>
  <inkml:trace contextRef="#ctx0" brushRef="#br0" timeOffset="91526.6241">4286 7796 493,'0'0'84,"0"0"-84,0 0 0,0 0 18,21 117 28,-13-49 20,-4 8-6,1 6-42,-3 8 6,-2 1-13,0-4-7,0-4 15,-7-15-18,-11-13 2,1-18 3,3-12 1,1-11-7,9-13 9,-2-1 6,2 0 38,-2-15-34,-1-22-13,1-17-5,0-22 2,6-12-3,0-10 0,0-3-3,17 9-2,7 8-1,4 16 4,9 14-3,-2 16-7,3 16 8,-5 12-6,2 10-7,-10 0 16,-4 10-16,-7 19 14,-14 11 1,0 5-11,-17 3 13,-23-2-6,-13-4-15,-9-2 9,-5-2-21,3-3 2,8-12-6,16-5-31,22-11-42,18-7-17,8 0-126</inkml:trace>
  <inkml:trace contextRef="#ctx0" brushRef="#br0" timeOffset="91993.4881">4866 8101 306,'0'0'95,"0"0"-63,0 0-9,0 0 4,0 0 17,0 0 23,8-64-17,-8 54-4,0 0 10,-8 1-23,-11 8-3,-3 1-17,-2 0-6,-8 8-6,0 16 6,-3 8-7,6-2 0,8 2 1,5-2-5,8-4 1,7-1 3,1-11-3,0-2 3,0-9-2,1-3-8,18 0-2,5-3 10,5-23 2,8-6 0,-5-3 1,0-2 2,-6 5-3,-8 5 2,-4 11 2,-7 8-8,-7 8-1,0 0 0,0 14 3,0 16-2,0 2 4,0 4 0,0-2-6,0-6-25,2-1-40,11-12-38,11-6-7,10-9-37,3 0-68</inkml:trace>
  <inkml:trace contextRef="#ctx0" brushRef="#br0" timeOffset="92361.2637">5231 7931 330,'0'0'145,"0"0"-30,0 0-8,0 0-29,0 0-44,0 0-31,-71 14 1,53 27 1,0 0-4,7-3-1,11-4 3,0-4-3,0-6 0,15-6-7,3-7-16,5-10-9,2-1-4,0 0 16,4-24-2,3-4-3,-1-4 25,-4-2-3,-4 0 3,-1 3 2,-5 5 1,-5 9 6,-6 9 13,-4 6 3,1 2-9,-3 10-16,2 19 0,0 14 11,-2 3-10,2 3 10,-2-2-11,0-4-26,0-4-18,0-6-37,0-21-138,0-12-71</inkml:trace>
  <inkml:trace contextRef="#ctx0" brushRef="#br0" timeOffset="92535.1556">5472 7520 482,'0'0'60,"0"0"-33,0 0-27,0 0-16,0 0 16,0 0 0,19 125-21,6-96-50,6-9-82,4-11-81</inkml:trace>
  <inkml:trace contextRef="#ctx0" brushRef="#br0" timeOffset="92721.0411">5740 7606 321,'0'0'114,"0"0"-46,0 0 16,0 0-49,0 0-35,0 0 22,6 85 38,1-22-23,-3 5-16,0 2-20,-2 0 9,-2-3-10,0-9-6,0-4-17,0-10-72,-6-8-58,-11-10 3</inkml:trace>
  <inkml:trace contextRef="#ctx0" brushRef="#br0" timeOffset="93352.0384">5648 7940 318,'0'0'42,"0"0"-27,0 0-8,0 0 50,127-32-20,-99 32 6,4 6-17,0 11-4,-3 1 4,-1 0-24,-6-2 2,-1 0 0,-5 2 2,-3-3-6,0-2 0,-2-5 0,0-6-1,1-2 3,1 0-2,9-10 10,7-12-5,3-4-7,3-4 2,1-5 0,-5 6 5,-4-2-2,-5 12-3,-7 6 27,-6 13-18,-2 0 8,-3 16-17,1 28 18,-1 21 35,1 9-36,2 11-3,2 12 10,4 5-16,3 8 9,1 3-15,-7-9 0,-10-1 6,0-5-5,-32-8-2,-22-9-1,-12-18-9,-12-20 5,-3-23 3,3-18 1,10-2 7,14-46-6,18-26 0,22-28-1,14-16 4,48-19-9,31-3 5,25 7 0,6 20-1,0 31 1,-12 27 0,-21 18-1,-17 12 11,-20 8-3,-18 7-1,-14 4 0,-8 4-4,0 0-1,0 0-1,0 0 0,-4 0-37,-12 4-33,1 6-69,-1-3-96</inkml:trace>
  <inkml:trace contextRef="#ctx0" brushRef="#br0" timeOffset="93677.8353">6949 7921 481,'0'0'6,"0"0"-6,0 0-4,0 0 4,0 0 8,0 0 47,25-36-14,-25 36-7,0 0-24,0 0 21,0 0 24,0 0-38,2 0-7,2 0-10,6 0-45,5 0-20,6 7-74,-9 4-86</inkml:trace>
  <inkml:trace contextRef="#ctx0" brushRef="#br0" timeOffset="93861.7267">6974 8147 397,'0'0'50,"0"0"-48,0 0 11,0 0 13,0 0 60,0 0 5,-16 26-52,16-26-17,0 0-18,0 0 3,19 0-14,11-12 3,9-6-76,5-6-125</inkml:trace>
  <inkml:trace contextRef="#ctx0" brushRef="#br0" timeOffset="94309.4117">7302 8003 414,'0'0'236,"0"0"-207,0 0-12,0 0-6,0 0 1,0 0 33,62-4 1,-7-6-11,4 4-10,1-5-23,-6 4 1,-6 0-3,-5-1 8,-11 3-10,-15-1 2,-9 2 0,-8-3 16,0 2-11,0-5 1,-10 0-6,-13 2 4,-1-5-7,0 3 3,1 1 0,5-1 1,5 3 0,7 1-1,1 5 0,5-5 4,0 6-8,0 0 4,0 0-1,5 0-3,19 0 8,10 0-3,1 0 3,-2 6 0,-8 5-4,-8 7 0,-17 13-4,0 9-2,-23 10-39,-31 2-103,-8-4-300</inkml:trace>
  <inkml:trace contextRef="#ctx0" brushRef="#br0" timeOffset="138228.9788">7923 8961 263,'0'0'31,"0"0"-20,0 0-8,0 0-2,0 0 10,0 0-3,0 0 3,0 0-11,0 0 0,0-38-1,0 38 6,0 0-4,0-2-1,0 0 0,0 1 16,0-2 11,0 3-5,0-2-5,0 2-2,0 0 9,0 0-9,0 0-15,0 0 7,0 0-6,0-2 3,0 2-2,0 0 0,0 0-2,0 0 0,0 0 2,0 0-6,0 0 4,0 0 0,0 0 0,0 0-2,0 0-2,0 0-14,0 0-29,0 0-21,0 0-38,0 0 0</inkml:trace>
  <inkml:trace contextRef="#ctx0" brushRef="#br0" timeOffset="139724.8093">7857 8944 230,'0'0'120,"0"0"-105,0 0 29,0 0 19,0 0-8,0 0-31,-3 9-24,3 31 0,0 13 15,0 7 4,0 0 3,0 2-6,0-8-11,0-6 13,-6-6-15,-3-10 4,0-10 8,2-9-13,3-12 10,4-1 10,-2 0 16,0 0 15,-3-24-33,-1-14-19,1-12 4,2-10-5,3-8-3,0-8 2,0 0-5,21 7 4,-1 17-8,9 18 8,6 22-2,3 12-8,10 20 4,-6 32 4,-5 10 4,-6 8-5,-10 1 6,-10-5-1,-8-12 0,-3-11-1,0-8 1,0-17 0,0-5-3,-1-12 3,-6-1 7,5-4 2,-2-22-9,2-11 0,2-6-2,0-5 1,0-3-3,16 0 2,3 5-5,4 12 6,-2 15-2,2 16-4,2 3-1,-1 24 3,-1 20 1,-6 12-1,-1 6 8,-9 4-3,-5-2 0,-2 0-31,0-3-73,-5-6-72,-8-14-162</inkml:trace>
  <inkml:trace contextRef="#ctx0" brushRef="#br0" timeOffset="140092.5839">8573 9080 536,'0'0'41,"0"0"-41,0 0-19,0 0 19,0 0 2,0 142 21,0-92-5,8-3-18,4-6 8,-1-7-6,2-10 1,-2-7 0,2-9 0,-4-8-1,3 0 5,3-11 1,2-15 8,1-10-13,-4-4-2,-9-6 1,-5-3 5,0 3-7,-16 9 0,-10 11-2,-5 14 0,-8 12 0,3 1-21,3 24 17,6 3-16,14 0-49,11-2-13,2-8-84,11-9-56</inkml:trace>
  <inkml:trace contextRef="#ctx0" brushRef="#br0" timeOffset="140625.3583">8869 9101 416,'0'0'78,"0"0"-33,0 0-16,0 0-24,0 0-4,0 0 46,13 88-3,-13-49-35,0 3 7,0-2-14,0-8 3,0-6-1,0-9 1,0-8-5,-2-4 1,2-5 0,0 0 20,0 0-9,0-22-12,2-9-8,21-8-76,7 2-10,6 2 7,0 6 2,-3 12 23,-4 5 10,-2 7 37,2 5 13,-4 0 4,0 5 7,2 14 2,-6-5 1,6 0 14,0-3-18,0-8 3,4-3 8,4 0-18,-1-10 18,-3-10-4,-6-4 4,-11-3 14,-10 1-12,-4 3 23,0 7 26,-27 6-47,-9 10 46,-4 0-47,-4 12-22,4 16 23,9 7-13,8 2 1,19-1-11,4 0 0,8-4 0,32-4 0,12-6 1,14-5-9,13-14 8,5-3-60,5 0-71,-12-20-163</inkml:trace>
  <inkml:trace contextRef="#ctx0" brushRef="#br0" timeOffset="141075.3803">10133 9025 610,'0'0'47,"0"0"-46,0 0-2,0 0 0,0 0 1,0 0 55,33 164-9,-31-97-28,1 3-2,-3-4-13,0-1 0,0-7-3,-16-9 1,-2-3 7,3-15-6,1-11-2,3-8 0,4-12-15,1 0 13,-3-12-5,2-22-43,3-10 25,4-14 2,0-9 7,0-10-1,8-8-6,8 3 22,2 12 0,2 18 1,1 17 22,0 17-14,1 8 1,3 10 3,-2 0-6,2 5-5,-4 14-1,0 10 3,-8 0 0,-6 2-2,-7 3-1,0-2 7,-25 2-7,-10 0-5,-10 0-63,-2-8-87,0-11-135</inkml:trace>
  <inkml:trace contextRef="#ctx0" brushRef="#br0" timeOffset="141391.1787">10400 9090 511,'0'0'57,"0"0"-49,0 0-8,0 0 11,0 0 3,0 0 16,83 116-26,-76-82 5,-7-4-3,0-7-5,0-4 5,0-7-6,-13-6 0,-4-6-4,7 0-8,0-4 7,10-20-8,0-8-43,0-3 17,25-11 2,11 7 0,13-1-7,3 8 2,5 5 32,-2 10-3,-5 8-9,-12 9 0,-16 0 13,-18 0-84</inkml:trace>
  <inkml:trace contextRef="#ctx0" brushRef="#br0" timeOffset="141687.2443">10762 9114 434,'0'0'108,"0"0"-42,0 0-3,0 0 4,0 0 20,0 0-52,60-54-32,-50 63-3,4 19-3,-5 8 2,-9 8 1,0 1 0,0-3-2,-9-1-21,-2-12-39,2-7-47,5-10-47,2-12-13,2 0-5</inkml:trace>
  <inkml:trace contextRef="#ctx0" brushRef="#br0" timeOffset="141813.167">10849 8889 122,'0'0'85,"0"0"31,0 0-55,0 0-57,0 0-4,0 0-24,33-38 22,-4 73-68,0-2-60</inkml:trace>
  <inkml:trace contextRef="#ctx0" brushRef="#br0" timeOffset="142075.0048">11114 9024 336,'0'0'34,"0"0"-33,0 0 52,0 0 4,0 0 13,-39 102-13,29-74-21,3-2-20,3-3-9,4-6-1,0-2-7,0-6 1,0-6 0,0-3 5,9 0-5,6 0 9,-1-12 6,-1-8-12,-4 8-6,-5-2-16,-4 7-36,0 2-7,-4 2-62,-14-3-112</inkml:trace>
  <inkml:trace contextRef="#ctx0" brushRef="#br0" timeOffset="143205.3719">11150 9133 117,'0'0'47,"0"0"0,0 0 23,0 0-1,0 0-4,0 0 12,50-68-38,-50 64 24,0 3-6,0-2-19,0 3-3,0 0-15,-8 7-20,-13 16 0,-3 14 2,0 3-2,-1 4 8,5 0 2,7-3-6,8-4 3,5-2-7,0-10 0,23-9 2,15-6 0,10-10-2,14 0 12,4-26-11,-4-8 4,-13-3-1,-14 0-3,-19-3 8,-16 1-9,-4-2 2,-37 3-2,-5 8-11,-6 9 0,4 13-1,9 8 2,8 0-9,14 10-69,3 7-47,14 2 43,0 1-56,9-6 35,18-2-13</inkml:trace>
  <inkml:trace contextRef="#ctx0" brushRef="#br0" timeOffset="143573.1447">11341 9144 193,'0'0'130,"0"0"-70,0 0-11,0 0-12,149-98 3,-104 84 11,-2 11-23,-2 3-10,-3 3-18,-6 25 0,-15 6 1,-8 5 1,-9 2 2,0-1 0,-17-2-4,-10-6-1,2-9-32,1-11-12,6-5 38,7-7 7,6 0 5,5-7-5,0-19-1,12-6-13,17-14 6,4-3 8,9-9 2,0-2-2,3 5 0,-3 15 6,-6 14-5,-4 20 30,-8 6-29,-4 6-2,-2 26-3,-7 12 3,-6 6 4,-5 3 1,0-2-5,-7-5-27,-15-5-68,-11-15-112</inkml:trace>
  <inkml:trace contextRef="#ctx0" brushRef="#br0" timeOffset="143711.0593">11865 8809 205,'0'0'0,"0"0"-75,0 0 14</inkml:trace>
  <inkml:trace contextRef="#ctx0" brushRef="#br0" timeOffset="143933.9239">12232 8550 251,'0'0'261,"0"0"-170,0 0-51,0 0-34,0 0-5,0 0 38,67 126 5,-55-55-17,-6 1-25,1 6 0,-7 3 3,0-2-5,-2-5-68,-32-9-106,-3-12-108</inkml:trace>
  <inkml:trace contextRef="#ctx0" brushRef="#br0" timeOffset="144503.1125">12211 8923 307,'0'0'65,"0"0"-16,0 0-15,147-72 22,-111 72-33,-3 21 3,-2 13-19,-6 7-2,-6 4-1,-7-3-4,-3-7 3,-5-5 3,-2-11-5,8-9-1,-4-7 0,7-3-13,10-3 13,1-24 0,11-9 2,3-5 3,8-5-5,-2 0 0,3 13 3,-5 11 2,-7 12 6,-3 10-11,-8 0 2,-1 22-2,-8 12 0,-1 8 0,-8 8 3,-4 4 3,-2 3-6,0 3 0,0 3 5,-10 0-2,-13 6-3,-14 3 0,-9-2 6,-6-6-2,2-10-4,7-18 0,14-14 4,11-14 0,13-8 8,-1 0 69,6-20-52,0-26-24,11-12-6,25-14 1,14-4-1,12-3-3,9 1 7,8 8-3,0 10 0,2 13-4,-7 15 3,-5 11 0,-16 7-38,-14 7-14,-9 5-44,-10 2-16,-13 0-96</inkml:trace>
  <inkml:trace contextRef="#ctx0" brushRef="#br0" timeOffset="145982.7249">13889 8485 385,'0'0'55,"0"0"-10,0 0-44,0 0 2,0 0 10,0 0-13,29 14 0,-9 47 30,0 14-22,0 7 0,-7 0-1,-1-2-3,-10 0 9,-2-7-13,0-8-3,0-5-54,-12-7-74,-11-16-125</inkml:trace>
  <inkml:trace contextRef="#ctx0" brushRef="#br0" timeOffset="146461.4293">13798 8921 342,'0'0'32,"0"0"-28,0 0-4,126-14 9,-72 10 26,13-4 3,7-4-20,15-4-8,3 0-7,-4 0-1,-10 0 3,-24 4-5,-21 4 0,-20 3 3,-13 5-1,0 0 48,-13 5 3,-20 24-51,-10 12 7,-1 9-6,2 7-2,3-1 9,20-3-5,7-2-2,12-11-3,7-4 0,20-10-1,13-10 2,4-6-1,6-10 12,6-3-7,-1-26 13,1-12 0,-7-6-7,-9-10 18,-13-5-22,-17-2-4,-10 6 8,-8 10-10,-28 18 0,-8 20-1,-5 10-7,1 1-9,4 30-42,13 3-12,11 6-25,11-2-32,9-5-95</inkml:trace>
  <inkml:trace contextRef="#ctx0" brushRef="#br0" timeOffset="148282.9783">15456 9186 450,'0'0'91,"0"0"-84,0 0 4,0 0 10,0 0-8,125-113 21,-87 72-30,-1-6-1,-5-8 4,-12-1-7,-11 3 5,-9 9-3,0 16 6,-18 12-4,-13 12-4,-6 4 0,2 0-4,0 20 6,8 8-2,12 2 0,6 0 2,9-4-5,0-3 2,13-8-2,12-5 1,8-2 4,5-4 2,-6-2-3,0 0 4,-5 3-8,-11 2 3,-1 3-1,-5 2-3,-4 3 0,-6 2 4,0 3 2,0 1 3,0-4-10,0 0 3,3-5 2,1-2-1,2-6-8,5-4-30,7 0 30,5-9-1,6-12 10,2-7-28,3-9-7,1-7 21,1-8 6,-3-2 8,-4 6 4,-7 12-3,-10 14 34,-3 14 10,-5 8 0,-4 0-29,0 5-16,0 25 0,0 5 16,0 3-12,0 2 3,0-5-7,0-2 0,13-5 3,10-8-2,-1-8-1,4-10 6,3-2 0,0 0-1,7-20-5,-6-8 4,-1-5-4,-8 0 0,-5-3 0,-3 6-2,-6 6 3,0 12-2,-7 8 1,2 4-5,-2 0 3,0 18-18,0 16 20,0 4 6,0-2-1,5-4-8,1-5 3,5-8 0,5-9 0,4-7 3,8-3-3,9-4 14,5-29-10,3-10-1,-3-10-3,-2-5 2,-11-5 3,-3-7-5,-7-6 0,-8-6-2,-9 4 4,-2 11-2,0 21 5,-12 20 24,1 21 32,-4 5-40,-3 27-18,-6 26-3,-3 17 1,7 5-1,7-2 0,10-4 3,3-6-3,0-6 0,22-7 0,5-7-1,0-11 7,-2-9-6,0-9 0,-1-5 0,4-9 2,9 0 0,5-3-2,4-23 6,6-8-6,-1-7-2,-5-3-6,-7 5-1,-8 2 4,-13 9 4,-9 9 1,-7 4 2,-2 8 3,0 0-3,-11 7 6,-14 0-8,-9 2 1,-1 25 1,1 2-2,6 5 0,10 7 5,11-7-5,7-2 0,0-2-5,7-10 2,15-1 2,5-10 1,6-9 7,10 0-5,3-9 4,4-22-4,4-7 3,-4-2 0,-5-4-5,-8-4 0,-7-1-1,-13 2 0,-7 8 0,-8 15 1,-2 10 0,0 13-3,0 1 3,0 0-8,-4 27 2,-6 7 2,5 7 4,5-2 0,0 2 0,11-5-3,17 0 6,6 0-3,1-2 16,-4-4-6,-10-4-5,-15-4-2,-6 2 4,-16 0 2,-30 3-8,-22 0-1,-14 2-37,-7-8-65,0-6-129</inkml:trace>
  <inkml:trace contextRef="#ctx0" brushRef="#br0" timeOffset="149829.0213">18704 8349 401,'0'0'65,"0"0"-51,0 0 19,0 0-33,0 0-11,0 0 11,-5 143 32,15-69 7,0-2-32,1-3-2,-1-6 16,-4-10-20,-6-11 12,0-8-9,0-10-1,0-10 5,0-7-6,0-4 3,0-3 15,0 0-12,0 0 11,2-22-15,12-12 2,4-8-11,4-6 5,5 3-2,0 10-3,-3 14-2,5 16 5,-5 5-10,1 13-13,-2 26 19,-6 7-11,-1 4 7,-3 2-24,1-8-34,3-7-9,6-10-44,6-8 5,2-14 22</inkml:trace>
  <inkml:trace contextRef="#ctx0" brushRef="#br0" timeOffset="150487.6217">19527 8763 199,'0'0'61,"0"0"3,77-106-17,-75 94 17,-2 9 17,0 3-3,-31 7-66,-13 25-11,-11 9 1,-2 10 3,9-1-5,11-1 8,16-6-7,9-9 4,8-7-6,4-10 1,0-7 0,12-10 1,13 0 0,16-6 11,6-18-10,2-8 0,-4-8-2,-5 2 0,-20-2 0,-5 4-3,-10 10 6,-5 9-3,0 8 15,0 5-13,0 4 6,-7 0-8,-1 5-10,-2 17 9,3 7-1,7-1 0,0 2 2,0-3-2,3-8-1,17-3 3,10-8 0,7-8 1,9 0 3,8-9-1,2-18-1,2-9-2,-7-6 0,-7-1-7,-10-5 5,-12 1-3,-9-1 5,-13 3 0,0 13 0,0 10 2,-11 10-5,5 10 3,2 2 0,4 0-3,-3 18-19,3 10 22,0 4-3,0 3 4,0-1-6,0-1 5,7 0 0,8-4 1,3 2 2,1 1-3,-2 0 1,-3-4 3,-8 2 1,-6-6-5,0 2 2,-16 0 11,-17 0-12,-14-1-2,-6-1-24,1-12-123,10-12-154</inkml:trace>
  <inkml:trace contextRef="#ctx0" brushRef="#br0" timeOffset="150799.5538">20728 8286 669,'0'0'58,"0"0"-58,0 0-3,0 0-17,0 0 19,0 146 2,7-72 19,6 2-10,2-4-7,-1 0 9,-5 1-6,-9-5-3,0 0 3,-2-8 1,-19-12-5,2-13-2,6-16 3,8-10 1,5-9-1,0 0 2,0-10-5,4-26-33,14-14-146,-3-11-213</inkml:trace>
  <inkml:trace contextRef="#ctx0" brushRef="#br0" timeOffset="151704.0017">21037 8770 588,'0'0'0,"0"0"-7,0 0 5,155-51 0,-115 27 2,-5-3 0,-10 4 4,-10-2-2,-13 6-2,-2 0 13,-10 3-9,-19 10 10,-9 4-6,-4 2 0,-3 11 31,-1 16-24,5 12-11,7 2 8,12 4-4,11 1-9,11-2 1,0-6 0,15-4-4,14-11 5,12-11-1,5-12 17,12 0-16,9-21 7,7-16-8,6-2 9,-4-5-7,-11-7-2,-18 0 0,-18-4 1,-14-1-1,-15 12 0,0 10-1,-13 10 1,-10 10 14,3 10-8,3 4-3,1 0-3,1 26-8,3 10 5,8 6-1,4 6 4,0 1-5,29-8 6,14-1-1,1-3 1,3-6 6,-8-4-7,-9-1 0,-13-6 3,-14-6-1,-3 2-2,-12-4 0,-27 0-4,-11-1-42,-1-4-18,12-5 31,20-2 29,19 0-3,0-9 3,32-20-50,14-9 48,8-8-2,4-3 8,0-6 8,-10 4-2,0 7 34,-15 6-6,-4 6 9,-7 4-14,-11 5-25,-6 0 20,-5 9 6,0 0-18,0 5 7,-5 3-15,1 6 1,0 0-5,4 0-14,0 15 0,0 11 11,2 6 1,20 0-2,4 4 4,3 0 0,0-4 6,-2 2-4,2-5 5,0 1 7,-1 0-5,4-2 15,-9 2-22,-6-4 2,-12-1 0,-5 7-4,-34-6-27,-29 1-68,-12-7-164</inkml:trace>
  <inkml:trace contextRef="#ctx0" brushRef="#br0" timeOffset="153067.1691">18374 9745 87,'0'0'382,"0"0"-331,0 0-37,-152-48 24,97 50-15,-11 25 19,3 16 7,0 11-24,16 9-2,16 2-21,22-5 1,9-11-3,20-8 2,25-15-2,11-15 0,13-11 5,11 0 1,9-32-4,5-14-1,-3-12 8,-11-5-6,-20 5-2,-21-2-1,-24 8 1,-15 6-6,-13 5 4,-30 15-6,-11 11 6,-3 13-13,3 2 4,7 14-14,14 10-23,18 6-4,15 3-3,0 1-8,12-1-4,26-5-59,7-12-17,13-7 58,-2-9 52,-1 0 32,-3-13 16,-7-9 37,-9 0 47,-5 6-1,-10 6-2,-2 7 0,-1 3-54,-3 0-5,1 19-17,-1 18 5,-3 14 7,-4 12 17,-6 9-23,1 1 5,-3-3-29,0-5 11,0-7-12,-3-7-2,-10-10 10,-2-10-7,2-13-3,1-9 10,5-4-7,1-5 18,-2 0 19,1-19-32,2-14 1,0-15-9,5-19 0,0-14-3,0-16 0,21-5 0,9 7-6,8 14-7,2 20 13,7 22 0,0 14-1,2 16 1,-5 9-10,-3 0 7,-12 25-7,-14 10 3,-15 4 5,0 3 5,-20 1-11,-22-3 2,-10 0-39,-6-2-2,1-9-23,6-4-35,11-11 6,13-12-35,19-2 2</inkml:trace>
  <inkml:trace contextRef="#ctx0" brushRef="#br0" timeOffset="153511.9371">19652 9745 374,'0'0'67,"0"0"-30,0 0-1,0 0-3,-114-24 13,64 24 18,4 2-25,0 17-10,6 2-25,8 5 15,3 4-19,8 0 5,10 2-1,9 1-4,2-8 0,0-2-4,0-7 3,14-6 1,10-10 4,3 0-2,2-12 12,0-14-13,2-2 2,0-1 4,-6-3-4,1 4-2,-7 5 0,-4 9 4,-2 7-10,-5 7 3,-3 0-6,2 12 6,2 15 2,-1 5 0,0 6 0,0 0 2,4-2-4,6-4 2,0-5-28,8-8-40,8-13-104,4-6-72</inkml:trace>
  <inkml:trace contextRef="#ctx0" brushRef="#br0" timeOffset="153876.7461">20039 9756 390,'0'0'149,"0"0"-70,0 0-20,0 0 14,0 0-22,0 0-14,-107-9-20,78 49-13,0 6-2,10 4-2,7-3 0,12-9 0,0-7 3,6-6-6,23-17 1,14-8-18,15-10 12,11-27-19,9-12-19,-5-4 21,-5 0 4,-15 2 21,-15 10 0,-13 8 2,-12 15 17,-8 13 26,-5 5 2,0 0-12,0 9-35,0 19-3,-5 13 1,-6 5 4,4-1 1,3 2-2,4 1-1,0-4 0,-2-8-37,-1-6-72,-8-17-128</inkml:trace>
  <inkml:trace contextRef="#ctx0" brushRef="#br0" timeOffset="154039.0289">20312 9443 455,'0'0'21,"0"0"-21,0 0-87,0 0 32,0 0-25,0 0-20</inkml:trace>
  <inkml:trace contextRef="#ctx0" brushRef="#br0" timeOffset="154260.8939">20623 9394 512,'0'0'85,"0"0"-85,0 0-1,0 0 1,0 0 64,25 114-2,-22-61-4,1 1-38,-4-1 4,2 2-24,-2-6 0,0-2 6,0-2-6,0-7-37,-16-1-44,3-12-69,-3-11-20,-2-12-106</inkml:trace>
  <inkml:trace contextRef="#ctx0" brushRef="#br0" timeOffset="154845.247">20599 9715 149,'0'0'128,"0"0"-41,0 0-44,120-68 9,-84 60 16,-3 2 4,-4 6-22,-4 0-10,-3 0 7,3 0-28,-2 10 3,7 6 10,-3 5-30,-1 2 11,-1 0-13,-2 0 0,-2 0 5,-5-6-3,-5-5 2,1-6-3,-8-3 3,5-3 0,2 0-2,7-10 4,7-13 4,1-7-8,6-2-1,1-1-1,0 8 6,-3 4-8,-4 12 2,-6 9-8,-6 2 4,-6 37-3,-1 19 5,-7 22-4,0 14 12,-3 8-7,-16 11 1,-6-2 0,-4-4 4,-4-3-1,-5-16-3,-7-14 0,-1-19 7,-6-27-7,5-21 0,5-7 0,9-32 19,17-24-17,16-20 7,4-14-9,43-14-1,23-6-1,25-10-5,21 11 7,14 10 0,2 17 0,-4 20 0,-16 10 0,-16 11-3,-16 7-9,-20 9-20,-22 11-15,-25 9-25,-13 5-32,-26 0-4,-28 5-42,-18 13-96</inkml:trace>
  <inkml:trace contextRef="#ctx0" brushRef="#br0" timeOffset="155307.1476">20603 9610 233,'0'0'100,"0"0"-99,0 0 1,158-35-4,-30-13-100</inkml:trace>
  <inkml:trace contextRef="#ctx0" brushRef="#br0" timeOffset="158488.2434">7890 9953 372,'0'0'17,"0"0"16,0 0-13,0 0 7,0 0 0,0 0 6,0 0 8,70-43-28,-30 40 5,7 3-18,8 0 5,15 5 16,17 7-9,21 3 13,18-1 1,20 5-26,17 3 10,10 2-10,11-4 0,0-2 9,-5-5-8,-9-2-1,-14-2 0,-9-4-4,-18-3 0,-15-2-17,-18 0-10,-29 0 18,-17 0-11,-22 0 19,-20-2-1,-8 0-13,0 0 15,-16 2-68,-26 0-45,-16 0-29,-12 6-1</inkml:trace>
  <inkml:trace contextRef="#ctx0" brushRef="#br0" timeOffset="158870.7413">8298 10026 289,'0'0'37,"0"0"-8,0 0-29,0 0-3,169-50 3,-46 34 0,26 0 52,32-2-14,22 2-19,27-6 5,8-2-15,-1-3 5,-3 1 25,-18 2-35,-11-2 1,-9 3 1,-9 0-3,-11 2 6,-20 2-8,-24 5-1,-27 2 0,-31 4 0,-32 3-1,-22 2-7,-16 1-33,-4 2 34,0 0-2,-22 0-34,-30 5-57,-24 8-82</inkml:trace>
  <inkml:trace contextRef="#ctx0" brushRef="#br0" timeOffset="159236.9729">9134 9932 288,'0'0'64,"0"0"-26,0 0-32,270 0-6,-56 0 27,45-5 32,23-15 15,17 3-24,7-1-28,1-3-4,-6 2-7,-20-2 1,-33 6 1,-44 0-8,-40 6 0,-44 0-5,-45 3 2,-33 5 0,-34-2 5,-8 2-6,-18-4 45,-24 5-43,-10 0-3,-8 0 0,-7 18-39,9-2-9,9 1-21,15-1-14,22-2-8,12-2-85,0-5 5</inkml:trace>
  <inkml:trace contextRef="#ctx0" brushRef="#br0" timeOffset="188842.8132">8829 7579 205,'0'0'88,"0"0"-45,0 0-29,0 0 45,0 0 2,0 0-15,0 0-11,0 0-35,0 0-2,29-33 1,-23 39 1,-3 12 7,1 4 8,3 6 1,-1 4-9,1 5-6,0 2-1,-2 1 0,-5 2-4,0 4-34,0-3-46,-3-3-27,-8-8-34,2-10-10</inkml:trace>
  <inkml:trace contextRef="#ctx0" brushRef="#br0" timeOffset="189292.7065">9364 7650 339,'0'0'96,"0"0"-66,0 0-7,0 0 30,0 0 0,0 0-13,-23-63-19,19 63-21,-6 0 0,-5 15-6,-9 15-2,2 9 5,2 0 3,9 0 0,9-6 1,2-5-1,0-2-1,0-8 0,8-4-4,11-8 5,6-3-16,4-3 16,3 0 20,-3-10-12,-5-13 1,-6-5 8,-4-7-16,-8-4 8,-6-3-7,0 4-2,0 7 0,-20 4 14,2 13-14,-2 7 0,7 7-8,0 0 8,3 0-63,4 21-35,6 3 32,0-2-77,2-4-16</inkml:trace>
  <inkml:trace contextRef="#ctx0" brushRef="#br0" timeOffset="189661.4839">9952 7550 372,'0'0'103,"0"0"-80,0 0 11,0 0 0,0 0-10,0 0-24,16 10-22,-5 22 22,5 7 7,-3 1-7,-1 3 10,-4-3-10,-8-4 3,0-6-4,0-8 3,0-10-2,0-6 3,0-6 5,0 0 5,0 0 62,-2-16-19,2-12-48,0-10-8,0-4-3,15-5 2,13 0-21,9 7-3,-1 5-11,4 14-6,-7 11-32,-1 10-41,-12 0-24,-7 0-57</inkml:trace>
  <inkml:trace contextRef="#ctx0" brushRef="#br0" timeOffset="190853.3138">10298 7638 167,'0'0'49,"0"0"-2,0 0-4,0 0 14,0 0 7,0 0-18,69-74 8,-69 70 1,0 4-19,0 0 10,0 0-46,0 4 3,0 15-12,0 8 18,0-1-11,0 0 2,0-2 0,9-4 2,6-4-2,3-9 0,2 0-3,1-7 12,2 0-9,2-4 7,0-16-7,-3-3 14,-1-4-12,-6 1 2,-6 0 0,-2 2 2,-3 8-1,-4 6-5,0 7 0,0 3-8,0 0 1,0 4-3,0 14 8,0 7 4,5-4-2,-5-1 0,4-1 0,2-3-2,6-5 2,5 1 0,2-9-2,8-3 3,-2 0-1,8 0 0,1-20 5,0-6-8,-5-6 4,-11-6-1,-7-4 0,-8-7 9,-3 2-15,0-5 6,0 6 0,0 8 26,-7 13 1,5 9-10,-5 8 23,7 6-30,-3 2-10,3 10-15,0 20 8,-2 14 1,0 2 8,0 0-2,2 3 2,0-6 4,0-1-10,13-3 4,7-3-3,1-6-4,3-4-11,2-6-7,3-8 18,6-8-30,2-4 16,5 0-1,2-22-13,1-7 33,-3-6-10,-5-3 12,-13-2-1,-2 1 9,-11 6-1,-1 2 5,-8 8 10,-2 0 18,0 5-18,0 7-18,0 8 19,0 1-16,0 2-7,-7 4-14,-11 22 13,-2 10-5,2 6 6,2-2 0,8-1 0,2-6 5,6-3-6,0-9 1,0-5-5,12-7-7,15 0-3,4-9 15,7 0 3,11-6-2,3-20 0,0-9-1,2-4 8,-4-3-7,-8-3 3,-7 3-4,-8 9 0,-9 4 14,-9 9-9,-7 4 13,-2 6-16,0 2 22,0 6-13,0 2 2,0 0-13,0 0 0,0 2-7,-2 14 5,0 5 2,2 4-2,0-1 2,0-2 0,0 0-3,18-2 8,1 1-12,6-3 6,6 0 1,3-2 1,-5-1-1,-6 2 2,-6-1-2,-10 2-8,-7 8-32,-24 6 3,-39 8-1,-33 10-46,-20 0-82,-21 2-114</inkml:trace>
  <inkml:trace contextRef="#ctx0" brushRef="#br0" timeOffset="191333.0233">9243 8159 352,'0'0'48,"0"0"-34,0 0-14,134-48 67,-31 26-7,30-1 9,33 0-16,19 0-14,10 3-4,4 1-23,4 3-1,4 1-11,-4 0-5,5-2-8,-19 2-48,-22 0 17,-31 5-19,-41 4-13,-36 2 21,-32 3-10,-27-1-14,-7 2 15,-38 0-12,-22 0 10</inkml:trace>
  <inkml:trace contextRef="#ctx0" brushRef="#br0" timeOffset="191671.8129">9172 8047 325,'0'0'11,"0"0"-11,0 0-53,0 0 53,135 6 19,5-6 35,33-12 16,30-9-24,13-6-19,0-1 13,2-1 7,1 4-6,-9-1-8,0 1-29,-19 1 3,-30 4-7,-30 0 0,-37 6-4,-33 2 3,-33 6-8,-19 3-6,-9 3-18,-27 0-29,-42 0-44,-37 5-50</inkml:trace>
  <inkml:trace contextRef="#ctx0" brushRef="#br0" timeOffset="191985.6177">9235 8136 446,'0'0'0,"0"0"-42,222-14 42,-47-11 9,32-3 33,20 2 18,-3 0 17,7 3-55,-10 3 0,-12 4 9,-17 1-25,-36-1 13,-41 3-10,-39 3-7,-41 5 11,-20 3 0,-15 2 13,0-2 28,-12 2-49,-19 0-5,-11 0-78,-10 2-42,1 9-36,9-6-74</inkml:trace>
  <inkml:trace contextRef="#ctx0" brushRef="#br0" timeOffset="193144.9203">9767 7921 60,'0'0'62,"0"0"3,0 0-10,0 0 15,0 0-8,0 0-15,0-13 5,0 12-27,0-2-5,1 3 11,-1-1-24,0 1 0,3 0-7,-3 0-14,3 13-55,-3 18 19,0-1-24,-6 1-141</inkml:trace>
  <inkml:trace contextRef="#ctx0" brushRef="#br0" timeOffset="214952.3143">19005 10391 375,'0'0'60,"0"0"-48,0 0 17,0 0-27,0 0-1,0 0 56,0 0 2,134 0 4,-43-8-26,23 2-21,17-2 4,19 4-14,6 2-6,-7-1 0,-10 3-59,-15 0-20,-11 0-12,-10 9 69,-23 1-77,-30-3-201</inkml:trace>
  <inkml:trace contextRef="#ctx0" brushRef="#br0" timeOffset="215222.15">18715 10578 308,'0'0'292,"0"0"-292,0 0-140,139 0 117,-35 0 20,17 0 6,12-3 61,10-7-19,8 2-26,0 1-15,-5-4 6,-21 3-9,-25 2-1,-26 3 1,-28 3 4,-21 0-5,-25 0-13,0 0-48,-34 0 42,-21 0-100</inkml:trace>
  <inkml:trace contextRef="#ctx0" brushRef="#br0" timeOffset="221882.4135">3873 8925 10,'0'0'346,"0"0"-307,0 0-38,0 0 3,0 0 72,0 0 0,0 0-22,0 0-24,-10 7-11,10-7 15,0 0-7,0 0-10,0 0-12,0 0-5,0 0-11,10 0 2,26 0 9,28 0 3,29 0-3,22 0 0,21 0 0,12 0 0,-6 0-9,-2 0-54,-6 0 18,-15 0-33,-9 0 2,-20 0-29,-25 0-54,-30 0 29</inkml:trace>
  <inkml:trace contextRef="#ctx0" brushRef="#br0" timeOffset="222296.3521">3882 9061 194,'0'0'61,"0"0"-61,0 0-1,0 0-17,0 0 18,163 12 100,-29-12-46,28-9-1,19-7-17,-3 2-15,-9-1-16,-16 6 11,-22-2-5,-23 4 4,-22 0 1,-28 3 7,-27 1 7,-20 3-14,-11-2 10,0 2 56,0-3-14,-6 1-39,-6-2-29,6 2 6,1 2-10,3 0 4,2 0-3,0 0-9,0 0-45,0 0-14,7 0-4,9 0 9,1 0 16,5 2-27,-1 2-95,-8-4-84</inkml:trace>
  <inkml:trace contextRef="#ctx0" brushRef="#br0" timeOffset="233593.8802">1201 11633 82,'0'0'92,"0"0"-62,0 0-27,0 0 94,0 0 3,0 0-34,0 0-10,0 0 7,-40 7 11,38-7-11,0 0-16,2 0-9,0 0-4,0-4-18,0-2-3,4-2-13,19-6 0,16 0 1,5 2 1,8 8 5,-8 4-7,-5 2-1,-18 24-1,-8 10-16,-13 8 5,0 9 10,-15-1 0,-20-4-4,-3-6 7,2-12-3,12-11-1,10-6 4,7-9 0,7-4 1,0 0-1,0 0-10,19 0-14,11-3 24,8-11 11,2 5-7,-3 6-4,-8 3 10,-13 0-10,-6 0 0,-7 3 0,-3 13-1,0 9 1,-16 4 0,-16 7 0,-10 3-3,-5-4-20,-2-3-14,3-3-2,6-7-64,7-12-17,12-10-125</inkml:trace>
  <inkml:trace contextRef="#ctx0" brushRef="#br0" timeOffset="233997.6359">1234 11458 513,'0'0'42,"0"0"-22,-123-26-19,74 26 19,-2 18 0,-7 24 5,-2 26-1,0 22-18,2 14 13,8 11-5,15 5 0,12-1 16,17-9-17,6-12-3,16-17-5,30-18-3,17-15 0,11-15-2,13-17 0,13-16 5,4-12 8,10-36-6,0-25 19,-7-19-14,-4-18 24,-15-12-15,-14-7-12,-22 1 15,-35 11-22,-21 15 10,-63 26 0,-31 25-11,-22 22-2,-17 21 0,-7 8-30,-1 12 4,14 22-46,23 6-45,35 6-75,30 0-219</inkml:trace>
  <inkml:trace contextRef="#ctx0" brushRef="#br0" timeOffset="236511.8171">3309 11935 14,'0'0'30,"0"0"-2,0 0-7,35-110-8,-21 72 6,2-1 17,0 3-15,-6 0 32,4 4 12,-5 1-10,1 4 9,-2 5-15,-5 6 1,1 11 22,-4 2-30,0 3-1,0 0-41,-4 24-14,-15 25 14,-6 20 13,-3 20-6,-6 7 8,3 2-10,5-4-3,1-7 1,7-15 1,3-18-1,1-16-2,10-14-1,-1-14 3,5-6 1,0-4 7,0-4 43,0-28-12,0-22-31,7-18-9,11-10-2,0-11 0,6-7-12,2-4 3,6 2 0,4 12 2,-4 25 3,-4 26 4,-5 28 0,3 11 0,1 20-15,9 38 13,-3 24 0,0 16-5,-2 9 7,-6-3 0,-5-4-1,-4-3-9,-10-9-48,-4-10-10,-2-8-59,-14-12-13,-26-14-65</inkml:trace>
  <inkml:trace contextRef="#ctx0" brushRef="#br0" timeOffset="237088.9711">3250 12238 445,'0'0'23,"0"0"-10,0 0-11,0 0-2,127-65 8,-67 52-8,11-6 1,9 0-1,2-3-25,-10-9-35,-12-3-4,-11-4 3,-16-6 48,-12-5 13,-15-6 8,-6 0 73,0 8 13,-2 5 7,-9 8-17,5 10-19,-1 7-22,6 13 6,1 4-32,0 0-17,0 28-20,0 26 1,1 21 19,10 9 1,-2 2 12,-3-2-6,-2-7 1,4-15-8,-5-16 4,2-16 3,2-15-7,-5-10 0,0-5 5,1 0-3,6-16 19,2-22 7,5-17-25,5-7-6,8 2 0,5 10 3,4 18 0,5 12-3,4 16 3,1 4 0,1 9-10,-7 23 8,-8 11-6,-14 4-18,-13 2 10,-7 4-15,-13 0 12,-35-2 13,-17 2-46,-9-10-15,-1-7-23,13-14 8,20-14-8,17-8-49,22-12-78</inkml:trace>
  <inkml:trace contextRef="#ctx0" brushRef="#br0" timeOffset="237418.7934">4721 11898 337,'0'0'100,"0"0"-43,0 0 18,0 0 9,0 0 1,0 0-37,-42-67-47,17 69 1,-4 25 5,2 11-2,2 7-5,10 1 4,8-1 0,7-4-8,0-2 0,17-6-8,11-7 12,3-5-13,-2-7 13,-2-6 2,-8-2 5,-7 0-8,-12-4 1,0 6-22,-27 6 0,-24 7-4,-14 11-75,-10-3-24,5-3 12,11-8 12,24-10-34</inkml:trace>
  <inkml:trace contextRef="#ctx0" brushRef="#br0" timeOffset="238132.6901">4843 12162 235,'0'0'136,"0"0"-122,0 0-11,0 0 25,0 0 32,0 0-17,137-34-14,-100 14-16,-4-1-9,-1-2-2,-15 0-1,-10-1 1,-7-2 11,0 2-9,-26 0 2,-8 8 17,-7 7-5,-4 9 27,3 0-23,0 12-6,7 15 14,10 7-28,12 10 6,11 4-5,2 5 1,8-3-8,26-1 0,13-11-5,2-6-4,2-17-28,5-10 5,-7-5-1,2-7-23,-11-21 15,-7-6 12,-12-4-7,-13-8 37,-8 0 3,0-5 0,0 1 11,-7 4 5,1 11 26,0 14 8,6 13 8,-2 8-19,2 0-39,0 6-14,0 23 12,0 14 4,0 12 20,2 5-16,0-5 2,5-9-1,1-13-7,-4-11 1,6-13-1,-9-6 0,5-3 0,-2 0 10,2-12 6,8-17 21,9-12-35,1-7-2,9-5 2,6 7 0,-8 9-2,-2 12 0,-8 13-4,-5 10-1,2 2 0,-6 17-9,-8 22 3,-4 12-4,0 4 14,0 3 1,0-7-28,0-9-5,0-10-38,0-9-7,1-14-29,19-9-38,10-2 49</inkml:trace>
  <inkml:trace contextRef="#ctx0" brushRef="#br0" timeOffset="238506.9769">5862 11939 134,'0'0'173,"0"0"-67,0 0 0,0 0-40,0 0-55,0 0-7,-19 37 81,-11 21-40,5-5-25,12-2-18,11-7-4,2-10 5,0-6-7,22-10 1,6-8-17,11-10 8,8 0 4,11-25-19,-5-13-11,-2-3-7,-10-10-6,-14 3 45,-12 1 5,-7 6 1,-2 13 6,-6 10 13,0 10 57,0 6-14,0 2-36,0 16-26,0 26-1,-6 21 1,6 5 11,0 4-6,3-4 0,21-6-5,5-10-2,8-11-17,0-20-64,1-19-21,-3-4 17,-6-36-252</inkml:trace>
  <inkml:trace contextRef="#ctx0" brushRef="#br0" timeOffset="238725.966">6234 11883 250,'0'0'213,"0"0"-154,0 0 4,0 0-61,0 0-1,0 0 19,36 4 1,1 18 3,-1-1-19,-11 0-4,-9 4 5,-16-2-6,0 9-19,-29 6 19,-19 3-100,-4-4-83</inkml:trace>
  <inkml:trace contextRef="#ctx0" brushRef="#br0" timeOffset="239429.534">6963 11847 792,'0'0'91,"0"0"-73,0 0 10,0 0-28,0 0 1,0 0 1,-64 117 1,54-56-2,6 3-1,4-3 0,0-11-1,0-10-12,6-16-25,10-9 18,5-14 2,2-1-9,12-22 26,5-22-29,-3-8-20,-6-9 22,-15 3 3,-16 6 10,0 12 5,-18 16 7,-11 12-4,-2 12 13,0 0-6,4 8 0,4 12-1,8 1 1,11-2 0,4-3-11,4-4 9,32-8-36,10-4 9,17-7 16,11-25-54,4-9-49,-3-11-46,-12-6 139,-18-11 23,-16-3 53,-18-2 74,-11 7-9,0 9-16,0 24 19,-16 15-18,0 14-42,6 5-18,-2 47-30,3 34-13,7 31 11,2 14-5,2 11-4,23 1-2,4 0 0,0 4 0,0-1 0,-7-8 0,-9-6-3,-10-18-47,-3-19 23,-9-29 13,-20-24-13,-6-25 27,-8-12 4,1-15 6,3-31-5,15-15 6,15-16-14,9-5 3,29-2 0,16 1-5,8 8 5,-4 4-9,-2 11 8,-1 7-51,4 12-29,-2 1-76,2 0-73</inkml:trace>
  <inkml:trace contextRef="#ctx0" brushRef="#br0" timeOffset="239895.252">8327 12214 321,'0'0'49,"0"0"-18,0 0 24,0 0 37,0 0 16,0 0-67,94-41-1,-58 8-22,-3-7-18,-6-9 22,-5-9-22,-9-12 3,-8-10 3,-5-16 3,0-7-9,-11 11 0,-12 18 3,-2 30 0,4 24 38,5 20-31,1 12-6,1 40-1,3 25-3,7 18 0,4 6-7,10-1 5,26-8-12,5-1-30,-1-6-61,-3-13-74,-8-16-30</inkml:trace>
  <inkml:trace contextRef="#ctx0" brushRef="#br0" timeOffset="240802.6893">8751 12133 507,'0'0'95,"0"0"-79,0 0-12,0 0-4,116-67 1,-65 47 4,-4-4-6,-3-5 3,-8 0 0,-18-5 6,-10-3-6,-8 1 3,0 2 9,-10 4-5,-17 10 40,-9 10-19,-7 8-26,1 2 7,3 12-6,3 20-5,5 10 0,13 4 5,11 2-13,7-1 7,17 2-2,26-4-1,11-5 4,9-11-7,10-10-25,9-16-19,8-3-10,3-3-37,-1-21-50,-5-8-24,-19-7 21,-21 1 131,-23-2 20,-17 5 87,-7 0 21,0 6 36,-14 3-21,-10 7-30,-5 6-27,1 6-23,8 7-6,-1 0-28,1 18 0,1 20-9,-4 8 0,3 4 8,7 2-7,4-4 0,9-5-1,0-11-5,0-12 2,0-9-6,13-11 2,7 0 7,4-11 2,4-19 5,10-6-7,-7 0 9,-7 4-11,-6 8 2,-7 10 0,-4 9 3,-5 5-3,5 0-3,1 0 2,4 8-5,3 8 4,1 0 2,-1 0 0,4-2-2,-6-5 8,5-8-6,1-1 0,4 0 5,1-24-3,-2-8-2,1-2 1,-9 0 6,-4-4-5,-1 4-2,-5 0 3,-4 6 4,0 12-7,0 5 1,0 11 3,0 0-4,0 4-7,-8 19 7,1 3 4,7-5-4,0 2-1,0-5-8,15-1 9,12-4-2,2-1 7,2 0-3,-4-3-2,-6 4 4,-11 1-4,-7 5 0,-3 2-21,-8 11-8,-18 5-32,-5-9-126,4-8-128</inkml:trace>
  <inkml:trace contextRef="#ctx0" brushRef="#br0" timeOffset="241186.4549">10030 11860 547,'0'0'94,"0"0"-38,0 0-16,0 0-37,0 0-3,0 0 2,107 51 8,-85-9 14,-8-4-24,-7-4 4,-5-5 0,-2-14-4,0-4-3,0-9 3,0-2 6,-4 0 42,-6-9-41,4-10-3,6-10-4,0-3 6,4-4-10,25-3 4,2 0 0,2 9-5,-2 7 9,-6 14-4,-4 9 0,-3 0-11,-9 23 10,-3 16-10,-4 9-22,-2 4-3,0-2-37,0-1-26,0-12 2,-4-9-52,2-13-13,2-15-13</inkml:trace>
  <inkml:trace contextRef="#ctx0" brushRef="#br0" timeOffset="241382.3333">10414 11971 59,'0'0'88,"51"-108"-4,-26 64 13,-3 16 28,-7 16-53,-5 12-10,-2 0-32,1 22-29,3 16 59,-1 4-30,-1 4-23,-3 3 10,-7-6-17,0 4-7,-3-3-58,-25-11-66,-10-8-77</inkml:trace>
  <inkml:trace contextRef="#ctx0" brushRef="#br0" timeOffset="241598.2012">10471 11494 269,'0'0'201,"0"0"-144,0 0-52,0 0 3,0 0-16,123 49-3,-67-10-75,0-3-132</inkml:trace>
  <inkml:trace contextRef="#ctx0" brushRef="#br0" timeOffset="242398.7096">10820 11712 345,'0'0'115,"0"0"-56,0 0-12,0 0-39,0 0 22,0 0 37,35 51-15,-8-27-4,-2 3-44,-10 5 8,-6-6-12,-9 0 2,0-3 6,0-3-5,-5-8 3,-1-6 1,6-6 0,0 0-3,0 0 11,0-8 23,0-16-24,0-8-14,20-6 0,9 0-5,5 8 3,5 8 2,-3 11 0,-5 8-12,0 3 10,-4 5-23,-2 22 15,-7 7-4,-7 0-19,-1-2-18,0-4-17,1-6-11,7-7 18,9-10 11,8-5 10,10 0 15,6-22-46,3-6-16,4-2 81,-5-5 6,-4 2 71,-9 1 0,-13-6 0,-10 4 8,-7 3 38,-10 6-35,0 6-12,-3 6-27,-19 13-17,-16 0-25,-11 27-1,-11 17 7,-3 7-3,10-1-4,15-8 0,16-8-6,15-12 3,7-9-2,0-7-2,0-6 5,20 0 4,14-23-1,15-11 0,7-2 3,2 1-6,-8 7 2,-7 10 0,-5 10 4,-11 8-4,2 13-2,-4 32 0,-6 22-4,-3 16 6,-5 12 0,-2 8 0,-5 4 11,-4 2-9,0-3 2,-17-6-1,-23-9-3,-10-17-1,-3-19-22,-5-21 23,-3-22 8,3-12-6,4-11 13,8-33 35,22-22-19,17-24-16,7-18-15,36-25 4,30-5-5,16 8 1,11 22-5,-6 25 1,-2 27 5,-10 19-7,-9 16-8,-12 13-19,-18 8 1,-12 0-43,-14 8-23,-10 12-62,0-2 25,0-4-44</inkml:trace>
  <inkml:trace contextRef="#ctx0" brushRef="#br0" timeOffset="265644.0416">12640 11915 666,'0'0'9,"0"0"18,0 0-26,0 0 30,0 0 20,0 0-36,0 0-2,-6 0-9,42 0 0,6 0 0,5-2 2,4 2-7,-1 0 1,5 0-29,-9 8-61,-3 4-94,-14-2-120</inkml:trace>
  <inkml:trace contextRef="#ctx0" brushRef="#br0" timeOffset="265832.921">12647 12104 498,'0'0'21,"0"0"-5,0 0-16,0 0 1,0 0 18,179-31 11,-97 17-26,1 3-4,1 2-35,-19-1-116,-20 3-158</inkml:trace>
  <inkml:trace contextRef="#ctx0" brushRef="#br0" timeOffset="266056.7871">13108 11768 500,'0'0'48,"0"0"33,0 0-51,0 0 8,0 0 22,0 0-20,81-74 7,-28 74-29,1 0-8,-8 18-3,-10 14-3,-15 13-4,-21 13 0,-6 13-38,-45 14-39,-19-5-144</inkml:trace>
  <inkml:trace contextRef="#ctx0" brushRef="#br0" timeOffset="273176.2076">14210 11851 617,'0'0'8,"0"0"48,0 0 3,0 0 28,0 0-24,0 0-1,0 0 13,-101-93-72,101 93-1,0 0-2,0 15-6,0 23-1,0 16 9,0 18-2,3 6 5,-3 7 0,2 1-5,3-5 0,-1 0-15,1-8-5,-1-7-43,2-12-9,-1-19-40,0-12-77,-3-19 1,0-4-37</inkml:trace>
  <inkml:trace contextRef="#ctx0" brushRef="#br0" timeOffset="273535.9855">14156 12212 60,'-4'-104'100,"2"7"45,2 19-37,0 22 3,0 16 2,20 12-46,9 4-21,14 6-20,11 12-2,14 6-21,1 7 3,0 26 1,-14 13-7,-19 11 0,-22 6-5,-14 7-25,-27 1 11,-26-11-20,-14-12-26,-5-14 39,3-12-2,11-14 14,18-8 7,18 0 10,15-18-3,7-9 7,0 1-7,23 3 21,14 9-4,7 8 0,8 6 7,2 0-15,-5 11 9,-3 16-5,-4 4-10,6 4 8,-4 5-10,-1 1-2,-3 3-15,-6-3-98,-8-9-82,-8-10-112</inkml:trace>
  <inkml:trace contextRef="#ctx0" brushRef="#br0" timeOffset="273942.1349">14908 12069 546,'0'0'124,"0"0"-71,0 0-46,0 0-4,0 0 6,0 0 3,0 93 43,1-46-54,13-2 9,2-9-10,6-8 4,0-7-12,4-9 6,2-9-14,-1-3 7,-2 0-1,-2-28 10,-2-8 0,-4-10 5,1-2-8,-4 6 6,-6 10-3,-3 15 8,-5 12-5,0 5 14,0 0-16,0 1-1,2 26 0,5 7 0,5 5 0,2 4 0,5-7-1,4-6 0,-5-3-5,10-8-24,1-9-28,0-10-6,0 0-35,-7-18-25,-6-16-127</inkml:trace>
  <inkml:trace contextRef="#ctx0" brushRef="#br0" timeOffset="274122.0239">15456 11915 147,'0'0'160,"-7"-117"-53,1 94 14,3 15 24,1 8-78,0 4-67,0 27 17,2 18-6,0 11 24,0 5-27,2 5 0,12-2-8,3 0-1,-1 2-4,-1-4-34,-3-6-89,-1-14-53,-7-15-149</inkml:trace>
  <inkml:trace contextRef="#ctx0" brushRef="#br0" timeOffset="274443.8234">15726 12250 355,'0'0'20,"0"0"-18,0 0-1,129-70 6,-92 41 4,-7-3 29,-7-2-17,-8 4 12,-15 0-15,0 8 27,0 8 38,-29 6-43,-7 8-24,-10 0 9,-8 16-14,0 24 9,4 6 7,18 7-14,19-2 7,13-3-22,15 1 6,36-11-10,18-9 8,18-12-4,11-17 0,12 0-10,-2-8-41,-2-20-56,-13-6-133</inkml:trace>
  <inkml:trace contextRef="#ctx0" brushRef="#br0" timeOffset="274837.0601">16512 12244 372,'0'0'90,"0"0"-44,0 0 48,0 0-8,0 0-21,0 0-21,-23 0-36,33 0-8,28-9 0,18 0-5,11-1-38,-2 0-58,0-7-109</inkml:trace>
  <inkml:trace contextRef="#ctx0" brushRef="#br0" timeOffset="275433.8576">17041 11694 501,'0'0'116,"0"0"-41,0 0-33,0 0-30,0 0-12,0 0 8,5 104 23,5-33-6,4 1-23,3-2 6,-3-1-8,-5-8 5,-3-11-1,-3-9 0,-3-9-3,0-16-1,0-6-7,0-7 6,0-3 2,-5 0 1,-8 0 6,2-11-8,6-11 2,5-6-2,0-4-1,27-2-4,14 1 5,7 8 0,6 4-2,2 14 4,0 7-2,-5 0 0,-11 13-2,-14 20-1,-18 1 2,-8 4-12,-19 2-1,-27-5-24,-17-3-13,-4 0-10,-4-13-19,3-4-8,17-8-31,16-7-16,19 0 5</inkml:trace>
  <inkml:trace contextRef="#ctx0" brushRef="#br0" timeOffset="276161.5709">17986 12055 327,'0'0'61,"0"0"-10,0 0 18,0 0 13,0 0-2,-66-102-28,45 100-28,-1 2-12,-4 4-8,-11 22-6,0 12 6,-1 7-1,5 6 15,10 0-18,12-3 1,4-4-1,7-6 3,0-9-5,2-8 2,18-11 0,3-8 2,7-2 0,11-12 2,8-18 1,-5-6-2,-3-4-1,-12-2-2,-11 2 0,-7 4 9,-9 6-6,-2 11-2,0 12 7,0 7 2,0 0-10,0 3-7,-7 24 7,-2 8 0,3 4 0,6-5 0,0-6-1,17-8 4,17-8-8,8-10 3,6-2 2,4-12 5,9-20-5,3-14-1,2-4-9,-9-5-10,-12 6 20,-16 3 0,-18 7 2,-11 11 2,0 12 3,-11 14 15,-16 2-11,-4 2-8,2 23 1,6 7 0,7 3-4,15 2 9,1-4-8,1-1-1,27-2 0,5-4 4,6-1-7,-2-7 3,-4-3 0,-10 0 5,-13-3-5,-10 4-6,-13 6 4,-37 5-21,-18 2-33,-5-5-83,8-4-23,18-12-7,19-8-28</inkml:trace>
  <inkml:trace contextRef="#ctx0" brushRef="#br0" timeOffset="276830.3974">18728 12154 273,'0'0'58,"0"0"8,0 0 11,0 0-17,85-120 6,-79 94-20,4-6-23,-1 6-6,-1-6-11,2 3 4,-6 9 3,-2 4 13,-2 9 27,0 7-19,-2 0-19,-22 3-13,-10 25-2,-4 6 10,2 6-8,15 0-2,13 0 0,8-3-4,5-4 4,31-3 0,10-10-16,16-8-2,14-7-4,10-5-33,7 0 2,3-18-4,-3-6-37,-5-9 18,-20 1-18,-20-6 83,-29 4 9,-19 2 2,-2 8 99,-35 4 16,-11 11-39,-7 6-40,-9 3-2,-2 8 15,8 18-10,10 8-21,12 7-1,16 0-13,13 4-2,7-5-2,1-3-4,27-6 4,-1-13 0,4-8 3,3-10-6,3-6 10,3-26-3,3-12-4,-2-13-4,-5-9-6,0-6-1,0-14 4,-7-8 5,-3-10 2,-5-5 0,-9 19 4,-12 23 2,0 27 36,0 26 28,-4 14-34,-4 4 2,-1 41-38,3 26 0,4 24 0,2 11 7,17 13-13,16-1 6,8 10-16,-3 3-64,-5-15-138,-6-15-316</inkml:trace>
  <inkml:trace contextRef="#ctx0" brushRef="#br0" timeOffset="279596.7235">20372 11801 34,'0'0'61,"0"0"24,0 0 17,17-117-33,-17 87 19,0 2-15,0 6 5,0 0-17,0 8-23,0 4 22,0 7-13,0 3-21,0 3-26,0 35-6,0 13 6,0 10 8,0 7-6,1-1 6,7-3-8,-1 0 3,-3-8-5,-1-8 2,-3-8-4,0-12 0,0-9-11,0-11 0,-3-2 15,1-6 5,-2 0 22,-6 0-21,0-13-3,-4-17-2,5-16 3,7-16 0,2-12-4,0-10 1,2-3-3,21 1 2,1 10 0,8 13-2,3 19 2,1 18-2,1 15-1,2 11-2,-4 2 4,-5 28-5,-6 12 3,-11 2 1,-13 6-28,0 4-7,-23-3-15,-21-1-45,-7-4 44,-1-6-48,4-5-18,5-9-65</inkml:trace>
  <inkml:trace contextRef="#ctx0" brushRef="#br0" timeOffset="280124.3956">20703 11853 325,'0'0'109,"0"0"-75,0 0-32,0 0-2,0 0 12,0 0 6,97 97 7,-89-64-12,-8 1-7,0 3-6,0-8 0,-8-7-2,-15-5 0,5-11 3,1-6-1,3 0 0,9 0-1,5-24 1,0-12-6,25-7-12,17-6 4,12 3-8,6 11 17,-2 9-3,-2 14 7,-8 10-2,-5 2 3,-7 8 0,-11 16 0,-5 4-7,-11 0-10,-3-4-30,-2-3 21,3-6 13,-2-7 0,2-6-1,3-2 13,6-10 1,3-17 11,9-5-5,-5-5 12,3 2 7,-9-4-1,-7 7 10,-8 7-15,-2 12-16,0 8 4,-20 5-7,-3 0-23,1 17 11,4 2-12,6 1-29,4 0 12,4 1-48,-1-4 9,3-2-17</inkml:trace>
  <inkml:trace contextRef="#ctx0" brushRef="#br0" timeOffset="280533.5736">21267 11855 371,'0'0'84,"0"0"-31,0 0-36,0 0-4,0 0 8,0 0 28,-62 118-13,56-74-16,6-2-18,0-4-1,0-7 1,0-12-2,8-6 3,6-7 2,3-6-2,10-6 5,2-25-3,5-13 4,5-4-8,4-10 0,-3 0 1,-4 0 1,-14 7-3,-20 14 0,-2 15-14,-26 20 0,-16 2-35,-10 20 5,0 14-2,8 1-26,17 0 36,23-3-29,4-9-46,40-9 16</inkml:trace>
  <inkml:trace contextRef="#ctx0" brushRef="#br0" timeOffset="280976.3038">22061 11779 194,'0'0'158,"0"0"-51,0 0 2,0 0-54,0 0-11,-158-46-21,93 80-4,-1 10 14,3 5-21,12 0 3,11-1-13,17-4 4,13-8-10,6-2 4,4-12-6,6-10 3,22-12-6,15 0 9,3-20 5,10-18-1,-5-6-6,-7-6 2,-5-8 0,-10-4-4,-9-10 7,-4-9-3,-9-3 0,-1 6 3,-6 11-3,0 23 12,0 20 7,0 17 50,0 7-37,-6 16-30,-8 31-2,-4 24-2,7 5-3,9 6 5,2-2 0,4-5-2,17-7 2,7-8-20,1-12-38,-2-12-28,-3-14-11,-3-11-66,-2-11-28,-1-7 12</inkml:trace>
  <inkml:trace contextRef="#ctx0" brushRef="#br0" timeOffset="281306.1271">22212 11680 119,'0'0'150,"0"0"-4,0 0-52,0 0-20,0 0-72,0 0 6,-2 28 56,-6 17-28,6-4-20,2-6-15,0-9-1,0-6 1,15-10 4,3-6-6,7-4 2,8-2-1,2-25 13,1-4-11,-1-5 3,-10 1 0,-7 6-2,-7 8-1,-9 6 0,0 8 0,-2 7 20,0 0-22,0 4-7,0 18 4,0 10 1,0 7-3,0 1 6,0 0-2,0-5-6,10 0-61,5-6-38,6-10-38,5-12-104</inkml:trace>
  <inkml:trace contextRef="#ctx0" brushRef="#br0" timeOffset="281711.8776">22773 11671 323,'0'0'99,"0"0"45,0 0-72,0 0 0,0 0-50,0 0 9,-114 80-10,87-30-19,14-4-2,8-2 6,5-5-4,0-5-2,18-9 0,13-11-18,11-14 5,7 0-12,1-24 1,-6-16-12,-6-12-36,-9-10-2,-9-9 25,-7-12 21,-6-6 26,-7-3 4,2 3 5,-2 21 31,0 24 3,0 20 61,0 16-4,0 8-48,0 0-49,0 28-1,0 20 0,-2 19 14,2 18-10,0 5-2,5 6-2,3 0 9,-8-6-19,0-4-12,-8-4-101,-24-11-34,-6-16-64,0-20-31</inkml:trace>
  <inkml:trace contextRef="#ctx0" brushRef="#br0" timeOffset="281929.7445">22984 11768 218,'0'0'31,"0"0"31,0 0-20,136-10-8,-103 39-19,1 5 3,-10 2-17,-6 0 4,-9 1-5,-9 2-47,-7-7-103</inkml:trace>
  <inkml:trace contextRef="#ctx0" brushRef="#br0" timeOffset="282613.3908">23563 11648 432,'0'0'69,"0"0"-69,0 0 13,0 0 36,-21 115 11,21-66-30,0-1-23,14-4 7,5-11-13,-1-8 4,-3-11-3,0-7 4,3-7-4,3 0 1,8-21 0,0-14 7,0-5-10,-7-8-11,-13-4 8,-9-6-34,0 2 7,-18 13 5,-11 14 17,-1 14 2,7 15 8,3 0-2,6 0 0,9 15 6,5 2-11,0-7 5,5-3 0,26-7 6,14 0-2,9 0 5,6-20-3,-2 1 1,-5 3-7,-10 5 0,-10 10 0,-8 1-5,-10 16 5,-9 24 0,-6 15 7,0 5 9,-11-5 5,-5 0-16,6-13-5,7-10 8,3-11-6,0-10-2,0-11 2,0 0 5,23-11 19,15-20 24,11-10-50,4 2 19,-4 0-19,-2 13 6,-7 9-6,-6 10 1,-8 7-4,-3 12-2,-8 26-11,-3 8-16,-10 1-95,-2-4-119</inkml:trace>
  <inkml:trace contextRef="#ctx0" brushRef="#br0" timeOffset="282965.1748">24937 11205 562,'0'0'12,"0"0"35,0 0 3,0 0-46,0 0 11,-131 46 44,88 7-22,11 1-12,15-2-25,9-2 5,8-6-5,0-2 0,0-6 0,23-10-3,4-1 9,2-6-8,-2 1 2,-4 2 0,-6 5-1,-12 6 1,-5 6 0,0 2-3,-10 4 6,-18-3-11,-2-4-4,-2 2-62,11-12-62,8-9-135</inkml:trace>
  <inkml:trace contextRef="#ctx0" brushRef="#br0" timeOffset="283197.035">25074 12013 680,'0'0'133,"0"0"-112,0 0-21,0 0 3,0 0-10,0 0-6,137-24-459</inkml:trace>
  <inkml:trace contextRef="#ctx0" brushRef="#br0" timeOffset="310242.4086">13180 11837 134,'0'0'20,"0"0"14,0 0 2,0 0 36,0 0-8,0 0-3,0 0-14,0 0 4,-64-100-23,56 92 10,1 0-3,-2 1-5,4 1 14,-5 1-31,4-2 20,4 5 4,-3 2-21,5 0-4,0 0 3,0 0-9,0 0-12,0 0 6,0 11-11,5 13 5,18 10 12,14 4-6,7 0 8,10 0-4,4 3 4,-2-8-8,-7-3 2,-9-8 2,-15-3-1,-12-6-3,-9-5 6,-4 0-5,0 0 46,-29 6-10,-29 6-30,-22 10 0,-21 13-4,-3 17-3,5 16 0,26-4-137,35-10-542</inkml:trace>
  <inkml:trace contextRef="#ctx0" brushRef="#br0" timeOffset="318801.7186">12063 13455 511,'0'0'65,"0"0"-28,0 0-12,0 0 30,0 0 28,0 0-45,0 0-26,0 0-12,-24 0-12,13 36 12,-5 14 0,3 9 3,1-1 0,4 5-3,3-5 1,1-7-1,1-5 6,2-13-8,1-10 3,0-11-1,0-8 3,0-2-2,0-2 2,0 0 8,0 0-1,-9 0 28,2-20 12,-6-14-49,-1-11 1,1-13-1,1-7-1,5-4 0,5-1-1,2 10-3,0 10 4,14 12-9,10 12 8,6 10-12,8 12 13,-3 4-1,1 6-1,-7 23 0,-9 14-3,-11 4 0,-9 2 2,0-3-23,-23 2 9,-12-6-11,-7-3-3,1-9 6,5-13-8,12-8 15,8-4 12,10-5 6,6 0-5,0-5 5,0-7-14,0 0 6,11 6 5,11 6-1,1 0 3,9 9 1,3 17 0,-4 9 1,0 3 3,-2 6-1,-3 1-3,-1-4 0,-5-1-41,-9-5-107,-5-13-82</inkml:trace>
  <inkml:trace contextRef="#ctx0" brushRef="#br0" timeOffset="319843.4896">12269 13784 480,'0'0'62,"0"0"7,0 0-69,0 0-12,0 0 6,0 0 6,17 16 10,-4 9 5,1-10-12,0 3-3,-3-5 2,-1-6 2,1-2-1,1-5 1,-3 0-4,5 0 7,-2-9 2,1-9 6,-1-1-6,-4 7-8,-1-1-1,-4 6 3,-3 7-6,0 0 2,0 0-6,0 3-1,5 17-1,-3 6 9,4 0 6,5 0-4,3-6-1,-2-5-2,3-3 3,0-8 2,10-4-4,2 0 2,8-25 11,3-7-7,-5-8 4,-2-4-9,-10-6-1,-5-2 4,-12-3-4,-4 5 1,0 10 1,-4 8 2,-12 15 10,3 8 28,-3 6 0,1 3-39,-2 3-3,-5 20 0,2 16-2,2 5 2,7 7 0,11-1 5,0-1-2,0 0-3,23-5 0,3-8 2,5-2-5,-2-6 3,-2-6 0,0-5 0,-2-8-1,1-7-10,3-2-14,2 0-11,1-19-1,-4-12 0,-2 2-12,-9-4 34,-1 3 1,-8 8 14,-5 3-3,1 10 6,-4 3-2,0 1 11,0 5 2,0 0 14,0 0-16,0 0-7,0 0 5,0 0-10,0 0 5,0 0-5,0 0 2,2 0-4,0 0 1,0 0 1,8 0-3,-3 5 3,3 3 0,-2 2 0,0-4 1,-1-3-1,-3-3 0,6 0 0,-4 0-1,3 0 1,-1-9 14,-3-7-10,0-3-3,-5 2 10,0 0-9,0 5 7,-2 7 27,-13 3-15,-1 2-9,-7 0-9,-4 12-2,-2 12-1,4 5 1,5 3 1,9 2-2,9-7-2,2 1 1,2-4-1,27-7-2,11-5 1,14-11-36,13-1-23,5-9-55,1-21-46,-4-11-133</inkml:trace>
  <inkml:trace contextRef="#ctx0" brushRef="#br0" timeOffset="320038.3666">13561 13641 223,'0'0'187,"0"0"-38,0 0-49,0 0-32,0 0 8,0 0-16,0-56-34,0 60-26,0 22-15,0 13 14,0 7 2,0-2 3,0 0 0,2 0-3,3-2 2,1 2-3,-3-5-91,2-12-175,-4-9-252</inkml:trace>
  <inkml:trace contextRef="#ctx0" brushRef="#br0" timeOffset="320879.1431">11891 14270 436,'0'0'92,"0"0"-11,0 0-25,0 0-44,0 0-12,0 0 0,-8 34 0,8 12 20,-4 1-9,-1 4 5,3-9-10,-4-3 1,5-7 2,1-11-8,-3-5 5,3-10-6,0-6 3,0 0 3,0 0 25,-2-6 36,2-17-29,-2-16-33,2-9-5,0-4 0,0-15-7,8 3 5,15 2-4,5 14 2,2 16 2,2 14-8,-6 15 10,-3 3 0,-6 5-11,-5 21 3,-11 6-3,-1 4 0,-3 2-3,-24-1-35,-4-6 20,0-9-1,4-8 1,5-7 28,12-2-3,8-5 4,2 0 0,0 0 0,0 0-17,0 2-3,15 10 19,8 2 0,4 7 1,2-1 0,-2 1 5,0 0-5,-4-1 3,-2-3-3,-3-2 0,1 2-13,0-17-135,-2 0-78</inkml:trace>
  <inkml:trace contextRef="#ctx0" brushRef="#br0" timeOffset="321419.4897">12242 14345 258,'0'0'117,"0"0"-57,0 0-29,0 0-31,0 0 4,0 0 18,13 22 13,-10 6-3,2-3-19,-1-8-12,-2 0 5,2-9-2,0-2-1,3-3-3,-1-3 0,0 0 8,0 0-1,0 0 13,1-12-4,0-1-12,0 3-1,-3-4-3,1 5 2,3 9-4,4 0-8,-1 0-8,4 23 16,0-1 2,1 3 0,4 0 0,1-4 1,-4-4 5,6-8-4,-1-3-1,3-6 9,2 0-7,3-18 5,4-13-3,-2-5-5,-6-10 5,-4-2-1,-6 3-1,-10-1 1,-3 6 1,-3 12-2,0 8 8,0 12 22,0 8 2,-9 0-35,-5 22 0,-2 10-4,-1 10 8,4-1 7,9-6-11,4 2 0,0-5 1,12-6 2,15-3-2,7-6-1,11-7-37,5-10-50,6 0-63,2 0-84</inkml:trace>
  <inkml:trace contextRef="#ctx0" brushRef="#br0" timeOffset="321707.3092">13131 14436 429,'0'0'83,"0"0"-8,0 0-33,0 0 10,0 0 9,0 0-42,-2-28-17,11 21-4,4 3 5,0 2-3,-1 2 0,-8 0-3,-4 0 0,0 0-7,0 2-1,-13 14 7,-10 3 4,-1-1-15,4-6 7,1-3-3,13-4 9,2-3-2,4 2-12,0-1-1,0-3-12,6 0-7,23 0 9,14 0-63,4-14-149</inkml:trace>
  <inkml:trace contextRef="#ctx0" brushRef="#br0" timeOffset="322155.0325">13505 14365 203,'0'0'134,"0"0"-24,0 0-49,0 0 33,0 0-32,0 0-11,-12-76 3,18 62-40,21 4-9,6 3-4,1 0 4,6 7-8,-11 0 3,-9 2-3,-12 24 2,-8 4-5,-2 11 0,-27 4 4,-2 1-10,2-9 7,12-9-1,8-12 3,9-9-2,1-7 1,36 0-4,18-3 7,21-17 1,13-4 0,0-4-13,-2-1-73,-11 5-82,-25 5-46</inkml:trace>
  <inkml:trace contextRef="#ctx0" brushRef="#br0" timeOffset="322514.3216">12137 14955 515,'0'0'19,"0"0"-19,0 0-3,0 0 3,0 0 62,185-58 5,-63 30-17,32-2-11,24-2-20,13-5-7,-9 7-12,-11 7 5,-15 9-3,-17 5 2,-14 6-4,-23 3 0,-17 0-18,-27 0-34,-25 0-66,-23 12-53,-10-1-53,-25 1 45</inkml:trace>
  <inkml:trace contextRef="#ctx0" brushRef="#br0" timeOffset="322857.8383">12066 14995 482,'0'0'12,"0"0"-12,0 0-42,124-2 42,-3-16 34,35-7 15,29-7 37,22 1-57,5-3-10,-7 0-8,-22 3-9,-34 9 8,-43 8-9,-43 11 5,-34 3-6,-27 0-7,-2 0-3,-21 0 10,-22 8 4,-8 10 3,0-5-7,11-6 0,15-4 0,21-3-3,4 0-27,17-18-145,16-13-181</inkml:trace>
  <inkml:trace contextRef="#ctx0" brushRef="#br0" timeOffset="323512.4354">13815 13353 398,'0'0'72,"0"0"-29,0 0 31,0 0 6,0 0-47,0 0-3,-41-51-8,49 51-21,14 0 7,7 0-8,2 31 0,-4 13-3,-3 18 9,-8 16-3,-6 9 2,-8 3-4,-2 2 6,4-6-4,0-8-3,7-7 2,10-19 2,5-6-7,8-11 3,3-12 0,6-9 0,1-10 0,4-4-2,-4-10-4,1-16 8,-7-6-3,-13 1 1,-4 6 0,-14 4 6,-5 14-3,-2 1 4,0 6 10,0 0-17,-9 25-7,-17 21 7,-5 17 0,0 11 6,-3 9-6,12 2 9,1 2 0,1 0-5,5-2-1,1-3-3,5-7 1,-1-17 0,0-6 1,-3-3-3,-10-4 1,-3-3-66,-3-12-97,-5-11-227</inkml:trace>
  <inkml:trace contextRef="#ctx0" brushRef="#br0" timeOffset="324239.9862">14740 14185 434,'0'0'55,"0"0"-6,0 0-29,0 0 29,0 0-7,0 0-34,-4-8-6,40 8 14,15 0 23,14-9 1,8 6-25,1-3-11,-3 1 0,-11 0 4,-12 1-16,-17 4-9,-14 0-53,-17 0-32,0 2-14,-17 14 50,-28 1-96</inkml:trace>
  <inkml:trace contextRef="#ctx0" brushRef="#br0" timeOffset="324503.3366">14808 14297 218,'0'0'110,"0"0"-81,0 0-21,0 0 9,0 0 31,0 0 21,88 0 17,-19-16-34,12 2-36,6 0-10,-4 0-5,-12 4 6,-15 2-1,-25 6-6,-16 2-1,-15-2-6,0 2-26,-2-5 7,-18 2-39,-2 1 2,1 0-40,7-3-85</inkml:trace>
  <inkml:trace contextRef="#ctx0" brushRef="#br0" timeOffset="325220.9844">16011 13793 439,'0'0'50,"0"0"-39,0 0 13,0 0 20,-107 131 8,98-83 1,5 6-15,2 3-17,2 1 10,0-6-15,0-2-7,0-9 5,0-9-10,0-11 0,-2-11 6,-2-6-9,3-4 25,1 0 16,-4 0 11,-2-23-18,0-12-31,2-15-6,4-10 2,0-13-1,0-8-5,25-7 6,-1 1-5,5 9 2,2 18-9,-5 21 10,1 17 1,-2 17-10,-5 5 4,3 1 7,-6 30-4,-2 8 3,-3 7-9,-12 5 5,0-1-1,-9-2-19,-24-2 10,-3-9-23,-4-7 5,5-11 18,7-6 3,8-10 12,7-3 0,7 0 2,6 0 10,0-2-9,0-5-3,0 0 5,4 6 1,4 1-4,4 0-2,3 10 0,6 12 11,3 6-8,8-1 0,3 4 1,5-3 2,5-2-3,-3-2-3,-2-2-11,-5-6-37,-6-6-119,-8-8-135</inkml:trace>
  <inkml:trace contextRef="#ctx0" brushRef="#br0" timeOffset="326641.2759">16327 14101 509,'0'0'88,"0"0"-88,0 0 0,0 0 5,0 0 20,0 0 19,98-5-18,-53-8-14,5-6 5,-5-2-12,-1-7-5,-15 0 16,-12-1-15,-12 5 3,-5 8-4,-3 4 6,-23 10 5,-8 2-3,-6 0-6,1 5-2,-4 22 2,5 4-2,9 4 0,9-3 6,11-2-4,9-1-2,0-7 0,23-3-3,12-4 11,11-10-11,10-5 6,9 0-2,9-7 7,1-11-3,-2-4-5,-9-6 0,-18-3 12,-16-2-12,-15-6 5,-13 2-3,-2 2 2,-4 2-2,-21 10-1,-4 12-1,2 11-1,0 0 1,2 0-3,8 23 0,3 5-3,12 0 4,2 2 2,0-1-2,13-2 3,11-3-3,4-2 2,0 1-2,0-5-1,-6-2 3,-6-2 0,-11-4 1,-5 2-1,0-4-1,0 2 1,-11-1-18,3 0 13,-5-6-7,0 0-8,0-3-15,0 0-37,7-3 15,6-18-37,0-5-54,14-6-11,13-5 94,4-5 64,3 0 1,-3 3 51,-1 7 71,0 6-41,-8 7-4,0 9-5,-6 7-38,-6 3-13,2 0-9,-5 23-1,2 9 11,-7 6 7,2 5-14,-1-4 5,-1-4-17,2-7 5,3-7-4,2-6-1,-2-7-3,1-7 4,4-1-1,-1-1 1,5-22 19,3-8-21,4-5 8,-1-8-8,3-2-2,-3-1 0,-2 12 2,-7 12 16,-6 12-9,-2 11 8,-5 0-17,0 14-16,0 18 16,0 9 12,0 2-10,0-6 8,2-3-6,7-8-3,7-3 2,1-5-1,5-8-2,1-5 0,-4-5 4,2 0-4,-1-7 0,0-19 1,0-9-3,0-6-13,-6-8 7,-1-7 4,-2-4 8,-7-7-6,1-3 2,-3 7 0,0 14 9,-2 21 0,0 18 32,0 10-19,0 7-22,0 31-6,0 17 4,0 16 2,0 1 2,0-3 5,0-8-7,12-6 0,3-9 2,2-8 0,-1-13-2,2-11-2,1-9 0,2-5-26,8-5 18,2-25-6,5-12-29,-2-9 7,-5-12 18,-3-7 20,-5-10 6,-3 2-3,-5 15 13,-5 22 6,-2 22 23,-6 19 2,0 0-38,0 24-7,-14 26-2,-7 17 0,11 5 13,7 0-9,3 2 0,13-4-1,19-1-3,4-11 0,2-8-1,-5-12-46,-4-12-54,-5-8-96,-6-16-37</inkml:trace>
  <inkml:trace contextRef="#ctx0" brushRef="#br0" timeOffset="326902.1197">17940 13886 638,'0'0'51,"0"0"-36,0 0-8,0 0 26,138-56 24,-95 51-15,1-6-23,-8 7-16,-3 4-3,-11 0-26,-15 0-112,-7 0-292</inkml:trace>
  <inkml:trace contextRef="#ctx0" brushRef="#br0" timeOffset="327944.4871">16217 14459 154,'0'0'103,"0"0"-98,0 0 19,0 0 75,0 0-4,0 0-12,0 3-23,0-3-26,0 0-11,15 0-22,20 0-1,22 0 35,25 0-26,20 0 5,12 0-13,10 0-1,6 0 0,0 0-4,-6 0 1,-6 0-20,-9 0-23,-13 0 2,-13 0-11,-25-4-1,-21 1-1,-23 2-11,-14 1-47,-16 0 62,-34 0-35,-21 0-40</inkml:trace>
  <inkml:trace contextRef="#ctx0" brushRef="#br0" timeOffset="328250.323">16214 14562 337,'0'0'31,"0"0"-31,0 0-9,0 0 9,0 0 22,158 0 33,-58 0-5,25-1-27,18-8 2,11-3 17,-2 1-2,-12-1-5,-13 3-20,-20-2-2,-25 2 9,-21 3-13,-28 2 6,-17 2-8,-12 2 6,-4 0 7,0 0 10,0 0-25,0 0-5,0 0-46,-18 0-84,-1 4-124</inkml:trace>
  <inkml:trace contextRef="#ctx0" brushRef="#br0" timeOffset="332269.2352">18998 13305 491,'0'0'70,"0"0"-39,0 0 22,0 0 6,0 0-27,0 0-29,-46 96 2,17-8 9,6 5 8,8-2-18,8 2-2,7-11 0,0-6 3,0-8-5,20-10 0,9-12-22,8-13-39,13-15-42,4-11-58,4-7-77</inkml:trace>
  <inkml:trace contextRef="#ctx0" brushRef="#br0" timeOffset="332586.0406">19361 13810 231,'0'0'215,"0"0"-86,0 0-39,0 0-48,0 0-34,0 0-8,8-5 0,-1 51 2,5 3-1,4-3 10,-4-3-11,0-16 1,-5-5-2,-4-12 1,-1-6 0,-2-4 29,0 0 60,0-18-14,-2-17-68,-10-14 2,5-15-11,3-14 2,4-12 0,0-9-4,13-3-4,14 6 0,4 16-7,6 15-17,-3 29 10,0 26-39,-5 10-51,-6 31-35,-14 24 37,-9 8-72</inkml:trace>
  <inkml:trace contextRef="#ctx0" brushRef="#br0" timeOffset="333246.3433">19351 13770 382,'0'0'55,"0"0"-50,0 0-1,0 0 25,0 0 14,0 0-20,118-28-11,-91 18 7,-10 4-12,-7 1 17,-8 5 17,-2 0-30,2 0-8,0 0-2,0 12-1,5 9 7,1 4-1,6-4-6,-1 4 0,5-8 3,0-5 0,0-2-2,7-10 2,1 0-3,6 0 4,1-18 0,2-8 3,1-3-3,-7 4-1,-7 1 1,-6 8-3,-9 8 1,-5 8-2,-2 0-2,0 0-12,0 12 3,0 16 11,0 5 0,0 8 2,8-5 0,6-4 3,4-3-5,7-12 0,2-6-4,6-11 4,10 0 1,7-27 10,9-20 4,1-8-9,-7-7-7,-8-10 1,-20 0 0,-8-3 8,-15-1-8,-2 0 2,0 6 9,-2 10-9,-9 21 11,2 21 34,2 18-26,0 0-17,-4 32-4,-3 21 0,2 11-3,1 4 8,9 4-5,2-3 0,0-4 3,2 2-7,11-11 4,-5-2-13,-2-8-80,-6-12-90,0-10-31</inkml:trace>
  <inkml:trace contextRef="#ctx0" brushRef="#br0" timeOffset="334086.8262">20233 13619 419,'0'0'41,"0"0"-39,0 0 6,116-12 9,-82 12-2,-3 0 17,-6 15-31,-4-4 3,-3 6 5,-6-4-5,1 1-3,-6 0 2,-3-1 1,0-3 3,-2 2-6,4-6 3,-2-3-4,2 0-2,1-3-14,0 0 3,4 0 13,0-10 10,1-6-6,-5-2-1,1 6 7,-4 5-3,0 7 1,1 0-8,0 9-23,4 16 23,-1 1 0,4 5 3,1-7 0,-2-6-1,5-1-2,-1-14 1,5-3 4,5 0 1,4-20 4,2-14 8,3-8-11,-2-8-6,-2-3-1,-5 2 0,-12 4 4,-9 13-8,-4 10 8,-4 16-4,-24 8 0,-2 0 3,4 8-10,2 16 7,13 2-2,7 5 2,4-2 0,0 0 0,10-8 0,13 0-5,4-3 5,0-3 4,-4-1-2,-6 3-2,-5-2 0,-8 8 0,-4 0 1,0 0-1,0 0 5,-7-6-4,1-1-1,6-6-2,0-4-18,0-6-28,22 0-10,11-8 58,8-21 2,5-3-2,1-14-7,-5-1 5,-7-6 2,-7 6 0,-12 6 14,-12 11-6,-4 9 34,0 9 18,-7 12-13,-9 0-27,-4 3-16,3 27 0,1 9 9,4 3-8,12-1-3,0 1-2,10-5 3,16-7 0,10-2-3,9-10-8,11-8-78,8-10-73,-1 0-164</inkml:trace>
  <inkml:trace contextRef="#ctx0" brushRef="#br0" timeOffset="334910.0635">21758 13481 608,'0'0'55,"0"0"-55,0 0 0,0 0 12,0 0 22,-40 112-3,40-74-19,0-1-7,6-7-1,15-7 0,-4-6 0,6-11-4,3-6 4,8 0-2,6-14-1,3-15-1,-2-4-22,-7-11-10,-7-2 10,-7 2 22,-7 9 0,-3 12 1,-4 9 7,-6 11 0,0 3-6,0 0-2,0 10-16,0 17 16,0 4 4,0 3 10,0-3-14,7-8 3,3-5 2,9-8-5,1-6-2,9-4 2,9 0 9,1-21 3,4-9-12,-7 0-3,-11-5 3,-12 1 0,-9 6 2,-4 2-2,0 10 0,0 7 11,-11 9-7,-5 0-2,-3 21-4,5 7-2,3 6 4,11-1 0,0 2 2,0-4-6,4-4 4,5-3 0,3-2 2,-8-4-2,-2-4 0,-2-5 2,0-5 0,0-1-2,2-3 0,-2 0-1,7 0-2,7 0-26,8-20-10,16-8 6,5-7 21,7-6 6,-1 1 2,-4 0 8,-10 4 2,-3 5-5,-10 2 19,-7 7 4,-3 4 11,-11 8 12,-1 8-14,0 2 2,0 0-20,-6 0-10,-14 22-5,-7 10 0,3 4 2,6-2-3,9 0 3,9 0-2,0-6 1,9-2-1,20-8 0,16-10 0,8-8-11,14 0-25,4-15-33,-2-22-127,-11-6-226</inkml:trace>
  <inkml:trace contextRef="#ctx0" brushRef="#br0" timeOffset="335166.9047">23020 12978 191,'0'0'324,"0"0"-162,0 0-44,0 0-51,0 0-67,0 0 6,-2-7 16,60 68 35,4 13-31,3 6-6,-15 5-10,-15-7-8,-29 0 2,-12 6-4,-64 12 0,-35 6-38,-33 3-128,-16-13-357</inkml:trace>
  <inkml:trace contextRef="#ctx0" brushRef="#br0" timeOffset="362077.5456">3664 15113 111,'0'0'21,"0"0"-19,0 0-2,0 0-9,0 0 2,-121 78-4,86-65 8,-1-5 2,3-2 1,6-6 11,8 0 17,9-23-28,6-7-6,4-3 6,0-6 0,0-3 2,0-1 47,0-3 16,0 7 38,0 7 7,0 10 2,0 6-27,0 14 2,0-3 2,0 5-35,0 0-45,0 19-9,0 20 0,0 24 10,-5 4 0,3 4-9,-3 1-1,1-4 3,-1-2-3,0-3 0,4-15 0,1-6-3,0-12-3,0-12-16,0-10-12,0-6-8,0-2 24,0 0 15,0 0 3,0-10 12,-4-15-4,-11 0-6,-2 4-2,1-2 5,1 9 9,-1 2-8,5 6 3,0 6 2,0 0-7,-2 0-3,-1 14-2,-3 12-5,-2 10 6,1 1-2,5-2 4,7 1-1,6-10-1,0-3-9,6-9 7,21-5-26,11-9-1,8 0-9,13-9-10,3-23-26,3-8-27,-3-5 15,-13 2 35,-11 6 51,-20 5 40,-12 14 6,-6 10-1,0 4 72,0 4-53,0 0-52,0 9-2,-4 14-10,-1 7 0,5 7 7,0-8-5,5 3 0,15-5-2,5-9 2,7-4-6,3-11 6,2-3-2,4-9 5,-4-21-5,-5-5 8,-10-3-1,-11 2-6,-11 6 4,0 0-5,-11 11-7,-15 10 1,-8 9-13,1 0-1,-6 23-7,7 9 4,14-6 21,8 6-7,10-6-7,0-5-49,18-7 9,9-3 8,4-4 27,3-7 5,3 0 11,3 0 4,1-7 1,3-9 3,1-1-1,-1-8 8,1 0 11,-5-5-3,-9 0 2,-8 2-8,-14 2 3,-8 8 26,-1 8 10,0 6-9,-4 4 25,-16 0-57,-5 12 8,-7 20-17,4 0 4,2 8 11,6 1-10,11-7 4,9-1-9,0-3 1,7-7-4,22-9 1,10-10 1,13-4 3,5-6 0,6-20-1,-2-15-2,-4 2-7,-12-6 3,-14 6-4,-13-2 7,-13 9-4,-5 6 10,0 8-5,-7 8 0,-3 8 4,2 2-2,4 0-2,4 2-5,0 15 1,0 10-1,8 1 5,19 0 0,4-1 3,3-6 3,-5 1-2,-8 0 5,-5-3 3,-13 2-12,-3 2 11,-3 4-4,-20-1-4,-4-3-6,-2-5-14,4-4-90,12-14-102,8 0-155</inkml:trace>
  <inkml:trace contextRef="#ctx0" brushRef="#br0" timeOffset="362427.4643">4926 15378 34,'0'0'529,"0"0"-503,0 0-1,0 0 23,0 0-21,0 0 2,93 37 14,-84-11-20,0-3-9,-7 1-11,1-5 0,-3-6 5,0-3-7,0-6 4,0-4-1,0 0 2,0 0 11,0-4-14,0-18-1,0-2-4,11-2-3,4 4 4,3 8-2,-4 1-1,1 12 2,-2 1-4,1 0 5,1 18-1,-1 4-8,-5 3 5,-3 1-18,-4-5-31,0 4-22,-2-8-75,0-4-50</inkml:trace>
  <inkml:trace contextRef="#ctx0" brushRef="#br0" timeOffset="362737.4444">5327 15462 67,'0'0'424,"0"0"-334,0 0-49,0 0-5,0 0-9,0 0-12,58 28 25,-38-2-8,4-4-32,1-3 7,2-11-5,-3-3 2,1-5 0,2 0 1,-2-22-1,0-6 10,-6-8-13,-8 0 7,-9 3-7,-2-4 1,0 16 7,-20 6-8,-9 15-1,-9 0 0,-4 9-16,-2 18 14,5-1-5,8-4-5,13-4-6,16-8-59,2-6-51,18-4-33,21-10-77</inkml:trace>
  <inkml:trace contextRef="#ctx0" brushRef="#br0" timeOffset="362929.3291">5759 15115 466,'0'0'137,"0"0"-32,0 0-24,0 0 1,0 0-13,0 0-22,41-95-47,-38 130 0,3 19 0,-2 10 0,-2 7 6,0-3-6,0 3 0,2-8-50,-4-1-31,0-9-111,0-18-142</inkml:trace>
  <inkml:trace contextRef="#ctx0" brushRef="#br0" timeOffset="363137.7155">5682 15370 10,'0'0'400,"0"0"-393,131-86-7,-41 54-3,11 6-62,-5 4-114</inkml:trace>
  <inkml:trace contextRef="#ctx0" brushRef="#br0" timeOffset="363885.7705">6334 15272 327,'0'0'208,"0"0"-153,0 0 10,0 0-25,0 0 49,0 0-18,-6-20-29,6 20-28,0 0-14,0 10-6,0 16-1,0 11 7,0 4 9,4-3-5,-1 2-3,5-8 0,1-9 5,2-6-7,0-13 1,7-4-9,5 0 6,8-20-12,2-18-2,3-2-1,-5-8-12,-8 8 24,-10 8 0,-6 6 6,-5 12 2,-2 4-2,0 10 0,0 0-2,0 11-14,0 16 15,0 3 1,0 0 4,0-6 6,0-6-10,2-6 2,13-7-4,6-5 8,4 0-4,4-14-2,2-19 1,-2-1-2,-6-3-13,-4 9 3,-6 9-4,-6 7-1,-3 8 16,-4 4-2,0 0-9,3 0 8,-3 16-5,5-2 8,5 4 18,0-3-12,7 2 4,-6 0-8,0-5 0,-7 2 4,-1-2-5,-3 8 1,0-3 8,-7 1-8,-9 0 2,3-6-4,7-2-5,6-6 3,0-4-35,10 0-3,24-8 30,13-16-14,11-11 2,13-12 6,5 3 12,-5-2 4,-20 6 1,-17 8 14,-21 9 21,-13 10 23,0 4 24,-2 5-29,-18 4-38,-5 0 0,3 22-13,-2 10-1,9 7-2,11 3 2,4-3-5,12-6 2,28-7 1,9-8-4,15-6-5,12-12-23,-1 0 14,-9-5-157,-26-7-312</inkml:trace>
  <inkml:trace contextRef="#ctx0" brushRef="#br0" timeOffset="366001.4697">3329 16547 506,'0'0'71,"0"0"-55,0 0-12,0 0 19,0 0 54,0 0-26,23-58-24,10 16-9,1-8-17,-1-4 6,-8-1-2,-9 4 1,-15 5-6,-1 15 0,0 9 0,-10 17-1,-6 5 1,0 0 0,3 0-5,-1 17 2,8 5 1,6 6-2,0-2 1,0 0-4,15-2 6,12-2 1,5-8-1,5 3 3,-1-3-5,-1-1 3,-6 1 0,-10 3 0,-4 5 0,-7-8 0,2-1 0,-1 1-1,-3-2-5,4-1-10,-2-3-19,7-4-1,4-4-4,5 0 15,8-4-11,1-22-11,0-2 45,-2-11-6,-8-1-3,-4 3 11,-9 7 3,-8 1 8,-2 9 23,0 11 11,0 4 15,-12 5-1,-6 0-28,-1 8-24,-6 15-5,1 12 1,4 1 19,6 0-20,10-4 4,4-5-6,4-6 0,25-7-2,10-2 3,5-12-1,12-3 5,8-25-5,3-13-2,-1-1-31,-5 5-10,-16 2-2,-14 8 4,-18 1 6,-13 3 31,0 9 4,0 0 0,-7 10 8,1 1 14,2 3 14,4 0-12,0 0-7,0 0-17,0 0 0,0 0-4,0 0-19,0 0-25,0 0 27,0 0 6,0 0 14,0 0-1,-5 0 3,3 0-2,0 3 1,2 1-1,0 1-3,0-3 5,0 5-1,0-7 0,0 0 0,0 0 0,0 0 1,0 0 6,0 0 33,0 0 3,0 0-3,0 0 10,-7 5-33,-6 8-10,-1 1-7,1 12 2,0-4 0,7 0-2,6 6 0,0-14 0,0 2-1,17 3 0,5-9-4,2-2 5,1 1 6,-3 3-6,-6 7 0,-7-6-1,-7 10-1,-2-9 2,0 8-8,-4-4 0,-15 0-2,4-2-33,1-9 0,6-7 5,8 0 3,0-5-16,3-24-54,23-10 27,7-15 66,3-4 12,1 0 1,0 5 9,-6 18 6,-5 3 33,-6 13 1,-6 15 12,-5 4-30,-5 6-19,3 28 41,-3 10 28,-2 15-44,6-5-19,-1-8-6,5-7-12,4-12 8,1-5-9,1-13 3,7-9 1,-2 0-1,3-27 1,0-13-4,1-4 6,-2-10-9,-8 4 3,-1 6 0,-5 3 0,-1 19 3,-4 8-6,-4 14 1,1 0-6,1 0 1,2 19 1,4 4 6,1 7 1,0-4 3,5 2-3,0-10-1,2 0 0,1-6 1,1-2 1,-2-10 0,0 0 1,0 0-2,-1-17 0,3-10-1,0-1-8,-1-7-9,-2-6-10,-3-7 14,-3 1 2,-5 0-8,-6-2 17,0 13 2,0 10 0,0 12 32,0 14 22,0 0-8,0 13-42,0 19 3,-4 11-5,2 3 9,2-1-9,0-5 6,0 0-8,6-3 0,10-4 0,1-8 0,4-9 0,-3-11-18,2-5-23,4 0 8,3-26 10,0-12 23,-4-10-6,-6-2 9,-3-10-3,-6-5 0,1 7 3,-1 14 5,-6 18 22,4 20 12,-2 6-37,0 41-4,5 13-1,-6 22 11,4 0-7,-6 5 4,-1-6-4,5-3-8,-5-11-14,0-11-50,0-18-41,0-20-92,-13-12-165</inkml:trace>
  <inkml:trace contextRef="#ctx0" brushRef="#br0" timeOffset="366245.323">5407 16128 573,'0'0'84,"0"0"-84,0 0-1,154-50 1,-67 30 0,2-2-95,-9-1-287</inkml:trace>
  <inkml:trace contextRef="#ctx0" brushRef="#br0" timeOffset="366506.1596">6098 16062 642,'0'0'118,"0"0"-118,0 0 1,0 0 0,36 106 54,-26-66-7,-3 1-11,-4 5-22,-3-2-15,0 0 10,0-12-7,-3-14 5,-5-10 11,-1-8-8,-3 0 14,-3-14 3,-1-26-28,-1-18 3,3-19-3,12-10-17,2-20 3,2-1-28,27 6-4,4 17-5,5 31 3,-1 31-6,-4 20-104,-8 6-1,-15 34-21</inkml:trace>
  <inkml:trace contextRef="#ctx0" brushRef="#br0" timeOffset="366999.4536">5873 16211 397,'0'0'103,"0"0"-102,0 0 1,0 0 3,125-59 19,-67 40 19,-7 6-16,-7 3 1,-11 10-8,-10 0 1,-5 0-4,-8 6 1,2 11 7,0 2-2,-1-3-21,2-2 9,1-2-10,1-6 0,3-6 9,-2 0-10,-3 0 2,-7 0 8,1 0-5,-7-14 7,0 0-8,0-8-4,0 0 0,-13 4-15,0 2-6,-1 6-2,5 6 11,5 2 9,2 2-3,2 0-9,0 0 14,0 0-4,0 0 5,0 0-2,6 0-7,19 0 9,9 0 4,3 0 9,5 0 6,-3 6-14,-4 12 6,-10 4-3,-12 4-5,-7 1 2,-6-4 0,0-5 0,0-1 4,-8-8-9,1-4 5,3-5-2,4 0 4,0-5-1,0-16-6,26-16-21,10-4-4,13-6-20,9 1-48,4 2-99,-4 4-86</inkml:trace>
  <inkml:trace contextRef="#ctx0" brushRef="#br0" timeOffset="367412.2019">7273 16302 370,'0'0'136,"0"0"-34,0 0-35,0 0-18,0 0-9,0 0-19,4 27-14,-2 5 3,0 4 28,-2 0-1,0-2-30,0-2 17,0-11-1,-6-1-14,0-11 4,3-4-5,-1-5 17,-6 0 18,2-19-16,-9-21-16,0-24-11,11-16-5,4-13 4,2-13-15,2-2-13,21 0-9,5 20-5,6 17 7,6 32 11,0 28-28,0 11-46,-9 11-29,-7 32-5,-16 9-92</inkml:trace>
  <inkml:trace contextRef="#ctx0" brushRef="#br0" timeOffset="368055.8076">7115 16168 198,'0'0'258,"0"0"-248,0 0-4,0 0-5,0 0 29,0 0 18,147-35-25,-103 26-5,-11 1-7,-13 4 22,-6 4-9,-7 0-20,-5 0 4,1 16 28,-1 8 4,0 3-25,0-2-14,5-3 11,1-4-11,2-8-1,7 2 2,-1-8 2,1-4-4,8 0 3,0-4 0,4-13 2,2-2-2,-4 0-3,-5 2 4,-7 5-3,-8 4-1,-5 6 6,-2 2-1,0 0 12,0 0-17,1 0-3,3 0 1,2 2 2,1 6 0,6-4 4,3 1-3,5-5 3,0 0-2,8 0-1,3-12 8,4-15-9,-5-5-1,-2-8 1,-3-4-14,-8-6 4,1-4 7,-6-1 1,-7 11 2,-2 8 0,-4 14 2,0 14 41,0 4-7,0 4 7,0 4-43,0 22 1,-2 14-1,-6 6 4,1 7-2,3 5-2,4-4 0,-9-2 0,6-3-5,-8-3-35,-7-7-24,3-11-48,-3-5-54,5-16-6,4-7-72</inkml:trace>
  <inkml:trace contextRef="#ctx0" brushRef="#br0" timeOffset="368814.8697">7973 16066 149,'0'0'139,"0"0"-29,0 0-29,0 0-21,0 0-11,0 0-6,85-32 7,-72 46-23,0 4-2,0 0 3,4 0-18,0-8-3,-1 2-5,-1-8-1,-3-4 4,-4 0-3,-1 0 7,-1 0 3,2-8-11,0-10 3,-3-6-4,3 8 0,-2 2-2,2 4 1,1 8 1,-1 2-3,4 0-5,1 8 8,-3 14-7,-2-1 7,-1-2 2,-1-1-1,-1-9-1,0-6 1,1-3 3,5 0-2,7-12 4,9-18-1,2-6-5,0 0-1,-5 0-8,-8 4-4,-7 10 2,-7 3 7,-1 15 6,-1 4-2,0 0 0,0 0-10,0 4 2,0 10 8,0 4 0,11-4-4,4 3 6,3 1-2,-3-4 0,-1 4 5,-3-4-5,-7 8 4,-4-4-3,0 4 6,0-4-6,0-5-1,-4-8 0,1 2 0,3-7-1,0 0-25,12 0-17,19-17 38,5-9-8,2-6 7,-5 2 2,-4 2-1,-7 2 5,-6 8 1,-10 4 3,-1 1 13,-5 8 6,0-4 27,0 9-15,-7 0-26,-6 0-1,4 9-7,2 9 5,3 4-8,4 2 3,0-2-1,0-6 0,4-2 2,12-4-2,11-2 0,13-3-14,14-5-12,-2 0-251</inkml:trace>
  <inkml:trace contextRef="#ctx0" brushRef="#br0" timeOffset="369954.6866">9460 15816 369,'0'0'86,"0"0"10,0 0 26,0 0-9,0 0-35,0 0-39,-5-23-39,5 55 0,0 8 3,0 8 9,0 2-5,2-10-4,15 1-3,2-10 0,1-8 4,3-9-1,6-10-3,9-4-8,7 0 3,5-20-16,-2-10 1,-7-7 3,-14-2-3,-13-1 10,-8 3-8,-6 5 15,0 13-1,-2 8 6,-9 11-2,-1 0 0,3 11-7,3 18 7,1 12 4,5-2 7,0-2-3,3-7-5,21-6-3,6-11 0,3-8 5,2-5 2,7 0-5,6-22 4,1-10-6,-3-8-21,-6-6-3,-11 3-29,-17 3 7,-10 4 37,-2 8 5,-6 10 4,-15 13 7,-1 5 7,4 0 2,2 7-6,7 15-8,5 4 16,4 4-16,0 2 5,13-4 2,8 2-8,-2 1-1,-3-4 1,-7 4 2,-9-9 3,0 2-4,-5-6 3,-10-6 0,1-2-1,8-10-1,6 0-3,0 0-10,6 0-5,26-14-1,15-12 4,7-6 1,3-3-15,-1 2 9,-7 3 15,-14 3 2,-10 5 4,-10 2-3,-7 1 11,-6 5 25,-2-5-4,0 6-14,-2 1 0,-10 5-13,3 3 18,1 4-12,-2 0 5,-1 18-17,-2 12 5,-1 10-4,6 2 12,6-2-10,2-8 9,0-1-12,24-9 0,8-8 0,1-6-8,8-8-24,5 0-44,5 0-69,-4-4-148,-5 0-69</inkml:trace>
  <inkml:trace contextRef="#ctx0" brushRef="#br0" timeOffset="370209.5283">10786 16062 48,'0'0'189,"0"0"11,0 0-64,0 0-7,0 0-30,0 0-25,0 13-30,2-13-44,9 0-2,-4 0-63,-7 0-348</inkml:trace>
  <inkml:trace contextRef="#ctx0" brushRef="#br0" timeOffset="370597.8876">10960 16110 703,'0'0'107,"0"0"-54,0 0-24,0 0-25,0 0-1,0 0-4,-80 152 1,11-71-35,-20 3-391</inkml:trace>
  <inkml:trace contextRef="#ctx0" brushRef="#br0" timeOffset="372992.0221">11766 15686 270,'0'0'30,"0"0"32,0 0 3,-35-103 40,27 90 4,1 4-31,6 5-3,-1 4-21,2 0-34,0 0-20,0 9-12,0 28 2,0 14 10,12 4 4,-4 3-2,1-9 0,1 0-1,-4-5 0,1-13 3,-6-8-1,2-15-1,-3-3 1,2-5-1,0 0 3,0 0 2,4-13 3,2-14-10,7-10-10,7 0 8,4 4 1,3 1-4,0 10 1,0 10-4,-5 12 8,-2 0-6,-4 18-11,-5 17 8,-3 6-4,-4 3-15,-4 5-45,-2-1-37,0-2-47,0-6-182</inkml:trace>
  <inkml:trace contextRef="#ctx0" brushRef="#br0" timeOffset="373666.1216">12257 15936 142,'0'0'260,"0"0"-253,0 0-6,0 0 6,114-55-2,-94 43 5,0 0-2,-4 3-7,-10-3 6,-6 1 4,0 2-8,0 0 27,-18 4 34,-3 5 5,-2 0-43,0 0 3,2 19-9,0 11-11,3 0 1,7 4 5,9 1-11,2-9 0,0-4-4,15-4-1,10-5 0,6-6 1,10-7-1,5 0-8,12 0-19,3-23-18,1-4-31,-2-5-13,-10-7 56,-11 5 16,-12 1 4,-10 6 14,-9 13 4,-8 6 57,0 8 36,0 0-24,0 0-50,0 12-20,-2 13 2,-8 4 27,10 1-20,0-7-6,0-4-5,14-2-1,-3-8 0,1-9-1,-6 5 1,-2-5 9,-1 0 0,-1 0 5,3-18-5,5 4-8,1-7-2,5 3 1,0-4 0,3 4-2,2 2 4,-5 8-4,-6 8 2,1 0-15,-1 0 12,-4 22-4,3 6 7,-3 2 0,2-2 3,1-1 1,-3-5-4,6-4-13,3-10-44,10-8-93,4 0-19,10-18-85</inkml:trace>
  <inkml:trace contextRef="#ctx0" brushRef="#br0" timeOffset="374033.8982">13361 15741 285,'0'0'141,"0"0"-64,0 0 38,0 0-26,0 0-28,0 0-48,-12-10-8,-1 42-2,2 7 5,6-8-7,5 1 1,0-6-2,16-8 2,9-4-7,4-5 1,9-9-14,2 0-13,-1-17-32,-2-7-26,-7-5 12,-7 0 15,-7-2 44,-6 4 16,-7 5 2,-1 6 6,-2 10 15,0 6 58,0 0-15,0 0-52,0 22-4,0 15 35,0-2-8,0 5-13,0-4-20,2-1 3,12-12-4,6 4 2,0-10-6,4-4-35,-1-7-74,-4-6-61,-9 0-121</inkml:trace>
  <inkml:trace contextRef="#ctx0" brushRef="#br0" timeOffset="374339.2227">13674 15665 331,'0'0'109,"0"0"-63,0 0-36,0 0 21,0 0 30,0 0-28,99 18-20,-98-1-5,-1 2-8,0 0 2,0 10-2,-20-3-78,-15 2-94,4-1-158</inkml:trace>
  <inkml:trace contextRef="#ctx0" brushRef="#br0" timeOffset="374648.6391">14416 15596 639,'0'0'45,"0"0"-42,0 0-2,0 0 14,0 0 9,0 0 57,-16 99-47,4-59-21,3 2-7,1-3-3,3 0-3,-1-7 0,2-6-39,0-12-72,-6-14-129,-6 0-160</inkml:trace>
  <inkml:trace contextRef="#ctx0" brushRef="#br0" timeOffset="374691.6105">14265 15415 333,'0'0'117,"0"0"-105,0 0-12,0 0 0,114 3-6,-62-3-187</inkml:trace>
  <inkml:trace contextRef="#ctx0" brushRef="#br0" timeOffset="374982.4308">14714 15342 583,'0'0'109,"0"0"-91,0 0-14,0 0 43,-23 146 21,23-89-32,0 5-13,3 0-21,4 6 5,-7-1-14,0 3-2,-10-8-86,-9-12-105,-2-23-211</inkml:trace>
  <inkml:trace contextRef="#ctx0" brushRef="#br0" timeOffset="375039.3956">14629 15625 539,'0'0'63,"0"0"-45,0 0-18,114-50 0,-36 36-2,13-7 0,12 1-14,-1-1-271</inkml:trace>
  <inkml:trace contextRef="#ctx0" brushRef="#br0" timeOffset="376290.1386">15686 15221 495,'0'0'72,"0"0"-14,0 0 25,0 0-34,0 0-15,0 0-34,0 24 7,0 22 12,0 13 4,0 6-9,0-7-2,0-7-6,0 0-8,0-11 2,-5-13 0,1-4 4,-1-9-4,5-10-6,0-4-1,0 0-9,-2-4 14,-5-16-23,-2-11-17,-1-1 41,-9-3-16,0-2 17,-6 12-4,0 6 3,-1 15-3,-3 4 3,-5 8-10,-6 20 11,-3 8 8,9 0 9,14-1-8,16-3-4,4-10-9,17-4 4,24-14 0,15-4-5,21 0 3,12-26-36,2-10-66,-1-1-30,-17-2 19,-20-2 47,-19 12 68,-19 8 0,-15 9 71,0 12 26,-4 0 15,-19 0-62,-3 22-28,-1 10-3,5 5 7,11-3-5,11-2-14,0-10-1,0-1-4,13-6 4,3-7-5,3-8-1,4 0 4,8 0 17,1-16-16,5-8 2,-8-2 1,-7-5-5,-6 3 0,-9-8-3,-7 2 6,0 0-5,-2 4-1,-19 7-4,-1 11-21,-7 12-29,-2 0-1,-3 19-12,5 11-7,5 2 43,11-2 15,11-8 6,2-4-6,5-9-36,25-7 46,12-2 6,12 0 3,8 0 17,5-7-9,3-5 9,-8-2 5,-6 2-6,-12-1 11,-6-1 9,-7 3-21,-9-3 2,-3 7-10,-11-5 3,-6 1 18,-2 2 13,0 0-10,0-1-10,-4 3-19,-10 7 7,-2 0 9,-3 0-21,-6 3 7,1 19-7,-3 6 10,5 2-1,7 4 3,3-4 10,12 1-21,0-8 1,0-2-2,20-7-3,9-10 3,15-4 2,10 0 2,13-25-2,3-7-2,5-4-8,-6-4-2,-13-2-8,-17 0 12,-20 2 1,-17 8 5,-2 10 6,-7 8-6,-15 10 11,1 4-4,4 0-1,4 0-8,12 17 2,1 2 0,0 8-5,10-1 8,15-5-3,0 1 8,7 0-6,-2-2 12,-4-1-5,-8-4-4,-10-1 18,-5-4-23,-3 7 6,-5 2 5,-28 7-11,-14 1 0,-4-4-17,4-7-65,11-11-122,23-5-291</inkml:trace>
  <inkml:trace contextRef="#ctx0" brushRef="#br0" timeOffset="376673.9053">17222 15263 742,'0'0'54,"0"0"-45,0 0-9,0 0 6,0 0 2,0 0 13,96 97 1,-81-51 0,-8-2-20,-7-4-2,0-8 6,0-6-2,-14-9 1,3-3-4,4-14 3,6 0 9,-1 0-6,2 0 8,0-22-15,0-13-2,23-3 1,11-5-7,9 2 2,0 4 6,-4 11-8,-7 14 8,-11 12-5,-3 0-1,-7 3 6,-4 19-5,-2 6 2,-5 2-2,0 3-34,0-1-38,-2-5-107,-1-7-75</inkml:trace>
  <inkml:trace contextRef="#ctx0" brushRef="#br0" timeOffset="377004.2137">17932 15262 552,'0'0'120,"0"0"-112,0 0-1,0 0-1,0 0 58,-4 124-25,4-84-25,0-8-4,0-6-5,0-10-1,0-8-3,9-8-1,3 0 0,1-8 23,6-16-16,-1-6-3,5-7-3,-5 2 6,-3 3-9,-5 6 2,-10 8 0,0 4 2,-16 9-2,-22 5-10,-16 0-28,0 11-5,8 7-11,15-1-27,17-12-49,14-5-101</inkml:trace>
  <inkml:trace contextRef="#ctx0" brushRef="#br0" timeOffset="377291.038">18365 14909 663,'0'0'126,"0"0"-37,0 0-30,0 0-22,0 0-24,0 0 35,31 134-5,-13-64-10,-4 3-30,-5-1 1,-9 2-4,0-2-15,-2-3-38,-12-13-24,1-10-26,-6-23-104,4-10-154</inkml:trace>
  <inkml:trace contextRef="#ctx0" brushRef="#br0" timeOffset="377568.8672">18282 15276 243,'0'0'281,"0"0"-257,143-71 9,-75 48 1,-2-4-19,-6 8-15,-11 2-5,-18-1-185</inkml:trace>
  <inkml:trace contextRef="#ctx0" brushRef="#br0" timeOffset="378375.8886">19319 15258 555,'0'0'83,"0"0"-83,0 0 0,0 0 20,0 0 28,0 0-7,136-37-13,-76 21-27,10-3 17,-6-2-16,-1 1 3,-21 2 4,-20 0-7,-20 4 3,-2 2 5,-21 0-8,-19 7-2,-8 5 0,-7 0-5,3 21 3,1 7 0,4 8 2,14 7 2,8-1 0,14 1-2,11-2-4,0-10 1,36 1 2,13-15 2,15-9-5,12-8 3,4 0-38,-2-16-7,-9-7-49,-15-4-37,-17-4-11,-14-1 38,-14-3 89,-9-1 16,0 3 52,0 5-10,-2 10 3,-8 8 93,7 10-61,3-4-4,0 4-63,0 0-10,0 10-10,0 12 10,13 6 16,5 1-15,7-12 6,3 2-7,6-15 1,4-4 5,4 0-6,-2-4 12,-6-15-9,-12 2 2,-11 0 3,-11 5-6,0 5 16,-2 4 3,-21 3-9,-8 7-12,-4 21-3,-8 16 3,1 3 0,0 6 1,8-2-1,8-5 0,7-7-19,13-12-63,6-14-92,0-13-30</inkml:trace>
  <inkml:trace contextRef="#ctx0" brushRef="#br0" timeOffset="378758.2391">20516 14708 582,'0'0'132,"0"0"-37,0 0-73,0 0-16,-9 108 17,5-43 0,4-1-5,0-10-13,4-6-4,17-8 4,0-12-1,0-10-3,-5-6-1,-8-7-1,-3-5-2,-3 0 6,2 0-3,1-5 10,4-16-5,6-2-5,1-5 0,5 9-7,2 5 5,2 5 0,0 9-3,-3 0 5,-2 0-5,-6 23 3,-1 1 2,-11-1-7,0 1 7,-2-4-18,0-2-17,0-6-41,0-5-107,4-7-56</inkml:trace>
  <inkml:trace contextRef="#ctx0" brushRef="#br0" timeOffset="379055.0555">21012 14979 540,'0'0'174,"0"0"-140,0 0-14,0 0-16,0 0 9,0 0-5,1 87-3,-1-64-5,0-3 0,0-4-83,0-4-64,0-8-68,-7-4-108</inkml:trace>
  <inkml:trace contextRef="#ctx0" brushRef="#br0" timeOffset="379365.8643">20953 14795 186,'0'-65'45,"0"17"-38,0 18 3,11 23 10,3 7-20,-1 0-7,0 17-4,1 12-13,0-2-35,3-3 22,-2-8-13,6-8 43,-7-8 7,-1 0 72,-5 0 59,2-4 0,1-1-35,-1 0-5,6 5-27,2 0 7,2 20-23,3 19-13,-4 8 5,-5 10-18,-5 1-13,-9-2 6,0-6-15,-5-4 2,-13-3-2,3-7-66,1-12-106,5-16-105</inkml:trace>
  <inkml:trace contextRef="#ctx0" brushRef="#br0" timeOffset="379680.1871">21430 14973 410,'0'0'63,"0"0"-33,0 0-28,0 0 1,0 0-6,0 0 4,0-2-1,3 2 5,1 0 10,-4 0 7,0 0-8,0 0 0,0 0 18,0 0-16,0 0-5,0 0-11,0 0-28,0 0-55,0 0-27,2 0 13,1 4-46,-1 0 68</inkml:trace>
  <inkml:trace contextRef="#ctx0" brushRef="#br0" timeOffset="380214.3691">21437 14950 45,'0'0'204,"0"0"-113,0 0 2,0 0-66,0 0 14,0 0-4,98-63-30,-78 59 18,-4 4-6,-2 0-8,-2 0-1,-3 14-5,-5 12 18,1 1 2,-5 2 14,0 0 1,0-3-28,0 1-5,0-10 11,-11-4-14,0-3-2,-3-6-2,-1 0 7,-5-1-14,-3 0-17,2 1-57,-5 2 19,6 1-70,8 2 10,3-9-26,9 0-18</inkml:trace>
  <inkml:trace contextRef="#ctx0" brushRef="#br0" timeOffset="380501.1952">21778 14875 434,'0'0'233,"0"0"-216,0 0 1,0 0 33,0 0-7,0 0-8,50 84-29,-46-55-1,-4 0-1,0 1-5,-8-2-24,-17 2-80,-10-8-139,-2-8-159</inkml:trace>
  <inkml:trace contextRef="#ctx0" brushRef="#br0" timeOffset="380818.9987">21745 14598 469,'0'0'45,"0"0"-45,0 0 0,0 0-69,0 0-196</inkml:trace>
  <inkml:trace contextRef="#ctx0" brushRef="#br0" timeOffset="380860.9716">22096 14512 658,'0'0'122,"0"0"-74,0 0-5,0 0-34,0 0 54,0 0-16,6 156-33,9-90-1,-7 2-13,-5 0 0,-3-2 0,-18 1-54,-26-9-28,-12-6-139,0-14-271</inkml:trace>
  <inkml:trace contextRef="#ctx0" brushRef="#br0" timeOffset="381136.8031">21976 14901 586,'0'0'86,"0"0"-18,114-104-27,-54 69-27,5 7-14,4 8-26,-6 4-137,-17 9-343</inkml:trace>
  <inkml:trace contextRef="#ctx0" brushRef="#br0" timeOffset="382980.2885">13885 16495 296,'0'0'93,"0"0"-26,0 0-20,0 0 37,0 0 3,0 0 2,-79-108-55,79 77-10,0 4 5,0 5-10,5 8 20,2 9-25,-5 5-3,-2 0-11,0 10-2,0 31 2,0 21 0,0 4 6,0-2 2,0-2-6,0-10-2,0-6 6,0-9-6,7-7 0,6-12-6,11-8-39,12-6-22,9-4-13,9-14-98,-2-18-100</inkml:trace>
  <inkml:trace contextRef="#ctx0" brushRef="#br0" timeOffset="383903.7968">14145 16575 466,'0'0'127,"0"0"-112,0 0-15,0 0-8,0 0 8,0 0 8,83 0 16,-23-9-8,8-3-5,-8 1-7,-16-1-2,-17 8-2,-19-3 0,-8 0 0,0-7 0,-10 2-3,-15 6 0,-8 2 1,-10 4 1,3 0 2,2 0 6,5 18 15,6 4-14,0 8 8,9 2-3,7-4-10,9 2 2,2-8-5,0 2 1,17-3-4,8-4 7,6-10-4,14-7 3,11 0-3,15-5-32,10-14-29,0-12-22,2-1 14,-8-4 4,-11-3 13,-20 0 3,-15 11 49,-18 10 18,-11 4 35,0 6 52,-11-2-34,-9 8-19,-4 2-7,-5 0-5,-2 2-5,-4 18-8,4 6-11,2-1-8,10 2 5,7-8-13,9-2-2,3-2 2,0-1-5,23-11 2,5 1 6,9-4-1,4 0 0,-4-14 1,-6 2-6,-6-2 3,-12 6-19,-9 3 19,-4 5 0,0 0 0,0 0 0,0 0-3,0 0-4,2 0-1,5 9 4,3 2 3,7 1 0,5-5 1,10-5-1,3-2 3,4 0 0,-4-6 0,-8-12 2,-10-4-2,-6 1 1,-3-2-2,-8-3 7,0 4-8,0 8 0,0 0 4,-10 4 1,-1 8-5,0 0 1,0 2 1,4 0-2,3 0-1,4 4-1,0 6-3,0-2-7,16 2 11,8 0-3,7-2 4,0 0 5,-4 2-5,-7 3 0,-9-4-1,-1 9 0,-8-4-2,-2 3-28,0 4-30,0-7-45,0-3-9,0-4-51,0-7-40</inkml:trace>
  <inkml:trace contextRef="#ctx0" brushRef="#br0" timeOffset="384263.5818">15401 16353 534,'0'0'135,"0"0"-94,0 0-32,0 0-6,0 0-2,0 0 16,8 74 4,3-42-17,0-6-2,1 2 3,-6-10-4,-1-2-1,0-6 2,-5-1 1,0-9-4,2 0 3,-2 0 2,2 0 7,0-17-11,4-7-3,3-6 0,7-3 3,3-2 0,2 5 0,2 11-3,-5 6 1,-1 13-6,4 0 4,-6 10 2,-4 24-6,-1 2 8,-2 6-15,-1-4-68,-1-2-46,3-14 5,1-7-16,5-12-50</inkml:trace>
  <inkml:trace contextRef="#ctx0" brushRef="#br0" timeOffset="384457.7474">15846 16346 247,'0'0'51,"0"0"-21,0 0 2,0 0-27,0 0 1,0 0 29,26 23-6,-26 12-17,0-3-9,0-6 0,0-3-3,0-5-4,0-13-74,0-5-75</inkml:trace>
  <inkml:trace contextRef="#ctx0" brushRef="#br0" timeOffset="384637.6356">15878 16142 181,'0'0'0,"0"0"-119</inkml:trace>
  <inkml:trace contextRef="#ctx0" brushRef="#br0" timeOffset="385237.6333">15878 16142 106,'109'107'369,"-105"-107"-369,5 5 1,2 3 10,4 6 49,4 0-10,1 7-8,-5 0-19,1 8-10,-9-3-9,-5 2 17,-2 2-6,0-8-11,-5-4 13,-1 0-13,-1-13 1,3 0 0,4-1-5,0-4 5,0 0 1,0-4-4,13-22-2,14-12-9,9-2-5,1 0 5,1 0-18,-1 13 10,-2 13 12,-2 10 3,-2 4-1,-4 11 0,-3 19-1,-6 10 4,-5-1-5,-1-10 5,-1-7 0,-3-8 1,2-6-1,5-8 0,1 0 4,1-8 1,6-16-5,-5-6 0,-5-2-3,-3 0-9,-2 10 3,-6 5-3,3 16 12,-1 1 0,0 1-17,3 26 3,2 12 14,2 10 9,3-3 9,-1 8-3,0-2-2,3-4 2,2 2-9,2-6-2,5-2-4,-3-1 2,-12-8 2,-10-1-3,-3-9 0,-35-5 4,-12-10-5,6-2 5,8-6 5,16 0 7,14 0-2,6-18-14,6-10-1,34-13-1,23-2-3,15-7-8,18-3-41,6-1-95,1 0-6</inkml:trace>
  <inkml:trace contextRef="#ctx0" brushRef="#br0" timeOffset="385627.4632">18041 16212 607,'0'0'79,"0"0"-51,0 0-1,0 0 5,0 0 6,0 0-21,-135-8 14,91 30-25,-2 14 0,2 9 1,2-6-6,11 5 8,9-7-8,12-2 1,10-8-2,0-3-3,22-6 3,26-6 0,14-8-29,16-4-29,15 0-40,8-16-51,-3-12-22,-11-8-64,-21-2 131</inkml:trace>
  <inkml:trace contextRef="#ctx0" brushRef="#br0" timeOffset="386258.0731">18394 16339 129,'0'0'118,"0"0"26,0 0-61,0 0 25,0 0-8,-144-23-26,105 37-42,8 2 1,14 3-15,5-6-10,10 6-8,2-7-7,0 2 7,0-6-2,14-3-1,-2 0 2,7-5 1,-2 0 0,1 0-3,-3 0 10,-3-5-7,-3-2 0,-1 1 0,0-2-3,-4 4 3,3 2 0,-3 2 0,1 0-8,6 0 2,-2 10 1,4 7-6,-2 2-17,0-5-49,3-2-13,-5-8-26,4-4 9,0 0-60,7 0-21,2-18 188,1-4 3,-3 0 113,-2-4-44,0 4 16,-7 0 25,3 8-25,-6 9-15,-4 5-26,1 0-6,-3 35-12,0 19 25,-2 14 6,0 2-24,0 2-6,-13-6-19,5-3-4,-1-9 4,6-8-6,1-13-4,0-10 3,2-12 0,0-11-4,-3 0 11,-3 0 1,-6-23 10,-3-14-22,-2-10 1,7-8-2,8-8 0,2-17-2,0-1-10,23-12-5,7 12 11,13 10-8,-3 22 7,5 26 6,-3 15-4,-7 8 3,-6 0 2,-8 26-10,-13 11 11,-8 7-9,0 0-9,-24 2-16,-15-6-43,-2-8-12,1 1-48,4-10 14,12-12-122</inkml:trace>
  <inkml:trace contextRef="#ctx0" brushRef="#br0" timeOffset="386667.9842">19351 16284 628,'0'0'46,"0"0"-28,-123-8 9,69 8 6,-8 26 16,0 6-7,6 4-25,14 3-2,17-7-15,16-4 0,9 2-1,0-9 2,0-1-3,13-6 2,14-11-7,6-3 5,9 0-10,6-17-1,-3-10-2,-6-5-15,-5-2 25,-7 2 5,-8 5 0,-5 9 3,-8 9-2,-1 9 2,-5 0-3,0 0-8,2 8 6,6 11-3,0 8 5,3 3 5,5-8-5,-1 2 0,8-7-9,4-5-95,9-7-7,10-5-156</inkml:trace>
  <inkml:trace contextRef="#ctx0" brushRef="#br0" timeOffset="388500.2643">19762 16000 463,'0'0'64,"0"0"-64,0 0 0,0 0 9,0 0 49,0 124-7,0-80-29,0-1 6,0-4-7,0-1-18,0-10 9,0-5-12,0-16 2,3-2-1,-3-5 2,0 0-3,0 0 18,3 0-16,1 0 13,9-21-12,9-2-1,7-3-4,9-6 0,0 9 2,-1 5 0,0 1-1,-8 17-3,-5 0 1,-8 0 1,-8 0-1,-4 17-1,-4 5 4,0 6-1,-12 2 6,-13-2-2,-8-1-3,-7-1-2,-2-8 1,-3-4-66,5-6-77,8-6-92</inkml:trace>
  <inkml:trace contextRef="#ctx0" brushRef="#br0" timeOffset="388841.0545">20155 16172 512,'0'0'139,"0"0"-82,0 0-29,0 0-14,0 0-14,0 0 0,31 65 17,-31-30-15,0 4 4,0-7-6,0-5-56,-9-7-55,1-9-101,1-11-92</inkml:trace>
  <inkml:trace contextRef="#ctx0" brushRef="#br0" timeOffset="388890.0247">20149 15811 389,'0'0'104,"0"0"-56,0 0-48,0 0-9,0 0-2,0 0-57,26 66-144</inkml:trace>
  <inkml:trace contextRef="#ctx0" brushRef="#br0" timeOffset="389203.8326">20434 15923 489,'0'0'134,"0"0"-129,0 0 18,0 0 62,0 0-9,15 106-38,-1-69-31,1-1 0,-4-2-6,-3 2 0,-6 0-2,-2 0-2,0-4-49,0-6-66,0-12-104,0-14-109</inkml:trace>
  <inkml:trace contextRef="#ctx0" brushRef="#br0" timeOffset="389249.8045">20628 16128 281,'0'0'158,"0"0"-72,0 0-12,0 0-25,0 0-46,0 0 4,78 32-6,-71-6 3,-7 0-8,0 2-16,0-10-113,-2-4-123</inkml:trace>
  <inkml:trace contextRef="#ctx0" brushRef="#br0" timeOffset="389571.1953">20731 15735 569,'0'0'74,"0"0"-57,0 0-17,0 0-25,0 0-28,0 0-108</inkml:trace>
  <inkml:trace contextRef="#ctx0" brushRef="#br0" timeOffset="389622.1638">20975 15767 635,'0'0'91,"0"0"-38,0 0-18,0 0-14,0 0-8,0 0 17,31 120-26,-10-71 4,-11-4-6,-10 8 2,0-3-8,-5-1-38,-15 4-76,-3-7-48,-2-12 8,1-12-200</inkml:trace>
  <inkml:trace contextRef="#ctx0" brushRef="#br0" timeOffset="389945.9655">21009 16054 29,'0'0'204,"0"0"-86,0 0 36,0 0-37,123-91-33,-112 91-27,2 17-43,-2 11-2,-2 4 8,-2 3-16,-5 0 2,0 0-6,-2 2-21,0-5-96,0-14-130</inkml:trace>
  <inkml:trace contextRef="#ctx0" brushRef="#br0" timeOffset="390001.9318">21281 15790 402,'0'0'0,"0"0"-28,0 0-28,0 0-105</inkml:trace>
  <inkml:trace contextRef="#ctx0" brushRef="#br0" timeOffset="390510.6176">21448 15978 400,'0'0'24,"0"0"-13,0 0 32,0 0 11,0 0-11,149 8-24,-82-23-18,2-6 4,-7-2-3,-17 2-1,-22-2 7,-20 5-4,-3 4 11,-3-1-1,-20 8 45,-3 3-13,-3 4-41,-7 0-2,-4 12 13,-4 16-12,3 4 11,8 7-2,7-4-2,13-3 4,9-1-9,4-3-4,0-6 4,25-4-6,10-10 1,8-8 6,6 0-3,9 0 3,4-18-7,10-8-11,8-6-12,2-4-18,-5-3 31,-15-5-9,-22-2-37,-13-4 24,-16 8-11,-9 9 43,-2 12 7,0 10 35,0 8-2,0 3 22,0 0-37,-6 0-25,5 14 0,-1 12 0,2 2 16,3 6 2,34-4 9,10 3 13,9-8-10,4 3 14,-7-5-14,-12 0-12,-18-1-15,-15 0-3,-8-1-1,-44 7 1,-37 4-6,-33 6-54,-10 0-69,12-4-225</inkml:trace>
  <inkml:trace contextRef="#ctx0" brushRef="#br0" timeOffset="390934.1406">23422 15887 708,'0'0'73,"0"0"-48,0 0-7,0 0 17,0 0-35,0 0-7,19 4-77,-6 0-144</inkml:trace>
  <inkml:trace contextRef="#ctx0" brushRef="#br0" timeOffset="393483.4844">23265 16094 733,'0'0'8,"0"0"-8,0 0-37,0 0-153,0 0-99</inkml:trace>
  <inkml:trace contextRef="#ctx0" brushRef="#br0" timeOffset="409197.2161">5267 8919 0,'0'0'26,"0"0"10,0 0-9,0 0-4,143-28-11,-104 18-8,6-2-2,0 3-1,-6-6-2,-3 3-4,-8 4-16,-9 4 3,-6 4-11,-13 0 9,0 0 20,0 0 18,-19 2 21,-4 6-15,1-2-11,4-3 6,2 0-3,8 1 6,1-4 2,3 0 7,-1 2 19,2 0-13,1-2-4,-3 2-9,5 2-21,0-1 1,0 4-4,0 0 4,15 2 0,18-3-4,11-6 1,14 0 6,9 0-4,7-15-3,4-2-10,-2 3-31,-5-1-10,-9 6-38,-17 1-34</inkml:trace>
  <inkml:trace contextRef="#ctx0" brushRef="#br0" timeOffset="409397.1076">5645 9073 176,'0'0'11,"0"0"-11,0 0 0,138-25 0,-73 11-1,2-1 0,-5 6-2,-6 2-13,-11 3-40</inkml:trace>
  <inkml:trace contextRef="#ctx0" brushRef="#br0" timeOffset="409588.9772">5782 9128 129,'0'0'0,"0"0"-38,0 0 14,0 0-43</inkml:trace>
  <inkml:trace contextRef="#ctx0" brushRef="#br0" timeOffset="409798.8496">5848 9128 129,'0'0'0,"0"0"-26,0 0-3,0 0 18,0 0 11,129-13 6,-77-3-6</inkml:trace>
  <inkml:trace contextRef="#ctx0" brushRef="#br0" timeOffset="417021.8576">1065 9302 345,'0'0'87,"0"0"-47,0 0 0,0 0 18,0 0 14,0 0-7,0 0-41,-103 0-13,63 52 1,5 15-9,2 2-2,10 0 19,9-1-20,10-8 0,4-9 3,0-10 2,18-9-10,13-10 2,7-9-28,6-13 16,6 0-22,5-14-19,-3-17 20,-8-7-15,-9-2 28,-10 2 9,-13 4 14,-12 7 1,0 8 1,0 7 20,-10 9 53,-3 3-25,-3 0-28,3 23-22,-1 11 2,8 4 4,6 3 0,0-7-4,0-3 2,16-4-1,3-5-4,6-11 1,-3-8 0,3-3 0,-3 0 0,-6-14 0,-5-11 8,-7-3-2,-4-3-12,0-2-1,-11 1-6,-11 4 13,2 6-12,0 10-3,7 5 5,3 7-15,6 0 0,4 7-25,0 11 42,0-4 2,9 0 6,11-7 0,0-4-1,7-3 5,-3 0-6,1 0 2,2-12 0,-5 4 4,1 6-2,-4 2-2,1 0 6,-1 0-2,-3 14-6,-3 3 2,-7-2 0,1-1 13,-5-2-6,-2-5 1,0-2-2,2-3 0,-2-2-5,0 0 1,2 0 0,-2 0 7,7-4-6,2-15-3,0-6 0,4 1 7,-2 6-12,-2 6 5,1 6 0,1 6-6,-2 0 2,8 0 4,-1 10-3,4 7 5,-5 2-3,8-3 1,-5 0-9,3-4-17,2-5-48,2-5-16,-1-2-11,3-7-35,-1-23 13</inkml:trace>
  <inkml:trace contextRef="#ctx0" brushRef="#br0" timeOffset="417590.8394">1934 9448 29,'0'0'105,"0"-120"-8,0 73 68,0 15-48,0 18-34,0 14 10,0 0-89,0 31 2,0 27-6,0 17 30,-2 7 6,2-2-18,0-5-17,0-4 9,0-6-4,10-12-6,4-6 0,-3-13 8,0-10-16,-1-13 8,-4-4-2,-2-5-3,-1-2 7,-3 0-2,0-6 10,0-20-3,0-11-13,-11-2 6,-7-3-9,2-5 8,-2 8-26,1 7 27,1 11-5,-1 13 4,3 4 0,1 4-16,-1 0-7,5 7 12,3 5-3,6 2-4,0-9-13,0 2-4,17-7 31,8 0-5,6-7 8,10-21-7,-6-4 14,1-5-5,-10-1 2,-8 4 7,-4 2-9,-10 6 25,-2 6 1,-2 8 22,0 7-19,0 3-9,0 2-7,0 0-13,0 0-4,4 22-13,5 11 17,3 8 3,0 1-2,3 0 4,0-7-5,1 2 2,-1-7-5,3-4-48,-1-6-89,2-12 12,-3-8-110</inkml:trace>
  <inkml:trace contextRef="#ctx0" brushRef="#br0" timeOffset="417800.0222">2304 9587 137,'0'0'137,"0"0"-7,0 0-54,0 0-67,0 0-9,0 0-2,53-9 2,-36 41 14,-11-3-12,-4 3-2,-2-2-1,0-5-80,0-8-7,-4-11-69</inkml:trace>
  <inkml:trace contextRef="#ctx0" brushRef="#br0" timeOffset="417998.3943">2299 9322 280,'0'0'0,"0"0"-4,0 0-17,0 0-47,0 0-52</inkml:trace>
  <inkml:trace contextRef="#ctx0" brushRef="#br0" timeOffset="418246.2586">2605 9455 409,'0'0'103,"0"0"-35,0 0 14,0 0-7,0 0-6,0 0-12,-22-16-37,15 25-19,-2 19-1,0 11-1,1-3-3,8-2 4,0-6 0,0-5-8,19-6 1,6-11-15,10-6-3,13-10-34,4-24-19,4-10-66,-2-2 15,-14 2-235</inkml:trace>
  <inkml:trace contextRef="#ctx0" brushRef="#br0" timeOffset="418589.8378">2870 9169 326,'0'0'107,"0"0"-38,0 0-4,0 0-25,0 0-30,0 0-3,-20 80-4,20-31-3,14 7 2,-1 3 5,1-3-6,-1-2-1,-3-6-61,0-6-29,-6-8-56,-4-16-69</inkml:trace>
  <inkml:trace contextRef="#ctx0" brushRef="#br0" timeOffset="418648.3154">2843 9439 184,'0'0'237,"0"0"-235,0 0-2,0 0 0,148-83-4,-113 78 2,-2 5-44,-3 0 22,-4 0-62</inkml:trace>
  <inkml:trace contextRef="#ctx0" brushRef="#br0" timeOffset="419383.2406">2273 10226 340,'0'0'54,"0"0"22,0 0-5,0 0-65,0 0-6,0 0 0,-7 63 25,7-7 17,0 0-28,3-4-7,1-6 6,-4-10-12,0-7 9,0-11 2,0-8-11,0-5 17,0-5 3,-7 0 18,-4 0-4,-5-26-34,1-10 1,5-14-2,5-14-2,5-10-1,0-10 3,5-3 0,18 15-4,-1 18 2,5 26-2,2 20 4,1 8-13,-1 10 11,-6 22-2,-2 10 4,-11 4-4,-10 4-6,0 0-4,-23 0-23,-16-1-23,-3-11 6,4-8 19,5-11 27,13-5 3,9-9 10,8-1-1,3-4-4,0 2-4,20 0-1,14 2 0,11 6 5,3 0 9,4 6-6,-7-2-1,-8 4-2,-10 3 2,-7-6-4,-4 3-31,-3-5-67,-9-5-106</inkml:trace>
  <inkml:trace contextRef="#ctx0" brushRef="#br0" timeOffset="420230.2806">2547 10425 247,'0'0'159,"0"0"-107,0 0-52,0 0 0,0 0 8,0 0 6,109-44 24,-75 23-8,-3-2-24,-9 0 7,-7-2-8,-9 3-2,-6-1 10,0 0-9,0 0-2,0 6 10,-13 4-9,5 7 43,2 6-17,-4 0-5,0 20-24,-3 15 0,0 4 0,5 2 0,8-5 4,0-9-8,0-4 4,4-7 0,15-4-4,2-10 6,8-2-2,6-4 0,9-26 3,-4-4-4,-4-6 1,-6 2 0,-14 4 2,-9 1 2,-7 8-4,0 4 0,0 5 7,-7 9-6,-3 4-1,2 3 15,4 0-15,1 0-1,3 3-2,0 10-1,0 3-2,15 2 5,2 2 1,8-1 0,-3-5-3,-3-2 5,0-1-2,-9 0 0,-3-6 4,-4 2-5,-3-2 1,0 0-2,0 1 1,0 0-11,-3-4 2,-6-2-7,3 0-26,2-4 6,4-20-10,0-6 4,4-5 20,18 2 13,-3 5 10,1 5 0,-3 9 1,-6 5 12,1 9 1,3 0 3,-2 0-9,0 16 14,1-1 4,4 2-6,0-4-16,4-4 6,3-7-7,1-2-2,-1 0 13,3-23-11,-4-7 5,-5-8-1,-10-1-4,-9 0 7,0 3-9,-9 4 1,-16 8 6,-1 10-7,-2 9-1,2 5 0,0 17-15,-3 19-11,6 10-25,7 0-31,8-10-18,8-12-96</inkml:trace>
  <inkml:trace contextRef="#ctx0" brushRef="#br0" timeOffset="420591.9229">3452 9757 478,'0'0'126,"0"0"-72,0 0 4,0 0-44,0 0-6,0 0 2,6 66 42,4-15-17,1 7-30,-3 4-3,2 1 3,-4 2-5,3-2-8,7-12-83,11-6-25,2-10-28,2-20-250</inkml:trace>
  <inkml:trace contextRef="#ctx0" brushRef="#br0" timeOffset="420961.7215">3709 10024 512,'0'0'88,"0"0"-35,0 0-21,0 0-11,0 0-20,0 0-2,-24-13-19,27 45 20,10 1 14,1 1-13,1-4 0,4-10 1,-1-5 2,3-14-8,2-1 4,1-3 0,4-21-1,-2-12 0,-4-5-1,1 3 1,-7-2-3,-6 10 3,-1 7 1,-7 12 0,2 11-4,0 0-14,0 2-3,5 22 19,4 5 1,0 2-3,10-7 4,2-4 0,5-8 0,-1-12 4,-2 0-8,-7-29 1,-7-15-15,-3-4 10,-6-1-11,-4-2 19,0 3 3,0 2-2,-14 3 20,3 9 18,4 11-9,4 13 22,3 10-19,0 2-33,0 29-11,10 10 11,5 13 5,2 4 2,-7 4-3,0 5 2,-9 7-6,-1 3-21,0-8-63,0-8-48,-3-22-108</inkml:trace>
  <inkml:trace contextRef="#ctx0" brushRef="#br0" timeOffset="421291.9638">4185 9876 416,'0'0'33,"0"0"-21,0 0 3,0 0 0,139-39-6,-112 48-4,0 9 16,-1 1-19,-3 8 1,-2-1 5,-1 2-8,-8 2-27,-12-4-162,0-6-134</inkml:trace>
  <inkml:trace contextRef="#ctx0" brushRef="#br0" timeOffset="421340.9404">4419 9619 400,'0'0'0,"0"0"-56,0 0-80</inkml:trace>
  <inkml:trace contextRef="#ctx0" brushRef="#br0" timeOffset="421924.7882">4642 9763 4,'0'0'481,"0"0"-426,0 0-49,0 0 22,0 0 6,0 0 18,5 105-38,4-85-3,2-1 1,1 0-2,0-4-10,5-3 0,-4-7 3,3-5-7,1 0 10,8-19-1,-1-13 23,0-3-27,-4-5 8,-8-5-2,-8 0-6,-4 0 12,0 4-13,-7 7 0,-12 17 0,-6 11-7,-4 6 0,0 16-22,-2 16 0,8 3 18,10-6-9,9-5-33,4-10-20,0-10-20,19-4 39,10-4 46,2-19 0,1 2 8,-3-2 3,-7 6 14,1 1 41,-6 6-18,-1 2 12,1 6-17,-1 2-34,0 0 12,2 4-13,-4 12 13,-1 0 9,-5 1-11,2 0 5,-6-7-7,1-2-6,-1-4 8,-2-2-9,-2-2 2,0 0 16,2 0-11,0-6 8,8-17-17,1-8 8,7-5-10,6 2 2,0 5 0,3 8 0,2 10-4,0 8 3,2 3 1,-1 8-11,-4 24 10,-1 14 1,-12 7 0,-13 12-2,0 5-69,-20 8-97,-12-6-85</inkml:trace>
  <inkml:trace contextRef="#ctx0" brushRef="#br0" timeOffset="422281.9919">3670 10583 567,'0'0'70,"0"0"-50,0 0-20,0 0-9,0 0 9,0 0 5,181-58-3,-59 12 24,23-3-23,11-2 1,0-2-2,-2 2 5,-9 2-7,-14 9 0,-15 10-5,-21 12 2,-33 15-92,-35 3-84,-27 0-119</inkml:trace>
  <inkml:trace contextRef="#ctx0" brushRef="#br0" timeOffset="422618.6601">3802 10744 608,'0'0'0,"0"0"-7,0 0 0,152-36 7,-41-3 16,23-11-6,11-4 18,-7-1-23,-16 2-1,-22 14 4,-28 10-3,-30 12-10,-28 5 5,-14 7-59,-31 5-1,-29 0-66,-21 0-181</inkml:trace>
  <inkml:trace contextRef="#ctx0" brushRef="#br0" timeOffset="423164.3606">1316 10301 64,'0'0'15,"0"0"-15,0 0 3,0 0-4,0 0 1,14-107-19,-14 89 2,0 4 14,0 2 3,-7 6 21,-6 4 17,-2 2 31,3 0-27,1 0 27,0 0 8,7 0-9,-1 0 0,3 0-4,2 0-4,0 0-4,0 0-38,0 0-16,0 0-2,29-7-10,17-8 10,28-7 10,22-12-3,31-2 19,22-4-17,10-4-4,3 4-4,-15 0 6,-16 6-7,-27 11 0,-33 7-10,-36 14 8,-30 2-91,-5 7-55,-47 12 10</inkml:trace>
  <inkml:trace contextRef="#ctx0" brushRef="#br0" timeOffset="423504.1865">1869 10131 13,'0'0'488,"0"0"-442,0 0-46,0 0 0,0 0 9,158-41-5,-88 20 25,1-5 18,-2 3-37,-13 5 2,-16 8-12,-20 6 4,-11 4-3,-9 0 2,0 0-6,-3 9-3,-25 10-139,-12-4-206</inkml:trace>
  <inkml:trace contextRef="#ctx0" brushRef="#br0" timeOffset="497689.4188">12399 6948 53,'119'5'3,"6"9"25,8 9-28,12-2-4,9 2-75</inkml:trace>
  <inkml:trace contextRef="#ctx0" brushRef="#br0" timeOffset="499831.4366">16145 4323 110,'0'0'121,"0"0"-96,0 0 13,0 0-1,0 0-6,0 0 30,-7-85-42,7 76-1,0 1 27,0 4-24,0 0 7,-8 2-23,-1-2 3,-3 2 6,3 2-12,1 0-2,-1 0 0,6 0 6,1 0-12,-3 12 5,1 9 1,-2 11-3,1 5 4,2 10-1,1 4 0,2 11 8,-2 5-14,0 5 6,0 2 0,2-4 1,-2-1-1,2-9 0,0-9 0,0-2 9,0-11-15,0-4 6,0-10 0,4-7-4,2 0 9,-6-7-5,3 0 0,2-1 5,-5-4-9,2 2 4,0-4 0,0 1-6,0-2 7,3 5-1,1-2 0,-1 3-6,2 0 4,-1 1-6,3-2 8,0-1-8,-3 1 9,3-3-1,5 1 0,4 1 1,5-2-7,3 1 6,3-3 0,9-2-1,5 1 2,12-1-1,5 0 1,6 0 5,11 0-8,3 0 2,7 0 0,4 0-4,-2-1 4,1-1 0,-10 2 0,-7 0 6,-10 0-12,-7 9-1,-5 3 5,-2-2-4,0-3 6,0-3 0,2 0 1,3-4 5,4 0-10,4 0 4,9-4 0,8-11-4,-3 4 6,6-3-2,-10 3 0,-3 1 5,-7 5-11,-2 5 6,0 0 0,-2 0 0,2 0 0,3 0 0,-1 4-1,1 1 9,1 3-16,1-6 7,1 1 1,6-1 1,-1-2 0,2 0-1,2 0 3,0-7 4,-3 3-14,-1 0 5,0 0 2,3 4 3,7 0-3,-2 0 0,4 0-3,-2 0-14,-7 8 4,0-2-11,-2-1 9,3-5 11,5 0 2,4 0 2,0-5-1,-4-5 5,1 2-7,-6 2 3,1-2 0,0 3-1,1-6 2,2 8-1,1-4 0,1 1 5,-2 2-8,-2-1 3,-2 0 0,3 3-6,-5 2 8,2 0-2,-7 0 0,-5 0 5,-5 0-9,-2 0 4,2 0 0,6 0 2,21-8 2,11-6-1,6 2 7,3 0-2,-13-2-13,-20 2 5,-17 0-14,-22 0 7,-21-1-23,-12 6-22,0-5-20,-30-2-163</inkml:trace>
  <inkml:trace contextRef="#ctx0" brushRef="#br0" timeOffset="501264.4099">16223 4413 42,'0'0'97,"0"0"-92,0 0-1,0 0 47,116 0-27,-49-8 19,18-6-34,15 0-5,15-2 11,8 0-14,4 1 9,0 1-7,5-1 2,0 3-4,-1 2-1,10-2 0,4 4 9,11-1-5,4 2 2,1-1 10,6 6-16,-5-5 21,-4 2-16,-3-1 4,-11-4 10,-8 0-19,-7 0 5,-5 0-5,0-2 9,-2 3-12,3 1 3,-2 3 0,-5 1-1,-2-1 2,-4 5-1,-6 0 0,-5 0 2,-9 0-4,-6 0-2,-4 0 4,-3 0 6,1 0-6,0 0 0,1 0 1,0 0 4,0 0-6,4 0 1,2 0 0,4 0-2,1 0 4,-1-1-2,-2-3 0,-5-1 1,1 1-7,0-1 5,-2-3 1,2 2 0,-8-1 0,-4 2 0,-9 5-6,-9-3 6,-10 3-2,-13 0 1,-4-1-3,-13-1-2,-1-3 6,1 0 0,6-2 0,3 2 6,7-4-13,7 1 3,2 0-27,5 4 8,-5-1-19,-5 5-8,-10 0 16,-9 0 7,-9 0 27,-7 0 0,0 0 87,-5 0-54,-9 0-16,4 0 17,1 0-4,7 0-25,0 0-10,2 0 4,0 0 1,-4 0-5,0 0 9,-2 0-4,-1 0 0,5 7 6,2 3-6,0 7 6,0 5 7,0 14 20,0 10-18,2 8 4,7 13 31,3 4-30,-6 4 1,-4 2-21,-2 2 4,0 6 2,-14 5-6,-28-6-67,-21-18-300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2T06:03:50.4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8932 1159 432,'0'0'28,"0"0"-28,0 0-77,0 0 8,0 0 66,0 0-3,-12 14-10,12-10-93,-7-4-68</inkml:trace>
  <inkml:trace contextRef="#ctx0" brushRef="#br0" timeOffset="941.6951">6321 553 381,'0'0'45,"0"0"27,0 0-30,0 0 6,0 0-40,0 0-5,0-7-2,0 46 6,0 14 17,0 3-12,0 2-12,0-4 12,0-4-9,0-6-3,13-6 0,1-6 5,1-6-11,4-7-6,0-6-23,1-11 33,1-2-30,0 0 24,-2-17 5,-3-6 3,-3 3 0,-1 5 0,-2 2 1,-7 9 1,5 4-2,-2 0 0,8 0-1,4 9 0,4 9-2,9 5 3,3-5 0,3-1 2,4-10 0,-1-5-2,-2-2 0,-6 0 6,-4-19-6,-6-13 2,-3-7-1,-11-7 18,-6-4-18,-2-6 2,-2-4 0,-18-1 4,-7 7-8,-4 8 1,2 12 0,0 12-7,8 16 1,4 6-21,11 6-47,6 24-68,0 0-50</inkml:trace>
  <inkml:trace contextRef="#ctx0" brushRef="#br0" timeOffset="1676.3826">7594 788 283,'0'0'55,"0"0"-23,0 0-30,0 0 8,0 0 18,0 0 12,-9-99-4,-2 86-28,0 6 22,-5 4 1,-1 3-26,-8 0 8,-2 0-11,-6 14-2,-2 14 5,5 4-5,1 6 0,9 0 0,4 2 2,10 0-3,6-1 1,0-5 0,10-9-7,15-9-18,6-8-2,4-8 13,2 0-3,-4-13 5,-4-16 1,-11-3 11,-9-2 2,-7 1 1,-2-2 4,0 5 27,0 8-2,0 8 10,0 8-8,0 6-11,0 0-23,0 6-10,0 20-3,7 8 9,11 2 7,4-2-8,7-5-12,4-8-5,6-8 14,3-12-12,-3-1 6,0-8-7,-4-24 7,-5-10 12,-6-8 2,-9-4 0,-6-3 9,-7 1 4,-2 3 25,0 2 3,0 9-15,-4 7 15,-5 12-1,5 11-10,0 8 17,4 4-46,-3 2-1,1 33-13,-2 11 10,4 7-2,0 8 5,0-6-6,6 8-3,7 2-23,-4 2 4,-2-3-3,2-8-23,2-10-20,5-9-6,1-21-80</inkml:trace>
  <inkml:trace contextRef="#ctx0" brushRef="#br0" timeOffset="1867.6677">7700 836 315,'0'0'11,"0"0"-11,130-54 0,-54 36 0,5 1-2,-2 8-24,-5 1-71,-13 2-104</inkml:trace>
  <inkml:trace contextRef="#ctx0" brushRef="#br0" timeOffset="2524.5216">8218 890 122,'0'0'19,"0"0"-19,0 0 7,118-18-1,-93 4 52,-8-2 0,-5-4-29,-10 0 0,-2-2 21,0 2-31,0 2 17,-19 3 13,2 8 3,-3-1-21,5 8-9,-3 0-13,-3 0-9,2 18 0,1 8-3,6 6 3,9 2 0,3 0-1,0 0-1,13-6 2,11-4 0,12-8 0,4-7-10,7-9 5,4 0-7,6-27-6,7-7-29,-5-7 18,-1-2-6,-8-1-35,-13 1 39,-14 10 0,-15 7 31,-8 5 4,0 9 28,-2 4 0,-9 3 19,5 5-37,-2 0 9,6 0-13,2 0-3,0 0-7,0 0-5,0 1 2,7 9 3,7 2 0,-1 1 5,0 1-5,1 2 0,-5 1 3,2 10 3,0 1-6,0 4 1,5 2 0,-5-3 9,0 2-10,4-5 0,-1 1 0,3-8 6,10-4-9,4-12 3,15-5-9,11 0 7,17-29-34,15-12-51,16-10-33</inkml:trace>
  <inkml:trace contextRef="#ctx0" brushRef="#br0" timeOffset="3049.7679">9812 537 216,'0'0'91,"0"0"-61,0 0-5,0 0-24,0 0 18,0 0 47,113-28-32,-48 18-5,2-6-29,0-2-2,2 2-4,-3 2 4,-5 10 0,-16 4-21,-20 0-56,-21 0-29,-4 10-32,-16 8 113,-15-1 22,-3-2 0,-1-1 5,6-6 1,2-4 8,2 0 49,8-4-5,1 0-18,7 0 10,4 2-3,4-2-18,1 2 11,0 4-34,0 6 3,0 8 0,0 4 14,0 10 4,0 2-6,4 3 4,-2 0-8,-2-1-12,0 1 9,0 0-9,-11-4 1,-13 0 6,-14-4-4,-5-2 0,-9-5-3,-2-2-9,2-3 6,10-9-20,11-6-27,12-4-15,19-8-151</inkml:trace>
  <inkml:trace contextRef="#ctx0" brushRef="#br0" timeOffset="4075.0637">10320 730 217,'0'0'95,"0"0"-67,0 0-25,0 0-3,0 0 35,0 0 11,40-39-21,-40 39-24,3 11 5,-1 13 11,-2 6-1,0-1-2,0 2 11,2-7-25,4-1 4,3-9 0,5-3 2,-3-9-3,7-2-3,5 0 1,-2-18-1,8-12 0,0-4-12,0-3-4,-4 4 10,-9 5 1,-5 7 7,-7 3-2,-4 6 26,0 6-21,0 1 13,0 5 20,0 0-34,0 4-4,-13 15-10,4 6 10,4-1-1,5 2-5,0-4-18,9-2 0,25-8-8,12-6 14,21-6 12,14 0 0,6-6-19,7-14-46,1-7-10,-6 0-36,-11-1 82,-22 3 27,-22 1 8,-24 1 7,-10 0 63,-1 3 57,-24 2-28,-11 8-51,-2 8 9,-6 2-27,-6 2-7,-5 24-7,-1 11 6,5 7-19,5 4 3,14-2-6,16-4 2,10-2-6,6-10 0,0-8-9,14-9-2,16-13-13,3 0 7,5-11 19,1-23-31,-8-5 25,-7 0 8,-4 3 0,-6 5 13,-6 9-13,-4 11 24,1 4-17,5 7-7,5 0-1,7 29-6,6 13 7,2 16 12,-3 12-11,-12 5 11,-8 1-9,-7-4 2,0-3-4,-26 2-1,-13-5 0,-9-8-5,-10-5 12,0-17-7,0-17 7,5-6 7,13-13 31,8 0-21,9-3 6,10-18 22,11-12-31,2-10-12,10-10-9,22-7 0,8-2-3,1 2 3,1 5 0,0 9-4,-4 8-16,0 11-4,-5 3-18,-4 7-23,5 7-3,6 0-10,5 1 12,11 0 0,-1-3-111,0 1-2</inkml:trace>
  <inkml:trace contextRef="#ctx0" brushRef="#br0" timeOffset="4789.8124">12780 430 289,'0'0'76,"0"0"-38,0 0 24,-85-125-13,73 111 47,3 5-24,7 9-51,0 12-21,-2 39-1,-4 22 1,-1 16 1,-1-2 3,-2-4-4,1-2 2,-2-8 4,-3-6-6,3-13 0,4-18-15,2-14 14,5-12-38,0-10-7,2 0 21,0-14 11,0-18-14,4-12-37,-3-9 35,-1-5 27,0-9-24,0 0 15,0 0 11,0 4 2,0 3 21,0 9-2,0 10 14,0 10 9,11 14-12,-7 9 1,5 1-2,11 5-23,9 1 10,13 1-17,8 0 5,-4 8-1,-1 19-4,-12 4 0,-13-1 0,-15 10-37,-5 2 16,-18 0-31,-30 4 14,-14-4-16,-7-7-23,9-5 32,14-9 12,19 0-130</inkml:trace>
  <inkml:trace contextRef="#ctx0" brushRef="#br0" timeOffset="5395.6138">12873 652 29,'0'0'398,"0"0"-351,0 0-42,0 0 5,115 10 0,-74 13 11,-1 4-5,-1 1 9,-7 0-20,-10-4 3,-11-4-8,-11-2 0,0-8 1,-11 1 5,-16-6-4,-4-5 8,4 0 0,12 0-5,6-8 2,9-14-7,0-2-15,16-5-17,21 2-16,13 5 21,4 0 2,4 4-17,-4 1-10,-2 3 18,-12 1 28,-9 3 6,-13 1 11,-9 1 51,-5 4-8,-2 1 3,-2 3 7,0 0-21,0 0-30,0 0-13,-5 20 8,-9 7-8,-2 5 9,5 0-7,11-2-1,0 1-1,0-4 0,23-6-2,5-5 6,10-7-4,4-6 0,3-3 4,-1-3-2,-3-20-2,-7-3-1,-13-5-4,-11 0 9,-10 3-4,0 1 2,-25 8-2,-14 6-3,-5 9-21,-7 4 8,-2 0-10,6 4-10,11 9-23,14-2-11,14-3-85,8-5-71</inkml:trace>
  <inkml:trace contextRef="#ctx0" brushRef="#br0" timeOffset="5810.2016">13985 363 461,'0'0'97,"0"0"-49,0 0-27,0 0-16,0 0-5,0 0 5,8 88 2,-5-34 16,-3 4-20,0-6 5,0-8-8,0-9 0,-3-12 4,-1-6-2,2-9-2,2-4 0,0-3 8,0-1-4,0 0 2,0 0-2,6-9-4,25-12 5,10-5 0,6 4-5,-7 5-1,-4 8-4,-9 9 5,-6 0 0,-1 0-3,-5 9-1,-2 5 4,-7 4-3,-6 0-4,0 2 6,-24 0-5,-12 6-11,-19-2-11,-1 3-58,-8-6-10,2-10-52,14-6-64</inkml:trace>
  <inkml:trace contextRef="#ctx0" brushRef="#br0" timeOffset="6036.3851">14435 289 437,'0'0'36,"0"0"-31,0 0 17,0 0-10,122 129-10,-101-80 2,-8 1 3,-7-2-7,-6 2 0,0-1-16,-15 0-51,-18-2-100,-10-9-86</inkml:trace>
  <inkml:trace contextRef="#ctx0" brushRef="#br0" timeOffset="6355.2559">14994 592 224,'0'0'0,"0"0"-11,132-104-17,-108 69 28,-12 3 27,-12 2 55,0 6 5,-7 6-64,-15 6-3,-5 10-4,-4 2-6,-2 17 8,-10 22 8,1 14-21,4 8 44,7-6-37,15 0-7,9-11-2,7-12-3,2-3 0,29-11-3,20-12-7,19-6-36,10-2-40,5-25-69,-9-4-20</inkml:trace>
  <inkml:trace contextRef="#ctx0" brushRef="#br0" timeOffset="6861.6246">15534 444 236,'0'0'145,"0"0"-100,0 0 2,0 0-11,0 0 24,0 0-16,-67 58-28,63-29 1,4 3-17,0 0 0,0-6 4,0 1 4,0-8-8,0-2 0,0-5 0,0-2 8,-7-6-5,-2-2 1,2-1 5,1-1-3,3 0-4,3 0-2,0-11 0,0-6-5,5-6-21,15 1-10,2 1-10,3 1 1,-7 8 31,-5 8-2,-3 4 16,-6 0-8,-1 0 7,2 7 1,0 9-2,3 1 9,0 0-12,3-5 5,-5-5 0,1 0-5,0-6 5,4-1-7,5 0-48,3-1 55,6-22 9,0-2-8,2-3 3,-1 1 17,0 7-10,-1 4 5,-1 12 1,2 4-8,-2 8 2,3 26-11,1 10 0,-3 9-3,-7 15 3,-15 0-50,-3-3-231</inkml:trace>
  <inkml:trace contextRef="#ctx0" brushRef="#br0" timeOffset="10581.6039">18127 1281 208,'0'0'148,"0"0"-90,0 0-14,0 0-22,0 0-19,0 0-3,0 0-9,-7-18 9,7 18 5,0 0-5,0 0 27,0 0 3,0 0 13,0 0-13,0 0-28,0 0 2,1 0-4,5 10 5,0 6-4,-1-2 3,1 6-2,1 1 13,0 3-14,2 11 9,2 18 2,5 21-7,1 23 14,1 34 7,0 24-9,0 13 11,-2 8-21,1-9-2,3-8-2,3-9 6,1-15-9,-2-14 0,-1-12 0,-1-7-4,-6-10 8,3-5-4,-6-4 0,-2-11 4,-3-11-5,2-13 1,-6-14 0,0-10-2,0-9 8,0-10-5,-2-2-1,0-3 2,0 0-4,2 0 3,1 0-2,-1 0 1,-2 0-30,0 0-5,0 0 4,0 1-27,0 4-14,0 0-25,0 3 16,0-2-95,-7-3 27</inkml:trace>
  <inkml:trace contextRef="#ctx0" brushRef="#br0" timeOffset="11007.7639">18452 3734 120,'0'0'128,"0"0"-97,0 0 4,0 0 16,0 0-6,0 0-7,45 0 1,-3 0 28,18 0 3,21 0-14,19-9-17,14 1-16,15 3-10,9-4 4,0 5-17,1-2 0,-6 6 0,-7 0 6,-11 0-5,-22 0-1,-24 0 0,-22 0-4,-22 0 4,-16 0 0,-7 0-4,-2 0 5,0 0-1,0 0 0,0 0-19,4 0 2,10 0-34,3 0-34,12 0 11,3-16-55,-3-6-70</inkml:trace>
  <inkml:trace contextRef="#ctx0" brushRef="#br0" timeOffset="11720.2182">19623 1644 99,'0'0'87,"0"0"-47,0 0 8,0 0 12,-11-106-24,11 88-6,0-3 3,0 3-31,0 2 45,0 7-20,0 1 15,0 6 8,0 2-17,0 0-12,0 0-21,0 0 0,0 5-7,4 32-3,15 21 9,10 34 1,12 34 1,1 28 11,-2 17 19,-3 1-19,-9-12 3,-2-15-15,-3-14 1,0-15 1,-6-15 2,0-13-4,2-9 0,-4-8 3,-1-6-4,1-7 1,-4-5 0,1-2-1,-7-5 4,3-6-3,-2-5 0,4-1 2,-6-11-5,3-5-5,-3-6-20,-4-7 1,2-5-14,-2 0-12,0 0-22,0-25-336</inkml:trace>
  <inkml:trace contextRef="#ctx0" brushRef="#br0" timeOffset="12905.5993">18836 4291 467,'0'0'46,"0"0"-39,0 0-7,0 0 0,0 0 0,0 0-2,-17 34 2,2-4 3,-6-2 2,5-4-3,0-4 4,3-4 6,-2-1 3,5-2-9,1-3 1,2-2-5,3 0 2,4-1-7,0 0 3,0 2 0,0-4-4,11 2 4,11-1-5,9-5-3,8-1-8,3 0-8,3 0 2,-8 0 2,-3-1 0,-14-5-2,-7 2 6,-9 0 16,-4-4 0,0-1 19,0-2 1,0-5 0,-6-1 9,-5-3 8,1 2-3,2 0 1,4 4-4,1 7 16,1 2-6,2 5-20,0 0-21,0 14-5,0 21-3,2 16 8,7 7 0,2 4 1,-1 5-1,0-1-1,-1 2-46,-5 4-118,-4-9-100</inkml:trace>
  <inkml:trace contextRef="#ctx0" brushRef="#br0" timeOffset="13685.9975">19473 4795 330,'0'0'111,"0"0"-91,0 0-19,0 0 4,0 0 4,0 0 51,27-29-49,4 5 8,5-6-12,-3-2 2,-4-8 15,-4-7-15,-10-3 6,-8-5-2,-7 1-8,0-1-3,-22 6-2,-3 12 7,0 11 29,2 14-4,9 12-7,1 0-25,1 32-1,1 18-2,5 13-3,6 7 6,0-2-2,31 0 5,19-8-6,15-4-12,2-8-100,-7-18-83</inkml:trace>
  <inkml:trace contextRef="#ctx0" brushRef="#br0" timeOffset="15027.6666">21357 1285 282,'0'0'90,"0"0"-73,0 0-16,0 0 0,0 0 6,-11 154 50,11-67-32,0 14 13,6 28 13,5 16-20,3 11 7,-3 4-20,0-3-3,3-15 2,-8-12-15,-2-12 0,-4-13 3,0-16-1,0-13-4,0-12 0,0-14 6,0-13-13,0-10 7,0-9-22,0-6 0,10-2-25,1 2 34,4-1-23,3 1-30,7-5 11,-8 1-42,1-4-34,-5 0 25</inkml:trace>
  <inkml:trace contextRef="#ctx0" brushRef="#br0" timeOffset="15545.9201">21500 3316 239,'0'0'30,"0"0"-22,0 0 14,0 0-19,0 0 0,0 0 35,-3 34-17,12-12-9,-2 4-1,1-1-8,-5-1-2,4-3-1,-3 2 0,-4 0-1,0 4 1,0 3-21,0 3 16,-8-4-10,-5 4-10,5-6-16,6-7-61,2-8 56</inkml:trace>
  <inkml:trace contextRef="#ctx0" brushRef="#br0" timeOffset="17053.2497">21660 3607 255,'0'0'19,"0"0"-19,0 0 1,0 0 4,0 0 17,0 0 3,25 66 32,14-62 8,19 0-2,15-4 4,18 0-8,19 0-22,11-5-18,2-5-2,-5 1-11,-7 2 0,-6 7-2,-5-2-4,-9 2 0,-10 0 33,-14 0-28,-20 0 5,-12 0-10,-10 0 3,2 2-3,2 3 0,0-1 0,6-4 7,1 0-4,-3 0-3,3 0 0,-7 0-1,-7 0-2,-9 0-2,-5 0-12,-8 0 9,2 0-4,-2-4 12,0-3-5,0-8 2,0 3 1,-10-2-28,-3-1-49,-9-2-81,-3-7-172</inkml:trace>
  <inkml:trace contextRef="#ctx0" brushRef="#br0" timeOffset="17645.6236">23184 1810 144,'0'0'17,"0"0"-10,0-130 13,0 98 72,-8 0-29,-5 4-34,-1 0 9,1 2-13,1 3-5,1 1 18,3 7-32,-2 1 27,5 3-10,4 6-3,-1 0 19,2 4-21,-3 1-5,3 0-13,0 0-1,0 10-13,0 14 12,0 18 2,3 13 0,13 22 3,-1 37 24,5 36 14,-3 32-3,-5 22-8,1-6-4,-4-10-26,0-13 17,6-23-16,-3-22 4,1-17-5,-4-20 5,5-13-12,-10-12 7,2-15 0,1-19 3,-5-15-3,3-6 0,-5-8 0,0-1-16,0-4 2,0 4-25,0 0-44,0 0 25,0 6-11,5-5-40,-3-3-128</inkml:trace>
  <inkml:trace contextRef="#ctx0" brushRef="#br0" timeOffset="18374.2355">21836 4281 417,'0'0'59,"0"0"-44,0 0 39,0 0 29,0 0-15,0 0-30,-12-26-38,35 24 3,4-1 4,4 3-7,-6 0-13,-5 0 0,-7 14-35,-11 11 22,-2 7 16,0 6-3,-22 3 12,-5-4-13,1 1-6,5-4 16,7-5 1,10-5 3,4-11-5,0-2 3,14-5 0,8 0-2,10 2 4,5 2 0,8 2 1,0 2 7,-1-2-2,-9 0-5,-10 0 3,-11-4-4,-11 0 0,-3 4-3,0-1 8,-23 6-5,-19 3 8,-22 1-3,-8 4-10,2-2-2,6-5-2,19-9 1,18-3 4,16-4-50,11-2-31,2-3-172</inkml:trace>
  <inkml:trace contextRef="#ctx0" brushRef="#br0" timeOffset="18755.6789">22416 4736 365,'0'0'10,"0"0"-8,0 0 9,0 0 35,0 0 1,0 0-8,118-90-13,-105 57-24,-1-10 22,-6-7-11,-6-7 3,0-6-16,0 0-5,-6 5 3,-13 12 2,1 13 9,3 22 27,1 7 0,-1 4-30,-1 10-3,-1 26-2,-2 14-1,9 4 24,7 4-15,3-2 5,0-1-9,25-4-3,2-5 4,-1-7-5,-1-3-2,-7-6-12,-7 0-48,-5-8-34,-1-8-113,-5-11-121</inkml:trace>
  <inkml:trace contextRef="#ctx0" brushRef="#br0" timeOffset="38587.6542">18410 2113 100,'0'0'22,"0"0"-18,0 0 21,0 0 5,0 0-14,0 0-13,-16-21-3,16 21-12,0 0 3,0 0 8,0 0-1,0 0-11,0 0 9,0 0 2,0 0 4,0 0 3,0 0 11,0 0-10,-2 0 15,-5 0 4,1-3 24,-1-3-32,0-4-15,-2 2 15,-2-2-3,3-2 5,-2 3 8,4-4-8,-3 3-5,1 1-5,5-2-4,0 3 5,3 4 8,0 4-7,0 0-6,0 0-5,0 0-5,0 0-10,0 9-12,0 17 23,0 17 4,0 6 0,0 9-1,0 13-11,0 8-56,-11-5-94</inkml:trace>
  <inkml:trace contextRef="#ctx0" brushRef="#br0" timeOffset="39190.3073">18229 2242 61,'0'0'33,"0"0"-26,0 0-1,0 0-6,0 0 5,0 0 0,0-36 26,0 28-22,0-1 10,0 1-2,0 0-4,-2 1 3,-3-4 11,-1 1-16,-1 3 9,2-4-18,1 5 2,0 0 34,2-3-35,-3 2 17,5 0-7,0 0-8,0 3 11,0 0-16,0 4-17,0 0-32,0 0-48,0 15 49,3 8-36</inkml:trace>
  <inkml:trace contextRef="#ctx0" brushRef="#br0" timeOffset="57262.2156">18771 5663 271,'0'0'121,"0"0"-99,0 0-20,0 0 14,0 0 28,0 0 43,0 0-25,-16-55-21,3 55-15,-10 0-22,-10 9 1,-16 20-4,-12 14 7,-5 9-2,1 3-6,9 3 0,12-3 11,13-5-11,11-5 0,11-8-1,9-3 2,0-5-5,19-8 3,14-6 0,11-5-6,7-10 8,7 0-2,5 0 1,-10-12-22,-6-8 20,-14-1 2,-17-1 0,-14 7 3,-2 1-3,0-3 0,-18 8 8,0 0-2,-2 2-5,9 5-1,2-1 0,4 3 6,5-2-6,0 0 0,0 0 0,0 1-26,0-3-2,21-3 5,8 0 23,5 0 5,-3 1 1,-2 6-6,-10 0 0,-5 0 1,-1 5-6,-3 14-3,-2 10 8,-3 3-1,-5 8 1,0-2-3,0 4-14,0 2-45,0-4-17,0-2-43,0-14-63</inkml:trace>
  <inkml:trace contextRef="#ctx0" brushRef="#br0" timeOffset="57676.4349">19091 6050 131,'0'0'200,"0"0"-165,0 0-16,0 0 28,0 0 34,0 0-9,19-39-72,-19 45-6,-2 16 2,-15 6 8,0 4 6,3 2 5,8-3-10,4-7 0,2-2-5,0-3 0,10-8-4,9-2-4,1-6 8,7-3 1,-1 0 3,3-23 6,-2-3-7,-11-11-1,-5 1 4,-9-2-6,-2 3 3,0 7-3,-5 10-2,-5 9 2,-2 6 3,3 3-3,-2 0-1,0 21-68,0 2 8,4 6-6,7-5-49,0-4-30,9-11-12</inkml:trace>
  <inkml:trace contextRef="#ctx0" brushRef="#br0" timeOffset="58341.6076">19678 5993 135,'0'0'33,"0"0"-1,0 0 20,0 0 27,0 0 6,0 0-56,49-38 8,-60 36 21,-11 2-35,-5 0 3,-9 0-23,-6 21 7,-1 7 16,6 2-25,1 2 12,9 0-7,9 0 2,9-3-14,5 0 6,4-9 0,0-9-4,4 1-3,17-12-9,3 0 13,5 0 3,3-23 0,-1-5-7,-4-5-2,-8-1 7,-4 1-3,-1 3 5,-8 2 0,4 10 0,-5 8-1,-5 6 1,4 4-3,-3 0 2,2 4-49,6 15 44,-4 6 5,4-1 1,2 0 3,2-7-3,5-5 0,2-3-2,5-9-9,6 0 11,6-12 11,8-20-5,4-12-2,-2-7-4,-5-5 0,-10-4-6,-12-2 12,-16-5 3,-4-3 12,-6 10-21,-23 9 27,-2 14 8,2 19-3,4 8 24,2 10-49,4 2-11,2 32 4,0 21-5,4 15-2,8 8 7,5 4 0,0 0-3,9-2 15,9-3-12,4-5 0,4-8-62,8-10-48,0-14-56,-3-13-50</inkml:trace>
  <inkml:trace contextRef="#ctx0" brushRef="#br0" timeOffset="58935.7292">18615 6488 353,'0'0'31,"0"0"-31,0 0-2,127 0 2,-42-3 39,19-6 26,19 2-39,6-5-10,3 0 7,-5-5-19,-5 3-4,-5 0 0,-7 0-13,-11-2 12,-21 4-12,-27 7 11,-26 2-41,-23 3-40,-2 0-53,-29 0 133,-11 13-10,-11-2-65,-10 1-33</inkml:trace>
  <inkml:trace contextRef="#ctx0" brushRef="#br0" timeOffset="59243.6228">18628 6545 327,'0'0'70,"0"0"-67,0 0-3,0 0-23,0 0 23,0 0 38,195 0-8,-78-2 6,8-9-24,0-1 7,-10-3 18,-14-2-25,-14 1 28,-18 5-14,-11-1-15,-18 2 25,-13 3-28,-14 3 3,-10 4-7,-3 0 9,0 0-26,0 0 10,0 0-75,0 0-51,-7 2-5,-6 5-27</inkml:trace>
  <inkml:trace contextRef="#ctx0" brushRef="#br0" timeOffset="63495.1558">21092 5916 317,'0'0'125,"0"0"-76,0 0 14,0 0 7,0 0-2,0 0-4,0 0-43,-1-51-21,1 51 0,0 24-27,0 8 27,0 6 13,0-2-9,0 1 5,0-7-9,4-6 0,4-6-1,2-6 6,-3-4-5,5-4 0,-3-2-2,-3-2-4,8 0 12,-3-5 3,4-12 5,1-1-11,-3 0-1,-5 8-2,1 3-4,-6 7-1,6 0-8,-2 0-14,6 9 25,0 11-15,3 2 17,-1 0 1,0-2 10,3-4-15,-3-9 4,-2-4-2,3-3-1,2 0 6,4-18 16,4-14 4,3-6-21,-6-7 6,-8-1-8,-7 4 0,-8 2 1,0 2-1,-8 10-13,-7 9 4,-1 7-27,5 12 18,-1 0-18,1 12-109,5 23 64,6 2-2,0-2-18,0-3-27,17-4 29</inkml:trace>
  <inkml:trace contextRef="#ctx0" brushRef="#br0" timeOffset="63757.9907">21678 6062 70,'0'0'53,"0"0"29,0 0-27,131-26-7,-100 7-20,-6 4-24,-10-6 9,-5-1 11,-10 2 2,0-2 32,0 5-41,-5 6 39,-8 3-20,-4 6-2,2 2-21,-7 0-13,-1 16 5,2 10-10,2 6 5,4 3 0,10-3 1,5-4 2,0-2-6,25-6-8,16-3-36,11-10-5,16-7-29,3 0-94</inkml:trace>
  <inkml:trace contextRef="#ctx0" brushRef="#br0" timeOffset="64162.7461">22565 5796 395,'0'0'100,"0"0"-97,0 0-2,0 0-1,0 0 15,0 0 29,15 111-12,-7-79-30,0-1 12,-6-4-14,5-7 2,-5-3 1,-2-8 2,1-4-5,-1-5 6,0 0-6,0 0 44,0-5 17,6-14-38,-1-10-23,8-3-4,4-2 4,6-2 0,3 2 0,3 8-5,0 6-2,-2 10 6,-4 10-5,-4 0-11,-4 14-1,-3 16-3,-8 6-14,-4 8 28,0 3-19,0-7-4,0-4 3,0-8-30,4-7 17,13-4-9,5-17-101,1 0-83</inkml:trace>
  <inkml:trace contextRef="#ctx0" brushRef="#br0" timeOffset="64522.5209">23049 5941 428,'0'0'0,"0"0"-14,0 0 10,0 0 8,0 0 27,0 0-20,145-16-7,-114-6 9,-9-2-10,-6 2 3,-10-2 18,-4 2-19,-2 7 4,0 1 5,0 9-12,-12 5 57,-2 0-51,-6 4-3,-2 20-10,-7 13 10,2 2-5,4 1 0,6 0 6,9-8-9,8-1 3,0-9 0,8-6-3,15-6-17,16-10-30,8 0-22,6-10-108,0-20-50</inkml:trace>
  <inkml:trace contextRef="#ctx0" brushRef="#br0" timeOffset="65280.2047">23521 5857 206,'0'0'136,"0"0"-136,0 0 13,0 0 33,0 0 5,0 0-44,33 6 4,-15-4-7,1-2 3,-2 0 25,-3 0-24,-5 0-4,-3-11 0,-2-1 2,-4-7 19,0 3-18,0 2 1,0 3 17,-8 4-25,-8 2 34,-2 5-34,-4 0 10,-5 5-17,-2 16 13,5 6-6,4 4 0,8-2 6,8 0-12,4-7 6,0-3-6,9-6-2,15-4-7,13-3-26,4-6 30,15 0-42,11 0 27,4-2-37,5-11-6,-3-4-31,-5-3 5,-9-4 38,-16 2 57,-14 0 8,-16-2 40,-13 6 20,0 2 40,-12 2-9,-16 6-26,-5 6-49,-7 2 24,-1 0-36,2 17 14,3 10-21,2 4-2,12 4 13,3-1-14,14-6-2,2-1 2,3-8 1,3-5-6,17-1-7,9-12 3,4-1 1,7-5 6,4-22-2,-1-7-1,-7-5-36,-7-10 23,-9-3-3,-9-4 19,-2-7 5,-9-5-3,0 0 3,0 3 14,0 8-7,0 19 30,-8 17-3,5 13-10,-3 8-9,1 5-20,-5 31 0,2 20-2,1 14 11,3 12-14,4 5 5,0-7 0,0 0-2,9-5 2,9-10-53,3 2-38,0-12 10,-10-8-173</inkml:trace>
  <inkml:trace contextRef="#ctx0" brushRef="#br0" timeOffset="66163.6629">18626 7088 353,'0'0'63,"0"0"6,0 0-2,0 0-34,0 0 25,0 0-17,11-86-36,11 78 8,7 4-13,5 4 0,-5 0-2,0 0 2,-7 12 0,-9 11-5,-9 14-32,-4 5 32,-6 8 2,-27 5 6,-11 1-5,-6-5 4,1-2-2,9-8 0,9-6 4,7-6-10,12-7 6,8-4 0,4-3-5,0-2 3,9-5-5,17-2 6,12-6 0,9 0 1,6 0 0,7-6-4,-2-8-30,-6-3-65,-12 1 11,-11-5-89</inkml:trace>
  <inkml:trace contextRef="#ctx0" brushRef="#br0" timeOffset="66614.3857">19023 7113 184,'0'0'77,"0"0"-36,0 0 4,0 0-5,0 0 12,0 0-9,1-44-10,-1 39-9,0 5-9,0-2 16,0 2-15,0 0-2,0 0 0,0 0-14,0 0-4,0 4-8,0 20-5,0 13 17,0 9 5,3 5 2,-3 2 9,0-2-13,0-10 4,0-4-6,0-10 6,0-8-5,0-10 0,2-6 1,0-3 11,0 0-4,2 0 2,0 0-12,2 0 2,5 0 4,10 0-6,3 0 0,3 0 3,-2 0-3,3 0-6,-8 0-18,-4 0-43,-3 0-12,-2 0-27,-3-7-114</inkml:trace>
  <inkml:trace contextRef="#ctx0" brushRef="#br0" timeOffset="67439.881">19597 7207 302,'0'0'79,"0"0"-56,0 0 28,0 0 34,0 0-36,0 0-34,0 0-15,-35 20 4,21 6-2,1 2-2,5-1 0,6 2 7,2-5 0,0 1-4,0-5-3,6-6-2,15-2-2,2-9-1,6-3 5,2 0 28,-4 0-27,0-22 11,-9-5-4,-2-6-4,-5-4-8,-11 2 1,0 1-9,0 4 11,-20 3-19,-3 10 20,1 7 0,2 8 0,2 2-4,3 0-4,8 12-8,2 4 16,5 2-38,0-1 2,0-3 7,12-3-4,12-4 11,5-7-19,9 0 41,7-9-10,0-14-12,-8-4 1,-6-6 19,-6 1 4,-8-1 11,-3-2-6,-7 8 28,-3 4 24,-2 8-9,-2 6 4,0 9-27,0 0-27,0 9-8,0 29-15,7 17 23,5 17 34,5 11-32,3 3 15,3-2 1,-2-2-14,-6-7 3,-7-7-4,-8-10-3,0-9 0,-2-10 8,-19-11-8,0-11 0,-6-6 3,-4-11 7,-3 0-10,3 0 3,-1-24 7,8-8 1,2-7-11,8-7 0,7-1-6,7 6-4,0 4 6,25 7 4,14-3-1,4 6-18,14-3-32,-1 1-30,0 0-50,-4 4-98</inkml:trace>
  <inkml:trace contextRef="#ctx0" brushRef="#br0" timeOffset="68001.5316">20694 7104 445,'0'0'96,"0"0"-50,0 0-24,0 0 28,0 0-50,0 0 15,-15 49-20,7-10 9,8 4-4,0-5 2,0-6 5,0-4-7,6-8 0,7-6-4,0-2-8,1-8 10,6-4 2,4 0-2,5-8 2,4-16-9,-5-8-21,0 0-1,-9 2 27,-9 4 3,-3 10 1,-4 8 0,-3 5 8,0 3-16,0 0 3,0 15-28,0 9 29,6 6 8,-3-4 2,1 0 0,5-6 2,0-5-8,4-8 0,-4-5-14,0-2 14,0 0 13,0-16 5,5-12-5,-2-10-10,-4-2-3,1-7 0,-5 6-17,0 2 8,-4 7-36,0 13 1,0 9 38,0 10-35,0 0 9,0 0-102,0 18 55,0 1 58,0 2-10,9 1 2,11-4-10</inkml:trace>
  <inkml:trace contextRef="#ctx0" brushRef="#br0" timeOffset="68653.3055">21357 7182 4,'0'0'0,"0"0"0,135-36 15,-114 24 50,-17 0-7,-4 0 26,0 1 45,-20 0-35,-4 5-22,-7 4-33,-5 2-37,-7 0 8,1 15-5,-1 8-2,6 5 32,5 4-29,6 2 11,8 3-11,6-5 5,8-5-16,4-2 5,0-9-6,7-8-1,15-4 1,3-4 6,8-1 3,3-22-3,-1-3-17,-4-6-1,-8 2 18,-7-2-4,-9 4 5,-3 3-1,-2 11 10,-2 6-5,0 7 5,0 1-10,0 0-21,0 12 21,0 13 1,0 12 2,0 1 7,0 0-1,0-4-10,6-8 1,6-6 0,1-5-4,1-15 1,5 0 3,11-5 31,3-34-31,10-12 11,3-16-11,-3-7 0,-5-2-1,-7-8 7,-6-2-5,-10-4 3,-9 11 6,-6 19 7,0 21 39,0 20-5,0 11 10,-4 8-42,-1 2-18,-1 34-1,-5 25-3,2 17-2,2 8 5,5 2 0,2-6 0,0-2 0,0-5 0,0-9 0,0-8-29,0-10-13,0-11-32,-2-11-12,-14-6-2,-6-15-21,-7-5-123</inkml:trace>
  <inkml:trace contextRef="#ctx0" brushRef="#br0" timeOffset="69282.9417">21577 7038 309,'0'0'60,"0"0"-51,0 0-4,0 0-4,150-13 2,-112 13-3,6 0-19,-4 0-64,-7 6-40,-4-5 74,-10 4 29,-6-2 20,-4 2 23,-5-2 8,-1 1 42,-1 1-6,-2-3-12,2 3 4,1 0-38,7-2 17,4-3-13,6 0 10,4 0 3,8 0-15,1-3-10,-1-9 1,-11 1-12,-6 2 4,-3 0 27,-8 3-20,-4 2 36,0 2-8,0 2-20,-4 0 6,-11 0-26,-10 0-1,-4 21 0,-2 8 7,4 4-9,5 2 2,11-1 0,11-2-5,0-5 5,0-9 0,11-6-3,9-8-15,5-4 18,6-4 9,4-18-3,1-10 1,-3-3-7,-2-2 0,-1 2 1,-6 3 4,-3 8-8,-8 8 3,-5 6 0,0 7-3,-6 3 3,-2 0-6,4 0 1,0 23-18,5 7 23,3 6 4,3 6-3,7 5 3,3-1-4,4-2-13,2-7-50,0-4-68,1-15-2,-4-10-112</inkml:trace>
  <inkml:trace contextRef="#ctx0" brushRef="#br0" timeOffset="69511.8074">22812 6986 381,'0'0'97,"0"0"-15,0 0-39,0 0-15,0 0-28,0 0 5,0 0-5,13 104 3,-13-63 7,0 1-20,0-4 5,-10-2-36,-3-8-28,0-10-10,5-9-33,0-9-14,5 0-3</inkml:trace>
  <inkml:trace contextRef="#ctx0" brushRef="#br0" timeOffset="69967.0324">22781 6934 111,'0'0'120,"0"0"-47,0 0-38,0 0-35,0 0-37,0 0 20,44-2-51,-29 16 29,1-2-13,-4-6 36,-3-3 16,2 0 10,-2-1 30,0 2 30,2-1-7,0 6-1,7 3-17,2 2-6,1 4 7,2 4-11,-5 6 7,-1 3-16,-9 2-20,-8-1-3,0 1-1,0-9 9,-2-3 10,-9-10-14,4-5 20,0-2-4,5-4-14,0 0 40,2-2-9,0-17-21,0-13-19,2-3-7,23-5 7,6 4 0,7 1 3,1 11-10,0 12 6,-4 7 1,-5 5-4,-1 0-20,-6 20-7,-2 7 9,-9 9-11,-10 5 9,-2 7-57,-10-1-15,-9-1-38,0-11-85</inkml:trace>
  <inkml:trace contextRef="#ctx0" brushRef="#br0" timeOffset="71293.9117">23740 6854 288,'0'0'94,"0"0"-82,0 0 44,0 0 10,0 0-21,0 0-38,0 0 10,22-17-17,11 14 18,10-2-13,2 4-2,6-7-3,-9 2 0,-11 2-8,-9 1 8,-11 3-16,-6 0 3,-5-2-9,0-1 19,-5-1-38,-11-3 41,-1 7-10,2-2 11,3 2-1,3 0 0,7 0 3,-3 4-7,5 17 1,0 5 3,0 6 10,0 2-7,0 1 3,5 0 6,9-3-2,-3 0-8,-5-3-2,-6-8 0,0 2 1,0-5 1,-20-3 2,-13 2-4,-16-2 3,-9-1-6,-2 3-27,6-2-4,5-1 29,13-2-34,17-1-16,17-2-13,2-9-58,22 0 6</inkml:trace>
  <inkml:trace contextRef="#ctx0" brushRef="#br0" timeOffset="72089.4727">24083 7002 205,'0'0'24,"0"0"-24,0 0 9,0 0 84,0 0-7,0 0-55,0-6-12,0 6-14,0 0-4,0 3 12,0 12-12,0 8 33,0 0-10,0 1-20,0 0 2,7-4-6,-1-3 1,1-8-4,2-4 6,3-5-3,9 0 20,4-10-19,6-15-2,-2-3-9,-2-2-14,-7 4 22,-4 2 1,-8 7 1,-4 6 0,-1 5 1,-3 6-9,0 0 2,0 0-18,0 0 18,2 12-2,-2 2 8,2 2 3,1-3 2,6-4-5,0-3 0,1-6-1,3 0 1,3 0 3,7 0 10,-2-12-11,5-8 7,-6-1-18,-2-4 5,-7 1 3,-5 1-4,-6 3 3,0 11 2,0 3 2,0 4 2,0 2 14,0 0-18,-11 8-1,-2 21-1,-1 0 4,4 11 16,1 10 5,7 3-11,2 2 19,0 2-21,4-5-1,9-4 10,1-2-17,-10-6 1,-4-2 4,0-2 1,-20-4-8,-18-3 0,-13-5 0,-1-6 0,5-9 0,12-2 0,10-7 0,10 0 8,4 0-8,7-12 5,4-13-5,0-3-13,8-4-31,21-4 17,11 2 14,3 2-22,5 2-19,6-3-83,-2 0-93</inkml:trace>
  <inkml:trace contextRef="#ctx0" brushRef="#br0" timeOffset="72435.6949">24787 6779 245,'0'0'133,"0"0"-56,0 0-45,0 0 13,0 0-15,0 0-30,21 14 0,0 15 3,10 5 28,6 0-24,4 3 4,0-2-3,0 2 0,-8-4-4,-4-3-4,-8 0-11,-2-4-35,-9-3-31,-4-3 50,-6-6-96,0-7-61,-12-4 106</inkml:trace>
  <inkml:trace contextRef="#ctx0" brushRef="#br0" timeOffset="72719.1749">25022 6825 214,'0'0'43,"0"0"7,0 0-10,0 0-9,0 0 37,0 0-14,-14-15-43,3 15-1,-9 15-10,-10 20 0,-3 9 15,2 5 2,4-3-5,8-5-12,1 1 10,5-6-16,-1-1 6,3-7-23,2-6-7,-3-1-38,4-9-48,3-5-81</inkml:trace>
  <inkml:trace contextRef="#ctx0" brushRef="#br0" timeOffset="75561.6254">18680 323 51,'0'0'63,"0"0"-24,0 0 32,0 0 30,0 0-19,0 0-27,0 0 49,-29-29-50,26 24-26,3 0 28,0 1-23,0 2 9,-2 2-20,2 0-9,0 0-11,0 0-2,0 11-12,11 14 8,18 16-4,8 7 5,14 2 2,8 4 1,4-6 5,-3-4-5,-2 0-9,-10-3-28,-9-8-30,-12-4 11,-14-11-36,-11-6 36,-2-4 6,0-8-32,-9 0 80,-11 0-9,-5-18-35,6-8 27,3-4 11,1-4 8,5-2 6,5-7-2,5 3-3,0-4 22,0 1 2,0 0 4,0 5-9,3 9 23,-1 9 29,-2 13-39,0 7 18,0 0-48,0 0-3,0 16-1,-19 28 1,-16 14 3,-7 8 16,-2 2-18,-1-8 4,8-3-5,4-10 1,10-4-5,8-7-34,5-8-47,7-7-39,3-14-72</inkml:trace>
  <inkml:trace contextRef="#ctx0" brushRef="#br0" timeOffset="76682.173">22121 147 344,'0'0'76,"0"0"-38,0 0-34,0 0 74,0 0-12,0 0-6,-31-34-7,31 34-50,0 0-2,0 0-1,0 0-8,0 0-1,0 19 6,2 13 3,10 3 0,1 6-2,1-1 2,2-4 0,3-1-6,5-5-1,1-2 7,-1-10 0,1-6-8,-5-10 10,-2-2-2,-2 0 8,-3-11-6,3-18 24,-8-7-21,1-9 1,-6 9 38,1-5-39,-4 4 26,0 7-24,0 4-1,0 14 19,0 6-21,0 1-2,0 5-2,0 0-10,0 0 7,0 0-11,0 29-14,0 17 26,0 17 4,0 5 5,0 6-2,-7 0 4,-2-4-10,-4-2 1,2-7 0,2-7 1,3-6 0,0-11-1,3-5 0,3-6-18,0-1-16,0-4-37,0 0-32,0-9-43,0-8-226</inkml:trace>
  <inkml:trace contextRef="#ctx0" brushRef="#br0" timeOffset="87985.6626">6054 2396 320,'0'0'74,"0"0"-45,0 0-10,0 0-7,0 0-1,0 0 18,68-22-23,-22 22 13,-4 12-16,-5 14 0,-12 6-6,-16 0 2,-9 2 1,0-2 1,-9-3 5,-14-1-5,6-8-1,-1-5 2,9-6 1,9-6-3,0-1-2,0-2 2,0 0-38,7 0 22,15-16 13,14-11 6,6-12 1,5-7 1,-7-7-5,-7-5 8,-6 0-7,-11 9 28,-7 11 1,-9 13 3,0 13 23,0 9-41,0 3 22,0 0-37,-5 32 1,-11 17-3,3 9 2,5 5 0,8-5-1,0-5 3,19-12-2,12-9 0,8-8-17,12-12 3,11-10-36,10-2-41,1-21-84</inkml:trace>
  <inkml:trace contextRef="#ctx0" brushRef="#br0" timeOffset="88906.0159">9658 2111 356,'0'0'57,"0"0"-48,0 0 15,0 0 24,0 0 57,0 0-1,22-62-73,-22 66-26,0 23-5,0 11 0,0 3-1,0 1 1,0 1 0,0-14 6,0-6-4,12-12-2,-4-11 0,0 0-14,7 0 14,2-14 12,11-13-3,0-12 3,-1 1-6,-7 6-2,-7 1-2,-1 9 8,-3 7-17,-3 9 7,-2 6-8,3 6-3,7 28-34,-1 16 44,3 19-5,1 11 6,-2 7-6,-3 6-8,-8-8-13,-4-8 6,0-10-23,-26-19 22,-5-18 7,-1-18 15,1-12 7,0-8 67,5-21-41,7-17-4,9-3-28,10-11 1,0-5-2,21-1-17,27 6 15,10 10-39,4 13 9,7 20-5,-5 14-53,-1 3 9,-7 0-103</inkml:trace>
  <inkml:trace contextRef="#ctx0" brushRef="#br0" timeOffset="89723.5171">6500 3529 134,'0'0'2,"0"0"28,0 0-11,0 0 38,0 0 40,0 0-54,-116-48 30,104 48-35,-1 0-11,-11 19 12,-1 27-32,-10 9 14,3 3 9,5 0-30,12-5 8,7-9-8,8-4 3,0-10-6,25-8 3,6-7-7,10-10 5,8-5 4,6-10 5,4-26-7,-4-10 0,-8-10 3,-13-6-3,-17-1 0,-12 5 9,-5 9-3,-9 10-12,-22 17 1,-9 16 5,-9 6 0,-10 21-47,-5 22-65,-3 1-98</inkml:trace>
  <inkml:trace contextRef="#ctx0" brushRef="#br0" timeOffset="90706.9144">9983 3513 155,'0'0'57,"0"0"20,0 0-40,0 0-6,0 0 21,0 0-12,-53-32-37,37 32 7,-4 21-9,-5 11 1,4 3 20,1 5-9,13-1 1,2-2 7,5-2-17,0-3 3,0-4-7,18-3 0,0-8-1,-1-8 1,-1-3-5,0-6 3,-3 0 4,3-6 10,2-18 2,0-8-12,-3-5 17,-3-8-16,-4 7 16,-5 0 10,-3 2-26,0 12 5,0 1-8,-5 16-8,-9 7 5,-3 0-12,-8 10-67,-9 12 13,0 2-34,5-8-23,4-8-4</inkml:trace>
  <inkml:trace contextRef="#ctx0" brushRef="#br0" timeOffset="92930.8717">18748 515 41,'0'0'28,"0"0"-9,0 0 19,0 0 4,0 0-6,0 0 1,0 0-23,-51 0-2,51 0 21,0 0-22,0 0 16,0 0-3,0 0-4,0 0 24,0 0-25,0 0-6,0 0-10,0 0 1,0-2-8,0 2-5,10 0 9,5 0-10,5 0 22,0 0-7,-4 6-5,-6 3-61,-4 0 0,-2 0-22,-2-2 11,-2 0 33,0 2-24</inkml:trace>
  <inkml:trace contextRef="#ctx0" brushRef="#br0" timeOffset="94719.7729">18140 1197 28,'0'0'36,"0"0"0,0 0-25,0 0 1,0 0-12,0 0 0,-9-52-3,5 48-1,-3-1 4,0 2-2,-2-1-1,-1 2 1,-4-1 2,3 1 0,1 2-3,4 0 7,2 0-4,4-1 0,-3 1 1,3-2-6,0 2-3,-2-2-90</inkml:trace>
  <inkml:trace contextRef="#ctx0" brushRef="#br0" timeOffset="95956.0119">18707 560 22,'0'0'12,"0"0"10,0 0 9,0 0 2,0 0-5,0 0 30,-34-35-20,32 31 14,2 0-41,0 4 31,0-2-8,0 2-29,0-2-5,0 2-12,3 0 12,13 0 6,7 0-5,0 4 10,0 7-11,-8 2 1,-3 6-6,-8 2 0,-4 4 5,0 2 5,-2-1-1,-15 3-2,-6-4-2,1 0 4,3 1-12,0-6 7,4-2-13,5-4 5,6-8-14,0-4 23,2-2 0,0 0 0,-3 0-2,1 0 2,2 0 0,2 0 2,0 0-2,2-8-26,17-3-48,3-9 51,4 3 12,1-2-33,-4-3-6,0 1 31,-3 0-6,1 2 22,-6 1 2,-2 3 2,0 0-2,-3 0 2,1 2-1,-2 4 6,-3 0-4,-2-3 13,1 5-5,1-3-3,2 4-5,-2 0-1,-2 0 2,-1 0 12,-1 4-9,0-2 13,0 0-18,1 4 6,-3-2 4,0 2 9,0 0 4,0 0 8,0 0-26,0 0 10,0 0 5,-7 0-14,-13 18-8,-4 6 1,1 1 0,10 4 1,6-2 4,4-5-5,3-5 0,0 2 1,10-5-4,15-3 7,7 2-1,7-5 1,3-4-4,7-2-7,3-2-32,5 0-43,8 0-27</inkml:trace>
  <inkml:trace contextRef="#ctx0" brushRef="#br0" timeOffset="97168.9301">22324 882 43,'0'0'54,"0"0"-41,0 0-12,0 0 27,0 0 19,0 0-32,-49 16 1,41-12-16,5 0 0,-3 0 5,-2 0-3,-1 0 2,3-4 32,-3 3-15,-2-3 9,0 0-8,-6 0 5,5 0-3,3-5-9,0-8 22,4-4-12,3-4-21,2-4 1,0-3-5,0-2-2,14-3 2,19-1 1,16 4-1,11 0 0,16 5-4,9 3 0,13 1-16,2 6-23,5-2-28,-7 1-50,-18-4-89</inkml:trace>
  <inkml:trace contextRef="#ctx0" brushRef="#br0" timeOffset="116906.0121">4172 2865 19,'0'0'0</inkml:trace>
  <inkml:trace contextRef="#ctx0" brushRef="#br0" timeOffset="367602.6836">6502 4435 182,'0'0'42,"0"0"-34,0 0-3,0 0 5,0 0 10,0 0 8,-114 32-14,105 3-4,0 5 22,4 5-9,5 2-7,0-3-5,0-5-6,3-4-1,14-7-1,3-3-3,5-7 0,-2-7 3,0-7-6,5-4 3,-3 0 0,1-15 13,-5-17-6,3-9-4,-4-3 7,-9-3-9,-6-2-1,-5 1 6,0 7-1,-1 9-5,-19 13 0,-2 7 7,-2 7-25,-1 5 7,2 0-83,8 6-47,7 1-23</inkml:trace>
  <inkml:trace contextRef="#ctx0" brushRef="#br0" timeOffset="368622.1566">9914 4355 261,'0'0'95,"0"0"-95,0 0 2,0 0 9,0 0-4,116-76 20,-93 72-24,-1 4-1,-7 0-2,-4 0-1,-4 9 0,-7 14-10,0 5 11,-13 5 6,-14 6-4,-4-7 2,2-4-1,4-3 1,8-8-4,7-5 0,8-1 2,2-5-8,0-1-1,10-5-13,11 0 18,11 0 4,6 0 7,4 0-9,0 0 0,-8 7 0,-12 9 3,-8 4 0,-10 0-6,-4 4 5,0 5-2,-16-4 13,-17 5-9,-11-2 18,-10 2-22,-4-2 0,-1 3 0,4-7-32,9-7-40,12-3-29,12-9-23</inkml:trace>
  <inkml:trace contextRef="#ctx0" brushRef="#br0" timeOffset="375460.6223">6411 5472 120,'0'0'28,"0"0"22,0 0-6,0 0 39,0 0-19,0 0-19,0 0 1,-10-31-15,6 24 2,1 3 12,1 0-17,2-1-1,0 2 0,0-3-16,0 0 0,0-5-11,19 2 0,10-2-4,2 2 2,2 6 2,-1 3 0,-2 0 1,-1 19-10,-9 8 9,-6 2-10,-10 3 7,-4 0-28,0 0 20,-13 3 8,-12-1 4,-4-6-6,-1-2 5,7-8 0,4-6-3,9-7 5,5-2-2,5-3 0,0 0-3,0 0-2,7 0-6,18 0 11,8 0 4,9 0 4,1 0-8,1 12 0,-3 3 2,-10 6-6,-10 1 4,-11 0-1,-10 2-4,0 4-1,-19 2 6,-16 4 0,-11 2 6,-4-5-7,-3-6 1,3-3 0,9-7 1,9-8 4,16-3-5,7-4 1,9 0 3,0 0-8,0 0-3,0 0-75,0-2-46,7-7-157</inkml:trace>
  <inkml:trace contextRef="#ctx0" brushRef="#br0" timeOffset="376382.5655">10022 5332 135,'0'0'38,"0"0"-18,0 0-5,0 0 62,0 0-16,0 0-3,-35-10-17,23 10-8,-1 0-16,-6 0-3,-7 14 15,-4 13-22,1 5 23,-1 9-19,10 2-1,6 3 7,5-2-17,7-3 17,2-2-17,0-10 6,13-3-11,14-6 5,2-6 0,6-7 7,6-5-1,-1-2-5,0 0 4,-7-6 2,-5-13-2,-2-3-3,-6-1-1,-5-5 6,-3-3 0,-5-1-5,-6 0-2,-1-2 6,0 6-3,-6 3-3,-14 0 0,-5 4-5,1 9-18,-5 9-14,-3 3-62,-10 0-94</inkml:trace>
  <inkml:trace contextRef="#ctx0" brushRef="#br0" timeOffset="386328.8632">9964 6442 436,'0'0'55,"0"0"-35,0 0-13,0 0 16,0 0-22,0 0 33,0 0-34,79-75 4,-29 66-2,-4 5 2,1 0-4,-7 4 0,-7 0 7,-2 3-14,-12 12 7,-10 8 0,-9 4-12,0 4 14,-29 5-2,-18 2 1,-9-4 9,-2-1-10,12-4 0,10-9 0,18-10-2,12-4 4,4-6-4,2 0-4,4 0-15,27 0 21,13-5 0,7 0 4,-1 1 2,-3 4-5,-10 0 2,-1 12-3,-7 8 5,-7 2-5,-8 0 0,-14 4-11,-3 6 11,-39 3 0,-27 7-8,-24 1-28,-28-4-66,-17-11-134</inkml:trace>
  <inkml:trace contextRef="#ctx0" brushRef="#br0" timeOffset="387339.1566">6385 6578 258,'0'0'60,"0"0"-29,0 0-22,0 0 4,0 0 10,0 0 46,47-92-47,-22 82-15,0 3 9,1 0-16,-1 6 5,-3 1 7,-1 0-3,3 6-15,-2 13 6,0 6 0,-4 5 4,-9 0-1,-9 3-3,0-1 0,-9 3 6,-13-4-1,2-5-3,2-11-1,7-4 6,6-9-4,5-2-3,0 0 0,0 0 6,3 0-11,16 0 5,13 0 0,4 0 7,5 0-7,-1 0 0,-4 23-6,-9 8 13,-10 5-14,-5 1 6,-12 0-3,0-4 1,-6-2-4,-28-4 7,-13 0 3,-13-5 8,-11-4-17,-7-8 6,4-8-2,14-2-4,16 0-2,24-16-23,20-16-54,0-4-334</inkml:trace>
  <inkml:trace contextRef="#ctx0" brushRef="#br0" timeOffset="394890.5543">6586 7718 213,'0'0'54,"0"0"-28,0 0-26,0 0 1,0 0 51,0 0-17,0-15-29,-7 18-6,-3 20 0,-9 16 5,0 7-2,-4 5 9,3 2 14,1 0-23,-2-4 21,5-5-14,1-11-7,6-6 5,2-10-8,3-9 1,4-4 2,0-4 1,0 0 5,0 0 28,0 0-18,0 0 3,0 0-22,0 0 3,0 0-8,11 0 7,13-4-2,3-2 0,6-1 3,4 0-6,-2-3 3,-1 6 0,-1-1-2,-6-1 3,-10 5-1,-3-1 0,-8 2 5,-3 0-8,-3 0 3,0 0 0,2-4 6,-2-4-2,0-3-4,0-3 0,0-5 5,2-1-7,-2-6 2,0-4 0,0 1 5,0 2-4,0 4 19,0 7 13,0 5-17,0 2 29,-2 4-23,0 2-6,2 3 8,-3 0-24,3 3-5,0 26-8,0 20 9,0 10 3,0 13 1,0 11 0,0 16-1,0 8-77,0-1-86,-10-2-145</inkml:trace>
  <inkml:trace contextRef="#ctx0" brushRef="#br0" timeOffset="395859.9711">10004 7746 283,'0'0'125,"0"0"-70,0 0 2,0 0-8,0 0-31,0 0 48,-7-106-49,7 90-6,4 3 10,9 4-21,-1 1 10,3 1-7,3 3 4,0 3-13,4 1 6,1 0 0,-1 12-5,-2 18-2,-2 12-8,-10 0-29,-5 4-22,-3 0 6,0-2 28,-22 0 0,-12-5 25,-4-4 0,-6-3 7,-3-1 0,1-7 5,5-7 3,12-2 16,12-9 4,11-4 10,6-1-31,6-1-2,33 0 7,24-9-10,19-14 18,9 2-20,3-1 3,-7 0-7,-9 3 2,-14 6-59,-14-1-25,-19 3-65</inkml:trace>
  <inkml:trace contextRef="#ctx0" brushRef="#br0" timeOffset="398281.8059">6642 9053 135,'0'0'37,"0"0"16,0 0-16,0 0 7,0 0 15,0 0-2,-40-68-19,31 66-7,-2 0 6,-2 2-27,-6 0-6,-2 7 19,-6 16-16,0 9 14,2 5-13,5 7 0,7-4 15,11-1-20,2-7-2,0-6-1,15-6 5,16-8-5,6-3 0,5-9 4,2 0 2,1-9-4,-5-8 0,-5-7 0,-10-6 1,-7-1-3,-9-6 0,-9 1 10,0 1-8,-9 3-2,-13 8 1,-3 4 1,-2 8-2,5 7-1,0 5-3,4 0-17,0 7-45,1 9-56,5-4-88</inkml:trace>
  <inkml:trace contextRef="#ctx0" brushRef="#br0" timeOffset="399145.0976">10014 8743 258,'0'0'75,"0"0"-69,0 0 4,0 0 39,0 0-17,0 0 23,-33-40-25,33 37-7,0-1 29,0-2-52,20-2 5,14-3-8,8-1 8,3 3-5,-5 6 0,-5 3 5,-8 0-12,-4 12 7,-13 14 0,-10 11-6,0 11-6,-29 3-2,-19 5 6,-10-1-9,-5-9 17,5-9-16,16-6 16,13-9-6,13-5 8,14-6-6,2-3-5,7-8-20,38 0 28,24-3 2,28-23-1,23-3 0,17-11-55,5-11-236</inkml:trace>
  <inkml:trace contextRef="#ctx0" brushRef="#br0" timeOffset="401237.6186">6576 9842 160,'0'0'57,"0"0"-26,0 0-15,0 0-6,0 0 34,0 0 35,0 0-26,-16-73-41,16 67-4,4 0 3,8-2-9,5 6-2,1 0 2,4 2 7,-1 0-9,-2 4 0,1 14-3,-5 8 11,2 11-16,-11 5 5,-4 5-18,-2 8 7,-6 2-9,-26-2 7,-9 1-9,-7 0-24,-1-10 40,5-8-3,13-9 12,12-9 12,11-8-1,6-6-1,2-2-10,0-4 14,12 0-14,25 0 21,14-4 5,20-17 9,13 2-35,15-3 0,11-2-11,14-4-181</inkml:trace>
  <inkml:trace contextRef="#ctx0" brushRef="#br0" timeOffset="401912.1966">10207 9738 135,'0'0'27,"0"0"-2,0 0-25,0 0 0,0 0 27,0 0 17,-54-12 6,27 21-20,0 13 7,0 7 9,5 3-12,5 4-4,8 0 5,5-4-33,4-3 12,0 0-14,0-10 0,17-2 4,5-7 2,7-8-1,5-2 3,3 0-1,3-12-1,-1-10-6,-1-7 0,-5-6 9,-4-5-4,-11-3-4,-9-1-1,-9 4 9,0 6-17,-11 6 8,-18 14-5,-12 9-4,-3 5-2,-10 0-5,-2 7-5,6 9-32,5 5-37,9-2-70</inkml:trace>
  <inkml:trace contextRef="#ctx0" brushRef="#br0" timeOffset="405357.6365">10953 1909 285,'0'0'23,"0"0"24,0 0-47,0 0-2,0 0 1,0 0 1,0 0 0,0-2 27,0 22-8,0 6 18,0 9 21,0 11-30,0 3 16,12 1-16,-2 5-11,7 4 14,2 10-16,-1-1 9,-1 6-8,4 0-12,-4 4 12,4 3-10,-3-1-4,3 4 13,2 2-12,-1 3 5,7 6-8,0 0 6,0 6-12,3 1 6,-3 0 0,-1 0 4,0-2-1,-9 1-3,-1-5 0,-2-4 1,-1-5-6,2-10 5,-2 2 0,3 1 3,1 1 1,2 1-4,1-2 0,3-3 4,-1-7-5,2-4 1,1-5 0,0 6 0,-4-2 1,-6 4-1,-5 3 0,-8-2 8,-4 1-11,0 1 3,0-2 0,0 4-2,0-1 6,0 0-4,0 2 0,0-9 6,11 0-7,1-2 1,-2-4 0,-3-3 3,-3-3 3,-4-4-6,0 0 0,0 2 3,0-3-6,0 0 3,-4 1 0,2-3-4,2 3 9,0 2-5,0 3 0,0 3 2,0 5-4,0 2 2,0-4 0,0 2-2,-5-5 5,1-8-3,-2 0 0,-2-8 2,-3-6-3,5-1 1,-4-9 0,2-7-2,1-1 5,1 0-3,4 0 0,-1 3 4,3 2-11,-4 3 7,3 0 0,1 6-2,-4 5 9,4 1-7,-2 7 0,-5-5 1,3 4-4,0-6 3,-1-2 0,5 3-2,-3-7 8,3 5-6,0-1 0,0 0 4,0 2-8,0 1 4,0 1 0,0 5 0,3-2 3,-3 3-3,0 0 0,0 4 5,0 1-11,0 5 6,0 0 0,-7-3 0,5 4 1,-3-5-1,5-2 0,0 1 7,0-7-14,0 0 7,0 0 0,0 4-1,0 2 4,0 2-3,-4 4 0,-7-1 4,-1-1-4,-3-4 0,4-4 0,2-3-2,2 1 4,7-5-2,-2-3 0,2 2 2,0-1-5,0-3 3,0 2 0,0 0-5,0 2 12,0 2-7,0 1 0,-2-4 3,-5-2-6,0-3 3,1-1 0,2-2-3,-1 0 5,3 0-2,0-4 0,2 1 2,0-7-8,0-3 6,0-7 0,0 0-5,0-4 5,0 0 0,0-1-1,0-1 5,0 4-8,0-1 4,0 1 0,0 0 1,0 0 2,0 5-3,0-3 0,0-3 4,0 0-10,0-2 6,0-4 0,0 4-1,0-1 5,0 4-4,0-1 0,0 0 1,2 1-4,-2-2 3,2-1-2,3 0 2,-3-4-61,2 0-32,7 0-17,-6-27-68</inkml:trace>
  <inkml:trace contextRef="#ctx0" brushRef="#br0" timeOffset="406266.8325">11569 10084 5,'0'0'77,"0"0"-60,0 0-5,0 0-7,0 0-4,0 0 21,0 0 3,-4-27-7,4 27 4,0 0-13,0 0 20,0 0-21,0 0 2,0 0 22,0 0-4,0 0 3,0 0-5,0 0-24,-1 0 8,-2 0 10,-1 0-7,-2 0 6,-3 0-19,-3 0 0,1 0-6,-3 0-51,4 0-13,-3 0-39,3 0 36,-1 5 47,5-3 19,-1 3 7,2 0 0,5-1 2,-2 4-2,2 0 5,0 4 11,0 6 16,0 0-13,0 4 6,0 4-5,5-1-19,-3 0 3,3 2-4,-3-5-36,0-9-69</inkml:trace>
  <inkml:trace contextRef="#ctx0" brushRef="#br0" timeOffset="408259.3446">12155 2153 295,'0'0'74,"0"0"-33,0 0 18,0 0-8,0 0 8,0 0 22,-38-61-49,38 56 5,0-2-19,0-6-10,11 6-9,7-7 1,4 14 0,2 0-6,1 0 8,-2 19-2,-6 13 0,-3 9 2,-8-2-5,-6 4 3,0-6-27,0-2 6,-10-5 4,0-12 17,4-7 0,3-6 4,3-5-8,0 0 4,0 0 0,0-25-2,15-8 2,12-11 0,0-9 0,0-5 8,-4-10-8,-6 0 0,-5 5 0,-9 12 0,-3 17 5,0 17-5,0 12 19,0 5-15,0 0-4,0 32-8,-1 22 8,-3 11-7,4 7 7,0-6 0,8-7 0,25-6-9,10-15 3,22-16-22,11-18-26,29-4-20,15-26-81,13-26-186</inkml:trace>
  <inkml:trace contextRef="#ctx0" brushRef="#br0" timeOffset="409176.2066">15133 1777 54,'0'0'274,"0"0"-182,0 0-31,0 0 4,0 0 7,0 0 3,-13-46-62,13 46-13,0 13-5,9 11-2,4 2 7,7 6 0,0-6 0,0-7 0,0-7 6,1-11-6,2-1 0,1 0 8,6-21-7,-1-11-1,-4-7 1,-9 2 0,-3-1 2,-6 3-3,1 5 0,-1 5 5,-2 8-7,-4 8 2,2 9-6,1 0 5,7 17-17,3 24 18,1 14-7,1 18 10,-3 11-4,-1 4 1,-6 6 0,-6-9-3,0-15 6,0-8-3,-16-16 0,-2-14-8,3-17 8,0-15 3,-1 0 14,1-12 18,-5-22-33,8-7-1,3-13-1,7-11 2,2-9-7,2-4-2,29 3-23,12 9 25,11 16-44,12 13-45,7 11-9,-1 8-161</inkml:trace>
  <inkml:trace contextRef="#ctx0" brushRef="#br0" timeOffset="411402.4399">12462 2951 304,'0'0'58,"0"0"-28,0 0-5,0 0-6,0 0 18,0 0-21,-8-12-14,8 29-1,-2 8 1,2 8 19,-3 1 0,3-1-15,0-1 8,0 1-14,0-8 0,0 0 4,7-9 2,10-4-6,-1-6 0,7-4 2,0-2-2,0 0 0,2-15 0,-3-6-2,-2-4 4,-5-8-2,-3 3 2,-4-4 0,2-2 2,-4 0-4,3 1 4,1 7 11,-8 10-9,1 11 24,-3 7-5,3 0-25,1 21-13,3 28 0,-3 19 13,4 12 6,-4 5 0,2 11-6,3 4 0,5-4-96,-3-10-106</inkml:trace>
  <inkml:trace contextRef="#ctx0" brushRef="#br0" timeOffset="412212.9646">15498 2941 191,'0'0'78,"0"0"-17,0 0-29,0 0-7,0 0 11,0 0-10,-93-11 17,72 29-10,-3 6-27,2 6 15,4 3-10,5 4-5,3 4 8,8-6-11,2 1-2,0-3-1,19-10 6,5-3-7,5-7 1,2-11 0,5-2 5,-5 0-1,2-9-2,-1-15 3,-3-6 1,-2-8-3,-3-2-3,-7 0 0,-3 1 11,-5 2-8,-3 3-2,-6 3-1,0 9 0,0 8-3,-5 6-45,-11 8-20,-13 0-44,-12 0-109</inkml:trace>
  <inkml:trace contextRef="#ctx0" brushRef="#br0" timeOffset="413937.4969">12585 2985 142,'0'0'69,"0"0"-23,0 0-14,0 0 4,0 0-15,0 0 15,-112-23-18,93 23-1,-2 0-2,-1 13-10,-5 11 6,1 9 7,1 4-16,5 7 21,5 2-20,5 0 5,8-3-2,2-3-2,0 0-4,13-8 0,17-3 3,5-4 0,7-7-3,8-5 0,-2-9 2,4-4 2,-8 0-7,-5-17 3,-8-6 0,-4-5 7,-8-6-4,1-4 1,-3-3 0,-7-3 1,-1-2-5,-7 2 0,-2 2 8,0 2-2,0 6-6,-11 1 0,-9 11-2,-5 5 6,-1 9-4,-10 8 0,-2 0-20,-2 10-7,1 16-71,2 2-85</inkml:trace>
  <inkml:trace contextRef="#ctx0" brushRef="#br0" timeOffset="414543.5245">12504 3802 248,'0'0'97,"0"0"-26,0 0-44,0 0-8,0 0 1,0 0-20,-13 0 0,13 32 7,0 8-1,11-2-1,3 0-5,1-1 2,3-10 4,3-3-6,-2-2 0,6-8 0,-3-7 7,5-7-7,-3 0 0,3-10 3,-1-16 7,-3-5-9,0-4 2,-4 0 9,-3 7-7,-7 1 9,-3 13 19,-3 7 1,-3 2 11,0 5-41,0 0-4,0 0 0,1 25-22,5 11 22,-4 14 0,3 13-13,-1 3-29,-4 6-58,0 0-33,0-8-80</inkml:trace>
  <inkml:trace contextRef="#ctx0" brushRef="#br0" timeOffset="415398.9368">15498 3834 199,'0'0'83,"0"0"-23,0 0-24,0 0 21,0 0 19,0 0-42,-39-29-20,27 38-14,-5 15 0,-6 6 8,3 4-5,5-4 9,3 2-1,7 0-5,3-3-6,2 1 0,0-7 0,0-2 2,12-7-2,7-5 0,2-2 2,-1-5 9,2-2-11,0 0 1,-1-14-1,-6-12 20,-1-5-19,-2-4 4,-5 0-4,-1 1 8,-6 2-12,0 6 3,-6 3-14,-15 11 11,-6 7-22,-9 5-7,-11 0-13,-10 22-78,-6 7-155</inkml:trace>
  <inkml:trace contextRef="#ctx0" brushRef="#br0" timeOffset="417183.5658">12739 4714 36,'0'0'15,"0"0"-5,0 0 8,0 0 7,0 0 16,0 0 7,0 0-12,-7-18 35,5 18-33,0-2-1,2 0-5,0 2-16,0-1 15,0-2-13,-2 1-16,2-2 18,-5 0-11,2-3 4,1 7 16,0-5-27,0 3 23,2 0 4,0 2-15,0-3 13,0 3-27,0 0 14,0 0-11,0 0 5,0 0-11,-2 0 3,-1 0-15,1 12 11,0 22-4,-1 13 8,3 8 11,0 1-4,0 4-7,0-2 0,0 2 0,0-2 7,0-10-6,0-8-1,0-11 0,0-16 8,0-9-8,0-4 0,0 0 0,7 0 7,4-12-7,10-18-76,3-11-112</inkml:trace>
  <inkml:trace contextRef="#ctx0" brushRef="#br0" timeOffset="418160.0549">15336 4722 237,'0'0'93,"0"0"-60,0 0 32,0 0 6,0 0-24,0 0-11,-7-24-5,7 17-31,0-4 4,9 2-1,6-3-3,6 3 3,1-1 1,7 4-4,0 6 0,-3 0 0,-1 0-4,-3 0 3,-5 14-8,-7 6 9,-5 3-40,-5-2-15,0 5 23,-15 0 12,-8-2 2,3-3-7,2-7 24,4-4-5,8-7 7,4 2-1,2-1 0,0-4-1,0 1-1,0-1 1,0 3 1,13-2-5,14 4 10,3-2-5,4 4 0,2-1 3,-6 0-5,-7-1 2,-11 2 0,-6-1 0,-6-1 6,0 8-4,-21 1 35,-20 4-21,-18 4 1,-2-1-16,1-2 0,8-3 5,12 0-6,11 0-1,7 7-29,9-2-74,7-3-79</inkml:trace>
  <inkml:trace contextRef="#ctx0" brushRef="#br0" timeOffset="452225.2838">12724 5801 45,'0'0'10,"0"0"9,0 0 2,0 0 13,0 0-2,0 0 10,0 0 16,0 0-43,0 0 46,0 0-20,-25-22-27,23 22 16,0 0-11,2 0-13,0 0 10,0 0-13,0 0-3,0 0 0,0 8-11,0 18 9,0 12-2,-3 8 4,-2 4 10,3 2-9,2 1 4,0-4 2,0 2 0,0-5-11,0-2 4,0-4 0,0-8-1,0-8 1,2-4-28,3-6-47,0-9-121</inkml:trace>
  <inkml:trace contextRef="#ctx0" brushRef="#br0" timeOffset="454467.9357">15350 5678 76,'0'0'90,"0"0"-53,0 0 39,0 0-42,0 0 23,0 0-4,-7-29-26,4 25 17,3-2-7,0 1-8,0 2 25,0-4-51,0 3 3,0 2 16,0-1-22,9 1 0,9 2-4,2 0 6,2 0-9,0 0 2,1 14-2,-3 8 1,-9 4-10,-6 3-6,-5 5 17,0-5-21,-12 3 25,-10-3 1,-3-8 0,3-3 4,0-6-1,9-5-3,4-4 4,4-1 7,5-2-11,0 0 0,0 0 0,0 0-9,5 0 8,12 0 1,6 0 0,3 0 6,2 0-11,-4 0 5,-4 0 0,-6 6-3,-8 0 3,-4 3 0,-2-1 0,0 4-11,-4 2 11,-23 3 0,-13 5 8,-7-1-1,0-6-7,7-2 0,9-6 3,8 2-3,7-2-40,9-7-98,3 0-144</inkml:trace>
  <inkml:trace contextRef="#ctx0" brushRef="#br0" timeOffset="455479.0914">15551 5750 123,'0'0'84,"0"0"-59,0 0 24,0 0-21,0 0 51,0 0-41,-28-53 14,22 47-28,-1 4 3,2 2 9,1 0-26,-3 0 9,-9 6-19,-6 21 0,-9 12-5,2 3 12,2 2-14,11-5 7,6-2 0,5-2 1,5-8-1,0-1 0,0-3-1,17-5 6,8-3-10,4-4 5,5-5 0,-1-3 3,1 0-3,2-3 0,-5 0 14,-5 0-4,-4-8-11,-3-7 1,-4 0 0,-4-1 31,-4-3-14,-1 4 2,-3-4 3,1-3-14,0 2-6,-1-1-2,-1-4 0,-2-1 18,0 2-16,0 0 2,0 2 11,0 4-7,0 0 9,-8 4-11,0 0-4,0 5 10,-1 2-10,-3-1-2,2 4 0,-7-3 8,0 6-21,-2 1 10,-3-2 3,3 2-6,-4-5 6,3 2 0,3-1-3,5-1 14,1 2-14,9 3 3,0-2 0,0 2-10,2 0 10,0 0-34,0 0-44,0 7-122,0 14 114,-11-5-229</inkml:trace>
  <inkml:trace contextRef="#ctx0" brushRef="#br0" timeOffset="458735.691">12632 6745 214,'0'0'28,"0"0"-13,0 0 22,0 0 19,0 0-17,0 0-34,0 0-5,-73 80 15,57-40-10,2 2 17,4-1-9,9 1-3,1-7 12,0 0-21,11-5 6,18-7 3,11-8-3,5-9 5,7-6-9,0-3 3,0-25 19,-3-11-23,-11-11-1,-9-11 12,-9 0-1,-14-6-2,-6 3-1,-1 12-4,-26 10 14,-11 11-18,-3 16 3,-5 9-4,-2 6-51,7 9-5,5 12-46,12 7-120,15 1 48</inkml:trace>
  <inkml:trace contextRef="#ctx0" brushRef="#br0" timeOffset="459417.5425">15380 6493 175,'0'0'74,"0"0"-44,0 0 11,0 0 47,0 0-21,0 0-8,0-46-6,0 44-22,0 2-8,0 0 29,0 0-48,0 0 0,0 5-4,0 30-21,0 12 16,-4 11 5,2 7 0,-3-3 4,1-1 1,4-7-5,-2-4 0,2-5 12,0-10-16,0-3 4,0-8 0,0-5-4,0-2 4,4 1-53,5-10-101</inkml:trace>
  <inkml:trace contextRef="#ctx0" brushRef="#br0" timeOffset="460744.5146">12680 7604 135,'0'0'52,"0"0"-35,0 0 9,0 0 2,0 0 16,0 0 6,-10 0-46,8 0-3,0 0-1,-6 6 7,-1 6-9,-6 11 2,-12 9 0,-2 3 12,-6 2-11,-2 0 5,4-3-6,4-4 8,4-3-10,10-12 2,5 0 0,5-8-2,5 0 5,0-3-3,0-1 0,0 0-7,0-2 7,17 3 0,10-4 2,7 3 0,9-3 4,1 0-5,7 0-1,0 0 3,-2-4-8,-1-3 5,-11 0 0,-8-1 7,-8 2-6,-6-1-1,-10 2 8,-2-5 1,-3-1 2,0 0 4,3-2-14,1-1 25,-1-2-25,-1-4 4,0 1 6,-2-1-4,0 3 6,2 5 18,-2 2-2,0 3 17,0 6-25,0 1 12,0 0-33,0 0-17,0 24-2,0 16 11,0 10 8,0 10-7,0 9 7,0 9-56,0 4-22,0-8-129</inkml:trace>
  <inkml:trace contextRef="#ctx0" brushRef="#br0" timeOffset="461546.6851">15639 7550 92,'0'0'46,"0"0"-45,0 0 54,0 0 39,0 0-46,0 0 0,-20 0 9,20 0-32,-4 0 29,-1-4-18,1-1-27,-1 2 42,2 1-28,3-1 4,0 2 1,0 1-22,-2 0-12,0 14-8,-2 15 11,0 11-5,-1 7 13,1-3-5,2-1 0,-2-2 5,2-3-9,2-6 4,-2-6 0,2-5-3,-2-7 3,0-4-12,2-5 9,0-1-39,0 3-5,-2-4-71,-3-3-61</inkml:trace>
  <inkml:trace contextRef="#ctx0" brushRef="#br0" timeOffset="464330.1398">12572 8756 292,'0'0'70,"0"0"-41,0 0-24,0 0 21,0 0 13,0 0-20,125-107-3,-90 105-13,-4 2-3,-2 3 0,-6 28-6,-10 9 0,-13 9-20,0 9-7,-33-3 0,-28 1-37,-10-3-10,-7-9 22,3-7-6,14-6 58,14-11 6,22-6 0,17-7 43,8-4-28,0-3-2,33 0 44,29 0-1,28-12-11,24-10 1,18 0-44,16-2-2,12 2-19,2-2-174</inkml:trace>
  <inkml:trace contextRef="#ctx0" brushRef="#br0" timeOffset="465209.1817">15360 8811 80,'0'0'150,"0"0"-91,0 0-17,0 0 18,0 0 1,0 0-12,-30-71-6,30 62-22,0 0-10,4 2 3,9-1-12,5 1-2,4 3 0,1 3 4,3 1-12,-1 0 8,-3 12-22,-7 14 10,-6 2-39,-9 5 34,0 8 14,-17-2-30,-19-2 11,-9-4 1,-1-10-12,3-7 33,10-6 0,12-6 1,10-2 7,11-2-4,0 0 0,0 0-4,13 0 1,20 0-1,11 0 16,5 0 11,-3 0-16,-1 3-1,-9 14-16,-6 5 6,-10 2 0,-10 1-5,-10 0 12,0 4-7,-37 1 1,-29 4-1,-22 0-8,-22 2-92,-12-7-92</inkml:trace>
  <inkml:trace contextRef="#ctx0" brushRef="#br0" timeOffset="491225.3633">3281 10863 92,'0'0'57,"0"0"-53,0 0-4,0 0 0,0 0 3,0 0 9,0 0-10,24 0 21,-17 0 9,8 0-10,1 0 5,4 0 7,7 0 0,6 0-7,8 0-7,3-7 1,3 2 10,-3 0-31,0 3 8,-5-2-5,-4 3 6,-3 1-9,-8 0 0,5 0 0,0 0-2,5 0 12,6-7-10,7-1 10,11-4-9,9 0 27,8-4-25,3 0-1,-2-3 7,-2 5-4,-8-1-4,-4 3-1,-5 4 7,-6 0-6,-5 5-1,0-2 0,-5 1-5,4 0 14,2-3-9,-1 4 0,6-6 1,-1 4-2,3-4 1,2-1 0,15-4 2,4 1 8,8-1-8,4 0-2,-2 1 1,-8 1-1,2 2 0,-6 1 0,0 0-4,1 1 8,-5 2-4,-1 0 0,-6 3 6,-4-4-9,-1 0 3,3 0 0,-1-3-3,1 3 9,0 0-6,-2-3 0,0 2 5,0-1-9,-2 6 4,-2-1 0,-6 2-3,-1-1 7,-2 3-4,2 0 0,1 0 5,6 0-11,4-5 6,7 1 0,8-2-1,5-2 6,3 2-5,1-2 0,-2-1 3,0 4-5,-4 1 2,-2 1 0,-9 3-6,-7 0 12,-5-3-6,-6 3 0,4 0 3,0-2-6,6-2 3,9-2 0,1 0-2,6 2 4,8-3-2,-7 4 0,3-3 6,-3 1-12,-6 5 6,7-3 0,5 3 1,2 0 1,3 0-2,-3 0 0,-4-2 5,-2 0-12,2-3 7,1 0 0,5-1-2,1 2 6,-5-4-4,2 4 0,3-4 5,0-1-7,-1 2 2,-1 0 0,-2 2-4,-2-1 7,-3-1-3,0 2 0,4-1 4,3-1-4,6 2 0,3-2 0,-1 0-6,-5-1 9,-1 2-3,-4-3 0,-4 3 3,-1 0-6,2-4 3,-2 6 0,-3-1-4,-1-2 9,-3 3-5,2 0 0,3-1 5,2 0-12,2 3 7,-1-2 0,6 4 1,0-3 0,2-2-1,4 1 0,9 1 7,8-4-13,11-1 6,3 3 0,-2-7 2,5 3 4,-7-1-6,-3 3 0,-4 0 2,-10 1-12,-1-1 10,-2 0 0,2 0 4,2-2-1,3-3-3,1 0 0,14-1 5,7 6-7,10-3 2,4 2 0,2 1-3,0 0 13,0 2-8,3 2-2,-3-1 5,-1 2-9,0 2 4,-6-5 0,4 0-1,7 0 9,7 0-8,8-1 0,7-6 4,1-2-11,-4-4 7,1 1 0,-8 2 3,-10-4 2,-5 3-5,-4 0 6,-2 2 2,11 2-2,14 4-2,15-4 11,15 4 21,8-3-19,-4-1 2,-7 1 9,-13-3-27,-18 2 23,-7-4-23,-4-2-1,-2-1 20,7 0-18,8-5-2,12-3 0,8 4 1,8 0-7,-2 5 6,-5 10 0,-10 0 0,-10 6 3,1 2-3,-2 0 0,3 0 5,10 0-14,1 0 6,9 0 3,7 0 2,2-1-1,-1 1-1,-10 0 0,1 0 4,-5 0-11,-5 6 7,5 2-27,-4-1 8,-11 4-58,-14-3-19,-29-1-47,-35-5-137</inkml:trace>
  <inkml:trace contextRef="#ctx0" brushRef="#br0" timeOffset="492565.466">3408 10950 32,'0'0'111,"0"0"-88,0 0-10,0 0-11,0 0 22,0 0 39,0 0-18,13-29 29,-13 26-27,-21 2-38,-10 1 21,-11 0-29,-9 0-1,-2 0 0,-9 0-46,-7 0-77,-1 1-56</inkml:trace>
  <inkml:trace contextRef="#ctx0" brushRef="#br0" timeOffset="497978.9307">2625 11747 333,'0'0'49,"0"0"12,0 0-59,0 0 14,0 0 36,0 0 12,0 0-9,-2-71-32,2 67-6,0 4 7,0 0-18,0 0 31,0 0-19,0-1-8,0-2 23,0 3-23,0-1 2,0 1 5,0 0-8,0-3-17,0 3 8,0 0-5,0 0-1,0 22-1,0 10 7,0 13 0,0 3 7,4 1-18,3 2 7,-1-5-48,2-6-14,0-3-61,-3-10 12,-5-8-126</inkml:trace>
  <inkml:trace contextRef="#ctx0" brushRef="#br0" timeOffset="498570.977">2756 11644 105,'0'0'44,"0"0"14,0 0 10,0 0 14,0 0-22,-37-106-5,18 97-2,-4-2 1,-4 4-37,-4 4 14,-8 1-23,1 2 6,-4 0 21,-5 17-30,-11 15 13,-9 11 2,-2 7-18,1 7 17,5 1-11,16-2-4,9 0 28,18 2-31,14 5 0,6 2-1,13 3 8,23-1-16,12-7 7,11-14 1,7-8 0,17-12 0,5-12 0,7-11 0,0-3 7,-5-20-7,-9-18 0,-9-11 1,-11-3-1,-14-6 4,-14-7-3,-10 3 6,-12-4 6,-11 2-5,0 1 8,-7-7-5,-26 2 5,-10 4-16,-11 9 0,-6 12 0,-5 19-4,-4 16 3,-1 8-31,-7 32-21,4 28-30,3 6-112,13-5-171</inkml:trace>
  <inkml:trace contextRef="#ctx0" brushRef="#br0" timeOffset="520468.2251">4000 10760 6,'0'20'35,"0"-14"6,0 1 0,0-7 12,0 3-31,0-3-12,0 0 10,0 0-6,0 0 2,0 2-16,0 5-39,0-5-33,-6 3-75</inkml:trace>
  <inkml:trace contextRef="#ctx0" brushRef="#br0" timeOffset="529095.2594">11696 10926 254,'0'0'26,"0"0"-18,0 0 6,0 0 39,0 0 0,0 0-6,0 0 0,0 0-25,0-29 24,0 29-6,0 0-19,0 0 13,0 0-18,-2 0 0,-12 12 2,-6 23-14,-9 15 35,-9 17-18,0 8 3,0 10 12,9 5-24,11 3-3,13 0-6,5-8 3,20-7-11,27-9 5,16-15-44,8-11-27,5-12-115,-12-16-171</inkml:trace>
  <inkml:trace contextRef="#ctx0" brushRef="#br0" timeOffset="530308.5604">12103 11110 225,'0'0'76,"0"0"-53,0 0 13,0 0 59,0 0-32,0 0-26,4-11-2,-4 11-17,0 0 4,0 0-22,0 6 7,0 14-6,0 8 5,-4 1 6,-9 3-6,2-3 1,-5-3-5,6-3-2,0-1 4,1-4-4,5-3 4,-2-2-1,-1-5 7,4-3-7,3 0-1,0-2-2,0 4 0,0-2-2,0 2 3,0-3-1,0-1 0,2 2 6,12-1-12,3-4 5,8 0 1,6 0 11,7 0-7,1 0-4,3 0 4,-6 0-1,4-4-6,-5-1-4,-1 3-13,-7-2 14,-12 3-9,-6-1 12,-9 0-9,0 2 24,0-3-10,0 0-2,0-1 2,0-3-5,0 0 5,0-1-2,1-2 0,-1-2 1,0 2-1,4-3 0,-4 4 3,0-4 1,0-3-4,0 2 12,0 0 11,0 0-20,0 1 12,0 1-3,0-1-11,0 3 26,-5-1-18,2-1-1,1 5 10,0-1-17,0 3 22,2 4-15,0 1-2,0 0 1,0 0-7,0 21-3,0 11-7,0 7 14,0 7-4,0 2 0,0 0-1,0 3-7,0 2-45,0-2-54,0-5-50,-3-4-86</inkml:trace>
  <inkml:trace contextRef="#ctx0" brushRef="#br0" timeOffset="531863.1174">12423 11543 13,'0'0'44,"0"0"-20,0 0 12,0 0 1,0 0 7,0 0-18,-10-20-5,10 20-18,0 0 18,0 0-4,-2 0-10,2 0 11,0 0-16,0 0 3,0 0 1,0 11-4,0 10 9,0 8-4,0 1-5,0 6-2,0-2 0,-2 0-63,-8-1-95</inkml:trace>
  <inkml:trace contextRef="#ctx0" brushRef="#br0" timeOffset="532306.3831">12753 11751 85,'0'0'122,"0"0"-48,0 0 9,0 0 12,0 0-14,0 0-22,0-11-34,0 11-13,0 0 3,0 3-13,0 15-2,0 10 9,-8 9-9,-16 0-66,-8-3-193</inkml:trace>
  <inkml:trace contextRef="#ctx0" brushRef="#br0" timeOffset="533834.7484">13225 11233 325,'0'0'73,"0"0"-54,0 0-15,0 0-4,0 0 16,0 0-1,14 46 8,1-28-17,3 0 11,-1 0-2,1-4-13,0-3 5,2-1-7,3-5 5,-4-2-8,-1-3 7,-4 0-4,-1 0 16,-4-21-4,2-1 22,0-1-10,-2-3-1,-3 2 4,2 3-5,-4 3 9,-2 8 15,-2 6-26,1 4 10,-1 0-14,0 0-12,0 0-8,0 4-11,4 16 14,4 10-2,4 10 6,1 9 2,1 11-5,1 10 0,-3 8 1,-1 4-1,-10-5 0,-1 0 0,0 1-2,-20-7-13,-11-3-6,-2-13-10,2-17 25,-1-14 0,6-14 6,3-8 7,8-2 0,4 0-6,4-26-1,7-13-3,0-9 0,5-6 2,16-8-5,11-2 4,-1 0-12,2 3-13,-2 7-12,-5 10-10,2 10-15,-3 6-54,-5 9-123</inkml:trace>
  <inkml:trace contextRef="#ctx0" brushRef="#br0" timeOffset="534156.6133">13724 10989 271,'0'0'93,"0"0"-44,0 0 1,0 0 6,0 0-5,0 0-12,45-3 15,-3 3-3,11 15 27,5 16-57,5 13 26,-1 16-23,-2 13-19,-6 10 5,-10 15-10,-21 9-7,-23 11-61,-25-3-100,-52-12-182</inkml:trace>
  <inkml:trace contextRef="#ctx0" brushRef="#br0" timeOffset="541146.053">9223 11560 79,'0'0'227,"0"0"-174,0 0-40,0 0 28,0 0 15,0 0 7,0 0-25,0 0-26,-11-2 21,11-1-5,0 3-7,13 0 1,12-5-11,16 1 21,14-2-6,16 0-26,19 1 28,11-2-19,14 3-8,3-3 4,3 4 1,-6-1-6,-12 0 0,-14 1-4,-20 3 1,-25 0 2,-17 0 1,-15 0 0,-10 0-1,-2 0 1,0 0 1,0 0 5,0 0-10,0 0 4,0 0 0,0 0-1,2 0-11,2 0 11,-2 0 1,1 0-1,-3 0-1,0 0 4,0 0 2,0 0-2,0-9 3,0-1-6,-3-4 1,-5 1 0,-4 1-1,1-1 1,-4-1 0,1 0-1,-1-3 4,-3 1-3,0 1 0,-1 0 2,7 5-1,3 4 5,5 2 3,4 4 3,0 0-12,0 0-2,0 0-7,24 0 8,12 4 1,6 14 2,1 9 3,-8 5-5,-10 8-2,-19 12-1,-6 15-18,-46 11-61,-30-1-75,-30 0-296</inkml:trace>
  <inkml:trace contextRef="#ctx0" brushRef="#br0" timeOffset="542060.6928">6595 11171 366,'0'0'69,"0"0"-54,0 0 2,0 0-14,0 0 65,-120 126 3,87-58-27,4 13-16,10 5-10,9 3-10,8-5 6,2-13-13,8-7-1,23-9 0,17-11-14,6-14-31,16-16-71,8-14-33,0-10-115</inkml:trace>
  <inkml:trace contextRef="#ctx0" brushRef="#br0" timeOffset="542617.0599">6883 11520 294,'0'0'56,"0"0"-24,0 0 5,0 0 25,0 0 2,0 0-28,47-81-11,-40 81-22,5 0-1,2 5 1,-3 16 1,3 6 0,-5 1-4,-5 2 0,-2-2 1,-2 0 0,0 1-2,-5-8 1,-9-1-23,-3-7 22,7-6-9,0-3 10,10-1 7,0-3-3,0 0-1,0 0-3,14-7-4,13-16 4,6-2 4,3-9-4,4-2 10,-7-4-9,-5-1 3,-2-2 10,-12 1-7,-10 3 19,-2 8-19,-2 4 11,0 12 11,0 4-9,-6 7 8,2 4-9,2 0-19,-2 0-2,-7 29-19,-8 11 21,0 10 10,3 6-7,8 1-3,3-2 0,5-6-16,0-8-6,5-9-42,19-5-33,12-11-11,2-10-76,4-6-89</inkml:trace>
  <inkml:trace contextRef="#ctx0" brushRef="#br0" timeOffset="542836.0976">7419 11668 326,'0'0'78,"0"0"-59,0 0 12,0 0 49,0 0-4,0 0-48,-3-1-28,3 7 7,0 11-6,0 3 3,0 3-3,0 0 5,0 1-6,0-2-2,0 1-35,0-8-56,2-4 26,20-9-84,-3-2-55</inkml:trace>
  <inkml:trace contextRef="#ctx0" brushRef="#br0" timeOffset="543366.8528">7650 11401 409,'0'0'63,"0"0"-50,0 0-11,0 0-1,0 0 23,0 0 26,0 0-43,24 101 10,-12-73-17,-2-8 0,1-4 4,5-7 0,-1-6-3,8-3-1,-1 0-1,5-20 1,2-6 15,-7-2-14,-4-4 11,-9-4-11,-6 5 19,-3 5 16,0 8-23,0 11 7,0 4 2,0 3-18,0 4-4,0 31-21,0 17 21,9 14 2,-3 15 5,3 3-8,-5 8 1,-2 3 0,-2-2-2,0-9 1,-13-16-25,-7-15 15,0-20 5,3-10 6,3-11 2,-2-10-2,-1-2 23,-1 0-16,2-19 1,5-6 9,9-12-16,2-2-2,0-8-1,22 3-7,7 3 7,11 9-11,7 6-17,2-3-9,2 0-58,1 0-25,-7-5-112</inkml:trace>
  <inkml:trace contextRef="#ctx0" brushRef="#br0" timeOffset="543615.7139">8071 11243 413,'0'0'88,"0"0"-48,0 0 22,0 0 0,0 0 7,0 0-48,20-4-3,21 34 18,9 15-20,4 13-3,-3 21 9,-8 16-21,-10 9 3,-18 11-1,-15 3-3,-6 12-16,-52 4-84,-34-9-161</inkml:trace>
  <inkml:trace contextRef="#ctx0" brushRef="#br0" timeOffset="547880.0468">6972 11726 32,'0'0'52,"0"0"12,0 0-9,0 0-11,0 0 3,0 0 3,0 0-31,-9-1-16,9-2 6,0 3-1,0-1 28,-2-3 8,-1 1-33,2-1 17,-1 2-1,2 1-22,0 1 9,0 0-11,0 0-2,0 0-1,-4 0-13,4 0-7,-4 0 3,-2 0 15,-3 10 0,-3 2 2,-3 2 0,-1 6 0,-1 2-5,1 2-12,-3 0-70,-1-4-94</inkml:trace>
  <inkml:trace contextRef="#ctx0" brushRef="#br0" timeOffset="568528.1113">3788 11414 82,'0'0'3,"0"0"38,0 0-36,0 0 76,0 0-24,0 0 0,0 0-13,0 0 2,-24-9-21,19 8 0,3-2-4,0 3-7,2-1 10,0-1-18,0 2-1,0 0 10,0 0-14,-2 0 8,2 0-9,0-2 2,0-1-7,0 2 12,14-1-7,7 2 15,2 0-7,0 0 0,1 6-8,-7 12-6,-3 5-1,-7 8 4,-7 3-5,0 7 6,-7-2-39,-9-6 39,-2-1-23,1-11 14,3-7 6,7-3 1,3-8 4,2-3-2,2 2 4,0-2-2,0 0 4,0 0-3,4-16-1,15-10-5,2-8 5,6-8 0,6-4 4,-3-3-4,0 6 5,-5 1-4,-7 10 18,-7 7-3,-6 10 15,-3 2 13,-2 9-24,0 4-6,0 0-8,0 0-5,0 10-1,-18 16 1,-2 10-1,5 3 0,7-1 5,6-1-9,2-2 4,0-7-1,10-2-9,17-11-11,8-2-20,12-9-33,2-4-58,3 0 35,-10-17-119</inkml:trace>
  <inkml:trace contextRef="#ctx0" brushRef="#br0" timeOffset="568880.3007">4446 11243 345,'0'0'47,"0"0"-47,0 0-1,0 0 1,0 0 4,0 0-3,-24 34 16,-5-7-16,-5-3 6,1-2-2,6-4-3,7-5 4,11-4-6,5-7 0,4 4-4,0-3 4,0 6 0,0 0 0,4-1 5,13 2-5,9 1 0,-2 1 1,5 2 6,0 2-7,3-2 0,2 4-10,3-2-80,-7-6-46</inkml:trace>
  <inkml:trace contextRef="#ctx0" brushRef="#br0" timeOffset="569353.1687">4596 11217 331,'0'0'72,"0"0"-68,0 0 9,0 0 10,0 0 0,0 0 0,0-20-21,4 20-2,0 4 1,3 14 1,0 3 9,-2 2-9,0 1-1,3-1 9,0-1-9,6-7-1,1 2 5,8-8-5,2-6-2,1-3-1,3 0 6,-2-12 2,0-9-4,-5-4 10,-6-6 1,-8-1-10,-3-4 21,-5 2 28,0 6-23,0 7-3,0 10 14,-2 3 5,2 8-39,0 0-5,0 16-6,0 26-6,0 12 12,0 10-8,0 7-41,11 13-33,0 4-36,-7 0-157</inkml:trace>
  <inkml:trace contextRef="#ctx0" brushRef="#br0" timeOffset="574505.031">3829 12064 231,'0'0'78,"0"0"-78,0 0 10,0 0-10,0 0 91,0 0-66,144-23-1,-92 9-7,2 0-4,6 0 14,2 0-21,3 5 0,1-3-3,1 3-2,2 1-2,-4 2-37,-4 4-10,-6 2-15,-6 0-43,-6 0-60,-10 0 75</inkml:trace>
  <inkml:trace contextRef="#ctx0" brushRef="#br0" timeOffset="575008.3112">3929 12047 17,'0'0'0,"0"0"0,0 0 55,0 0 7,0 0 22,137-1-7,-85-14-6,9 1-13,10 2-26,3-2 0,1-1 5,4 4-27,-9-1 15,-7 3-22,-9 2 3,-15 0 13,-12 7-11,-11-3 11,-9 3 10,-7 0-2,0 0 17,0 0-15,0 0-18,0 0 10,0 0-20,0 0 5,0-2 4,0 0-6,0 0 0,0 2-4,0 0 0,0 0-9,2 0-11,0 0-44,5 0-50,2 0-31,4 0-41,1-6-74</inkml:trace>
  <inkml:trace contextRef="#ctx0" brushRef="#br0" timeOffset="586362.379">2413 12909 82,'0'0'41,"0"0"-15,0 0 62,0 0-2,0 0-18,0 0-19,0 0-11,-58-13 10,56 10-16,-1 0 3,3 1-8,0 0-8,0-1-15,5-2 10,16 1-14,8-5 7,6 3-1,3 5 4,5 1-10,-8 0-3,-6 0 1,-9 14-7,-6 10-12,-14 3 17,0 9 1,-12 7 3,-28 3 0,-14 4-13,-6 2-8,-2-6 2,4-5 10,16-12 6,13-15-1,16-7 4,13-7 0,0 0-1,6 0-14,25 0 15,18-7 26,19-10-2,11-4-16,6 1-1,-4 1-7,-6 5 0,-7 1-31,-9 8-47,-12-2-68,-16 2-68</inkml:trace>
  <inkml:trace contextRef="#ctx0" brushRef="#br0" timeOffset="586923.7363">2855 12758 45,'0'0'215,"0"0"-161,0 0-18,0 0 17,-123-71 6,78 64-22,-10 7-11,-12 0 0,-6 0-12,-12 5 9,0 13 5,9 5 0,9 2 3,6 8-16,11 2 2,5 5-13,5 6 0,15 5-3,13 5 5,6 12-6,6 2 0,0 2 7,27-6-10,12-8 3,5-15 0,14-5 3,11-12-1,20-10 0,21-9 5,10-7 1,7-7-16,-11-19 15,-12-6-7,-19-8 8,-21-5 0,-16-6-3,-17-12 16,-20-4-17,-11-3 28,0 1-30,-13 4 2,-16 10-2,-4 8 1,-6 12 1,-3 8-4,-5 9 4,-6 10-10,-5 6 6,-10 2-24,-3 0-25,3 10-53,-1 3-25,9-4-66</inkml:trace>
  <inkml:trace contextRef="#ctx0" brushRef="#br0" timeOffset="588671.9584">11746 12376 270,'0'0'88,"0"0"-42,0 0 3,0 0-6,0 0 6,0 0 0,0-10-12,0 10-32,0 0 31,0 0-5,-2 0-24,-16 14-1,-8 20-4,-5 12 1,0 9 18,2 5-16,8 2 4,11 1-8,10 2 4,0-5-9,7-6 4,27-6-12,9-4-10,8-7-38,7-5-22,4-4-6,1-14-93</inkml:trace>
  <inkml:trace contextRef="#ctx0" brushRef="#br0" timeOffset="589327.5464">12298 12599 194,'0'0'115,"0"0"-69,0 0 1,0 0 10,0 0-9,0 0 3,-41-38-30,41 38 18,0 0-28,0 0-8,0 0-3,0 0 0,-2 0 0,2 0 5,0 0-5,-2-2 8,-3 2 0,3 0-5,-2 0-6,4 0 1,0 0-27,0 0-13,0 0-10,0 0 32,0 0 11,0 0-22,0 0 16,0 0 8,0 0 2,0 0 5,0 0 0,-2 0 0,2 0 4,0 0-3,0 0 3,0 0 5,0 0-7,0 0 2,0 0-4,0 0-5,0 0 1,0 0-10,0 0 14,0 0-18,0 3-40,0-1 34,0 3 1,0-1 2,0-2-35,0 2 2,2-4-10,2 2-4</inkml:trace>
  <inkml:trace contextRef="#ctx0" brushRef="#br0" timeOffset="590652.6259">12198 12639 307,'0'0'106,"0"0"-83,0 0-4,0 0 21,0 0 3,0 0 6,0 0-19,98-43-25,-70 43 3,-8 0-8,-6 0-7,-8 19 4,-6 5-21,0 5 20,0 3 4,-9-1-27,-11-1 20,0-4-5,-2-4 11,4-3-2,6-5-1,4-9 4,1-2 0,7-3 2,0 0 0,0 0 0,0 0 0,0-3-2,7-11-6,11-5 6,2-6 0,2-3 9,3-7-6,-1-2-1,1 2-1,1-2 4,-6 4 5,1 11-10,-8 7 2,-7 6 1,0 4 14,-6 5-13,0 0 10,0 0-14,0 0 6,0 0-11,0 0 5,-8 2 0,-1 15 6,-3 6-3,-1 5-1,3 3 13,4 0-11,6 1 3,0 2-7,0-4 0,16-2 1,18-6-1,9-5 0,11-12-3,12-5-41,3 0-19,-2-1-47,-5-15-169</inkml:trace>
  <inkml:trace contextRef="#ctx0" brushRef="#br0" timeOffset="590945.7866">13033 12858 61,'0'0'243,"0"0"-175,0 0-3,0 0-15,0 0 15,0 0-55,0 7-2,0 11-6,-8 7 0,-6 3-2,-1 7 0,-4 0-5,-5 2-66,-12 4-145</inkml:trace>
  <inkml:trace contextRef="#ctx0" brushRef="#br0" timeOffset="592415.573">13452 12548 172,'0'0'31,"0"0"-5,0 0 20,0 0 28,0 0 3,0 0-36,-42-30 10,37 27-11,3-4 6,0 2 1,2 1-25,0-1 12,0 3-34,0 0-11,9-1 11,17-1 1,11 1 21,7 2-22,-2 1 10,-8 0-15,-6 0 5,-5 15-6,-10 6 0,-4-1 1,-6 4 5,-3 1-5,0 1 4,-14 1-4,-11-1 5,-6-6 0,-7 0-3,-2-4 4,1-6-1,2 0 0,6-2 6,9-2-9,10-1 3,12-4 0,0-1-1,0 0 0,21 0 1,11-8-2,13-4 4,7 2-2,-3 0 0,-7 8 2,-6 0 1,-9 2-2,-9 0-2,-6 16 0,-7 8-20,-5 2 21,0 2 1,-2-2 0,-15-2 9,-6 0-8,-4 1 1,-6-6-3,-7 4-25,-5-2-38,-5-8-20,-2-3-25,12-4 4,9-6-24,19 0-2</inkml:trace>
  <inkml:trace contextRef="#ctx0" brushRef="#br0" timeOffset="592859.1552">13907 12325 313,'0'0'64,"0"0"-31,0 0 25,0 0 26,0 0 23,0 0-50,-13-39-20,13 39-26,0-6 27,0-1-4,20 4-15,7 0 10,10 3-17,20 9 0,13 25 11,11 10-11,6 11 5,-8 4-17,-15 3 3,-18 4-6,-35 6-3,-20 7-22,-71 11-21,-39 12-83,-34 2-101</inkml:trace>
  <inkml:trace contextRef="#ctx0" brushRef="#br0" timeOffset="594304.7738">9478 12904 270,'0'0'32,"0"0"-32,0 0 0,0 0 48,0 0 42,142 0-22,-68-3-29,13-2 15,1-3-40,5 6-7,-5-3 2,-3 3-4,-5 1-7,-1-3 2,-10 2 0,-7-3-3,-10 2 1,-13 1 0,-4-5-1,-9 6 3,-4 1-3,-9 0-15,-6 0-32,-1 0 4,4 0 5,0 0 24,7 0 15,0 0-6,1 0-10,-1 0-9,-1 0 3,-5 0 4,-7 0-7,-4 0 11,0-4 13,-4 1-45,-11 3 37,-3 0 10,1 0-1,3 0 2,1-1 0,1-2-10,1 2-14,-2-4-46,-1 3 41,1-1 13,-1-1 16,-1-1 7,-1-2 5,-1-2 12,1-1 29,1-3-13,-3 4 2,1-3 19,2 0-29,5 2 33,0-2-36,1 2-5,3 0 13,-1 1-9,0-2 29,-1-1-26,3 3-4,-1 0 20,3 5-17,1 3 0,2-2 4,0 3-29,0 0-5,0 0-8,16 12 8,14 14 4,8 8-3,5 6 4,-5 6 3,-3 0-7,-12 4-1,-15 7 0,-8 10-48,-37 5-31,-32-1-102</inkml:trace>
  <inkml:trace contextRef="#ctx0" brushRef="#br0" timeOffset="595526.7744">6877 12634 268,'0'0'128,"0"0"-85,0 0-4,0 0-8,0 0-2,0 0-18,0 0 43,-121 113-19,87-59 1,5 7-2,9 0-24,5 0 2,11 3-3,4-4-8,0-6-1,15-8 0,16-12-46,5-11-20,8-12-36,3-11-3,2 0-29,1-11-144</inkml:trace>
  <inkml:trace contextRef="#ctx0" brushRef="#br0" timeOffset="596014.6089">7163 12830 423,'0'0'66,"0"0"-36,0 0 61,0 0-57,0 0-5,0 0 7,5-25-35,19 25 7,5 2-8,-2 19-2,-9 1 0,-13 7-2,-5 1 4,0 2 6,-23 1-6,-2-7-16,4-9 15,5-5-10,11-3 11,2-7 0,3-2-39,0 0 7,0 0 5,20-6 11,9-16 12,8-8 8,8-11 5,4 1-5,-8-6-1,-3 0 4,-5 2-3,-12 5-3,-7 16 8,-9 9 1,-5 10 25,0 2-12,0 2-13,-15 0-4,-6 17 0,0 18-6,-1 3 6,9 3-4,9-4-2,4-5 0,0 1 1,0-5-8,21-1-16,10-8-62,8-7-4,1-6-70,-5-6-28</inkml:trace>
  <inkml:trace contextRef="#ctx0" brushRef="#br0" timeOffset="596210.4896">7703 12971 238,'0'0'113,"0"0"-24,0 0-31,0 0-21,0 0-4,0 0-33,0-3 1,0 20 4,0 10 3,0 4 2,0-2-10,0 0-11,0-2-26,0-7-37,0-9-33,16-6-106</inkml:trace>
  <inkml:trace contextRef="#ctx0" brushRef="#br0" timeOffset="596746.3763">7981 12719 384,'0'0'97,"0"0"-79,0 0-18,0 0 4,0 0-1,0 0 27,14 32-19,-3-13 3,3-5-8,-3-2-4,-1-4-2,0-7 3,-6-1-3,1 0 0,1 0 2,3 0 5,3-8 5,-2-10-10,2 0 4,-3 0-5,-3 1-1,-1 5 9,-2 5-2,-3 3 3,0 4-10,0 0-7,6 0 3,-4 18-12,5 14 16,-3 11 31,0 7-25,1 5 4,-3 3-10,-2 3 0,0 6-4,-4-4 6,-16-8-2,0-9 0,2-18 2,5-10-2,4-10 0,4-4 0,5-4 8,-2 0-5,-1 0 24,3-11-21,-2-11-6,2-3 0,0-8-10,0-3 3,2 1-2,12-6 0,4 10-13,4 4-31,1 8-40,-2 4-11,5-2-124</inkml:trace>
  <inkml:trace contextRef="#ctx0" brushRef="#br0" timeOffset="597261.2302">8398 12603 135,'0'0'275,"0"0"-215,0 0-57,0 0 35,0 0 32,0 0-3,79 10 12,-33 16-35,5 12-5,-4 11-29,-6 6-5,-12 14-5,-16 6 0,-13 14 1,-7 15-3,-49 4-73,-32-5-81,-15-14-156</inkml:trace>
  <inkml:trace contextRef="#ctx0" brushRef="#br0" timeOffset="598790.7797">4696 12843 180,'0'0'94,"0"0"-44,0 0-21,0 0 18,0 0-13,0 0-20,-31 19 11,4 0-19,-4 5 3,-3 1-2,-1 1-3,1 0 3,3 0-6,6-5 5,13 2 9,3-9-14,9 0 9,0 0 4,11 0-1,16 2 8,8-2-8,5 2-12,0 1 25,1 1-19,-6 0-6,-2 4-1,-6 3-39,-4 0-48,-6 1-35,-8-10-122</inkml:trace>
  <inkml:trace contextRef="#ctx0" brushRef="#br0" timeOffset="599225.5148">4859 12833 293,'0'0'122,"0"0"-82,0 0-39,0 0 35,0 0-6,0 0 7,115-75-24,-103 75-13,-1 0 0,-3 9 0,-4 8-6,-4 0 2,0 5 4,0 2-6,-4 1 5,-13-1-16,-3-2 11,5-1 0,1-1 8,5-1-4,9-5 2,0-4-1,0-4-4,23-2-6,10-4 11,5 0 3,-2 4-2,1 4 1,-10 4-2,-5 4 0,-11 4 9,-8 4-7,-3 6 26,0 3-5,-27 6-18,-16 2 6,-15 0-11,-15 0-26,-7-4-83,0-6-256</inkml:trace>
  <inkml:trace contextRef="#ctx0" brushRef="#br0" timeOffset="610231.7019">3734 13194 74,'0'0'39,"0"0"33,0 0-70,0 0 17,0 0 46,0 0-23,0 0 1,6-86-5,-6 76-6,0 1 3,0-2-18,0 3 7,0 0 9,0 1-15,-2 4 12,-2-1 0,3 2-8,1 2 3,0 0-19,-3 0 1,3 0-7,0 0 4,-2 0-8,2 0 4,0 0 0,0 4-1,0 12 1,0 5 0,0 0-1,0 4 5,5-2-7,0 0 3,1-6 0,1-3 0,1 1 0,8-1 0,0-4-1,2 2 2,4-7-6,-2-5 5,4 0 0,-3 0-2,-2-8 6,2-8-3,-5-5 3,-8-6-3,1-1 10,-5 2 4,-2 0-5,2 2 6,-4 6-6,0 1 1,0 5 5,0 7-15,0 3 29,0 0-30,0 2-1,0 0 0,0 4-9,0 26 7,0 20 1,15 21 4,1 11 1,3 5-3,2 2 0,-5-7-2,-1-6 7,-10-4-5,-5-7 0,0-9-3,-21-12-1,-8-15 2,-2-12 2,5-13 10,1-4-4,5-9 7,-1-28-2,8-11-8,-2-12 15,12-3-16,3 2 20,0 1-7,16 2-14,22 1 0,12-1-1,16 3-19,5 5 3,3 8-36,-4 13-19,-7 8-2,-11 16-53,-17 5-2,-16 0-122</inkml:trace>
  <inkml:trace contextRef="#ctx0" brushRef="#br0" timeOffset="612069.2843">2478 14270 0,'0'0'80,"0"0"-35,0 0 0,0 0 27,0 0 10,0 0-14,-4 0-12,4 0-15,-4 0 29,3 0-9,-1 0-31,-2 0 38,4-5-24,0 1-17,0 1 11,0-6-34,0 3 9,0-2-13,4-2 3,11 2-10,3-4 15,7 7-8,0 5 0,3 0-4,-3 0 0,-7 0-16,-7 9-17,-5 13 25,-6 5-9,0 8 13,-6 4 7,-23 3-31,-5-12 26,3 2 0,6-14 6,8-8 3,10-6 1,7-1-4,0-3 0,0 0-9,14 0-12,17-16 19,9-2 4,9 3 5,-3 1-6,-5 3 3,-12 9-4,-14 2-5,-5 0-1,-8 2-3,-2 21 9,-2 5 5,-25 4-5,-10 0-18,-5-1 7,1 1-22,2-13-2,10 1 16,12-6-16,3-6 7,11-2-36,3-6-22,0 0-70</inkml:trace>
  <inkml:trace contextRef="#ctx0" brushRef="#br0" timeOffset="612528.424">2580 13929 378,'0'0'54,"0"0"-37,-131-7 28,79 29-4,-8 18-14,-8 19-17,3 18-7,2 10 11,14 3-4,13 1 6,21-3-4,15-9-5,2-1-11,34-7 4,10-9 0,14-17-7,12-17 8,8-21-1,5-7 7,2-31-6,-5-14 8,-4-13-8,-8-4 13,-8-8-11,-12-6 4,-4-3 48,-13-4-23,-8-1-30,-12-6-4,-13 11 2,0 5-20,-27 21-6,-23 17-12,-22 24 31,-15 12 0,-16 22-30,-3 26 2,1 11-21,13-1-29,19-8-105</inkml:trace>
  <inkml:trace contextRef="#ctx0" brushRef="#br0" timeOffset="618327.9553">21560 1569 14,'0'0'34,"0"0"-33,118 0 6,-82 3 12,-3-3-2,2 0 20,1 0-15,5 4 11,5 0-5,3 0-21,0 0 6,4-4 21,1 2-32,-2 2 7,-2-2-4,2 0-2,-6 1 7,-3-3-10,-3 3 0,-7 1 1,-4-2 7,3 1-8,-1 0 0,-1-3 1,6 0-1,3 2 4,-1-2-2,2 0-2,-2 0 6,-2 0-14,-3 0 8,-1 2 0,3-2 2,-6 0-2,-7 4 0,0-1 4,-8 2 0,3-5-8,3 0 4,1 0 0,-1 0 2,2 0-2,-4 0 0,-3 0 0,-1 0 4,-3 0-8,-1 0 4,-6 0 0,-2 0-3,-2 0 3,0 0-13,0 0-19,0 0-53,0 0 1,0 0 12</inkml:trace>
  <inkml:trace contextRef="#ctx0" brushRef="#br0" timeOffset="618584.7982">23022 1446 157,'0'0'85,"0"0"-26,0 0-18,0 0 32,0 0-39,0 0-25,-16-29-9,16 31-23,2 18 2,10 8 21,-2 7-40,-1-2-55,-8 1-65</inkml:trace>
  <inkml:trace contextRef="#ctx0" brushRef="#br0" timeOffset="619335.7788">21620 1630 51,'0'0'63,"0"0"24,0 0-46,0 0-15,0 0-5,0 0-14,-128-14 12,107 14-15,7 0-3,3 0 4,7 0-5,4 0-7,0 0-23,0 0-8,0 2-21,0-2 3,0 0 30,0 0 11,0 0 6,0 0 6,-3 0-3,3 0 6,-4 0 2,2 0 0,2 0-1,-3 2 3,3-2-2,0 0-1,0 2 8,-2-2 0,-7 0 27,0 0-23,-5 0 5,2 0 20,-7 0-31,8 0 14,-1 0-21,0 0-185</inkml:trace>
  <inkml:trace contextRef="#ctx0" brushRef="#br0" timeOffset="637264.4796">7192 13682 186,'0'0'52,"0"0"-11,0 0 1,0 0 20,0 0 1,0 0-22,0 0 19,0 0-14,26-35-5,-26 35 9,0 0-18,0 0 2,-10 3-12,-6 19-18,-13 15 9,0 13-7,-2 9 4,3 6 16,5-4-23,7-3 6,8 1-9,6-7 3,2-4-6,0-9 3,12-8-10,13-4-11,10-15-34,9-1-5,2-8-29,5-3-65,-9 0-62</inkml:trace>
  <inkml:trace contextRef="#ctx0" brushRef="#br0" timeOffset="637721.606">7389 13934 313,'0'0'64,"0"0"-11,0 0 8,0 0-24,0 0 2,0 0-16,6-44-4,18 44-14,4 0 12,-3 14-17,-6 6 4,-7 4-7,-10 3 3,-2 0-2,0-4-1,-10-1-17,-7-5 1,-2-2 14,5-7-30,4-2 16,8-6-4,2 0 20,0 0 2,0-4-18,18-21-4,7-5 23,6-2 0,0-6-2,3-2 4,-7-1 16,-3 4 13,-7 9-14,-8 8 37,-4 10 5,-5 6-32,0 4 36,0 0-38,0 0-24,-5 14 0,-14 18 4,-2 9-5,4 2 0,7 1 0,10 0-6,0-3-53,5-8-20,18-2-23,7-11-16,2-6-78</inkml:trace>
  <inkml:trace contextRef="#ctx0" brushRef="#br0" timeOffset="637904.4965">7871 14050 378,'0'0'131,"0"0"-91,0 0-19,0 0-21,0 0 4,0 0-4,2 34 5,0-11-3,4 1-3,3-1 1,-2-4-46,4-5-1,-2-6-94,-3-8-99</inkml:trace>
  <inkml:trace contextRef="#ctx0" brushRef="#br0" timeOffset="638403.5913">8022 13854 338,'0'0'111,"0"0"-95,0 0-16,0 0 0,0 0 38,0 0 11,19 101-24,-16-69-17,4-6-1,0-6-11,1-10 4,4-6-2,2-4-4,8 0-4,6-18 9,4-12-2,-3-7-21,-2-1 24,-12-3 0,-5 9 3,-2 6 12,-6 6-2,-2 13 15,0 7 20,0 0-48,0 27-11,0 14 7,0 15 4,0 2 17,4 0-17,0 0 8,-1-3-4,-3-1 2,0-1-6,-4 0 0,-23-5-11,-4-10 9,-5-10-23,0-14 25,8-9 3,1-5 9,8 0-9,11-8-3,6-20 7,2-3-7,10-9 0,29-4-1,5-2-6,16-1-16,5 1-50,4-3-4,-2 5-104,-16-4-20</inkml:trace>
  <inkml:trace contextRef="#ctx0" brushRef="#br0" timeOffset="638613.4648">8448 13604 312,'0'0'86,"0"0"-25,0 0-18,0 0-37,0 0 2,0 0 80,45 122-32,1-64-4,1 6-6,0-3-28,-7 1 7,-9-3-25,-17 7 3,-14 1-1,-10 9-2,-40 1-44,-20 2-91,-4-15-139</inkml:trace>
  <inkml:trace contextRef="#ctx0" brushRef="#br0" timeOffset="639648.706">9656 14084 277,'0'0'75,"0"0"-43,0 0 3,0 0 0,0 0 16,0 0 3,-5 0 0,34 0 4,14 0 20,11 0-25,10 0-34,9-1 11,6-3-12,5 4-13,3 0 1,4 0-6,-2 0 0,-4 0 2,-8 0 2,-17 0-4,-14-4 0,-16 2-4,-15 2-1,-10-2 3,-5-3 2,0 0 8,-3-9-8,-15 0-1,-4-3-4,0 3-4,2 1 4,-3-4 4,6 3 1,-4 0-5,3-1 5,1 2 0,-1 1 0,3 3 5,1 0-6,3 3 1,7 2 0,1 2 11,3 2-9,0 0-2,0 0 0,11 0-8,16 0 4,9 12 5,3 8-1,0 4 5,-16 8-5,-20 10-3,-10 20 3,-61 19-51,-46 5-94,-24 0-380</inkml:trace>
  <inkml:trace contextRef="#ctx0" brushRef="#br0" timeOffset="644443.6211">11484 13708 327,'0'0'57,"0"0"-45,0 0 6,0 0 29,0 0 39,0 0-30,0 0-48,-2-24 29,-2 24-26,-6 12-8,-7 25 5,-9 18-6,2 8 34,2 12-6,4-2-29,4-1 17,4-2-17,5-8 3,5 0-4,0-4 5,3-4-10,17-8 4,6-3-39,7-12-25,6-8-37,1-9-16,2-14-118</inkml:trace>
  <inkml:trace contextRef="#ctx0" brushRef="#br0" timeOffset="644995.9543">11744 14016 467,'0'0'21,"0"0"-15,0 0 1,0 0 6,0 0 52,0 0-40,92-66-21,-76 66-4,1 18 0,-3 11 0,-8 3 0,-6 3 5,0 6-10,-6-4-2,-15 0-40,0-9 19,-4-6-4,5-6 8,2-3 17,6-13-20,11 0 21,1 0 4,0-7-5,22-18-17,14-1 11,7-13 13,7-2 23,1-3-21,-2-2 2,-4 5 2,-9 2 4,-15 5 19,-9 6-11,-12 8 14,0 0-6,0 9 14,-18-1-1,1 5-15,1 7-11,3 0 9,0 0-16,3 7-5,1 19-1,3 6 1,6 11-1,0-1 0,0-2 4,2-3-7,13-2 3,3-5 0,3 1-1,5-11-24,3-4-14,7-4-50,4-12-49,-2 0-131</inkml:trace>
  <inkml:trace contextRef="#ctx0" brushRef="#br0" timeOffset="645218.821">12540 14034 223,'0'0'76,"0"0"-47,0 0-14,0 0-1,0 0 36,0 0-15,30-5-28,-6 5 13,1-3-19,8 2-1,-2 1-3,2-3-50,-4 2-88</inkml:trace>
  <inkml:trace contextRef="#ctx0" brushRef="#br0" timeOffset="645620.5699">13013 13868 10,'0'0'189,"0"0"-140,0 0 7,0 0-10,0 0 19,0 0-8,-13-77-7,13 77-26,0 0 32,-2 0-34,2 9-22,-2 19 8,-3 15 26,4 8-1,-1 3 4,2 3-31,0-3 6,0 0-10,0 5-2,0-6 4,0-1-4,0-2-5,0-1-33,0-14-44,0-3-25,0-9-19,0-17-37,0-6-57</inkml:trace>
  <inkml:trace contextRef="#ctx0" brushRef="#br0" timeOffset="645919.384">13006 13912 317,'0'0'87,"0"0"-50,0 0 8,0 0-26,0 0 17,0 0 15,67-84-14,-36 81-25,3 3 11,-1 0-23,-4 0 2,-4 19-5,-5 9 3,-7 9 0,-7 0 0,-6-1 8,0-2-16,-10 0 4,-22-4-34,-8-3-15,-1-5-27,4-9-53,6-10-29</inkml:trace>
  <inkml:trace contextRef="#ctx0" brushRef="#br0" timeOffset="657027.0236">13657 14342 409,'0'0'90,"0"0"-30,0 0-38,0 0 27,0 0 5,0 0 11,0 0-18,0-19-34,0 19-5,0 0-8,0 0 0,0 14 2,-9 16 0,-6 16 8,-3 12-10,9-5-85,2-7-167</inkml:trace>
  <inkml:trace contextRef="#ctx0" brushRef="#br0" timeOffset="658623.4164">13929 13941 398,'0'0'67,"0"0"-33,0 0 25,0 0-24,0 0 49,0 0-20,0-51-25,0 44-1,-5-2-18,3 3 17,2 4-1,-2 2-22,2 0 11,0 0-25,0 0-1,0 0-6,0 14 0,0 10 7,0 1 2,4 1 7,5-5-17,3-5 8,1-2-7,1-4 2,1-5-9,5-5 4,-5 0 8,4 0-8,-5-10 4,1-11 5,-2-5 1,-4 3 6,-2-4-2,-5 5-4,0 4 6,-2 8 3,0 2-1,0 6-8,0 2 5,0 0-10,4 0 1,3 22 4,5 16-7,5 15 13,3 6-10,3 6 4,-6-2 0,-7 4-8,-10-4-11,0 3-24,-32-15 12,-4-8-29,0-16 52,2-18 8,13-7 0,2-2 11,6-6-4,5-20-2,3-9-5,5-6 3,0-14-6,21-1 3,14 0-9,12 3 4,8 4-47,8 6-20,1 6-48,-6-1-47,-8 1-107</inkml:trace>
  <inkml:trace contextRef="#ctx0" brushRef="#br0" timeOffset="658863.4408">14415 13387 552,'0'0'48,"0"0"22,0 0-40,0 0-26,0 0 37,0 0 26,102 98-37,-30-40 12,11 13-28,2 9-14,-12 5 7,-13 12 0,-31 9-14,-29 17 7,-23 7-127,-56 0-152</inkml:trace>
  <inkml:trace contextRef="#ctx0" brushRef="#br0" timeOffset="661748.6841">12464 14062 6,'0'0'61,"0"0"-19,0 0-7,0 0 20,0 0-17,0 0 2,0 0-16,-5-1-10,5 1 21,0-4-11,0 2 12,0 2 12,0 0-19,0 0 10,0 0-11,0 0-10,0 0 13,0 0-24,0-3 3,0 3-9,0 0 7,0 0-15,0 0 7,0 0-5,0 0 2,16-2 6,15-3-3,12-6 0,6-1-3,2 1-4,7-1-25,-2 2-41,-9 0-55,-9-1-126</inkml:trace>
  <inkml:trace contextRef="#ctx0" brushRef="#br0" timeOffset="669844.1189">4089 14316 31,'0'0'220,"0"0"-172,0 0-9,0 0 26,0 0-20,0 0 5,0 0-23,-50 0 3,47 0 17,3 0-15,-2 0 11,2 0 6,0 0-29,0 0 13,0 0-15,0 0-15,0 0 14,0 0-13,0-5-3,0 3-1,12 2-3,2 0-4,7 0 7,-1 0-2,0 2-7,0 15 1,-5 0-14,-5 5 18,-6 6-32,-4 0 15,0 4 1,-6 1-34,-17-5 27,-2-8 0,1-2 8,9-8 19,4-4-5,8-6 2,3 0 3,0 0-10,0 0 9,2-8-1,18-13 2,5-8 0,6-5 3,2-5-9,-1 0 6,-1-2 0,-7 3 9,-3 8-9,-8 4 3,-5 8 19,-8 2-15,0 6 45,0 6-27,0-1 3,0 5 19,0 0-34,0 0-8,0 0-5,0 5-16,-2 23 13,-4 11 3,1 9 0,5-3 0,0-4 2,3-5-4,19-5-2,7-4-39,5-5-9,5-10-17,1-4-16,-1-8-53,-8 0-128</inkml:trace>
  <inkml:trace contextRef="#ctx0" brushRef="#br0" timeOffset="672348.8469">4665 14183 86,'0'0'109,"0"0"-72,0 0 6,0 0 9,0 0-9,0 0 1,-7 0-19,7 0 5,0 0 26,-2 0-6,2 0 6,-2 0-15,-3 0-20,3 0 20,-1 0-27,1 0 15,2 0 6,0 0-29,0 0 0,0 0-6,0 0-11,0 0 10,7 0-13,15 0 14,7 2-1,8 6 5,0-1-4,5-2 0,1 2 7,-1-2-13,-4-1 6,-5-4 0,-10 0-2,-10 0 2,-8 0 0,-3 0 1,-2 2 6,0-2-4,0 0-3,0 6-2,0 8-7,0 10 12,-10 10-3,-2 7 0,-1 5-14,-4 5 2,-7 4-42,-6 3 1,-3-3-35,2-8-53,0-10-125</inkml:trace>
  <inkml:trace contextRef="#ctx0" brushRef="#br0" timeOffset="672904.1738">5418 14091 218,'0'0'89,"0"0"6,0 0-45,0 0-8,0 0 43,0 0-25,-57-54-29,57 54 0,-1 0-25,-3 0 8,-3 6-14,-9 20 0,-3 12-4,1 4 10,2-2-4,7-3-2,9-2 2,0-9-7,0-2 5,16-6 0,3-4-1,8-2 3,1-12-2,2 0 0,2 0 3,1 0 1,-8-13-4,-1-10 2,-6 1 13,-7-5-13,-6-2 9,-3 0-2,-2 2 0,0 3-15,0 5 6,0 6-1,-13 6-5,-10 4-28,-4 3-47,-9 0-18,-1 0-152</inkml:trace>
  <inkml:trace contextRef="#ctx0" brushRef="#br0" timeOffset="684333.3503">14986 10036 120,'0'0'54,"0"0"-43,0 0 14,0 0 26,0 0 7,0 0-45,-29 54 14,29-50-16,0 3 1,4 0 27,0 3-25,4 4 10,0 6 23,-3 4-37,1 7 15,-2 2-10,-1 4-9,0 2 19,-1 5-19,0 5 19,0 1 1,-1 1-25,2 0 18,0 3-13,-1 0 2,-2 3 11,0-1-15,2 2-3,0 2 5,0 0 3,-2-2-14,2 2 5,-2-2 0,0 0 2,4 1 0,-2-2-2,2-6 0,3 4 6,-3 1-11,4-2 5,2 4 0,-3-2 0,1-2 4,-1-4-4,0 0 0,2 2 3,-3-5-8,1 3 5,0 0 0,0 0 0,1 3 3,-1-8-3,-1 1 0,2-1 3,-6-4-9,-2 0 6,0 1 0,0-1 0,0-2 2,-2 1-2,-6-3 0,2-3 4,1 0-10,1-2 6,0 6 0,4-2 2,0 0 1,0 2-3,0 0 0,-2 2 3,2-1-6,-5-4 3,3-4 0,2 1 2,0-2 2,0 4-3,0-2-1,0 0 2,0 6-6,4 2 4,5 7 0,0 0 1,0 0 0,-4-5-1,1-3 0,-2 4 3,-1-2-6,1-2 3,-4 3 0,2-4-1,-2 2 4,0 2-3,3 1 0,-1-1 5,-2 0-11,2-2 6,-2 2 0,0 6 0,0-2 2,0 5-2,3-5 0,-1-1 3,2 1-3,-2 7 0,0-2 0,1 2-1,3 0 3,-2-11-2,6 2 0,-6 0 3,1 0-3,1 2 6,-4 2-5,0 2 6,2 8-6,-2 6-1,-2 3 5,0-5-3,0-1 3,0-8-5,0 1 0,0 1 7,-6-11 2,2-7-8,4 4-1,0-1 6,0-1-6,0 0 6,0-11-2,0 2-3,0-6-1,0 2 0,0 1-1,0-4 8,0 4-11,0-1 4,0 6 0,-6 3 0,1-4 4,-1-4-4,2-1 0,4 1 0,-4-2-3,4 1 2,0-1-1,-2 1 1,2-3-2,0 0 3,0 4 0,0 3-2,0 2 0,0 4 2,2-7 0,2 8 0,0-5 0,0 9 0,-2 2 0,3-2 1,-4-5-1,4-1 0,3-4 0,-2 1-1,0 0 2,1 3-1,-5-3 0,2-6 2,0 6-4,0-6 2,0 6 0,-2-6-1,3 6 1,-2-6 0,0 6 0,1-2 2,0 2-4,0-4 2,0 5 0,1 4-2,-1-5 3,2 8-1,0-6 0,4 7 1,-3 0-1,-4 4 0,5 7 1,-3-2-4,4-1 5,-1-3-2,6-2 0,1-5 1,-1 2-1,1-5 0,-4 0 0,1-7 2,-4 3-1,1-1 2,-2-4-2,2 7 1,-2-1 0,1 11-2,0 2 0,0 12 8,-2 0-6,1 5 2,3-1-4,-4-8 2,-1-6-2,1-11 0,-4-11 0,0-13 0,0-4 2,-2-4-2,0 0 0,4 4 0,-2 10-3,0 3 3,-2 12 0,0-2-3,0 0-1,0-5-7,0-14 4,0-5-16,0-8-23,0-4-73,0-45-117</inkml:trace>
  <inkml:trace contextRef="#ctx0" brushRef="#br0" timeOffset="685932.9682">2349 15342 70,'0'0'81,"0"0"-16,0 0-4,0 0 12,0 0-4,0 0-21,0-5-3,0 5-19,0 0 24,0-3 12,0 3-12,0 0 7,0 0-30,0 0 0,0 0-20,0 0-7,0 17 0,0 15-1,0 7 1,0 1 0,4-3 3,5-6-2,5-4-1,-1-9 0,5-9-1,-1-6 1,8-3-6,0 0 0,4-26 6,0-9-7,-5-7 6,-4-1-2,-6 2 2,-10 1 1,-2 10 0,-2 11 8,0 6-6,0 13 16,0 0-13,0 0-5,0 27-5,0 14 5,9 11 0,3 3-2,3-2 2,4 0 0,5-5 0,1-6-49,2-2-17,-6-12-75,-8-7-85</inkml:trace>
  <inkml:trace contextRef="#ctx0" brushRef="#br0" timeOffset="686404.0778">2587 15127 216,'0'0'116,"0"0"-54,0 0-8,0 0 16,-149-40-29,108 40-3,-6 18 3,1 18-22,1 18 2,-5 23-5,7 11-8,2 10 16,10-4 0,16-9-9,15-10-4,0-17-10,35-7-2,19-13-2,15-18 3,16-18 5,15-2-2,7-30 1,0-17 0,-8-8-1,-17-7-1,-18-5-2,-21 4 0,-20-10 7,-21 4-7,-2-4 35,-31-2 21,-21 12-33,-17 9-3,-9 16-12,-7 13-6,-2 16-2,3 9-5,3 13-13,9 21-38,21 9-68,18-7-76,25-8-232</inkml:trace>
  <inkml:trace contextRef="#ctx0" brushRef="#br0" timeOffset="691075.9339">7318 14766 164,'0'0'84,"0"0"-24,0 0-49,0 0 27,0 0 51,0 0-39,0 0-10,17-72 0,-17 72 4,0 0 5,0 0-26,0 0-4,0 14-18,-4 17 8,-14 13-7,3 7 6,4 2 0,3-1 11,8-3-16,0 6 1,0-11-4,5 2 7,17-4-15,9-8-3,7-3-34,5-8 0,1-7-62,-3-9-12,-4-7-155</inkml:trace>
  <inkml:trace contextRef="#ctx0" brushRef="#br0" timeOffset="691525.6576">7572 14973 387,'0'0'66,"0"0"0,0 0-64,0 0 3,0 0-3,0 0-1,127-28 5,-101 52-5,-5 6 1,-19 5-2,-2 6 1,-12-3 1,-24-1-4,1-10-3,4-4-5,7-14 4,14 0 10,9-9-4,1 0 0,0-5-1,22-18-6,11-12 0,5-1 7,-2-10-1,-3 4 1,-8 2 0,-5 8 8,-9 9 0,-9 10 29,-2 5-9,0 6 21,0 2-6,0 0-26,0 0-13,-9 20-4,3 9 0,-4 6-5,7 1 5,3 0 0,0 0 0,0 0 1,17-2-2,5-4-29,7-7-68,3-11 4,3-12-53,-1 0-104</inkml:trace>
  <inkml:trace contextRef="#ctx0" brushRef="#br0" timeOffset="691752.5194">8055 15165 362,'0'0'127,"0"0"-107,0 0 7,0 0-8,0 0-18,0 0 20,-3 53-17,3-27-3,0 0 3,0 2-4,0-6-10,0 0-45,6-4-45,-2-15-129</inkml:trace>
  <inkml:trace contextRef="#ctx0" brushRef="#br0" timeOffset="692172.2615">8142 14997 134,'0'0'264,"0"0"-187,0 0-59,0 0-18,0 0 0,0 0 5,32 14 4,-19 9-2,1-2-6,-1-5 4,-3-4-6,2-4 1,-1-8 0,1 0-1,1 0 3,-5-13-2,2-8 0,-4-3 2,-4-1-2,1-1 4,-3 1-2,0 9 21,0 8-1,2 2 32,-2 6-45,2 0-9,2 23-8,1 20 0,2 11 8,-3 6 2,-2 5 4,1 3-6,-3-4 0,0 1 2,-14-10-8,-12-6 5,-3-15-13,-2-11 12,4-13 2,6-10 2,11 0 27,0-2-10,10-20-6,0-14-13,4-8-3,28-9 3,10-5-22,11-4-16,4 3-49,-2 5-37,-7 5-108</inkml:trace>
  <inkml:trace contextRef="#ctx0" brushRef="#br0" timeOffset="692421.1082">8479 14800 319,'0'0'117,"0"0"-67,0 0 9,0 0-23,0 0-6,0 0 5,35-25-21,4 61 20,14 11 6,-1 8-22,-8 7 7,-7-3-10,-8 4-12,-10-1 13,-7-3-16,-12-1 2,0-6-2,-4 3-41,-23-8-32,-7-4-87,4-22-72</inkml:trace>
  <inkml:trace contextRef="#ctx0" brushRef="#br0" timeOffset="693228.7041">9761 15112 366,'0'0'97,"0"0"-77,0 0 11,0 0 13,0 0-39,0 0-5,85-7 47,-17 7-9,13 0-11,1 0-12,-4-4-12,-9 0 6,-9-2-9,-8 2 4,-8-4-4,-8-2 2,-12 2-2,-8 2 0,-12-2 8,-1 4-8,-3-5 0,0 2 0,0 0 15,0 7-14,0-5 0,-7 1-1,-8 1 0,1-10-4,-6 3-1,0 1 5,4 0 3,3 1 1,4-1-4,2 4 33,5 1-13,0 0 18,2 0-8,0 1-28,0 2 5,0 1-6,16 0-1,10 0 0,8 16 0,0 8-2,-3 6 2,-4 0 0,-8 7-8,-5-2-11,-14 1-33,0 9-67,-29-9-65,-12-2-141</inkml:trace>
  <inkml:trace contextRef="#ctx0" brushRef="#br0" timeOffset="694150.1392">11565 14761 282,'0'0'103,"0"0"-66,0 0 20,0 0 15,0 0 30,0 0-59,-37-43-33,24 65 0,-5 26-5,-7 15-1,-4 4 17,0 8-9,3-2 13,6 2-7,7-3-16,10-1-1,3-9-1,0-8-9,25-13-41,12-18-58,10-14-44,7-9-138</inkml:trace>
  <inkml:trace contextRef="#ctx0" brushRef="#br0" timeOffset="694787.7469">11775 15034 312,'0'0'96,"0"0"-37,0 0 1,0 0-5,0 0 1,0 0-44,37-55-6,-8 55-6,-1 0 0,-1 16 0,-9 18 2,-7 10-2,-11 7 0,0 7-2,-22-7 2,-12 0-24,1-7-12,7-9 17,7-12-5,9-14 10,10-9 1,0 0 12,6-17-2,24-17 5,7-8-2,3-10 16,0 2-9,-2-5 8,-5 7-7,-8 8-8,-10 8 20,-7 10 10,-6 7 0,-2 9 15,0-1-17,0 5 6,0 2-18,0 0-13,0 0-3,0 0-8,0 6 8,-10 14-4,2 8 12,1 6-8,7-2 0,0 7 0,0-6-9,9 2 9,9-5-2,4-2-18,4-7-37,6-6-20,1-11-42,5-4-37,-2 0-57</inkml:trace>
  <inkml:trace contextRef="#ctx0" brushRef="#br0" timeOffset="695021.6056">12333 15272 156,'0'0'232,"0"0"-147,0 0-47,0 0 3,0 0 13,0 0-44,0 19 5,0 10 20,0-1-30,0 2 9,0 0-12,0-2-4,0 0-10,0-4-98,2-10-85</inkml:trace>
  <inkml:trace contextRef="#ctx0" brushRef="#br0" timeOffset="695786.133">13038 15033 97,'0'0'79,"0"0"-38,0 0 57,0 0-17,0 0-23,0 0 2,-67-104 3,67 102-16,0 2-7,0 0-40,-2 14-1,2 14-2,0 11 3,0 0 14,0-3-11,4-6-2,11-2-1,3-10 7,3-5-10,2-3 3,2-10-4,0 0 0,0 0-12,-6-9 8,-1-9-1,-7-5-11,-2-4 20,-6-3 0,-1-2 0,-2 0 18,0 9-6,0 6 19,0 8-5,0 6-11,0 3-8,0 0-7,0 0-13,0 23 13,0 12 0,0 9 2,0 0-2,0 2 6,0 7-6,-5 1 0,-10 0-1,-11-3 1,-4 4 0,-10-11 0,-4-6-3,-2-4 3,5-11-2,7-10-3,7-4 5,8-9 0,9 0 3,4 0 3,6 0-2,0-18-2,2-9-4,22-5 2,6-4-4,14 2 2,2-3-29,-1 8-22,7 0-26,-1 4-70,-2 1-94</inkml:trace>
  <inkml:trace contextRef="#ctx0" brushRef="#br0" timeOffset="696007.0012">13445 15133 255,'0'0'73,"0"0"-59,0 0-12,0 0-2,0 0 0,0 0-2,120-14-16,-92 14-19,2-4-53,-1-2-103</inkml:trace>
  <inkml:trace contextRef="#ctx0" brushRef="#br0" timeOffset="696274.8338">13748 14985 318,'0'0'82,"0"0"-61,0 0 23,0 0-6,0 0-2,0 0-28,26 28 10,-18 8 31,-3 8-7,-3 0-4,-2 5 7,0-2-28,0 4-9,0-5-4,-4-2 4,-4-10-16,2-6 5,1-6-41,3-12-5,2-2-50,0-4 6,0-4-18,0 0 40,0-18-60,0-8 5</inkml:trace>
  <inkml:trace contextRef="#ctx0" brushRef="#br0" timeOffset="696521.686">13782 14950 123,'0'0'131,"0"0"-38,0 0 0,0 0-6,0 0-39,0 0-30,38-39-8,-9 37-9,2 2 4,3 0-3,-3 0 3,-9 4-7,-9 13 2,-6 6 0,-7 3-5,0 3 4,0 0 1,-23 0 0,0-4-28,-6-4-12,0-6-52,0-6-178</inkml:trace>
  <inkml:trace contextRef="#ctx0" brushRef="#br0" timeOffset="696933.6019">14186 14726 351,'0'0'110,"0"0"-6,0 0-25,0 0 11,0 0-39,0 0-36,-16-14 7,16 14-20,2 0 2,22 14-3,12 18 4,13 17 16,5 5 1,-8 8-15,-11 3 9,-18 8-11,-17 2-4,-31 15-1,-34 9-71,-13-2-85,-6-15-229</inkml:trace>
  <inkml:trace contextRef="#ctx0" brushRef="#br0" timeOffset="698704.5126">4326 15205 60,'0'0'69,"0"0"-6,0 0-11,0 0 35,0 0-18,0 0 13,-16-51-30,13 48 32,3 2-14,-1 1-44,1-3 8,0 3-26,0 0-4,0 0-8,0 12 5,0 15-1,0-4 0,0 1 6,7 1-8,-1-4 2,2 2 0,2-9-1,-1-5 1,0-4-4,-3-5-5,3 0-11,1 0 20,3-10 0,1-19-9,1 1 6,-5-2-4,0 1 7,-6 7-4,-4 3 11,2 6-8,-2 8 2,0 5-1,3 0 0,-3 2-1,6 24-2,2 13 0,-2 7 6,5 4-7,0 2 4,-2 3 0,-3-8 1,-3-7 2,-3-4-6,0-8-14,-18-1-13,-10-9 28,-11-6-14,0-7 11,3-5 3,0 0 4,8 0 0,8-17 11,8-6-4,10-4-2,2-5-7,14-7-1,26 3-4,14 0-8,7 4-16,1 8-47,-2 6-62,-8 6-62</inkml:trace>
  <inkml:trace contextRef="#ctx0" brushRef="#br0" timeOffset="699094.276">4772 15093 388,'0'0'105,"0"0"-79,0 0 44,0 0-16,0 0-37,0 0-12,0 0-5,0 12 0,22 7 6,5 2-3,4-1 3,4-3-2,2-4 1,-1-4-4,3-8-1,-6-1 0,-6 0 7,-9 0-4,-9 0-2,-9 0 12,0 0 14,0 0 36,0 0-54,-13 13-1,-12 16-13,-10 12 5,-4 5-5,6 3-4,4-2-17,9-1-5,7-6-37,8-4-32,5-13-21,0-14-115</inkml:trace>
  <inkml:trace contextRef="#ctx0" brushRef="#br0" timeOffset="699447.0589">5501 15066 311,'0'0'84,"0"0"-12,0 0 54,0 0-1,0 0-49,0 0-34,11-33-42,-32 69 0,-2 10-2,-3 9 11,9-4-15,12-2 6,5-7 0,0-6 2,16-10 1,6-12-3,7-7 0,2-7-15,8 0 9,-1-26-9,-1-9-3,-8-8 13,-8 4-14,-11-5 7,-7 1-17,-3 2-24,-3 0-57,-27 15-8,-16 9-81,-18 17-44</inkml:trace>
  <inkml:trace contextRef="#ctx0" brushRef="#br0" timeOffset="707726.4068">11455 16012 194,'0'0'87,"0"0"-43,0 0 0,0 0-13,0 0-7,0 0-14,0 0 38,-47 100-2,29-47-1,-2 5 5,2 12-4,3 6-14,3-4-3,5 0-26,7-10-2,0-8 1,0-10-2,21-8-13,10-9-51,9-14-35,5-9-21,1-4-46</inkml:trace>
  <inkml:trace contextRef="#ctx0" brushRef="#br0" timeOffset="708271.7868">11912 16211 107,'0'0'231,"0"0"-177,0 0 9,0 0 38,0 0-23,0 0-41,-14-15-21,10 15-10,-3 8-12,-4 18 5,0 10 1,0 9 11,2 5-7,5 0 5,1-2-5,3-12 6,0-2-10,9-2 0,13-10 1,3-4-3,4-7 8,-2-8-6,4-3 2,0 0 8,-4 0-13,4-17 4,-6-10-1,-2-4 14,3-14-14,-7-5 2,-5-5 3,-7 8 2,-7 2-9,0 13 2,-16 10 0,-13 8-2,-7 10 2,-9 4-18,-8 0 2,-2 14-24,-1 4-18,12 5 2,11-6 10,20 10 8,13-9-45,0 4-103</inkml:trace>
  <inkml:trace contextRef="#ctx0" brushRef="#br0" timeOffset="708598.1473">12317 16641 403,'0'0'38,"0"0"-16,0 0 51,0 0-3,0 0-20,0 0-35,0 10-13,0 2 12,0 7-12,0 4 4,0 12-6,-6 9-33,-23-3-143</inkml:trace>
  <inkml:trace contextRef="#ctx0" brushRef="#br0" timeOffset="719327.9036">12712 16218 327,'0'0'64,"0"0"-1,0 0 4,0 0-26,0 0-18,0 0-20,0 0-2,6-27-1,-3 27 0,-3 0 4,3 0-2,-1 17 28,2-2-6,5 2-15,-1 1 8,4 0-14,-3-4 3,-1 3-3,0-13 3,-2 5-6,1-9 0,1 0 2,6 0 3,-1-4 2,3-14-4,2-8 3,-3-2-1,3 2-5,0-6 2,-3 6 1,1 4 1,-7 8 0,-5 6-1,2 5 10,-4 3-9,2 0-8,2 7 0,3 23 4,1 11 3,-4 8 0,-2 4 12,1 10 13,-5 4-27,0-5 3,-2-4-4,-19-8 8,-2-14-6,-6-6 0,-5-6-2,3-8 1,6-10 5,7-2-6,9-4 0,3 0 2,4 0-9,-1-18 2,3-14 0,0-8 3,20-8-16,9-3-5,4 4 4,10 3-9,6 5 0,5 10-37,4 2-8,0 9 1,-8-3-54,-5 2-60</inkml:trace>
  <inkml:trace contextRef="#ctx0" brushRef="#br0" timeOffset="719574.8224">13322 15990 271,'0'0'139,"0"0"-62,0 0 26,0 0-28,0 0-31,0 0-43,-8 0 12,35 23 24,6 8 7,9 0 3,5-4-19,-5 4-8,-5 8 2,-14 7-22,-11 17 5,-12 9-1,-27 16-4,-30 6-36,-13-5-31,-4-9-64,5-21-73,3-14-179</inkml:trace>
  <inkml:trace contextRef="#ctx0" brushRef="#br0" timeOffset="720649.3088">9894 16549 198,'0'0'37,"0"0"-37,0 0 0,0 0 3,0 0 9,0 0 11,-80-9 12,80 9 27,0 0-2,-2-5-2,2 5 14,0 0 18,0 0-38,0 0-16,0 0-13,0 0-19,2 0-4,25 0 3,15 0 20,14 0 16,14 0-29,14-6 1,3-3-8,6 6 7,-1-6-14,-7 4 4,-10 1-5,-17-4 0,-20 4-9,-17 2 14,-11 2-1,-10 0 9,2 0-9,-2 0 1,0 0 0,0 0 5,0 0-1,0 0-4,0-4 3,0-8 2,0 2-9,0-8 4,-2 0 0,-8-1 2,3 5 2,-5-1-4,1 1 1,-2-4 6,-3 0-13,1 5 6,1-1 0,1 4 3,1 3 2,6-4-3,4 11 11,0-4-8,2 4 2,0 0-7,0-4-1,0 4-7,0 0 5,2 0 3,16 0-4,6 4 2,4 25 0,4 10 2,-1 14-1,-8 5-6,-9 5 7,-14 8-5,-29 9-29,-39-3-97,-26-11-249</inkml:trace>
  <inkml:trace contextRef="#ctx0" brushRef="#br0" timeOffset="721531.7628">7751 16145 311,'0'0'138,"0"0"-69,0 0 26,0 0-24,0 0-2,0 0-13,-17-17-29,11 17-10,-7 5-17,-8 27 4,-6 7-2,-2 15 13,5 8-5,6 5 6,7-7-15,11 1-1,0-3 0,11-12 0,23-7-3,16-13-34,16-16-22,7-10-14,3 0-69,-9-10-30,-16-11-149</inkml:trace>
  <inkml:trace contextRef="#ctx0" brushRef="#br0" timeOffset="722148.3864">8022 16262 365,'0'0'105,"0"0"-27,0 0-24,0 0-10,0 0-16,0 0-25,17-18 2,8 23-1,-2 16-4,-3 11 7,-7 0-6,-9 3 1,-4 0 1,0-3 0,-6-1 2,-15-11-5,6-4-8,1-11 6,8 0-14,6-5 7,0 0-1,0 0-13,0-5 18,0-18-28,9-12 8,9 4 24,0-10-1,4 6 2,-2 4 0,-3 7 2,-3 8-1,-5 6 0,-6 6 2,0 4 21,-3 0-7,0 0 6,0 0-3,0 0-19,0 0 11,-13 14 1,3 9-6,-2 7 2,7-2-6,5 6-3,0-2 0,0-2-5,7 2-4,9-5-19,4-10-2,-2-2-24,-1-8 3,-1 0 21,-6-4 23,-4-3-2,-2 0 9,-1 0 19,-2 0 5,2 0 6,-3 0-15,2 0-1,-2 0 4,0 0-17,2 0-1,0 9 3,1 4-2,-1 1 5,3 5-3,-1-7-6,3 1-52,-1-5-16,4-6-68</inkml:trace>
  <inkml:trace contextRef="#ctx0" brushRef="#br0" timeOffset="722629.0898">8417 16288 423,'0'0'89,"0"0"-60,0 0-22,0 0 0,0 0 23,0 0-18,19 23-9,-17 9 10,4 3 3,-2-4-15,0-4 1,3-13-2,-3-5 0,0-6 3,2-3-3,-2 0 0,5-7 2,3-21 0,7-12 3,-3 1-5,-1 2 0,-6 7 11,0 7-11,-5 14 14,-4 4 13,3 5-24,1 0-6,2 14-7,5 18 10,1 17 3,-1 9 1,-2 4 0,-2-8-4,-3-1 5,-4-14-8,0-3 3,0 0 0,-16-9-2,-1-10 5,-1-7-3,0-5 4,7-5 0,2 0-2,5 0-1,4-15-1,0-15-2,6-10-37,25-10-15,9-24-18,7-8-126,3-7-112</inkml:trace>
  <inkml:trace contextRef="#ctx0" brushRef="#br0" timeOffset="722878.9359">8782 16044 436,'0'0'89,"0"0"-88,0 0 9,0 0 24,0 0 33,0 0 13,0 0-30,123 106-25,-63-70 3,1 8-21,-12 2 2,-14 12-6,-22 12 2,-13 11-10,-40 9-10,-32-2-88,-17 2-109</inkml:trace>
  <inkml:trace contextRef="#ctx0" brushRef="#br0" timeOffset="725959.1598">4502 16423 495,'0'0'56,"0"0"-34,0 0-22,0 0 0,0 0 21,0 0-7,80-62 1,-51 57 1,0 2-16,-4 3 18,-5 0-16,-7 22 1,1 7 5,-10 14-6,-2 1 3,-2 5-5,0-6 10,-16-2-9,-3-9-1,-2-6 1,6-13 5,8-4-5,3-9 0,4 0 1,0 0 5,0 0-13,4 0 7,23-22-1,14-9 5,0-8-3,6-7-2,-2-3 0,-12-6 4,-4-3-9,-8 15 6,-15 2-1,-4 14 9,-2 15-7,0 1 27,0 11 2,0 0-31,-4 6-1,-10 29-2,-1 15 3,-1 12 0,5-4 0,8 1 0,3-10-3,0-1 6,30-8-10,10-13-5,11-10-15,9-17-7,5 0-19,2-3-36,-5-28-63,-10 0-163</inkml:trace>
  <inkml:trace contextRef="#ctx0" brushRef="#br0" timeOffset="726242.9848">5300 16361 353,'0'0'92,"0"0"-65,0 0 12,0 0-3,0 0-23,0 0-8,23-5 3,14 14 8,8 1-12,2 2 9,-8-7-10,-5 0-2,-10-1 3,-12-1-3,-5 2 11,-7 9-9,0 4 1,0 10 19,0 6-5,-9 10-6,-11 2-7,-3 2 3,4 6-16,0-5 4,7-3-70,4-2-32,8-18-66,3-8-140</inkml:trace>
  <inkml:trace contextRef="#ctx0" brushRef="#br0" timeOffset="726580.7786">6020 16378 493,'0'0'101,"0"0"-77,0 0-12,0 0 83,0 0-45,0 0-45,-8 23-4,0 17-1,2 4 2,6-4-2,0 1 3,0-9-4,16-6 1,3-5 0,2-10 1,1-4 2,0-7-1,0 0 4,2-7-5,0-25 10,-5-6-11,-3-5 0,-9-1 0,-7 4-12,0 8-2,0 9-14,-23 7-24,-4 16-16,-13 9-91,-9 17-114</inkml:trace>
  <inkml:trace contextRef="#ctx0" brushRef="#br0" timeOffset="727554.1786">2814 16329 413,'0'0'92,"0"0"-70,0 0 2,0 0 42,0 0 10,0 0-36,0-18-35,0 18-2,-3 5-3,-9 9 5,-4 7 4,4 3 12,2 2-18,5 2 7,5 2-10,0 0 0,0-6 3,2 3-3,15-6 0,-2-3 1,3 4 1,-3-4-2,-1-4 0,-3 4 1,-2-10 0,-2 6 3,-3-4-4,-4 2 0,0 2-1,-6 3-8,-26 1-30,-15 0-75,-9-8-54,-4-6-83</inkml:trace>
  <inkml:trace contextRef="#ctx0" brushRef="#br0" timeOffset="727989.9115">2899 16387 67,'0'0'74,"0"0"-73,153-103 1,-123 73 1,-17 8 58,-13 4 51,0 4-34,-3-4-28,-18 4-3,-8-4-26,-2 10-2,-10 4-9,-5 4 19,-10 0-13,-11 18-13,-9 12 6,-3 10 18,-2 15 2,10 10 12,13 8-15,17 7-2,22-4-15,19 0-7,4-6 2,38-12-4,14-12 0,11-11 5,7-17-3,1-13 3,1-5 2,0-17-7,-11-19 8,-10-8-7,-12-2 0,-17-12 6,-12-5-6,-12-2 7,-2-4-8,-11 3 3,-18 12-7,-7 14-8,-2 17-11,-4 23-9,-10 0-65,-8 32-84,-2 12-54</inkml:trace>
  <inkml:trace contextRef="#ctx0" brushRef="#br0" timeOffset="729268.8441">3341 17517 301,'0'0'103,"0"0"-75,0 0-11,0 0 21,0 0 34,0 0-35,-12 0-25,-1 19-12,-5 3 8,-2 4 5,-2 6 13,4-3-15,5 3 13,3-1-21,8-7 4,2 2-7,0-8 6,0 1-13,10-7 4,7-7 3,4-1 0,-1-4 0,1 0-9,2 0 7,-5-14-14,-3 0-7,-4-5 4,-3-1-19,-8 7 38,0 3-12,0 10-10,0 0 13,-10 0-38,-7 0-11,-8 18-38,-7 0-18,2 1-106</inkml:trace>
  <inkml:trace contextRef="#ctx0" brushRef="#br0" timeOffset="729722.5655">3361 17351 321,'0'0'80,"0"0"-38,0 0 0,0 0 8,0 0 19,-119-18-55,86 59-2,-5 17 11,0 18-18,0 3 18,12 8-7,8-3-7,7-3 4,11-9-13,0-6 5,4-8-5,28-14-8,10-8 8,9-14-1,11-22 2,5 0 2,7-34 1,-2-12-4,-2-6 6,-3-3 1,-9 2-3,-9-5-4,-12 3 0,-13-6 17,-18 3-3,-6 5 7,-11-1-16,-22 8-2,-8 5-6,-3 7 1,-1 17-17,-2 12 5,-4 5-29,2 0-14,-2 12-36,4 6-62,7 1-105</inkml:trace>
  <inkml:trace contextRef="#ctx0" brushRef="#br0" timeOffset="731680.3623">11901 17281 458,'0'0'116,"0"0"-69,0 0-3,0 0-22,-116 102-2,77-40 17,6 10-18,6 9 5,10-5-3,10-1-18,7-4-3,0-8 0,27-10 2,9-8-6,5-13-20,10-10-32,6-12-49,1-10-67,-7 0-163</inkml:trace>
  <inkml:trace contextRef="#ctx0" brushRef="#br0" timeOffset="734911.1858">12255 17587 260,'0'0'76,"0"0"2,0 0 9,0 0 16,0 0-52,0 0-42,0 0 21,-31-12-20,31 12-5,0 0 2,0 0-1,2 0-1,12 0-5,3 0 6,6 0 5,1 9-6,1 9-5,-6-1 0,-3 6 5,-7 0-11,-5-2 6,-4 7-11,0 2 11,-22-5-25,-4-4 21,-4-3 3,8-6-10,6-3 7,8-8 4,6-1 0,2 0 4,0 0-4,0 0 0,0 0-3,16 0-6,5-14 9,8-7 0,2 2 1,5-8-6,-1 4 3,-2-3 2,-7 0 0,-6-3 7,-6 3-8,-8 1 1,-5 3 0,-1 2 10,0 4 3,0 9 12,0 4 14,0 3-19,-5 0-13,-10 0-7,3 26 0,-6 2-7,3 8 8,5 0-1,4 3 0,6 0 2,0-3-8,0-4-9,6-1-42,14-12 0,5-1-51,2-14-26,4-4-66,0 0-17</inkml:trace>
  <inkml:trace contextRef="#ctx0" brushRef="#br0" timeOffset="735102.0656">12689 17816 260,'0'0'142,"0"0"-58,0 0 23,0 0-40,0 0-43,0 0-24,0-4 0,0 12-3,0 6 9,0 5-9,0-2 3,0 1-5,0 5-21,-4-1-60,-5-5-27,3-5-171</inkml:trace>
  <inkml:trace contextRef="#ctx0" brushRef="#br0" timeOffset="735781.2004">12990 17575 176,'0'0'116,"0"0"8,0 0-48,0 0-9,0 0 6,0 0-49,-9-14-15,9 14-9,0 0-14,0 14 14,0 13 4,0-1-2,0-2 4,3-6-6,11 3 0,1-12-3,5 2 1,5-8-5,2-3-20,4 0-3,-3 0 3,-1-14-13,-7-4-1,-7-4 23,-7 0 18,-6 3 0,0 6 15,0 1 11,-6 5 26,0 7-30,4 0 2,-3 0-24,3 0-11,-2 0-3,1 7-8,1 1 2,0-4 14,2-4-13,0 0 5,0 0 14,0 0-5,0 0 5,0 0 0,0 0 2,0 0-5,0 0 3,0 4-3,0-2-10,0 2-42,0-1 39,0 2-53,0-1-38,0 1-8</inkml:trace>
  <inkml:trace contextRef="#ctx0" brushRef="#br0" timeOffset="737049.9767">13196 17580 126,'0'0'40,"0"0"16,0 0-22,0 0-22,0 0 22,0 0 8,0 0-5,-36-5-15,27 5 31,-2 0-18,6 0-20,1 0-8,0 0 5,2 0-11,-5 0 12,0 0 9,0 0-10,-1 0 15,-1 0 4,-3 0-20,6 0 10,-1 0-11,3 0-6,-1 0 1,0 0 0,-2 9-5,1 1 0,2-2-3,2 6 1,0-2 2,0 2 0,2 0-2,0 0 2,0 2 0,0-2 0,0 4 4,0-6-6,2-2 2,6 4-1,-2-6 0,3 2 1,3-6 0,1 1-3,3-2 8,-1-3-12,4 4 13,-3-2-6,1-2 5,-2 0-2,-3 0-3,-1 0 1,0 0 4,4 0-5,2-6 0,-5-2 0,7 1 2,-4-4-2,-1 2 3,-6 0-3,-1-5-3,-5 2 1,-2 2 4,0-8-2,0 2 3,0-2 4,-9 4-7,1-5 0,-2 10 3,1 1-7,3 0 2,0 8 2,-4 0-3,-1 0 5,-7 0-2,-1 0 0,-2 0 7,1 0-11,5 0 4,2 0 0,5 0 2,0 0 1,5 0-3,-1 0 0,2 0 0,-3 0-1,-2 0 1,1 0 0,-1 0-3,3 0 5,-2 0-2,0 8 0,2 0-3,0-2-1,-1 6 3,3 2 1,0 0-5,0 4 5,2-1 0,0 3-1,0-8 3,0 1-5,0 0-1,0 4 4,2-2 0,4-6 2,1 3-1,1-2-1,2-2-8,1-1 7,0-4 1,3 1-2,1-4-2,1 0 8,4 0-2,-4 0-2,4 0 1,-5 0-5,-1 0 0,-6 0 4,1-5-6,1-4 7,-2 1-1,1-2 3,-2-4 2,4-2-6,0 2 1,-3 0 0,2 0-1,-3-2 1,-5-2-3,-2 4 3,0-3-1,0 4-1,0-1 2,-8 0 0,-5 2 0,0 2 0,-3 2 0,1 1 0,-1 7-7,-5 0-13,-4 0-59,2 0 13,3 7-51,7-3-54</inkml:trace>
  <inkml:trace contextRef="#ctx0" brushRef="#br0" timeOffset="737513.8196">13433 17383 298,'0'0'89,"0"0"-17,0 0 45,0 0 1,0 0-68,0 0-9,-19-14 0,19 14-29,2 0-4,23 0-7,16 0 5,5 14 13,3 12-11,0 14 1,-9 10 1,-8 9-4,-19 11-1,-13 13-5,-21 18-4,-39 28-60,-22 23-129,-14 4-194</inkml:trace>
  <inkml:trace contextRef="#ctx0" brushRef="#br0" timeOffset="739043.1342">9848 17788 251,'0'0'50,"0"0"-1,0 0-10,0 0-11,0 0 17,0 0-20,80-4 6,-39 4 6,10 0-17,6 0 11,15 0-6,5 0-15,15 0 5,6-3-13,7-6-2,6 3 2,8-2 1,-6-1-6,-8 0-7,-25 1-16,-27 2 12,-24-2 1,-26-2 12,-3-7 1,-22 3 0,-17 2 15,-7-3-13,-1 3 9,0 4-3,11 2-6,12 1 12,13 5-3,6-3-10,5 3-2,0 0 0,0 0-7,0 0 7,0 0-7,0 0 8,5 0 0,6 0 4,4 0-3,0 0-1,5 12 5,-1 5-5,-4 12 2,-5 1-2,-10 6 0,-7 14-18,-46 8-66,-32 9-168</inkml:trace>
  <inkml:trace contextRef="#ctx0" brushRef="#br0" timeOffset="740341.7788">4854 17548 496,'0'0'45,"0"0"-41,0 0 3,0 0 3,0 0 55,0 0-30,-5-31-35,5 31-4,0 23 4,7 3 7,3 14-5,-2-4 21,1-1-18,3-4 6,-2-13-7,1-4 3,5 0-7,-1-10 0,4-4 0,-1 0 6,1 0-5,2-18 4,-3-4-3,-1-5 6,-5 6-8,-1-7 0,-5 5 2,1 2-2,-3 10 1,-3 8-1,5 3 0,-3 0-21,3 3-5,1 22 17,4 13 9,-2 3-8,-3 8 9,-4 6-1,-2-4 0,0 0 2,-2-1-4,-13-6 2,-5-8-1,-7-6-6,-4-8 13,-7-8-6,5-4 1,2-6-1,8-4 0,9 0 0,6-14 0,8-8-8,0-4 0,0 4-3,18-7 10,15 2-22,7 5-7,7-4-19,4 8 0,5 0-16,2 1-31,2-3-39,7-6 18</inkml:trace>
  <inkml:trace contextRef="#ctx0" brushRef="#br0" timeOffset="740662.83">5554 17612 123,'0'0'121,"0"0"1,0 0-21,0 0-30,-107-104 33,105 104-25,2-5-46,0 5-23,0 0-7,0 0-6,0 10-11,16 13 14,17 2-1,1 8 2,0-3-1,6-2 2,-1-10 4,2-2-10,-10-2 4,-10-10 0,-9 3-8,-8-4 9,-4-3-1,0 0 0,0 9 2,-7 0-3,-17 8 1,-9 10 0,-5 5 1,0 2-1,6 7-23,3 3-23,8-2-62,9-3-11,8-4-117</inkml:trace>
  <inkml:trace contextRef="#ctx0" brushRef="#br0" timeOffset="741068.8273">6004 17633 479,'0'0'81,"0"0"-17,0 0-16,0 0 9,0 0-28,0 0-29,2-17-6,14 51-6,2 7 12,-2 0 6,4-1-6,-3-5 0,4-12 2,4 0 4,-6-10-8,1-5 2,-1-4 0,-6-4 6,-1 0-6,0-17 6,-3-14 2,-5-1-2,-4-4-5,0-3-1,-6 2-7,-17 7 2,4 7-18,-4 9 11,3 14-5,-2 0-23,-9 11-53,-8 11 11,-1 0 25,5 0 43,13-4-12,9-2-28,9-6-19,4-1-65</inkml:trace>
  <inkml:trace contextRef="#ctx0" brushRef="#br0" timeOffset="741593.843">8055 17575 245,'0'0'147,"0"0"-50,0 0-1,0 0-21,0 0-6,0 0-38,-114-14 1,90 33-24,2 17 2,-2 4-10,4 15 0,10 6 10,4 6-9,6 9 0,0 3-1,2 12 7,22-13-15,6-6-13,16-21-48,6-19-18,3-20-57,8-12-96</inkml:trace>
  <inkml:trace contextRef="#ctx0" brushRef="#br0" timeOffset="742065.7823">8303 17723 446,'0'0'81,"0"0"-43,0 0 22,0 0-43,0 0-17,0 0-4,-10-12-3,22 19 7,-1 7 4,-4 8-2,-5-4-1,0 8-1,-2-8 1,0 5-2,0-1-8,-2-9-9,-7 1 10,2-10-5,3 1 10,2-5 2,2 0-12,0 0 3,0 0 1,0-10-10,6-12-3,12-9 3,2 4 19,2-8-1,-1 3 7,-4 6-5,-3-2 6,-8 7 17,-3 6-4,-3 3 3,0 4 17,0 8-9,0 0-4,0 0-24,0 12-3,-7 16 0,-4 6-3,2 11 4,4-10-1,5 10 0,0-4-2,0-5-31,0-6-38,19-7-21,2-9-32,6-14-113</inkml:trace>
  <inkml:trace contextRef="#ctx0" brushRef="#br0" timeOffset="742349.6224">8564 17878 186,'0'0'205,"0"0"-107,0 0-1,0 0-47,0 0-41,0 0-9,2 0-1,0 19-4,-2-1 8,2 3-6,1-2-7,1 3-30,0 0-42,-2-8-76,-2-7-169</inkml:trace>
  <inkml:trace contextRef="#ctx0" brushRef="#br0" timeOffset="742681.9902">8689 17670 445,'0'0'108,"0"0"-96,0 0-12,0 0-7,0 0 3,0 0 8,31 48-8,-18-36 5,-5-6-1,6-2 0,-3-4 4,1 0-4,-1 0 1,-3-8 0,2-6-2,-2-4 0,1 4-6,0 2 1,-4 8 6,-1 4-1,1 0 0,-3 0-17,4 21 14,-1 14 3,-5 5 1,0 6 14,0 7-10,0-3 1,-7 0-3,-8-7-1,-3-8-1,-5-12 0,6-6 0,-5-15 4,3-2 1,4 0 18,6 0-12,6 0-2,3-10-2,0-16-7,19-6-26,10-8 11,2-4-24,2-1-33,-4-4-105</inkml:trace>
  <inkml:trace contextRef="#ctx0" brushRef="#br0" timeOffset="742951.8362">8963 17522 441,'0'0'158,"0"0"-73,0 0-20,0 0-27,0 0-33,0 0-2,42 7-3,7 25 19,0 9 19,-2 9-34,-9 9 6,-12 11-7,-19 19 0,-7 28-6,-46 29-18,-33 2-103,-14-5-204</inkml:trace>
  <inkml:trace contextRef="#ctx0" brushRef="#br0" timeOffset="744929.9885">15410 10642 417,'0'0'42,"0"0"-40,0 0-2,128-11 11,-85-2-4,-1-1 23,-2-3 17,-9 8-24,-10 4 1,-13 3-21,-5 2-3,-3 0 4,0 4-1,0 22 1,-5 15-1,-8 9 1,2 7-1,2 6-3,7 2 0,-1-3-2,3-4-5,0-3-64,0-6-46,-11-11-174</inkml:trace>
  <inkml:trace contextRef="#ctx0" brushRef="#br0" timeOffset="745461.6679">15515 10918 402,'0'0'39,"0"0"-25,0 0-11,0 0 2,131-76-3,-87 52 2,7-1 1,-1-1-10,-2-6 4,-5 0-20,-9-3 3,-8-4-19,-10-5 30,-10-4-4,-6-4 3,0-3 6,-9 6 4,-18 7 21,-9 12 49,-5 10-17,-11 12-11,-8 8-18,-11 0-5,-11 33 13,-6 27-17,-5 25 11,2 17 3,7 11-25,22-5 0,29-10-5,29-7 3,6-10 0,49-11-4,27-10 0,23-19-1,21-24 5,10-17-8,5-14 4,4-37-3,-8-9 1,-9-11 2,-20-5 0,-23-4 7,-28-6-6,-22-6 36,-21-3-29,-10 2-4,-23 8-8,-31 15 2,-16 22-31,-16 28-10,-12 20-57,-13 15-58,-6 31-107</inkml:trace>
  <inkml:trace contextRef="#ctx0" brushRef="#br0" timeOffset="753196.747">15831 11379 616,'0'0'44,"0"0"-39,0 0-5,-143 111 12,111-41 4,11 10 27,9 2-26,12-2-7,0-5-6,14-8 7,8-1-11,2-8 0,5-7-6,0-7-51,0-11-55,-2-13-46,-6-12-98</inkml:trace>
  <inkml:trace contextRef="#ctx0" brushRef="#br0" timeOffset="753666.7653">15942 11798 385,'0'0'106,"0"0"-94,0 0 19,0 0 20,0 0-40,0 0 23,22 19-18,-17 1-11,-1 3 8,-4-2-13,0 2 3,-7-2-1,-8-5 0,-1 0-1,7-6-1,3-4 0,6-3 0,0-3 0,0 0-3,0 0-1,0-11-1,20-13 4,9-10-1,5-4 2,1-2 7,-4 0-4,-4 5 27,-10 10 5,-7 6-12,-9 9 26,-1 8-17,0 0-5,0 2-12,0 0-14,0 0-1,0 16 0,-3 15-4,0 6-1,3 4 5,0-7-7,0 2 0,6-6-32,10-4 11,3-2-31,2-6-29,4-6-28,4-8-20,0-4-87</inkml:trace>
  <inkml:trace contextRef="#ctx0" brushRef="#br0" timeOffset="753848.667">16364 11947 204,'0'0'126,"0"0"-37,0 0-33,0 0-2,0 0-6,0 0-46,10-17 2,-5 20-8,-1 14-5,1 0-62,-3 4-15,-2-4-26,0-3-110</inkml:trace>
  <inkml:trace contextRef="#ctx0" brushRef="#br0" timeOffset="754514.9946">16551 11703 0,'0'0'410,"0"0"-327,0 0-24,0 0 7,0 0 46,0 0-53,-8-82-32,8 82-27,0 7-4,0 21 4,0 9 0,0 0 1,0 1 2,4-4-3,6-5 0,3-5 0,8-7-4,3-10 3,3-7-29,7 0-4,-1-19 9,0-16-30,-6-5 36,-6-5 19,-11-1 1,-5 4 29,-5 11-2,0 8-4,0 14 26,0 9-15,0 0-22,0 0-13,0 29-11,0 13 7,0 15 4,0 5 0,0 2 0,0 4 5,0-3-5,0 5 0,-20-8-2,0-10-2,-5-11-15,0-7 9,-1-17 10,-1-5 0,3-9 4,1-3-4,1 0-4,5-5-4,5-10 1,8-10 1,4-8 5,5-5-15,34-9-11,14-3 2,12 4-47,5 2-3,-8 3-23,-11 5-76,-9-2 2</inkml:trace>
  <inkml:trace contextRef="#ctx0" brushRef="#br0" timeOffset="754746.85">16981 11624 72,'0'0'167,"0"0"-89,-52-114 1,42 89-17,1 5 14,4 11 5,3 7 18,2 2-40,0 0-41,7 6-16,19 24 0,15 10 39,3 10-4,1 8-21,-10 2 2,-6 0-6,-13-1-12,-12-1 6,-4 2-4,-7 2-4,-30 5-29,-15-3-58,-1-6-59,-1-16-62,13-20-201</inkml:trace>
  <inkml:trace contextRef="#ctx0" brushRef="#br0" timeOffset="755346.9268">17251 11837 502,'0'0'127,"0"0"-114,0 0 1,0 0 7,0 0-13,0 0 11,91 9 65,-15-18-62,14-11-14,4 0-8,4-2 0,-5 3 6,-9 3-6,-22 5 0,-23 3-7,-24 4 7,-13-3 0,-2 5 12,0-1 3,-15-2 5,-10 1-20,2 1 0,6 0 7,5-1-6,8-3 7,0-4-6,-5-5 6,0 0-9,0 1 1,-2 0 0,2 3-3,-2 2 10,-4-2-7,3 2 5,-5-4-4,1 2 17,3 2-6,1 2-5,3 4 21,5 0-11,2 0-6,2 4 9,0 0-20,0 0 0,27 2-16,19 20 16,12 10 6,0 10-5,-9 8-1,-17 10 0,-26 11-57,-6 4-21,-35 0-131,-23-7-355</inkml:trace>
  <inkml:trace contextRef="#ctx0" brushRef="#br0" timeOffset="762979.642">18790 11151 23,'0'0'49,"0"0"-49,0 0 0,0 0-2,0 0-2,0 0-14,0 0-30</inkml:trace>
  <inkml:trace contextRef="#ctx0" brushRef="#br0" timeOffset="763629.5667">18619 11296 26,'0'0'80,"0"0"-24,0 0 44,0 0-5,0 0 2,0 0 9,4-73-17,-4 73-37,0 0-5,-6 8-47,-12 33 4,-13 24-2,-2 28 5,-7 20 16,4 8 13,9 4-34,11-3 16,12-14-18,4-8 0,6-13-7,26-14 3,8-15-40,9-10-44,2-15-108,-6-17-108</inkml:trace>
  <inkml:trace contextRef="#ctx0" brushRef="#br0" timeOffset="764777.8982">18883 11532 79,'0'0'49,"0"0"4,0 0-17,0 0 23,0 0-24,0 0 24,-19-24-20,19 22-16,0 2 8,0-2-8,0 2 9,0-2 30,0 2-20,0 0 8,-2 0-23,0 0-20,2 0 3,-4 0-10,2 16 0,-6 14 5,6 11 4,-2 5-12,0 1 3,-1-3 0,-2-2 2,6-5 1,-5-5-3,2-4 0,0-8 5,-3-4-9,5-6 4,2-3 0,0-7-3,0 0 3,0 0-1,0 0-2,17 0-11,10 0 14,3 0 5,5-9 4,1-5-5,2 0-3,-1 0-1,-1 4 0,-3 4-4,-4 2-6,-6 3-12,-10-2-7,-6 3 23,-5 0-13,-2-3 19,0 3-3,0 0 11,0 0-8,0 0 13,0 0-10,0-3-2,0-5-1,0 0 0,0-2-1,2-4 12,-2 4-14,0-6 3,0 3 0,0-2 1,0 1 1,-2-1-2,-6-5 9,0-1-4,2 2 5,-1 0-4,3-1-5,0 6 24,-2-1-18,4 5 7,-1 3 7,2 4-13,1 3 14,0 0-22,0 0 0,0 0-6,0 0 6,0 0-3,0 0 3,0 23-17,0 10 17,4 13 1,8 8 6,-1 11-5,0 5 0,-4 0-2,-3 8 0,-4 0-76,0-6-79,-9-6-99</inkml:trace>
  <inkml:trace contextRef="#ctx0" brushRef="#br0" timeOffset="765118.6888">19502 12163 305,'0'0'93,"0"0"-30,0 0 14,0 0 27,0 0-45,0 0-38,0 5-21,0 21 0,-2 15-6,-7 8 6,-6-3-123,-6-4-182</inkml:trace>
  <inkml:trace contextRef="#ctx0" brushRef="#br0" timeOffset="777112.5083">19995 11523 252,'0'0'67,"0"0"-15,0 0-14,0 0 18,0 0 19,0 0-23,0 0-3,0 0-16,-5-61-1,3 61 11,0 0-23,2 0-20,0 14-6,0 20 4,0 14 2,0 9 8,0 1 2,0-5-8,12-8 4,3-7-6,0-8 0,3-9 1,-3-9-3,3-3 0,2-9-3,0 0 3,3-9 4,-1-17 5,-4-9-5,-2-8-2,-8 1 6,-1 0 0,-3 5-2,-4 0-4,3 9 5,-3 12-3,0 5 4,0 11-3,0 0-3,2 5-12,5 24-2,6 15 14,7 12 0,5 6 11,-4 4-11,-2 0 0,-8 2 4,-6-2 0,-5-1-3,0-7-1,-16-7 4,-7-10-5,-4-11 1,0-6 0,4-14-3,0-1 6,3-9-3,5 0 0,1-3 3,5-19-9,7-11-4,2-6-5,0-9 14,14-4-18,18 1 13,9 7 1,8 7-50,2 12-16,-2 9-52,-9 4-29,-10 2-100</inkml:trace>
  <inkml:trace contextRef="#ctx0" brushRef="#br0" timeOffset="777379.4635">20540 11851 433,'0'0'55,"0"0"-48,0 0 9,0 0-7,0 0 56,0 0-19,83-39-31,-58 34-8,-3 5-14,-4 0 2,-7 0-50,1 0-10,-4 0-8,1 0-42,-2 0-102</inkml:trace>
  <inkml:trace contextRef="#ctx0" brushRef="#br0" timeOffset="777698.9082">21035 11358 279,'0'0'65,"0"0"-11,0 0 3,0 0 2,0 0 17,0 0-13,-37-53-34,14 83-18,-5 18-11,-1 19 4,3 13 16,9 11-3,13-4-6,4-2-6,0-9 1,13-12-12,18-9-7,10-8-49,3-13-57,1-16-94</inkml:trace>
  <inkml:trace contextRef="#ctx0" brushRef="#br0" timeOffset="778200.9484">21218 11578 51,'0'0'340,"0"0"-255,0 0-48,0 0 8,0 0 47,0 0-41,-28-55-12,28 55-19,-5 0-20,0 20-2,1 13 2,1 12 2,3 2 3,0-3-1,0-3-4,14-9 0,2-6 3,-3-4-6,1-8-11,-1-8-3,1-4-7,2-2-15,5 0 39,-1-21 6,2-11 2,-6-7-8,-5-7 1,0 0-1,-6-3 11,0 11-6,-3 9 8,-2 12 17,0 11-4,0 6 7,0 0-33,0 18-17,0 18 14,0 16 6,0 8-2,4-2 2,2 3 0,4-6-6,-3-6-7,3 1-71,-5-6-43,-5-8-120</inkml:trace>
  <inkml:trace contextRef="#ctx0" brushRef="#br0" timeOffset="778406.8218">21639 11826 559,'0'0'61,"0"0"-60,0 0-1,0 0 0,0 0 7,125-41-7,-80 36-1,-5-2-84,-7 1-104</inkml:trace>
  <inkml:trace contextRef="#ctx0" brushRef="#br0" timeOffset="778852.8892">21966 11596 120,'0'0'332,"0"0"-272,0 0-51,0 0 17,0 0 4,0 0 21,97 30-24,-66 6-18,-8 9-9,-12-1-2,-6-2-3,-5-4 5,0-6-12,0-8 9,-2-7-17,2-12 5,0-3 12,0-2-6,0 0 2,8-18 7,17-15 5,4-8-2,2-11-2,3-8-1,-8 0 13,-3 3-9,-4 13 20,-10 20 1,-5 10 2,-4 10 20,0 4-21,0 0-25,0 13 7,-10 13-1,-1 9 12,-1 2-12,8-2-4,4-3-2,0-4 0,4-3-2,21-6 0,4-5-34,4-9-17,5-5-54,-7 0-33,-2-17-52</inkml:trace>
  <inkml:trace contextRef="#ctx0" brushRef="#br0" timeOffset="779062.8118">22431 11296 366,'0'0'95,"0"0"-1,0 0-12,0 0-63,0 0-16,0 0 63,27 36 9,8 8-28,4 6-29,-4 4 3,-8 6-21,-13 6-2,-8 1-1,-6 16-3,-32 4-49,-30 0-95,-18-2-277</inkml:trace>
  <inkml:trace contextRef="#ctx0" brushRef="#br0" timeOffset="781209.9837">21392 12235 39,'0'0'77,"0"0"-29,0 0 58,0 0-27,0 0-37,0 0-11,-29-7 7,25 7-9,-3-2 14,1 2 6,2 0-8,4 0 3,0 0-8,0 0-26,0 0-4,0 0-6,0 0-10,8 0 9,16 0-6,15 0 7,13 0 23,14 0-23,0 0 8,1 0-8,-7-2 0,-6-4 0,-4 0-34,-2 2 6,-1-4-14,-1 4 7,0-3 1,-5 4-28,-7 1-14,-3 0-16,-11 0-36,-9 2 21</inkml:trace>
  <inkml:trace contextRef="#ctx0" brushRef="#br0" timeOffset="781620.9421">21374 12226 76,'0'0'58,"0"0"-19,0 0 42,0 0-43,0 0 1,0 0-26,-22 0-13,22 0 0,15 4 12,8-2 51,13-2 10,11 0-20,9 0-13,6 0-19,5 0-10,-3-4 8,5 0-19,-5 2 1,0 2-4,-5-1 0,-5 1-7,-11 0-12,-11-3-7,-14 3 11,-8 0-26,-8 0 16,-2 0-7,0 0-6,-4 0 24,-17 3-13,-3 2-42,-5-1-25,-2 1 15</inkml:trace>
  <inkml:trace contextRef="#ctx0" brushRef="#br0" timeOffset="781951.8255">21437 12252 88,'0'0'63,"0"0"-35,0 0 35,0 0 8,0 0-37,0 0-34,-43 2 0,72-2 29,13 0 14,12 0-12,6 0 2,3 0-2,1 0-20,-5 0 6,0-2-11,-1-3-6,-8 0 6,-6-2-4,-5 2-2,-16 1 0,-7 2 6,-11 2-7,-5 0 1,0 0 0,0 0-1,0 0-28,-18 0-16,-11 0-62,-11 0-90,-9 0 49</inkml:trace>
  <inkml:trace contextRef="#ctx0" brushRef="#br0" timeOffset="782171.8124">21354 12308 192,'0'0'38,"0"0"8,0 0-23,127-10 72,-48-2-13,10-2-39,0 0-23,-5 3 9,-10 2-16,-11 6 9,-17 0-2,-10 3-19,-12 0 5,-10 0-6,-5 0-2,-5 0-49,-4 10-80,0-5-165</inkml:trace>
  <inkml:trace contextRef="#ctx0" brushRef="#br0" timeOffset="785352.5678">22860 1383 359,'0'0'73,"0"0"-52,0 0-7,0 0-14,0 0 14,0 0 6,0 0-19,-11 0 4,11 0-5,0 0-40,0 0-52,0 0-21,0 0-149</inkml:trace>
  <inkml:trace contextRef="#ctx0" brushRef="#br0" timeOffset="789493.8252">18742 9629 175,'0'0'88,"0"0"-80,0 0-8,0 0 0,0 0 0,0 0-5,0 0-51,4 0-41,9 0 7</inkml:trace>
  <inkml:trace contextRef="#ctx0" brushRef="#br0" timeOffset="790631.126">22674 9166 296,'0'0'61,"0"0"-9,0 0 8,0 0-11,0 0 14,0 0 14,-2-12-34,2 12-15,0 0-28,0 0-7,0 0 4,2 2-6,12 14 9,-4 1-1,-3 8-6,-4-4 6,-3 5-11,0-3 11,0 0 0,-3-4-15,-6-5-2,2-6 3,3-2-12,4-4 27,0-2 0,0 0 3,0 0 5,0-10-8,4-8-19,12-3 17,4-5 2,-4 1 9,2 4-9,-7 1 3,-6 11 5,-3 3-6,-2 4 18,0 2-14,0 0-6,0 0-3,0 0-11,0 2 14,0 12 10,0 2-8,0 3-2,0-2 0,0-1 5,6 0-10,5 0-4,5-2-25,4-3-4,4-4-30,5-7-17,0 0 0,-1 0-72,2-2 12</inkml:trace>
  <inkml:trace contextRef="#ctx0" brushRef="#br0" timeOffset="790850.9909">23045 9258 18,'0'0'190,"0"0"-75,0 0-25,0 0-50,0 0 19,0 0-18,0-23-39,19 23 8,7-5-10,8 3-13,-1 2-81,-9 0-100</inkml:trace>
  <inkml:trace contextRef="#ctx0" brushRef="#br0" timeOffset="791161.7991">23045 9258 333,'-19'124'33,"57"-128"-33,11-11 0,14-6 13,2-2-13,5-3-1,-4 1-58,-16 1-126</inkml:trace>
  <inkml:trace contextRef="#ctx0" brushRef="#br0" timeOffset="791211.7745">23450 9119 258,'0'0'94,"0"0"-46,0 0 5,0 0-19,0 0 26,0 0-34,25-23-26,-6 23 1,-1 0-1,-5 8-5,-5 12-24,-8 10-19,0 2 31,-14 2 16,-6-2-28,6-3-1,4-8 5,10-4 4,0-6 20,6-9-24,25-2 10,19 0 15,10-16 4,17-7-4,17-4 0,-1-1-129</inkml:trace>
  <inkml:trace contextRef="#ctx0" brushRef="#br0" timeOffset="797927.1329">22930 9801 208,'0'0'58,"0"0"-24,0 0 8,0 0 4,0 0 46,0 0-31,0 0-21,-13-100 8,13 96 0,-2 1-15,-1 3-13,1 0-20,-2 3 0,-3 17-7,1 8 7,1 4-1,3 2 3,2-1-2,0 1 0,0-6-1,2-4-6,9-4 5,0-5-6,1-4 1,-4-7-11,2-4 4,5 0 13,-4-8 1,5-16 5,-5-5-5,-2-2 0,-3 1 11,-6 0-7,2 5-4,-2 6 9,0 9-9,0 3 32,0 7-32,0 0-1,0 8-3,0 20-3,0 11 7,0 9 0,0 1 3,0 2-10,0 2 2,8-4-39,-4-1-74,2-6-17,-4-5-16</inkml:trace>
  <inkml:trace contextRef="#ctx0" brushRef="#br0" timeOffset="798226.2317">23141 10108 141,'0'0'33,"0"0"-33,0 0-27,0 0 9,0 0-38</inkml:trace>
  <inkml:trace contextRef="#ctx0" brushRef="#br0" timeOffset="798525.0452">23392 9927 320,'0'0'55,"0"0"-22,0 0 22,0 0-31,0 0 17,0 0-22,14-27-11,2 27-15,1 7 7,-4 13 0,-6 4-2,-7 7-20,0 5 22,-7-2 0,-13 0 0,-2 0-2,4-7-2,7-8 4,9-3-3,2-5 4,0-6-2,0 0-1,21-5 2,25 0-4,12-9 4,15-14-47,3-12-104,2 0-128</inkml:trace>
  <inkml:trace contextRef="#ctx0" brushRef="#br0" timeOffset="798577.012">23847 9918 233,'0'0'75,"0"0"-36,0 0 12,0 0-4,0 0-18,0 0-29,-11-11 0,44 8-14,7-1 8,2-3-78,-6 6-60</inkml:trace>
  <inkml:trace contextRef="#ctx0" brushRef="#br0" timeOffset="798873.8331">23871 10034 132,'0'0'107,"0"0"-95,0 0 3,0 0-15,0 0 67,0 0-22,140 9-32,-70-21-13,-6-3-67,-5-4-204</inkml:trace>
  <inkml:trace contextRef="#ctx0" brushRef="#br0" timeOffset="799171.6512">24215 9761 287,'0'0'52,"0"0"-19,0 0 8,0 0-15,0 0 26,0 0-22,37-35-27,-17 35-3,3 16 0,-8 7 0,-3 5-5,-8 4 1,-4 11-13,0 1 12,-16 0-5,-3-3 2,3-12 1,6-9 6,10-6-1,0-5 2,3-4-2,28-5 2,21 0 0,19-12 10,16-12-10,1-3-5,-2 6-125,-17 1-127</inkml:trace>
  <inkml:trace contextRef="#ctx0" brushRef="#br0" timeOffset="806716.4525">22748 11051 84,'0'0'46,"0"0"2,0 0 16,0 0 5,0 0 4,0 0-20,0 0-21,-96-12 20,87 12-5,2 0 7,3-2 3,1 0-10,1-1 6,2 3-26,0-2-11,0 2 15,0 0-24,0 0 3,0 0-10,7 2-4,18 23 4,12 14 23,13 12-10,0 16 1,2 15-13,-5 18 3,-14 18-4,-8 12 6,-18 6-12,-7 9-23,-25 3-39,-48-3-68,-35-5-199</inkml:trace>
  <inkml:trace contextRef="#ctx0" brushRef="#br0" timeOffset="821135.9266">15697 12893 104,'0'0'50,"0"0"-6,0 0-1,0 0 4,0 0 4,0 0-18,0 0 8,0 0-22,0-24 2,0 24 17,-6 0-34,3 0 8,-6 0-5,0 0 0,-2 0-1,0 9-2,0-1-4,-3 3 1,3 1 7,0 1-10,0-3 2,4-1 0,5 1-3,2-3 3,0-3 0,0 2-4,0-3 4,0-3-2,9 0 2,4 0 0,-1 0-9,-2 0 0,-4 0-15,-2 0-21,-2 0-19,-2 0 56,0 0-7,0 0-55,0 0-35,0-5-68</inkml:trace>
  <inkml:trace contextRef="#ctx0" brushRef="#br0" timeOffset="821926.5566">15704 12901 64,'0'0'74,"0"0"-30,0 0 23,0 0 5,0 0 7,0 0-14,0-15-34,-14 15-28,-8 0 5,-7 10 1,-2 12-5,0 1 23,5 0 6,11 3-25,9-4 6,6 2-14,0-2 0,4 0 2,23-1 0,3 0 5,9-5-7,-1 2 4,-2-3-5,-3 5 1,-8-1 0,-8 0-1,-5 1 1,-12-3-18,0-3-5,-4 1 23,-17-5-2,3-3 2,1-3 0,3-4 9,3 0-7,-1 0-2,6-2 4,-1-14-1,5-7-6,2-5 3,0-5 0,0 1 3,2-2 1,11 2-4,-1 5 0,-6 0 6,-6 5-6,0 4 4,0 0 3,-10 4 21,-11 2-25,-4 5 0,4 0-3,-2 2-7,1 4-8,3 1-45,2 0-4,7 0 5,4 0-37,6 6-59,0-2 28</inkml:trace>
  <inkml:trace contextRef="#ctx0" brushRef="#br0" timeOffset="822393.272">15808 12773 257,'0'0'43,"0"0"-9,0 0 9,0 0 2,-145-105 7,103 92 22,-4 5-33,-8 8 0,-2 0-7,-2 14-25,0 25 14,2 19-8,12 12 0,9 18 13,16 13-11,17 15-2,2 4-9,27-4 4,15-12-16,12-18 6,6-12 0,4-20-1,6-15 3,3-23-2,3-16 4,0-9 3,1-37-11,2-14 5,-1-13-1,-9-16 12,-13-13-7,-18-12-1,-18-7-3,-20 10 8,-5 17-11,-42 21 2,-17 20 0,-12 17-6,-2 16 6,0 14 0,2 6 0,18 0-22,15 4 12,26 15-29,17 2-74,0 1-62,29 0-74</inkml:trace>
  <inkml:trace contextRef="#ctx0" brushRef="#br0" timeOffset="823148.9513">16555 13450 145,'0'0'65,"0"0"-19,0 0 16,0 0 1,0 0-12,0 0-23,-141-32-1,99 67 18,-3 20 16,6 17-19,7 11-12,14 8 1,12-1-23,6-8 5,0-9-13,24-11 0,10-15 1,9-8-1,7-15-1,10-15-32,11-9-52,4-3-12,-4-32-86</inkml:trace>
  <inkml:trace contextRef="#ctx0" brushRef="#br0" timeOffset="823608.2041">16633 13686 229,'0'0'82,"0"0"-21,0 0-31,0 0-12,0 0 15,0 0 6,45-36-19,-23 36-17,-4 18 3,-4 5-6,-6 7 3,-6 3 4,-2-3-3,0 0-3,0-7-1,0-6 4,0-7-8,0-6-1,0-4 3,0 0 2,0 0 5,0-4 2,0-16-7,13-4 0,6-10-1,3-6 1,1-5 0,-4-1 1,-1 6-1,-3 12 0,-8 10 5,-2 6 0,-5 10 19,0 2 22,0 0-37,0 11-7,-12 19 0,-7 10 3,3-1 0,6 0 1,10-6-8,0-1 2,0-1-9,18-4-30,4 0-40,4-8-16,1-7-89</inkml:trace>
  <inkml:trace contextRef="#ctx0" brushRef="#br0" timeOffset="823921.0066">17050 13864 331,'0'0'103,"0"0"-62,0 0 19,0 0-21,0 0-9,0 0-18,-3 4-8,-3 11 4,2-3-8,2-1 0,0 1-3,2-1-19,0-4-69,0 1-24,0-8-88</inkml:trace>
  <inkml:trace contextRef="#ctx0" brushRef="#br0" timeOffset="824306.7694">17157 13684 188,'0'0'130,"0"0"-47,0 0-28,0 0-33,0 0 6,0 0-22,0-22-3,5 37 11,0 4-3,5-1 0,1-4-11,-4-7 3,-3 0-5,3-7 2,-3 0 0,6 0 9,3-7-5,1-12 4,1-10-7,-5 1 6,-2 0-2,-2 4-5,-6 9 0,0 5 23,0 10 30,0 0-41,0 23-12,2 26 0,3 15 12,-3 8 4,0-2-10,-2-1 3,0-9-9,0-2 1,-4-4-1,-13-14-8,-6-4-14,3-13 5,-1-14 17,8-6 7,5-3-1,1 0 6,4-5-6,1-22-5,2-8-2,0-9-1,0-2 1,16-3-2,4 5-5,4 4 8,4 1-3,10 4-33,1-3-2,5-5-48,4 2-60,0-13-119</inkml:trace>
  <inkml:trace contextRef="#ctx0" brushRef="#br0" timeOffset="824631.5706">17563 13198 518,'0'0'75,"0"0"-25,0 0-29,0 0-13,0 0 24,-15 116 14,46-63-8,9 5-15,4-4-16,1 1 12,-4 4-17,-13 3 2,-12 9 0,-16 5 1,0 5-5,-21-6 0,-16 0-36,-4-12-16,1-5-13,9-12-24,10-17-49,15-15-147</inkml:trace>
  <inkml:trace contextRef="#ctx0" brushRef="#br0" timeOffset="825025.4369">18175 13784 542,'0'0'41,"0"0"-16,0 0-25,0 0 1,147-63-2,-84 51 1,4 3 0,0 0 1,-4 4 4,-5-4-10,-16 2 2,-9 0-15,-12 2 0,-13-3-21,-6-2 23,-2-4 14,0-5-19,-20-1-4,-2-1 12,-5-6 13,1 1 1,3 4 20,3 2 23,5 4 21,2 4-7,5 2 0,6 7-1,2 0-14,0 3-36,0 0-7,25 16 0,17 12 3,11 9 3,1 4 5,-10 7-6,-17 6-1,-27 11-8,-11 5-36,-47-5-157,-14-12-274</inkml:trace>
  <inkml:trace contextRef="#ctx0" brushRef="#br0" timeOffset="829291.8335">19435 13517 44,'0'0'63,"0"0"38,0 0 15,0 0-32,0 0-18,0 0 13,0 0-24,-20 0-10,20 0-13,0-2 5,0 0-22,0-3-8,0 0 18,0-1-25,7 0 6,4 0-6,2 2 3,5 4-5,0 0 2,2 0-1,-3 15-9,2 12 16,-5 9-6,-6 6 0,-4 4 5,-4-2-8,0 0 3,-8-5-25,-15-5 11,1-5-23,-3-8 17,6-5-8,5-7 14,9-9 14,5 0 0,0 0 2,0-9-7,0-14 3,19-10 2,2-6 0,4-7 1,0-1-7,-1-3 5,1 7 1,-6 4 4,-2 7-2,-9 9-2,-2 5 0,-3 10 8,-3 0 3,0 5-3,0 3 6,0 0-3,0 0-11,0 11 0,0 15 6,-3 6-1,-5 6 13,2-3-12,3 1-1,3-1 15,0-1-17,9-5 4,14-5-7,8-7 1,9-6-4,7-5 3,9-6-26,-1 0-45,-4 0-168</inkml:trace>
  <inkml:trace contextRef="#ctx0" brushRef="#br0" timeOffset="829686.0916">20048 13662 135,'0'0'113,"0"0"-24,0 0-13,0 0 7,0 0-35,0 0-16,0-8-11,0 8-4,0 0-9,0 0-7,19-3-1,13-1 15,11-2-5,5-2 7,1 1-16,-5-2-1,-13 6 3,-12 3-3,-7 0 0,-10 0-31,-2 3-116,0 7-75</inkml:trace>
  <inkml:trace contextRef="#ctx0" brushRef="#br0" timeOffset="838372.3008">20744 13476 97,'0'0'41,"0"0"7,0 0 28,0 0-42,0 0 19,0 0-18,0 0-2,-21-26 9,19 23-8,0 1 11,2-2-11,-2 0-5,2 4 0,0-2-14,0 2-10,0-2 7,0-1-10,0-4-2,2 2 0,14 0-4,-1 3 0,6 2 4,-6 0-1,-1 10-4,-3 16 3,-5 6 2,-6 6-3,0 4-7,-11-4 7,-11 1-19,-3-5-5,3-10 24,4-6-15,7-9 18,4-2-3,7-5 5,0-2-4,0 0-12,0 0 14,16-2-5,13-10 10,2 0-5,0 4 0,1 3 6,-8 5-4,1 0-1,-6 0 0,-5 14 6,-5 7-2,-8-1-3,-1 1 10,0 5-8,-12 1 4,-17-1-8,-11-1-4,4-1-6,-2-10-60,7-1 8,11-11-55,7-2-34</inkml:trace>
  <inkml:trace contextRef="#ctx0" brushRef="#br0" timeOffset="838584.1719">21031 13631 408,'0'0'35,"0"0"-25,0 0-4,0 0 27,0 0-29,114-35-4,-89 35 0,-3 0-41,-5-3-132</inkml:trace>
  <inkml:trace contextRef="#ctx0" brushRef="#br0" timeOffset="839078.9653">21313 13462 249,'0'0'136,"0"0"-41,0 0-19,0 0-15,0 0-23,0 0-27,-4-21-11,4 25-9,8 13 5,3 2 6,-1-1-2,0-4 4,-1-2-1,-1-3-3,1-4 0,3-5 2,1 0-4,7 0 2,3-16 0,6-6 0,-8-3-12,-3-1 12,-4 6-1,-7 3 5,-3 8-6,-4 6 4,0 3 0,0 0-2,0 20-13,0 16 13,0 12 25,0 8-23,0 2 14,0 0-14,11 3 1,-7-8 3,-4 0-2,0-9-3,-17-8-1,-14-10-19,-7-12 19,2-7 0,4-6 0,6-1 7,8 0-7,10-22-11,8-6 0,0-11-25,6-10 1,23-6-32,11 2 13,6-3-36,8 10-41,-2 7 11</inkml:trace>
  <inkml:trace contextRef="#ctx0" brushRef="#br0" timeOffset="839340.811">21718 13256 137,'0'0'83,"0"0"8,0 0-8,0 0 1,0 0-27,0 0-4,0-30-25,4 30 1,17 0 11,12 4-7,9 20-5,9 13-6,3 9-6,-5 8 3,-2 5-17,-19 6-2,-14 9 12,-14 7-12,-25 5-29,-35 0-94,-15-6-83,-6-15-189</inkml:trace>
  <inkml:trace contextRef="#ctx0" brushRef="#br0" timeOffset="840174.1137">20740 13253 13,'0'0'66,"0"0"-9,0 0-6,0 0 35,0 0-9,0 0 12,-17-32-23,13 29-50,0 2 3,0 1 14,1 0-9,1 0-14,-3 0-10,-6 9 4,-8 28-4,-4 12 13,-8 18 12,-2 9 8,-1 10-8,7 9-3,5-1-6,6 1-16,11-11 11,5-9-11,0-7-4,27-5 4,15-7-75,10-10-32,6-5-65,6-18-157</inkml:trace>
  <inkml:trace contextRef="#ctx0" brushRef="#br0" timeOffset="855195.9135">1796 8183 37,'0'0'31,"0"0"-24,0 0 7,0 0-14,0 0 0,0 0 6,0 0-6,-22-80 0,17 67-29</inkml:trace>
  <inkml:trace contextRef="#ctx0" brushRef="#br0" timeOffset="914458.166">17716 10614 82,'0'0'111,"0"0"-50,0 0 3,0 0 1,0 0-13,0 0 6,0 0-25,0 0-1,-73-46-4,70 39-4,3 6 19,-1-2-25,1 3 1,0 0 10,0-2-26,0 0 2,4 0-5,12-3 7,12 2-7,6 3 0,-3 0 0,-2 14-5,-10 14 1,-9 5 4,-10 6-2,0 2-4,-11-1-1,-14-4-24,-1-5-3,3-8 21,8-9-10,4-5 23,6-9-3,5 0 3,0 0 3,0 0-3,9-17-8,13-5 2,5-8 8,4-5-2,5-4 0,-2-5 5,1-1-5,-1 1 0,-12 6 1,-7 11-3,-10 10 8,-5 9 0,0 6-1,0 2 0,-5 0-10,-14 16 4,3 12 1,-2 5-7,5-1 7,10 0 0,3-2-1,0-2 8,23-7-12,3-2 5,5-6-31,6-4-31,-3-6-62,0-3-88</inkml:trace>
  <inkml:trace contextRef="#ctx0" brushRef="#br0" timeOffset="914692.0228">18187 10652 164,'0'0'77,"0"0"-57,0 0 8,113-51 33,-66 37-40,9 0-10,2 1-6,-3 1-1,-3-2-8,-5 4-20,-16-1-133</inkml:trace>
  <inkml:trace contextRef="#ctx0" brushRef="#br0" timeOffset="914923.8787">18522 10389 91,'0'0'95,"0"0"-53,0 0 39,0 0-2,0 0-32,0 0-40,-14-12-1,12 38-6,-1 6 7,3 4 0,0 3-8,0-1 1,0 1 0,0 0-3,0-8-39,0-6-143</inkml:trace>
  <inkml:trace contextRef="#ctx0" brushRef="#br0" timeOffset="915433.7678">18840 10307 203,'0'0'216,"0"0"-174,0 0-40,0 0-4,0 0 4,0 0-2,29 30 17,-13-7-12,1-4 1,-1-3-6,2-6 0,0-2 4,-3-6-3,1-2-1,-1 0 0,-5-4 2,-2-10-2,-3-2 0,-1-5 1,-2 6-4,-2-2 9,0 8-5,0 4 20,0 5-4,0 0-10,0 2-7,0 29 0,0 8 1,0 14 2,0 1 0,0 4 3,0 1 2,0-3-8,-9-7 0,-9-4 1,-9-12 3,-1-12-4,-1-7 0,0-10 0,0-4 9,7 0-10,3-6 1,9-13 0,10-2 7,0-5-6,0-6-1,24 2 0,7 0-4,1 2 1,5 3-1,1 6-19,3 1-17,-1 4-35,-1 1-6,2-1-57,-3-1-65</inkml:trace>
  <inkml:trace contextRef="#ctx0" brushRef="#br0" timeOffset="915794.6561">19366 10321 172,'0'0'147,"0"0"-87,0 0 29,0 0-39,0 0 6,0 0-22,-29-22-34,29 22 0,0 0-8,5 12 10,12 0-2,0 0 0,9 0 0,0-2 8,1 0-7,2-3-1,-2 0 0,-3-5 13,-5-2-16,-6 0 3,-7 0 0,-4 0 13,-2 0-12,0 0 8,0 6-9,-8 14-8,-19 12 6,-7 10 2,-1 4-6,2 3 3,6-3-22,2-2-40,5-4-17,7-10-126</inkml:trace>
  <inkml:trace contextRef="#ctx0" brushRef="#br0" timeOffset="916081.4836">19649 10626 161,'0'0'67,"0"0"-66,0 0 14,0 0 72,0 0-22,0 0-26,-6 0-26,-8 0-5,-3 0 18,-6 14-20,-2 3 4,-4 8-8,0 5 6,-1 0-16,5 2-6,0-6-133</inkml:trace>
  <inkml:trace contextRef="#ctx0" brushRef="#br0" timeOffset="916619.6644">19972 10168 210,'0'0'101,"0"0"-38,0 0 25,0 0-26,0 0-26,0 0-26,-26 10-10,10 12 4,5 2 2,4-1 6,5-2-10,2 2 6,0 0-4,0 0 5,0 3-9,11-3 0,4-2 3,2-7 1,2-5-3,1-9-1,3 0 4,-1 0 12,-1 0-11,3-17-5,-2-3 2,-2-4 10,-5-2-11,1-3-1,0 2 29,-5 1-27,0 4 30,-5 4-5,-1 5-11,-3 5 35,-2 4-35,0 4 0,2 0-16,3 25-26,2 27 26,-2 24-2,-5 19-2,0 16 2,-12 2-149,-26-5-166</inkml:trace>
  <inkml:trace contextRef="#ctx0" brushRef="#br0" timeOffset="948888.185">16844 9990 123,'0'0'28,"0"0"-23,0 0 6,0 0 21,0 0-5,0 0-1,0 0-21,0 0 23,-25 48 2,25-30-28,6 0 18,7-3-13,3-3-6,-1 2 16,-1-7-16,-3-1 2,0-3 5,-2-3 0,0 0 8,0 0 2,0-11-4,-3-8 8,3-8-19,0 1 1,-2 0 4,0 3-1,-3 9 5,-2 7 9,-2 5 0,0 2 23,0 0-44,0 0-3,0 16 0,0 16 2,0 8-2,-6 2 3,2 6 0,-5 3 1,4 5-1,-9-1 0,-4 1 4,-5-7 3,-2-6-14,-4-8 5,-2-10-18,2-10 16,2-6-1,6-7 5,6-2 8,8 0-3,7-4-10,0-17 3,7-2-1,22-3-8,7 1 11,10 4 0,1 2 0,0 3-9,0 6 8,-5 2-16,-1 3-68,-6 0-4,-1-2-60</inkml:trace>
  <inkml:trace contextRef="#ctx0" brushRef="#br0" timeOffset="949231.9738">17228 10117 55,'0'0'120,"0"0"-45,0 0-16,0 0-5,0 0 15,0 0-48,-16-39-21,16 39-1,14 0 1,7 0 22,2 6-20,6-1 16,5-4 4,4-1-18,2 0 7,-3 0-11,-1 0 1,-12 0-1,-7 0 0,-13 0 0,-2 0 0,-2 0 14,0 2-14,-24 14 0,-14 12 0,-2 9 0,-3 2 0,8 5 0,6-1-5,6-2-22,10-4-20,13-5-49,0-14-80</inkml:trace>
  <inkml:trace contextRef="#ctx0" brushRef="#br0" timeOffset="949591.7528">17645 10036 168,'0'0'82,"0"0"-25,0 0-22,0 0 26,0 0-27,0 0-34,20-28-1,-20 63 1,-11 6 17,-3 2-14,5-8 9,7-4-2,2-7-6,0-8-4,7-5 1,16-8 4,10-3 18,7 0-19,2-23 6,6-5-6,-6-8 8,-7-2-12,-10 0 0,-17 4 6,-8 4-17,-8 7 10,-30 11 1,-13 12-8,-10 0-19,-7 26-25,1 6-79,9 9-108</inkml:trace>
  <inkml:trace contextRef="#ctx0" brushRef="#br0" timeOffset="958495.2817">19609 12818 398,'0'0'16,"0"0"9,0 0-14,0 0 31,0 0-3,0 0-22,-125 130 35,67-14-9,-12 20 13,2 15-18,1 1-22,16-9 12,20-7-28,24-9 3,7-11-1,23-12-2,37-14-24,30-18-75,33-30-101</inkml:trace>
  <inkml:trace contextRef="#ctx0" brushRef="#br0" timeOffset="959213.2249">22302 13944 306,'0'0'100,"0"0"-70,0 0 48,0 0 21,0 0-33,0 0-23,-25-22-9,25 22-34,0 0-6,0 14-2,0 14 8,0 5-2,-11 3 2,-2 2 0,-9 1-33,-9 2-75,-5-5-59,3-11-159</inkml:trace>
  <inkml:trace contextRef="#ctx0" brushRef="#br0" timeOffset="968290.0253">22584 13391 456,'0'0'120,"0"0"-76,0 0 39,0 0-46,0 0 32,0 0-18,0 0-30,-21-45 24,25 40-41,13-5-3,6 5-1,2 4 10,2 1-15,2 0 5,4 8 0,-2 12-5,-2 4 5,-6 3 0,-10 4 0,-9-1-4,-4 6 3,-19 0-6,-24 5-14,-11-2 20,-2-2-26,3-11 13,10-10 14,19-8-9,13-7 9,9-1 0,2 0-20,0 0 10,16 0-4,19-4 14,6-8 2,5 7-2,-6 3 0,-7 2-1,-6 0 3,-8 0-10,-9 14 8,-5 8 0,-5-2-3,0 4 4,-7 5-1,-22 5 0,-14-3 9,-7 1-20,-8-2 0,-7 0-62,-4-3-49,7-3-17,15-15-102</inkml:trace>
  <inkml:trace contextRef="#ctx0" brushRef="#br0" timeOffset="968710.8619">22725 13048 623,'0'0'73,"0"0"-47,0 0 1,148-42 44,-91 42-2,10 34-49,4 34 0,14 22 26,0 19-40,-14 5 17,-24-1-23,-32 7 9,-19 5-19,-65 2 10,-38 15-66,-35-3-73,-21-10-390</inkml:trace>
  <inkml:trace contextRef="#ctx0" brushRef="#br0" timeOffset="972293.7616">20681 14267 150,'0'0'81,"0"0"-46,0 0 16,0 0 20,0 0 9,0 0 1,0 0-37,-16-9 6,12 9-4,0 0-12,4 0-20,0 0 33,0 0-44,0 0-2,0 0-1,0 0-21,24 0 21,21 0 0,19 0 2,12 0 23,9 0-23,1-7 5,-1 3-7,-6 0 6,-4 0-12,-5 4 6,-12-6-45,-10 6 28,-16 0-23,-12 0-2,-11 0 17,-8 0-57,-1 0 48,0 0 10,-19 6-48,-11 0-94</inkml:trace>
  <inkml:trace contextRef="#ctx0" brushRef="#br0" timeOffset="972689.6166">20520 14261 257,'0'0'99,"0"0"-91,0 0 3,0 0 1,0 0 30,0 0 22,131 0-28,-38-3-3,14-4 1,14-1-33,2 0 12,-6 2-10,-6 2 4,-8 2 1,-15-2-8,-13 2 0,-25-3-3,-24 5-1,-20 0 4,-6-3-28,-20 3 17,-29 0-39,-11 0-24,-11 0-56,-1 3-22,6-3-17</inkml:trace>
  <inkml:trace contextRef="#ctx0" brushRef="#br0" timeOffset="973074.3921">20639 14180 317,'0'0'59,"0"0"-58,0 0 1,0 0 42,0 0-24,0 0-13,18 9-1,26-7 38,24-2 19,14 0-20,18 0-20,5-2 1,-5-4-19,-7 3-3,-9 3-2,-7 0-1,-13 0-10,-11 0-34,-22 0-44,-16 0-6,-15 3-74,-18 3 26</inkml:trace>
  <inkml:trace contextRef="#ctx0" brushRef="#br0" timeOffset="973450.1611">20617 14258 270,'0'0'89,"0"0"-84,0 0 12,0 0-14,0 0 53,0 0 5,167 3-20,-76-3-6,12 0-3,-5-8-23,-7 2 8,-9 2-14,-12 2 0,-19 0 1,-13 2-1,-20 0-2,-9 0 7,-9 0-5,0 0 38,0 0 10,0 0-28,0 0-15,0 0-7,0 0-2,0 0-3,2 0-37,5 0 15,3 0 7,9 4-45,5 2-11,6-2-37,1-4-66,-2 0-30</inkml:trace>
  <inkml:trace contextRef="#ctx0" brushRef="#br0" timeOffset="982057.5005">16572 12814 147,'0'0'23,"0"0"-11,0 0 18,0 0 12,0 0 22,0 0-5,0 0-53,-23-23 2,17 19 20,2 1-28,4 3 11,-2 0-8,2 0 10,0 0-6,-2 0-1,2 0-5,0 0-1,-2 0 7,-3 0-4,-1 0-3,-2 0 4,4 0 10,2 0-9,-1 0 28,3 0-6,0-3-13,0 1 18,0 0-20,3-2-2,11-4-8,5 4 2,-3 2-4,-1 2 0,-2 0-13,-5 8 10,-4 16-1,-4 6 4,0 3 0,0-1-4,-6-5 2,-5-3-5,-1-5-21,4-4 18,3-8-5,3-3-1,0-4 10,2 0 9,0 0-3,0 0 0,0-4-6,13-10-1,8-4-2,3-1 9,0-4 0,-2 0-1,-4-3 1,-2 1 0,-12 2 2,-2 0-2,-2 9 4,0 3-3,0 3 15,0 4-3,0 3 0,0 1-5,0 0-8,0 0 0,0 0-1,0 0-13,0 0 12,0 17 2,0 7 0,0 3 0,0-4 6,0-1-7,8 0 1,7-3 0,5-1 0,7-4 0,4-7-9,7-2-34,2-5-78,-4 0-72</inkml:trace>
  <inkml:trace contextRef="#ctx0" brushRef="#br0" timeOffset="982426.3212">16945 12726 220,'0'0'101,"0"0"-95,0 0-2,0 0 46,0 0-7,0 0-18,88 0-15,-65 5-3,2-1 7,0-1-13,-3-2 4,0-1-3,-2 0 2,-9 0-4,-1 0 2,-8 0 0,-2 0 17,0 0 12,0 2-15,0 12-16,-2 6 1,-19 10-4,-3 4 3,-1 1 0,3 0 0,2 0-2,8-3-44,7-4-7,1-6-67,4-12-24,0-8-51</inkml:trace>
  <inkml:trace contextRef="#ctx0" brushRef="#br0" timeOffset="982892.1934">17320 12816 103,'0'0'104,"0"0"-69,0 0-9,0 0 37,0 0 2,0 0-16,53-63-34,-53 63 14,0 0 1,0 0 10,0 0-4,0 0-27,0 0-3,0 0-6,-4 10-1,-8 11-1,3 6-2,3-1 4,4 2-1,2-2 2,0-4 0,0-1-1,7-7-5,13-4 5,1-4 0,9-6 1,0 0 5,4 0-2,-3-5-3,-2-10 1,-6-4 2,-5-2 0,-5-2-3,-7 1 0,-6-2 8,0 0-7,0 0 1,-6 4-3,-14 6-8,-7 8 6,-7 6-17,-8 0-9,0 11 15,2 6-18,7 1-11,17 3-44,12-10-106</inkml:trace>
  <inkml:trace contextRef="#ctx0" brushRef="#br0" timeOffset="984037.514">18601 12830 70,'0'0'0,"0"0"-6</inkml:trace>
  <inkml:trace contextRef="#ctx0" brushRef="#br0" timeOffset="984602.6783">18601 12830 143,'-129'13'68,"129"-13"-22,0 0 46,0 0-20,0 0-7,9 0-38,3 0-24,3 0 17,3 0-18,-3 0 2,5 7-4,-5 8 3,-1 8-7,-5-3 4,-9 4 0,0 2 4,0-4-2,-6 4-2,-13-3 0,2-9-12,1-2-1,3-9 4,8-1 8,4-2-2,1 0 6,0 0-1,0-5-2,4-14-20,11-1 18,7 0 2,-2-2 0,0 2-1,0 3 2,-1 2-1,-4 1 0,-4 3 6,-2 4-9,-6 0 3,-1 5 0,-2 2-2,0 0 2,0 0-2,0 0-6,0 0-54,0 0-20,0 0-8,0 0 3,0 0 22</inkml:trace>
  <inkml:trace contextRef="#ctx0" brushRef="#br0" timeOffset="985061.0175">18726 12835 76,'0'0'56,"0"0"-16,0 0-4,0 0 26,0 0-23,0 0-24,-17-2-14,-2 23 13,0 1 22,-1 2-2,6 1-17,5 6 5,4-2-20,5 3 8,0-1-10,0-7 2,19 0 2,7-6-4,8-2-6,4-8-33,0-8-108,-5 0-89</inkml:trace>
  <inkml:trace contextRef="#ctx0" brushRef="#br0" timeOffset="985461.7717">18909 12941 236,'0'0'27,"0"0"-22,0 0 2,122-25 3,-93 22-9,-4-1-2,-2 4-39,-8-4-66</inkml:trace>
  <inkml:trace contextRef="#ctx0" brushRef="#br0" timeOffset="985519.7392">19023 12797 122,'0'0'240,"0"0"-205,0 0-11,0 0-5,0 0-14,0 0 13,-8 26-1,8 2-4,3 0-7,2 6 2,-5 3-10,0 3 2,0-1-36,0 2-42,0-10-93</inkml:trace>
  <inkml:trace contextRef="#ctx0" brushRef="#br0" timeOffset="986048.4142">19239 12791 331,'0'0'73,"0"0"-64,0 0-5,0 0-6,0 0 4,0 0 13,0 25 7,12-8-17,-2 1-2,1-5-3,-3-3 1,2-3-5,-3-2-5,-1-5-4,-4 0 12,4 0 1,-4-12 3,-2-8-3,0-1 4,0-1-5,0 0 5,2 6-4,-2 4 14,0 6-12,1 6 12,-1 0-14,3 4-6,-1 21 4,1 12 2,-1 7 0,0 3 6,-2-1-2,0 0-4,0-2 1,-12-2 6,-7-6-4,-8-6-3,-4-6 2,-3-13 9,4-8-8,9-3 4,4 0 6,6-5-12,8-13 8,3-6-8,5-5-1,22-2 2,19-1 1,6 3-6,0 9-4,4 4-54,-6 8-41,-8 2-131</inkml:trace>
  <inkml:trace contextRef="#ctx0" brushRef="#br0" timeOffset="986759.9779">19581 12700 211,'0'0'20,"0"0"41,0 0-7,0 0 3,0 0 6,0 0-33,-5-9-23,5 9 10,0 0-17,0 0 2,0 0 1,0 12-2,24 2 35,7 2-16,12 0-3,3-4 11,6 0-27,2-4 5,-12-2-3,-7-2 2,-10-2-6,-12-2 1,-8 0-3,-5 3 2,0-2 2,-3 6 0,-21 0-1,-12 7-17,0 7 17,1-2-7,4 6-1,6 1 4,3-3-58,8 2-11,10-7-20,4-6-24,0-6-13</inkml:trace>
  <inkml:trace contextRef="#ctx0" brushRef="#br0" timeOffset="987158.7289">20032 12900 120,'0'0'75,"0"0"-31,0 0 59,0 0-12,0 0 15,0 0-45,26-19-51,-26 19-10,-1 19 4,-19 8-1,-9 4 16,-2-1-19,-10 4-1,2 4-14,-11 3-96,-6-2-53,3-5-136</inkml:trace>
  <inkml:trace contextRef="#ctx0" brushRef="#br0" timeOffset="988118.1403">20249 12717 255,'0'0'84,"0"0"-31,0 0 8,0 0-26,0 0 15,0 0-46,34-24-2,-5 11-2,2 4 5,-2 3-8,-3 2 3,-8 2 0,-5 2-10,-3 0 10,-6 2-8,-4 22 7,0 5-1,-16 3-5,-8 1 5,-1-5 2,7-3-3,5-10 4,9-4-1,1-7 0,3-1 0,0-3-2,0 0-2,0 0 4,14 0 11,10 0-11,5 0 8,3 0-4,1 0 5,-4 0-13,-4 0 4,-4 11-1,-9 3-7,-10 8 10,-2-2-2,-4 4 7,-27 0-1,-12-2-6,-9 5 0,1-8-48,2-1 6,8-6-55,11-8-108</inkml:trace>
  <inkml:trace contextRef="#ctx0" brushRef="#br0" timeOffset="995689.9703">15997 15093 217,'0'0'119,"0"0"-112,0 0 16,0 0 43,0 0 0,0 0-15,0 0-31,0 0-7,3 0 13,-3 0-10,3 0 2,-1 0 0,4 0-16,5 0 10,0-6-2,3-2-10,-6 0 13,-2 3-9,-4-7 14,-2 5 8,0 0-9,0 1 6,0 5 6,-2 1-18,-19 0-10,-10 10-1,-7 13 0,-1 4-6,9 4 10,8-4-9,8 4 5,12-9-1,2 2-4,0-5 3,0-4 2,14-1 0,5-11-1,10-3-5,3 0 6,1-17 0,0-9 5,-6-2-3,-7 6-1,-8-1 9,-3 7-10,-9 5 32,0 2-2,0 6-16,0-2 13,0 5-13,0 0-5,0 0-9,0 0-12,0 8 6,4 16 3,7 7 3,-2 5 0,5 0 0,-6 4 0,1 3 0,-4 3-47,-5-5-23,0-1-47,0-10-81,0-8-53</inkml:trace>
  <inkml:trace contextRef="#ctx0" brushRef="#br0" timeOffset="996117.7117">16310 14953 216,'0'0'29,"-72"-102"22,28 53 54,-3 9-34,-2 17-16,2 10 13,3 13-15,-1 0-41,3 28 15,-3 25-27,2 12 8,3 18 27,8 11-25,7 7 15,9-1-13,14-8-4,2-10 2,4-12-7,25-16-3,10-14 0,11-9 10,8-17-10,9-14 0,14 0 2,1-22-7,0-19 6,-3-7-1,-19-10 0,-13-11 5,-11-10-6,-12-7 2,-15-3-1,-9 5 13,0 18-12,-12 16-1,-19 24 0,-13 20 1,-9 6-6,-10 18-12,-14 14-40,6 4-44,5-4-116</inkml:trace>
  <inkml:trace contextRef="#ctx0" brushRef="#br0" timeOffset="998283.4742">17235 15400 184,'0'0'92,"0"0"-37,0 0 6,0 0 19,0-102-16,0 94 23,0 6-48,0 2 8,-9 0-20,-13 28-19,-12 19 8,-1 19-3,4 9 11,8 4 4,12-3-19,11 0 5,0-12-14,7-6 6,22-6-9,4-11 3,7-10-1,9-9-27,7-9-45,2-13-31,-1 0-71,-9-13-144</inkml:trace>
  <inkml:trace contextRef="#ctx0" brushRef="#br0" timeOffset="998728.2179">17442 15603 385,'0'0'60,"0"0"-25,0 0-24,0 0 11,0 0 10,0 0-15,66-24-9,-47 33-4,-8 18-3,-5-5-1,-6 4 1,0 2 8,0-7-7,-8-2-1,1-6-1,5-8-19,2-5 5,0 0-5,0 0 10,9 0 7,11-14 4,5-9-2,-1-3 0,-2-1-3,-1-4 1,-6-1 1,-4 2 1,-6 2 8,-3 6-3,-2 6 24,0 6 17,0 8-17,0 1 19,0 1-32,0 0-16,-2 21-1,-5 14 0,2 5 1,1 0 0,4-4 3,0 5-6,9-10 3,8-4-57,6-4-27,5-11-22,6-8-93</inkml:trace>
  <inkml:trace contextRef="#ctx0" brushRef="#br0" timeOffset="998981.0618">18030 15700 334,'0'0'63,"0"0"-34,0 0-5,0 0 9,0 0-1,0 0-6,-40 67-20,38-44 1,2-6-14,0 1 4,0-2-61,0-6-31,0-6-158</inkml:trace>
  <inkml:trace contextRef="#ctx0" brushRef="#br0" timeOffset="999342.8389">18158 15520 390,'0'0'50,"0"0"-27,0 0-18,0 0 0,0 0-2,0 0 30,11 55-33,7-37 0,-1-6 7,0-2-4,-2-6-2,-7-4 1,-2 0 3,2 0 6,-1-16-8,1-4 0,1-2 1,-2-5-1,-4 13 6,-1 6 16,-2 8 3,2 0-26,2 12-2,4 26 0,-4 15 6,-2 5-6,-2 4 2,0-4 2,0 0 0,0-10-6,-16-2 2,-11-5 0,-6-15 5,-5-9-5,1-2 0,3-15 4,9 0 2,15 0-2,7-4-4,3-20 3,18-11-11,24-10-3,23-16-22,13-7-47,9-12-103</inkml:trace>
  <inkml:trace contextRef="#ctx0" brushRef="#br0" timeOffset="999754.5859">18466 15159 440,'0'0'40,"0"0"6,0 0 0,0 0-45,0 0 7,0 0 36,37 45 6,17-2 5,2 12-10,-1 12-16,-8 5 3,-18 9-23,-11 4 15,-13 3-24,-5-8 3,0 2 0,-16-3-3,-12-7-24,2-10-24,-3-8-93,7-22-92</inkml:trace>
  <inkml:trace contextRef="#ctx0" brushRef="#br0" timeOffset="1.00018E6">19376 15687 642,'0'0'11,"0"0"-11,0 0 0,0 0 14,0 0 15,181 13-16,-95-13 5,7-9-18,-5-5 2,-11 0-2,-12 2 0,-20-2 0,-17 2 0,-12-2 0,-14-4-2,-2 0 2,0 0 0,-13-1 2,-10 3-1,-1 2-1,-3 5 2,3-6 2,6 7 0,5-2-2,5 8 20,6 0 17,0 2-20,2 0-5,0 0-14,0 0-5,12 0 2,16 20 3,11 6 0,-2 9 2,-3 6 5,-8 13-9,-21 11 2,-5 2-82,-45 2-171</inkml:trace>
  <inkml:trace contextRef="#ctx0" brushRef="#br0" timeOffset="1.00222E6">20748 15129 130,'0'0'77,"0"0"2,0 0-13,0 0 3,0 0-9,-40-104-2,35 96 4,-1 4 8,-1 4-38,-4 14-10,-9 42-18,-11 29 4,-3 23 22,8 4-4,13 2-18,13-5 19,0-3-26,13-12 3,16-4-4,5-18-2,10-11-21,2-20-35,5-6-32,-2-17-45,1-10-67</inkml:trace>
  <inkml:trace contextRef="#ctx0" brushRef="#br0" timeOffset="1.00292E6">20969 15607 203,'0'0'29,"0"0"-11,0 0 58,0 0 0,0 0-22,0 0-3,-38-37-5,38 33-20,-2 3 26,2-2-21,0 2-9,0 1-22,0 0-2,2 0 2,18 0-1,4 18 2,3 1-2,-2 6 1,-5 6 0,-9-5-2,-9 3 1,-2-1-2,0-4-3,-15-2-17,-12-3 14,0-5-13,2-1 11,10-9 10,6-1-12,9-3 11,0 0 0,0-17-28,24-9 19,8-9 5,5-4 6,1-1-1,1-2 5,-6 6-4,-2 5 0,-8 9 3,-9 4 8,-4 8-1,-9 2 11,-1 3 16,0 2-10,0 3-1,0 0-6,0 0-15,-6 8-4,-5 18-1,-2 6 0,6 3 0,5-2 4,2 2-4,0-3 0,5-2 1,12-7-7,6-2 3,8-7-14,4-3-31,7-8-60,4-3-28,-2 0-151</inkml:trace>
  <inkml:trace contextRef="#ctx0" brushRef="#br0" timeOffset="1.00333E6">21552 15619 422,'0'0'48,"0"0"-16,0 0-25,0 0-2,0 0-3,0 0 8,163-53-1,-102 48-8,-3-4-2,-7 5 1,-15 3-41,-12 1-16,-10 0-57,-14 0-28,0 0 35,-21 0 33</inkml:trace>
  <inkml:trace contextRef="#ctx0" brushRef="#br0" timeOffset="1.0034E6">21729 15520 63,'0'0'28,"0"0"-5,0 0 20,0 0 29,0 0 19,0 0-16,14-94-25,-6 94-21,1 20-21,0 16 50,-2 6-9,-3 9-35,-4-6 4,2 0-17,1-1-1,1-4 0,6-8-45,-3-2-70,2-16-137</inkml:trace>
  <inkml:trace contextRef="#ctx0" brushRef="#br0" timeOffset="1.00387E6">22119 15383 85,'0'0'352,"0"0"-290,0 0-55,0 0 0,0 0-1,0 0 33,0 116-18,9-85-21,7 0 7,2-12-6,-3-3 0,3-1 4,-3-11-3,1-4-2,2 0 0,0 0-1,-3-19 0,1-11-20,-3-2 8,-3-3 8,-2-6 4,1 5 1,-3 4 0,2 11 5,-4 12-3,0 9-2,1 9-12,1 26 12,4 19 7,1 10 17,-1 7-8,4-5-15,1-4 12,-3-4-6,-5-1-3,-7-10 4,0-3-7,-29-8 4,-9-9-4,-7-5 5,-4-12-2,4-6 0,8-4-4,10 0 15,9-4-5,11-18 9,7-10-19,16-4-1,28-17-2,19 3 3,11-2-30,3 10-37,-3 7-38,-11 8-63</inkml:trace>
  <inkml:trace contextRef="#ctx0" brushRef="#br0" timeOffset="1.00426E6">22844 15899 542,'0'0'90,"0"0"-88,0 0-4,0 0 5,0 0 1,0 0 8,0 123-5,0-83-14,-4 0-23,-11-6-109,-2-5-93</inkml:trace>
  <inkml:trace contextRef="#ctx0" brushRef="#br0" timeOffset="1.00484E6">23334 15390 395,'0'0'66,"0"0"-32,0 0-20,0 0 25,0 0 6,0 0-4,-109 117-5,109-81-33,2 0 6,24-10-7,2-4-2,12-7 17,2-3-15,3-12 7,-5 0 2,-6 0-7,-4-16 1,-9-3-1,-8-12-1,-7 0 6,-6-6-5,0-1-3,-10-3-1,-11 8-8,-8 8-6,-2 2-27,-3 20 2,-1 3 11,-3 0-80,-5 17-19,3 1-125</inkml:trace>
  <inkml:trace contextRef="#ctx0" brushRef="#br0" timeOffset="1.00525E6">23614 15008 686,'0'0'59,"0"0"-51,0 0-6,0 0 29,137 75 38,-62-17-27,2 14-28,-7 9-10,-19 11 2,-19 2-9,-30 5 3,-10 2-25,-58 9 3,-32-5-94,-25 0-131</inkml:trace>
  <inkml:trace contextRef="#ctx0" brushRef="#br0" timeOffset="1.01499E6">17324 14798 304,'0'0'86,"0"0"-85,0 0 10,0 0 16,0 0 10,0 0-7,0 0-14,107-44 1,-98 42-8,-2 2-8,-3 0 0,-4 0-1,4 18 0,-4 9 1,0 5 2,0-3-1,0 4-2,0-1 0,0-5-4,-8 2-9,-3-5-5,4-12 13,0 0-1,3-8 6,1-4 0,3 0 3,0 0 2,0 0-1,12-16-3,12-6 1,1-4-1,-2-5-1,3-1 3,-3-2-1,-6-2 12,-3 4-2,-8 0-11,-2 2 7,-4 7-8,0 0 0,0 8 6,0 4-1,-2 2 5,0 9-2,0 0 3,-2 0-10,-4 5 3,-5 22-4,-1 4 0,-1 13 2,5-3 5,-1 3-7,10-4 1,1-4-3,0-6 2,1-2 0,20-10 0,6-4-7,6-6-10,9-8-39,6 0-11,0 0-74,-5-17-96</inkml:trace>
  <inkml:trace contextRef="#ctx0" brushRef="#br0" timeOffset="1.01525E6">17768 14904 229,'0'0'69,"0"0"-68,0 0 5,0 0 35,0 0 14,0 0-20,132-46-19,-92 41 0,-2 3-8,-5-3-5,-6 5-6,-8 0-1,-3 0-45,-9 0-37,-1 0-40,-6 0 10</inkml:trace>
  <inkml:trace contextRef="#ctx0" brushRef="#br0" timeOffset="1.01551E6">18009 14807 106,'0'0'74,"0"0"8,0 0-16,0 0 19,0 0-17,0 0-13,-77-58 4,77 58-30,0 0-17,0 0-11,14 0-1,6 12 0,2 15-2,-3 6-3,-6 4 3,-5 9-10,-3 0-7,-2-8-37,-1 7-32,-2-12-39,3-6-118</inkml:trace>
  <inkml:trace contextRef="#ctx0" brushRef="#br0" timeOffset="1.01599E6">18256 14752 293,'0'0'84,"0"0"-47,0 0-35,0 0 43,0 0-14,0 0-24,26-32-4,-26 46 17,3 4 10,1 0-23,1-5-5,1-3 2,6-5-3,1-3-1,3-2 6,5 0-3,-1-10 4,-1-10-7,-4-6 0,-9 4 5,-3-2-2,-3 0 1,0 6-2,0 7 3,-4 2 18,1 6-13,3 3 13,0 0-23,0 21-4,0 21 4,0 14 2,0 7 5,7 3-10,3-2 3,-4-6 0,-5-6-2,-1-6 2,0-11 0,-3-8-1,-14-13-2,3-5 3,0-9 3,2 0-3,4-4 16,2-15-15,3-7 1,3 2-2,0 0 5,3-4-10,11 4 5,7 2-8,6 4 4,4 3-25,1 0-13,3-2-31,0-3 1,5-1-30,1-1-13</inkml:trace>
  <inkml:trace contextRef="#ctx0" brushRef="#br0" timeOffset="1.01631E6">18940 14614 364,'0'0'59,"0"0"-22,0 0-24,0 0-1,0 0 16,0 0-13,-42 28 5,27-8 0,-10 4-15,-4 4 14,-10 7-19,2-8 3,-1 8-1,5-16 1,10 2-2,10-7-1,11-7 0,2 2-1,9-3 0,24-1 1,9-2 18,10-3-8,1 4-5,-1 1-5,-10 2-2,-11 9-17,-10 7-60,-11-2-13,-10 5-63,0-3-60</inkml:trace>
  <inkml:trace contextRef="#ctx0" brushRef="#br0" timeOffset="1.0166E6">18804 15078 299,'0'0'82,"0"0"-69,0 0-9,0 0 28,0 0 31,0 0-44,83 0-6,-50 0-10,3-5-2,4 1-2,1 1-44,-6-2-53,-4-5-100</inkml:trace>
  <inkml:trace contextRef="#ctx0" brushRef="#br0" timeOffset="1.01706E6">19272 14638 304,'0'0'80,"0"0"-48,0 0 10,0 0 26,0 0-4,0 0 1,-29-63-36,29 63-27,0 0 7,0 0-9,0 19 0,0 13 21,-2 6-16,2 6 3,0-3-8,0 0 1,0-2 2,14-7-3,3-6 0,1-9 1,3-8 4,-6-7-7,5-2 2,0 0 0,-2-20 2,0-10 0,-5-6 1,-6-5 0,-3-5 3,-4 0 2,0 4 14,0 6-4,0 10 11,0 14-19,0 7 30,0 5-28,0 17-12,0 31-4,2 26 2,12 12-4,6 13 4,4-1-56,-1-2-40,-5 1-66,-12-3-189</inkml:trace>
  <inkml:trace contextRef="#ctx0" brushRef="#br0" timeOffset="1.02416E6">19995 14502 41,'0'0'60,"0"0"-32,0 0 42,0 0-7,0 0 3,0 0-4,0 0-17,18-31 1,-18 31-14,0-3 15,0 3 1,0 0-11,0 0 4,0 0-28,0 0-11,0 3-1,0 20 1,0 7 1,0 4-3,0 0 3,8-2-6,5-2 3,1-4 0,5-6 0,0-6 0,6-10 0,1-4 0,6 0-5,-5-6 3,-1-15-3,-9 2 5,-6-8 4,-5 4 0,-6-1-4,0 4 0,0 0 5,-7 3-7,0 5 2,0 5 0,5 5 12,0-1-11,2 3-1,0 0 0,0 0-11,0 0 10,0 17-2,0 1 3,4 5 2,3 6-1,-3 3-1,-1 6 0,-3 6 2,0 4-5,0-3 3,-3-5 0,-10-8-9,2-6 8,0-12 1,2-7 0,5-1 1,-1-6-1,1 0 0,-3 0 0,-6 0 5,-3 0-5,0-9 0,5-9-1,4 0 1,5-4-4,2-4 0,0-5 1,20 2-5,10 4 6,9 7-13,11 4-14,-2 8-63,4 0-17,-12 4-139</inkml:trace>
  <inkml:trace contextRef="#ctx0" brushRef="#br0" timeOffset="1.02459E6">20574 14520 241,'0'0'83,"0"0"-17,0 0-8,0 0 3,0 0 20,0 0-20,-19-26-19,19 26-39,0 0-5,0 0 2,0 10 0,10 6 18,9 0-14,2 0 9,5-4-3,2-1-8,-1 1 2,0-3-4,-3-4 0,-6 1 3,-7-3-3,-5 1 0,-6-4-1,0 2-6,0 4 4,-1 5 3,-20 15 0,-3 6-6,-1 3 6,3 1-16,4-1-22,1 2-45,1-1-24,0-2-44,3-11-50</inkml:trace>
  <inkml:trace contextRef="#ctx0" brushRef="#br0" timeOffset="1.02501E6">20998 14600 264,'0'0'74,"0"0"-40,0 0-14,0 0 5,0 0-16,0 0 6,-15 50 12,3-20-23,1 4 9,2 1-2,2-4-1,3 0 13,4-9-16,0-2-2,0-4-5,4-6 8,16-2-8,5-8 5,6 0-1,2 0 3,1-17-4,-3-2-2,-11-7-1,-7-4 5,-11-3-5,-2 1 2,0-7-1,-15 6 31,-11 3-32,-3 6 4,-3 12-4,3 7-6,-1 5-15,2 0-49,1 14-55,-4 9-115</inkml:trace>
  <inkml:trace contextRef="#ctx0" brushRef="#br0" timeOffset="1.02568E6">19791 15051 243,'0'0'55,"0"0"-23,0 0-20,0 0 20,0 0 40,0 0-51,35-31-20,-27 58 0,-1 9 3,-7 13-8,0 5-15,0 0-110,-7-10-162</inkml:trace>
  <inkml:trace contextRef="#ctx0" brushRef="#br0" timeOffset="1.04178E6">16042 16888 356,'0'0'86,"0"0"-66,0 0 23,0 0-2,0 0-29,0 0-12,0 0 0,0 0 30,11 85-15,-6-54 6,0 5-7,-3 3-13,-2-3 8,0 0-9,0-1-9,0-4-22,0-7-50,4-7-16,5-8-72,5-9-92</inkml:trace>
  <inkml:trace contextRef="#ctx0" brushRef="#br0" timeOffset="1.04222E6">16290 16999 325,'0'0'102,"0"0"-40,0 0 9,0 0-29,0 0-27,0 0-15,0 13 3,0 13-3,0-2 3,0-2 2,2 0 3,12 0-3,1-3 0,5-5 4,0 2-6,0-10 1,1-3 1,-2-3-3,-3 0 1,-1 0 5,-2-13-4,-3-9 7,-6-5-10,-4-4-1,0 0 0,-11 3-19,-16-2 7,-4 8-3,-5 8 15,3 7-6,0 7 6,2 0 0,8 0-2,7 15-8,12-1-18,4 0-42,0-2-48,4-2-16,12-5-24</inkml:trace>
  <inkml:trace contextRef="#ctx0" brushRef="#br0" timeOffset="1.04268E6">16390 16673 226,'0'0'91,"0"0"-52,-131-17 20,77 17 0,-4 7-9,-6 16-18,3 12 9,1 7 1,4 15-8,10 6 2,12 4-12,12 3 0,15-6 5,7 3-29,7-9 10,26-9-10,12-5 1,10-7 3,15-7-3,17-16 2,17-6 5,12-8-8,7-8-12,0-20-42,-12-11-12,-16-7 8,-19-12 9,-22 0 26,-27-12 13,-16-6 10,-11 0 18,-13 4-1,-25 16 9,-16 10 16,-6 19-15,-9 14-4,-6 4-22,5 9-1,0 0-29,9 14-74,1 3-69</inkml:trace>
  <inkml:trace contextRef="#ctx0" brushRef="#br0" timeOffset="1.04419E6">17587 17120 156,'0'0'85,"0"0"-8,0 0 27,0 0-23,0 0-23,0 0-10,-129 80 2,93-13 1,0 14 2,12 3-24,13 10-5,11-1-11,0-1-13,31-1 7,16-5-7,18-5-3,12-19-36,17-28-61,13-34-63,7-20-106</inkml:trace>
  <inkml:trace contextRef="#ctx0" brushRef="#br0" timeOffset="1.04484E6">17922 17441 320,'0'0'106,"0"0"-13,0 0-52,0 0 16,0 0-31,0 0-25,18-44 1,1 44 1,2 0-6,-2 12 1,-3 16 2,-7 8 2,-9 8-2,0 0 0,-2-3 2,-16-5 1,0-6-3,5-12 0,4-4-6,7-6 4,2-5-23,0-3-8,0 0 29,22-20-7,9-11 11,-2-10-1,-2-3 2,-7 0-1,-7-1 2,-4 4 1,-5 9 21,-4 10-6,0 10 15,0 7 23,0 5-39,0 0-13,0 0-4,0 17-4,-2 15 4,2 4 0,0 0 0,0-2 0,5-2-2,15-6-2,0 3-47,5-12-15,1 0-23,1-15-50,0-2-55</inkml:trace>
  <inkml:trace contextRef="#ctx0" brushRef="#br0" timeOffset="1.04527E6">18356 17594 276,'0'0'164,"0"0"-64,0 0-12,0 0-21,0 0-52,0 0-14,0-7-2,0 14 0,0 11 1,0 3 0,0-2-2,0 3-24,0-5-45,2 3-43,5-13-36,-2-2-78</inkml:trace>
  <inkml:trace contextRef="#ctx0" brushRef="#br0" timeOffset="1.04571E6">18485 17415 199,'0'0'146,"0"0"-21,0 0-33,0 0-43,0 0-49,0 0 0,34 12 5,-21 25-4,2-6 3,1 3-4,1-11 0,-7-9-3,-1-8 3,-2-6-7,4 0 7,4-14 0,4-15 7,-4-1-4,1 2-3,-5 2 0,-7 13 2,1 4-2,-5 6 1,0 3-1,2 7-8,-2 30 8,0 7 4,0 14 14,0 0-7,0-5 5,-7 6-6,-10-11-10,-6-2 7,1-11-7,-2-13 2,6-8 13,1-14 16,11 0 12,2 0-15,4-14-25,0-20-3,6-11-11,30-9-41,9-9-34,6-12-57,0-5-127</inkml:trace>
  <inkml:trace contextRef="#ctx0" brushRef="#br0" timeOffset="1.0458E6">18896 17161 422,'0'0'83,"0"0"-22,0 0-9,0 0-21,0 0-10,0 0 47,37 120-30,9-72-12,-1 2-1,-1 4-9,-9 7-9,-8-1-2,-7 5-3,-11 2-2,-9 5 0,0 12-3,0 3-37,-7 1-79,2-16-83,5-24-210</inkml:trace>
  <inkml:trace contextRef="#ctx0" brushRef="#br0" timeOffset="1.04625E6">19513 17503 251,'0'0'431,"0"0"-406,0 0-14,0 0-3,0 0-1,0 0 2,70 0-6,9 0 9,13-9-6,1-7-2,-6 2-4,-15-1-9,-21 7-16,-22-1 0,-17 0 23,-12-1 2,0-2 9,-25-2-2,-16 1 3,-3 4-6,-6 1-4,9-1 5,7 0-2,12 3 10,11 6 14,9-4-9,2 4-9,0 0-9,2 0-2,23 0-2,6 10 5,4 6-1,-1 3 0,-5 4 2,-7 3 0,-9 5-2,-8 5 0,-5 5-34,-7 3-110,-28 0-157</inkml:trace>
  <inkml:trace contextRef="#ctx0" brushRef="#br0" timeOffset="1.0467E6">20989 17079 483,'0'0'90,"0"0"-35,0 0 27,-117 5-44,74 39-1,0 14-8,5 14-9,9 3 14,13-2-18,7 2 3,9-2-15,0-11 0,14-4-8,13-9-14,9-10-52,4-6-37,0-20-79,9-9-93</inkml:trace>
  <inkml:trace contextRef="#ctx0" brushRef="#br0" timeOffset="1.04714E6">21324 17249 606,'0'0'76,"0"0"-43,0 0 48,-112-22-46,83 53-22,-1 10-3,10 11-9,9 3 3,11-6 5,0-1-4,16-11-6,9-11 1,2-5 0,4-14-1,5-3 4,-1-4-3,-4-14 0,-2-16-4,-11-7 2,-7 1 2,-6-4-6,-5 0 1,0 4-7,0 10 1,-12 8-23,1 13-17,-4 5-40,-5 9-125,-3 17-116</inkml:trace>
  <inkml:trace contextRef="#ctx0" brushRef="#br0" timeOffset="1.04721E6">21465 17606 624,'0'0'117,"0"0"-104,0 0-13,0 0 19,0 0-15,0 0-4,32 90-70,-32-56-139</inkml:trace>
  <inkml:trace contextRef="#ctx0" brushRef="#br0" timeOffset="1.04792E6">22047 17329 340,'0'0'87,"0"0"-7,0 0 59,0 0-59,0 0-2,0 0-35,-32-39-4,32 39-39,0 0-4,8 5 3,16 16-3,0 11 4,-7-1 1,-6 3 3,-8-6-4,-3 2 0,0-7 0,-10-5 0,-1-8 2,7-3-2,2-7 0,2 2-9,0-2 4,0 0-9,8 0-4,19-18 15,7-9 2,3-5-12,1-13 5,-4 1-28,-8 0 34,-3 0-1,-9 8 3,-6 14-5,-3 3 14,-3 14-9,-2 1 16,0 4-5,0 0-5,-9 9-6,-13 22 0,-1 1-3,4 4 7,7-2-2,12 2 3,0-4-3,1-1-2,23-8 0,5-5 2,8-1-7,4-12-7,3-1-39,1-4-81,-7 0-89</inkml:trace>
  <inkml:trace contextRef="#ctx0" brushRef="#br0" timeOffset="1.04837E6">22763 17362 455,'0'0'99,"0"0"-72,0 0 5,0 0-32,0 0 0,0 0-2,141-29-22,-108 29-51,-6 0 8,-7 0-60,-15 0-16,-5 0 21</inkml:trace>
  <inkml:trace contextRef="#ctx0" brushRef="#br0" timeOffset="1.04844E6">22837 17277 89,'0'0'105,"0"0"56,0 0-31,0 0-20,0 0-64,0 0-24,-29-14-19,29 32-3,0 17 30,0 0-11,0 5 6,0-4-24,0 8 0,0-7-1,0 3-1,0-4-48,0-8-46,2-7-63,9-12-99</inkml:trace>
  <inkml:trace contextRef="#ctx0" brushRef="#br0" timeOffset="1.0489E6">23149 17267 512,'0'0'131,"0"0"-73,0 0-37,0 0-20,0 0 6,0 0 1,38 44-2,-25-26-5,0-8 4,-1-1-10,-3-9 5,-2 0-12,3 0 12,0 0 0,-2-19 4,-1 1-4,-2 0-3,4 0 3,-5 6 0,0 7 2,1 5-1,-1 0-1,2 9-7,3 23 7,0 12 2,0 14 13,1 0-13,-1 0-1,-7 0 11,-2-5-11,0-4 3,-5-8-4,-20-5-11,-3-6 10,-1-12-2,6-8 3,6-10 5,5 0 0,6 0 28,3-22-26,3-6 0,0-4-14,21-7 5,12 0-38,9-3-30,10-7-58,1-9-63,3 4-157</inkml:trace>
  <inkml:trace contextRef="#ctx0" brushRef="#br0" timeOffset="1.04899E6">23749 17062 389,'0'0'120,"0"0"9,0 0-2,0 0-67,0 0-37,0 0-10,37 0 19,11 22 23,1 13-28,4 0-9,-11 6 2,-9 8-18,-15 9 2,-15 14-4,-6 3-2,-50 7-9,-25 15-58,-17 7-60,-13 6-158</inkml:trace>
  <inkml:trace contextRef="#ctx0" brushRef="#br0" timeOffset="1.05207E6">17511 16736 11,'0'0'6,"0"0"-6,0 0 3,0 0-3,0 0-2,0 0 2,72-54 5,-72 49 29,-7 5 14,-2 0-24,5 0-10,-1 0 7,5 0-13,-4 0 2,-1 0 9,-2 0 8,-1 0 5,3 0 2,-3 0 14,0 0 7,3 0-25,2 0-1,0 0 6,0 0-5,3 0 7,-1 0-8,1-4 5,0 4 0,0-3-18,0 3 17,0-7-11,0 3-19,10-4 6,9-2-7,3 6-2,0 0 0,1 4 0,-3 0-2,-3 14 2,0 16-2,-7 2-1,-3 3 3,-7 0 0,0 2-3,-2-5-17,-18 3 9,-4-12-14,1-5 4,6-6 19,7-7-3,8-5 5,2 0-2,0 0-5,12-23 5,8-3-22,8-6 12,-1-6 10,-2 2-25,-4-1 22,-2 2-1,-6 3 6,-6 1 0,-6 9 0,-1 8 4,0 4 13,0 10 11,0-4 6,0 4-18,0 0-15,0 14-1,0 12 0,-3 10 1,1-4 9,2-1-10,0 1 2,0-6-2,5-4 3,15-5-6,7-6 1,10-3-44,1-4-1,3-4-62,0 0-82</inkml:trace>
  <inkml:trace contextRef="#ctx0" brushRef="#br0" timeOffset="1.05254E6">17924 16758 261,'0'0'111,"0"0"-62,0 0-25,0 0 4,0 0-16,0 0-5,122-37-7,-84 30 3,-9 2-7,-4 1-14,-7 4-26,-14 0-35,-4 0-16,0 0 43,-7 0 19,-10 0-19,-4 0 32,4 0 20,0 0 8,7-1 20,1-4-12,4 1 23,1-8 8,-3 2-4,1 0 11,2 3 2,1-2 10,0 7-1,1 2-17,2 0-12,0 0-36,0 2 2,0 21-6,0 2 4,0 8 0,0 1 0,8 2 0,-3-4-20,0-6-57,4 1-46,1-10-78</inkml:trace>
  <inkml:trace contextRef="#ctx0" brushRef="#br0" timeOffset="1.05303E6">18256 16612 378,'0'0'59,"0"0"-40,0 0-14,0 0 3,0 0 4,0 0-5,25 44 4,-10-30-8,1 3-3,-3-5 4,4-2-1,-3-1 0,-2-9-3,-1 0 2,-8 0-2,4 0 0,-4-19 1,-1 2 3,0-9-3,1 3-1,1-3 4,3 6-1,-3 8 4,-2 3-1,3 9 0,-4 0-6,5 20 7,3 23-5,-4 11 37,0 12-27,-2 1-2,-3 0-4,0-9-4,0-5 3,-3-9-4,-14-12-1,-1-13 6,0-12-3,5-5 4,4-2 25,-3 0-6,8-18-16,2-5-6,2-8-4,0-5 0,2 0 4,21 6-5,6 6 1,5 7-15,6 3-6,6 1-22,6 5 5,3 2-35,7-2-50,8-1-98</inkml:trace>
  <inkml:trace contextRef="#ctx0" brushRef="#br0" timeOffset="1.05591E6">19018 16579 61,'0'0'43,"0"0"7,0 0 19,0 0-7,0 0-5,0 0-21,0 0 25,25-50-17,-25 48-6,0 2 14,0 0-33,0 0-7,0 0-2,0 0-6,0 0-1,0 2-3,-19 16 1,-9 1 2,-6 2-1,-5 4-1,-4-4 0,3-3 6,2 1-7,9-7 1,11-7 0,9-1 11,9-4-12,0 4 0,0 0-1,25 1 7,13 0 3,4 0-8,5-1 1,0-1 1,-3 7-1,-2 4-4,-5 3-23,-11 0-39,-6 6-14,-6-5-19,-5-1-64,-7 2-22</inkml:trace>
  <inkml:trace contextRef="#ctx0" brushRef="#br0" timeOffset="1.05634E6">18846 16878 273,'0'0'79,"0"0"-61,0 0 2,0 0-15,0 0-2,0 0-4,125-4 1,-100 8-8,2 6-10,-3-3-34,1 0-47,0-3-59</inkml:trace>
  <inkml:trace contextRef="#ctx0" brushRef="#br0" timeOffset="1.05675E6">19369 16517 255,'0'0'73,"0"0"-26,0 0 20,0 0-23,0 0-27,0 0-7,66-106-10,-45 99 6,3 4-6,-7 3-1,-1 0-5,-6 8 5,-8 19 1,-2 10-2,0 7 6,0-4-6,-10-4 2,-5-5-9,-1-4 8,5-8-8,7-12 6,4-1 3,0-2-11,0-4 2,0 4 8,13-4 1,7 0-1,3 0 1,0 4 0,2 5 0,-1 5 6,2 4-6,-9-5 2,-3 5-1,-11 1 9,-3-1-8,0 0 6,-24 4 14,-12 3-19,-9 1-4,-5 3 1,-1 1-60,4-4-118</inkml:trace>
  <inkml:trace contextRef="#ctx0" brushRef="#br0" timeOffset="1.06809E6">20006 16892 180,'0'0'43,"0"0"9,0 0 17,0 0-4,0 0-31,0 0-4,0 0-16,-9-32 5,9 32 3,0 0-16,0 0 4,0 0-10,0 2-6,0 24 6,0 15 0,-7 6-2,-4 3-25,-7-2-145</inkml:trace>
  <inkml:trace contextRef="#ctx0" brushRef="#br0" timeOffset="1.07147E6">20275 16615 95,'0'0'90,"0"0"-12,0 0 17,0 0-34,0 0-30,0 0 0,2-29 8,-2 22-13,0-1 27,6 3-31,-6 5-19,2-5 28,-2 1-16,0 1-5,2 3 5,0 0-14,2 0-1,1 0 0,-1 0 1,6 0-2,3 3 0,2 6 1,1 11-3,-3-1-2,-4 3 5,-2 7 0,-7-8-1,0 6 0,0-5-7,0-3 4,-9-1 3,0-2-2,2-5 3,3-7 0,-2 0 4,5-4-6,1 0 3,0 0-1,0 0 6,0 0-3,0 0 2,5-14-5,10-8-6,5 0 6,3-4-6,-1-5-3,-2 4 9,-2-5-5,-1 9 5,-5 1-3,-1 9 8,-3 1-8,-2 5 3,-4 3 0,-2 1-1,0 3 2,0 0-2,0 0 0,0 0-15,0 0 16,0 17 0,-2 5 9,-8 11 13,4-4-14,6 0-2,0-4-3,0-2 3,16-1-4,7-4-2,14-9 0,7-4-1,5-5-36,3 0-33,3 0-79,-10-9-130</inkml:trace>
  <inkml:trace contextRef="#ctx0" brushRef="#br0" timeOffset="1.07197E6">20904 16485 91,'0'0'51,"0"0"10,0 0 25,0 0 9,0 0-46,0 0-12,0 0-32,0-26-5,0 26 3,0 10 7,4 6 4,15-2-1,3-5 7,0 0 1,7-1-12,0-8-5,0 0 1,-2 0-3,-5 0-1,-9 0-1,-6 0 0,-7 0 9,0 0-8,0 0 8,0 15-8,-20 11 4,-11 1-3,-4 9-2,-4 0 0,3 3 3,2 1-3,8-5-3,9-3-22,12-1-47,5-13-20,0-9-116</inkml:trace>
  <inkml:trace contextRef="#ctx0" brushRef="#br0" timeOffset="1.07244E6">21324 16503 141,'0'0'64,"0"0"45,0 0-19,0 0-28,0 0 7,0 0-19,-1-16-14,-9 18-9,-2 17-15,-3 2-1,2 4 11,10 0-18,0-3 6,3 1 0,0 0-8,0 0 3,11-7-4,7 2 0,0-8 9,1-3-9,2-2 7,2-3-6,-6-2 1,2 0-4,-4 0 1,-4-5 0,0-9 1,-4-9-1,-3-4-4,-4-3 4,0-1-9,0-1 3,-15 6-10,-5-1-6,0 5 15,0 12-8,1 2-28,0 8-8,-1 0-59,-1 0-114</inkml:trace>
  <inkml:trace contextRef="#ctx0" brushRef="#br0" timeOffset="1.09961E6">2908 2645 408,'0'0'86,"0"0"-3,0 0-38,0 0-2,0 0-11,0 0 13,-38-44 8,38 40-28,0 2 6,0 2-31,0-3 0,0 3-4,0 0-7,0 0-25,0 0-63,-2 9-91,-9 0 47,-7-2-169</inkml:trace>
  <inkml:trace contextRef="#ctx0" brushRef="#br0" timeOffset="1.10087E6">2561 2276 55,'0'0'96,"0"0"4,0 0-25,0 0 13,0 0-32,0 0 18,-32-66 0,32 66-21,0 0-20,0 0-31,0 0-4,0 16-15,0 22 17,0 17 13,3 12-3,5 7 2,2 3-8,3-5 1,-6-4-4,6-7-1,-2-12 0,-5-11 4,-1-9-1,-1-15-3,-4-9 0,0-3 6,0-2 1,0 0 3,0-10 3,0-13-9,-9-14-2,0-9-2,3-10 0,-3-8 3,2-11-4,3-1 1,0 0 0,1 8-2,3 12 2,0 20 0,0 11-3,7 15-6,11 8 0,4 2 3,5 0 4,-3 20-3,1 11 5,-8 1-2,-5 4-4,-11 6-29,-1-4 18,0 3 3,-7-10-2,-16-7 8,0-2-4,5-10 11,3-5-3,7-6 8,1-1 13,7 0 7,0 0-21,0 0-3,0 0-3,7 0 1,16 0-3,12 0 10,4 4-3,5 3-2,-1 4 0,-3 3 0,-2 7 4,-7 2-6,-4 2 2,-5 0-63,-6-1-61,-9-4-55</inkml:trace>
  <inkml:trace contextRef="#ctx0" brushRef="#br0" timeOffset="1.10145E6">2989 2474 123,'0'0'177,"0"0"-92,0 0-48,0 0 23,0 0-24,0 0-9,-3-36-27,3 46-6,0 14 6,0 5 7,6-2-4,6 0 9,-1-8-11,2-1 0,1-8-1,-4-3 7,2-6-7,-3-1 0,0 0 0,4-8 17,-1-13-16,-1-9 7,-5-3-3,-1 5 1,-5 2-4,0 10 0,0 6 7,0 7 14,0 3-23,2 0-9,3 5 2,1 15 0,1 8 5,7 0 2,1 0 0,0-6 2,5-3-1,-4-7-1,-2-3 0,4-5 2,-3-1-7,-1-3 4,-4 0-5,-1-14 6,-4-9-3,-5-5 3,0-2 0,0 2 2,0 2-3,0 12 1,0 4 0,0 8 4,0 2-4,0 0 0,0 0-6,2 0-8,3 4 10,-1 10 4,0 2-6,-4 2-12,0-2-59,0-2-49,0 0-102</inkml:trace>
  <inkml:trace contextRef="#ctx0" brushRef="#br0" timeOffset="1.10208E6">3421 2617 143,'0'0'38,"0"0"-38,0 0 47,0 0 48,0 0-27,0 0 8,0-15-47,8-6-16,0-8 5,-2-5-13,-5-2 8,-1-6 5,0-2-11,-1-4 24,-13-4-25,-1 0 8,-1 9 9,3 13-4,2 12 14,4 15-13,7 1-17,0 2 3,0 0-6,0 0-8,0 21 5,0 11 1,0 6-1,7 5 3,11-1 0,2 0-1,5 1 1,-1 0-7,-2-1-39,1 5-53,-5-5 5,-5-8-62,-6-8-69</inkml:trace>
  <inkml:trace contextRef="#ctx0" brushRef="#br0" timeOffset="1.10243E6">3655 2588 296,'0'0'88,"0"0"-88,0 0 18,0 0 12,0 0-8,0 0 15,120-107-22,-102 86-8,0 1 1,-4 1-1,-4-2-7,-7 1 0,-3 3 6,0 0 14,-4 5 14,-10 8 13,-1 4 5,-2 0-51,4 0 12,-5 16-13,5 12 2,2 7-1,3 0-1,8 0 0,0-8-1,3-3 4,14-6-3,9-6 0,3-9 2,5-3-2,3 0 1,1-22-2,-2-3-5,2 2-79,-11 4-36,-19 5-82</inkml:trace>
  <inkml:trace contextRef="#ctx0" brushRef="#br0" timeOffset="1.10366E6">2775 3120 45,'0'0'154,"0"0"-116,0 0-2,0 0-5,0 0 17,0 0-13,0-54 0,0 45 10,0 0-7,0-4-5,0 3-8,-7 1-7,-5-1 7,-5 6-4,-3 1 0,-3 3-14,-3 0-7,4 10 0,-1 15-2,1 3 2,2 4 0,6 4 0,8-4 0,6-2-4,0-5 1,4-8 3,14-5 0,2-6-8,0-6 6,6 0 2,2-4 0,1-15-2,-2-5 2,-4-1 0,-6 1 0,-7-2 2,-5 4-3,-4 2 1,-1 6 0,0 6 6,0 4-4,0 4-1,0 0-1,0 0-29,0 14 21,0 4-3,0 1 5,0 2 3,0-5-25,8-4-11,3-3 0,2-9-5,3 0 30,2 0 0,0-17-13,-1-5 1,-3-4 16,-2 4 10,-6 0 19,-2 8 14,-4 5 24,2 5-5,-2 4 1,2 0-37,1 0-16,3 25-10,2 13 10,-2 2 14,3 6 2,-5 0-9,3-1-3,-2-4 9,-3 2-12,-2-7 3,0-8 0,0 0-2,0-11 1,0-4-3,-2-9 0,-3-4 23,0 0 10,-3-2-5,-2-19-10,1-16-14,3-7-4,4-6 0,2-6 0,0 3-3,0-3 0,0 10 3,8 10-1,6 9-1,-1 16 0,1 3-1,-1 5-4,1 3 2,-1 0 0,1 0 2,-3 11 1,-3 5-15,-6 2 11,-2 0-20,0-3-8,0 4 20,-4-1-39,-11 3 2,-3-7 0,0-1-41,3-6-8,6-7 2,4 0 4</inkml:trace>
  <inkml:trace contextRef="#ctx0" brushRef="#br0" timeOffset="1.10416E6">3124 3088 180,'0'0'103,"0"0"-39,0 0 4,0 0-42,0 0-19,0 0 6,20 25 15,-12 6 10,5 5-2,-5 4-13,1 3 6,1 0-28,-6 6 5,-2-4 6,0 2-11,-2-6 3,0-9-1,0-6 1,0-9-1,0-7-3,0-6 0,0-4 14,0 0-11,0 0 13,0-20-13,-2-14 2,-6-10-6,0-8 1,2-1 0,-1 2-4,5-2 3,0 5 1,2 8-2,0 6 0,0 11-1,8 8 0,11 6-6,-2 6 8,1 3-6,5 0 7,-6 0-4,-1 0 2,-1 10-1,-4 0 3,-6-1-10,-3 6 2,-2 2-23,0 6-26,-24 1 40,-5 0-29,-3-2 10,6-1-7,3-7-5,8-9-8,3-5-45,8 0 1</inkml:trace>
  <inkml:trace contextRef="#ctx0" brushRef="#br0" timeOffset="1.10462E6">3338 2975 228,'0'0'103,"0"0"-51,0 0 7,0 0-5,0 0 13,0 0-28,12-40-39,-1 43-6,5 18-5,-3 9 11,0 4 7,-2 9-2,-2-1-1,-3-2-4,2-3-7,-4-5-28,3-5-74,-5-11-103</inkml:trace>
  <inkml:trace contextRef="#ctx0" brushRef="#br0" timeOffset="1.10471E6">3585 3038 166,'0'0'126,"0"0"-126,0 0-12,0 0 12,0 0 0,0 0 0,18 126-5,-18-99-25,0-10-66</inkml:trace>
  <inkml:trace contextRef="#ctx0" brushRef="#br0" timeOffset="1.10478E6">3543 2877 308,'0'0'43,"0"0"-43,0 0-9,0 0-35,123-32-59,-98 44-19</inkml:trace>
  <inkml:trace contextRef="#ctx0" brushRef="#br0" timeOffset="1.10548E6">3817 3087 156,'0'0'20,"0"0"8,0 0 48,0 0-19,0 0-26,114-6 7,-85-9-4,3-8-33,-6 1 5,-1-2-6,-10 2 1,-8 0 5,-7 3 1,0 1 0,0 2-2,-9 9 4,-6 2 8,-1 2 8,-2 3-14,-3 0 19,-2 0-22,-4 8 0,0 16 12,0 3-19,5-1 11,11 1-12,7-1 0,4-3-3,8-5 3,23-4 0,11-11 0,15-3-1,10 0 0,8-7-38,3-12-19,5-6 29,-3-1-18,-8-1 38,-14 1-1,-21 5 6,-19 0 0,-16 5 4,-2 4 13,-7 2 40,-14 7-15,-6 3 9,-3 0-5,2 7-40,-1 13 14,5 2-9,12-1-4,3 0 2,9-5-5,0 1 0,0-7-4,4-5 10,10-3-6,-1-2 0,5 0 1,-1-21 9,2-9-10,-3-5-10,-5-3 7,-5-5-7,-6-3 10,0-1 0,-6-5 2,-21-6 6,-5-3 1,-1-1 11,0 6 33,4 10-32,8 18 22,13 16 11,6 12-36,2 2-18,2 43-8,22 22 8,12 28-5,2 14 10,5 9-6,-6 6 1,-6 4-77,-13-5-79,-13-2-219</inkml:trace>
  <inkml:trace contextRef="#ctx0" brushRef="#br0" timeOffset="1.10739E6">1871 3609 154,'0'0'83,"0"0"-21,0 0-4,0 0-13,0 0-8,0 0-22,-44-10 12,44 10-19,0 0-4,0 0 2,0 0-4,11-2-2,12 0 2,4-1 6,12-2-1,11 1 3,5 1 4,10 0 19,0-1-26,6 0 11,0 1-5,7-3-9,5-3 4,1-5-8,1 2 4,-2-2-1,-3 0-3,-2-2 0,-4 3 2,-5 0 5,-5 5-13,-4 0 6,0 1 0,-4 0 3,2 0 0,-2-1-3,-1 3 0,2-4 3,3 0-3,8-1 0,4-3 0,3-1 4,0 1 1,-4-1-2,-5 1-3,-3 4-1,-3 2-5,-4 4 6,-5 0 0,1 3 2,-8-1 0,3 1-2,-1 0 0,0-5 9,0-2-16,3 2 10,0-2-3,2 0 16,5-1-10,-2-2 7,4 2-4,-1 0-4,-5 0-6,-5 4 1,-5-1 0,-5 0-2,2 5 6,-2-4-4,3 2 0,6-4 6,4 2-4,4-2-2,2-1 0,2-2 2,-2-3 1,-1 1-3,-2 4 0,-3-1 2,-4 2-4,-1 1 2,-5 2 0,-4 1 2,2 2-2,-2-2 0,1-3 2,7 4 5,2-7-3,5 3-4,2-4 0,3-2 1,0 6 0,2-2-1,-3 0 0,4 2 1,-3 1-1,-2 0 0,-2 3 0,2-1-1,-8-2 3,1 1-2,-5-1 0,-1 3 4,0-1-6,-2 0 2,4 0 0,-8 0-2,5-1 4,1 1-2,-4 1 0,9 1 2,2 0-5,8 0 2,1 0 1,3 0 2,6 0-2,-4-2 0,5 0-2,-1-1 8,1 0-8,3-4 2,-4 2 0,-3-2 1,-3 2 0,-2-4-1,0 4 0,2-4 1,0 4-2,5-1 1,1-2 0,1 1 0,2 1 3,1 1-3,-1 0 0,0 5 1,-5 0-5,0 0 4,-2 0 0,0 0 1,4 0 0,6 0-1,0 7 0,1 0 1,0 2-4,1-1 3,2 0 0,6-1-1,3 2 1,1 1 0,2-2 0,-6 0 4,-3-2-8,-7-1 4,-4 5 0,-10-1 0,-3 1 0,-5 0 0,-2-5 0,4 2 4,2-5-4,2 1 0,4-3 0,4 0 13,-1 0-7,1 0 2,-3 0-5,1 0 2,0 0-6,-2 0 1,0 0 0,-4 0-2,-9 0 2,-4 0 0,-12 0 0,-10 0 6,-5 0-9,-2 0 3,-4 0 0,4 0-1,-4 0 3,-4 0-2,1 0 0,-5 0 4,-1 0-6,2 0 2,-3 0 0,0 0-6,0 0-14,0 0-39,0-7-83,-4 1-18,-5 2-78</inkml:trace>
  <inkml:trace contextRef="#ctx0" brushRef="#br0" timeOffset="1.10959E6">3771 3992 74,'0'0'186,"0"0"-153,0 0 12,0 0-20,0 0 53,0 0-31,-27-4-11,25 3 19,0-2-34,0-1 4,-6 3 14,8 1-29,0 0 18,0 0-26,0 0 0,0 0-4,0 0-5,4 0-1,21 1 8,18 6 0,15-6 22,8-1 11,6 0-23,-5 0 4,-7-6-10,-11 0-4,-9 2 1,-13-1 6,-13 2-7,-8 1 0,-6 0 1,0 2 11,0-2-5,0 2 4,0 0-11,0 0-1,0 0 0,0 0-66,3 0-177,-3 0-206</inkml:trace>
  <inkml:trace contextRef="#ctx0" brushRef="#br0" timeOffset="1.1315E6">13604 13193 25,'0'0'12,"0"0"-6,0 0 32,0 0-13,0 0-7,0 0 15,-11-2-26,10 2-1,1 0-4,-2 0 0,2 0-3,0 0 1,0 0 0,0 0 11,0 0-2,0 0 18,0 0 11,0 0-10,0 0 5,0 0-12,0 0-2,0-2 3,0-1-22,0 3 1,7-2 1,13-2 5,5-2-11,2 3 7,-6 0-3,0 3 2,-5 0-2,-6 0-7,-3 0-13,-5 0-33,-2 0-18,0 0 9,0 3-13</inkml:trace>
  <inkml:trace contextRef="#ctx0" brushRef="#br0" timeOffset="1.1318E6">13604 13193 14</inkml:trace>
  <inkml:trace contextRef="#ctx0" brushRef="#br0" timeOffset="1.13185E6">13604 13193 14,'-101'19'140,"101"-19"-112,0 0-28,0 0 0,12 0 32,6-5 27,10-2-25,-1 0-14,2 0-14,-4 3-3,-5 2-1,-5 1-2,-8 1 0,-3 0-1,-4 0-3,0 0-31,0 0 7,0 5 14,0 4-62,-4-2-62</inkml:trace>
  <inkml:trace contextRef="#ctx0" brushRef="#br0" timeOffset="1.13215E6">13483 13284 137,'0'0'55,"0"0"-9,0 0-4,0 0 38,0 0-21,0 0-48,0-1-11,14-6-2,4 2 2,-3 2-2,-1 3-16,-3 0-16,-3 0-19,-3 0-44,-5 4 21</inkml:trace>
  <inkml:trace contextRef="#ctx0" brushRef="#br0" timeOffset="1.1364E6">4092 4638 82,'0'0'66,"0"0"-22,0 0 40,0 0-18,0 0-2,0 0-2,-49 0-16,45-4 6,-4 2-8,2-2-11,2 0 14,-1 2-31,-1-2 23,3-1-9,-2 0-21,3-2 27,0-1-23,2-1 1,0 3-9,0-6-1,16-2-5,9-2 1,2 0 0,5 3 0,-7 5 0,-2 8 0,1 0-3,-5 12-4,4 16 5,-9 11-1,-8 3-10,-6 2 8,0 0-12,-5-2 14,-19-1-1,-7-1-21,-4-6 23,-6-4-4,5-9-4,5-5 4,9-7 6,9-5 0,5-4 1,8 0 10,0 0-20,0 0 9,3 0-4,24-3 4,15-12 2,16-8 2,11 1 0,7 0-1,-7 3-3,-4 1 0,-9 7-9,-9 6-24,-9 3-132,-18 2-57</inkml:trace>
  <inkml:trace contextRef="#ctx0" brushRef="#br0" timeOffset="1.17434E6">4390 5388 88,'0'0'59,"0"0"-50,0 0 2,0 0 28,0 0 67,0 0-52,0 0-20,0 0 5,-3 7-11,3-7 1,0 3 13,0-1-15,0-2 10,0 0-18,0 0-6,-1 0 6,1 0-16,-2 0 11,2 0-5,-2 0-4,0 0-3,-5 0-2,0 0 0,-2-5 0,-4-2 4,-4-1-4,-4 0 0,-6 4-1,-2-1-3,1 5 1,1 0 3,-2 0-2,0 19 2,4 1 0,5 6-1,9 2-1,4 4-2,7 0 4,0 0 0,0-3-6,0-4 6,12-4-9,10-6 2,5-4-19,-4-5 23,5-4-5,2-2 5,1 0-1,6-16 4,-2-7 0,1-3-8,-5-4-6,-6 1 14,-10 0 0,-5 0 0,-6 10 15,-4-3-9,0 5 6,0 8 9,0-3-16,-8 7 7,3 0 6,4 3-8,1 0 3,0 2-13,0 0 0,0-3 0,0 3 4,0 0-9,0 0 5,0 0 0,0 0-6,0 0 5,0 5 1,0 11 0,0 8 4,0 6-7,0 8 3,0 8 0,0 4 9,0 4-6,4 3-1,2-5-2,-4-6 7,-2-5-8,0-9 1,0-9 0,0-3-3,-16-8 8,-7-4-1,-9 1 9,-16-4-9,-10-1 5,-10-1-9,-7 0 2,2 3-8,1 1-14,14-7-151,16 0-294</inkml:trace>
  <inkml:trace contextRef="#ctx0" brushRef="#br0" timeOffset="1.20504E6">7921 15566 76,'0'0'28,"0"0"5,0 0 2,0 0 1,0 0 32,0 0-21,0 0-5,-60 0-3,58 0-6,0 0-1,-1 0-9,3 0-7,0 0-16,0 0 0,0 0-1,0 0 7,0 0-6,0 0 0,0 0 1,0 0-3,0 0-2,0 0-6,19 0 6,12 9 5,13-5-5,14 4 1,14-7-2,5-1 4,6 0-20,-5 0-16,-4 0-21,-12 0 1,-12 5 9,-18-2-18,-18 4-15,-14 5 17</inkml:trace>
  <inkml:trace contextRef="#ctx0" brushRef="#br0" timeOffset="1.2054E6">8024 15680 63,'0'0'42,"0"0"12,0 0-24,-120 6-14,104-6 33,7 0 18,5 0-26,4 0 11,0 0-39,0 0-13,0 0-4,13 0-3,12 0 7,10 0 1,9 0-1,8 0 6,6 0-6,-5 0 0,-5 0 9,-8 0-8,-14 0-1,-10 0 2,-9 0-4,-6 0 2,-1 0 0,0 0 9,0 0-3,0 0 8,0 5-14,14 4-49,11-9-75,8 0-148</inkml:trace>
  <inkml:trace contextRef="#ctx0" brushRef="#br0" timeOffset="1.23479E6">4341 6639 452,'0'0'59,"0"0"-50,0 0-4,0 0-5,0 0 9,0 0 20,0 0-13,0 0-16,14-6-13,-14 6-52,0 0-29,0 0-112</inkml:trace>
  <inkml:trace contextRef="#ctx0" brushRef="#br0" timeOffset="1.23534E6">4141 6695 292,'0'0'84,"0"0"-20,0 0 1,0 0 9,0 0-19,0 0 25,-45-78-36,45 65-13,0-2-16,20 1-9,7 2 1,7 0-5,1 6 1,3 6-3,-2 0 0,-7 21-1,-9 20 0,-11 17-15,-9 17-1,-12 7-14,-25 5-2,-8-8 7,-4-15 11,6-12-11,11-14 26,14-14 0,11-8-7,7-11-1,0-5-16,24-2 11,32-26 13,24-11 9,25-5-6,11 1 9,10 0-23,13 5 11,6 2-72,0 4-124</inkml:trace>
  <inkml:trace contextRef="#ctx0" brushRef="#br0" timeOffset="1.28147E6">3960 7856 305,'0'0'57,"0"0"-57,0 0-48,0 0 43,0 0 0,0 0 2,0 9 3,0 3 0,0-3 4,0 2-3,0-5-1,0-5 1,0 2 20,0-3-6,0 0 19,0 0 28,0 0-7,-4 0 7,-7-8-52,4-5-6,0 5 14,1 2-16,4 2 17,2 3-5,0 1-14,0 0 0,0 0-17,2 0-19,23 0 33,8 0-1,10 0 4,14 0 0,5 0-1,5 0-5,-5 0 3,-4-9 3,-15 1 2,-17 4 3,-10 0-5,-14 2 7,1-2-1,-3 0 39,0-1-28,0 0 6,0 3 23,0 2-32,0 0-1,0 0-13,0 0-22,0 26-5,0 13 20,-5 4 7,1 10 5,-2 5-1,0 7-4,4 16 0,-7 4-54,-3 5-10,-9-4-11,-4-12-29,-1-10-59,2-21-44</inkml:trace>
  <inkml:trace contextRef="#ctx0" brushRef="#br0" timeOffset="1.28188E6">4034 8346 305,'0'0'111,"0"0"-54,0 0-19,0 0-38,43-117 5,21 87-5,21 1 0,11 2 9,9 1 5,12 6-14,-1 6-32,-4 0-53,-10 2-114</inkml:trace>
  <inkml:trace contextRef="#ctx0" brushRef="#br0" timeOffset="1.31478E6">4553 8988 80,'0'0'79,"0"0"-70,0 0 21,0 0 23,0 0 0,0 0-14,0 0-10,0 0 1,-2 0-30,-7 0 21,-5 0-21,-6 0 10,-6 0-21,-3 0 12,-2 0-1,4 4 6,-1 1-1,5 1-5,6 2 0,5-2 5,4-1-12,7 0 7,1 2-3,0 2-5,0 5 7,0 2 1,0 3 0,1 0 4,5-2-8,-2-1 4,-2-3 0,1-1-3,-1-1 10,-2-5-7,2-3 0,-2-3 2,1 0-12,2 0 13,-3 0-3,7 0 0,0 0 9,6 0-9,12-3 0,8-9 4,5 4 3,5 2-7,-1 3 0,-5 3 7,-5 0-5,-6 0-2,-7 9 0,-11 9-1,-8 4 0,0 4-9,-16 6 10,-24 4-2,-11-4 2,-2-1-19,-5-9-13,3-5-40,7-6-9,8-11-118</inkml:trace>
  <inkml:trace contextRef="#ctx0" brushRef="#br0" timeOffset="1.33966E6">4533 10031 41,'0'0'56,"0"0"-31,0 0 8,0 0 19,0 0 2,0 0-10,11-17-13,-9 14-2,0-2-13,1 3 20,-1 0-7,1-1-21,-1 1 12,-2-1-3,0-3 5,0 0 14,0 0-25,0-2 5,0 0 0,-7-4-7,-6 3 7,-8 2-10,4 1 10,-3 4-4,-1 2-1,4 0-8,-3 0-3,2 22 0,0 4 0,2 1 0,10 6 1,-1-8-5,7-2 4,0-2 0,0-2-2,16-1-3,4-4-4,4-6 9,5-4 0,-2-2 0,-2-2-7,-6 0 7,-3 0-2,-5-7 4,-4-5 10,-5-4-8,1-7 1,-1 5-3,0-3 6,-2 7-7,0 2 7,0 0-2,0 5-1,0 1-2,0 2-1,0 1 14,0 3-9,0 0-3,0 0-2,0 0 1,0 0-4,0 3 1,0 14-7,0 9 2,0 9 7,5 11-2,3 6 0,-1 2 3,-3 7-4,-1-6 1,-3 0 0,0-6-3,-12-10 5,-19 0-2,-11-3 5,-20-8 2,-12-5-10,-6-7 3,1-9-20,17-7 2,23 0-46,19-19-34,20-15-147</inkml:trace>
  <inkml:trace contextRef="#ctx0" brushRef="#br0" timeOffset="1.35356E6">16866 3229 344,'0'0'79,"0"0"-72,0 0 23,0 0 51,0 0-6,0 0 2,-3 0-39,3 0-23,0 0 3,0 0-14,0 0-4,6 0 0,12 0 7,7 0 5,10 0 12,5 0-15,-1 0 18,1 0-21,-5 0 10,-1 0-5,-5-3-8,-2-1 8,-3 4-11,-6-2 2,2-1 2,-7 3 1,-1-5-5,-2 3 1,-3-2 10,-3 3-13,5-4 2,-2 1 0,2 2 1,0-1 1,2 0-2,-2 0 0,2 2-71,5 1-35,6 0-67,-4-2-27,-2-4-151</inkml:trace>
  <inkml:trace contextRef="#ctx0" brushRef="#br0" timeOffset="1.35959E6">17026 3766 247,'0'0'80,"0"0"-69,0 0 7,0 0 46,0 0-35,0 0 54,0 0-68,-3-27-8,3 22 14,-2 1-11,2-2-2,0 2 38,0 0-43,-2 0 11,-1-2-14,1 1 0,2-3 7,-2 6-5,2-1 7,0-1 12,0 1-17,0-1 11,0 3-15,0-2 0,0 1 13,0 2-10,0 0-3,0 0 0,0 0-6,0 0 6,0 2-16,0 18 5,4 7 2,9 0 14,1 8-5,-3-3 0,1 0-9,1 0-10,1-1-23,-1-5-16,-3 3 12,0-5-37,-6-4-28,-4-3-41,0-1-18</inkml:trace>
  <inkml:trace contextRef="#ctx0" brushRef="#br0" timeOffset="1.35989E6">16925 4132 56,'0'0'29,"0"0"-20,0 0 34,0 0 45,0 0-15,0 0-8,-11 0-34,11 0-8,0 0 13,0 0-20,0 0 17,7 0-33,30 0 0,26-10 27,20-2-17,6-2 3,2 1-13,-8 1-64,-21 0-120</inkml:trace>
  <inkml:trace contextRef="#ctx0" brushRef="#br0" timeOffset="1.38372E6">17212 4714 105,'0'0'71,"0"0"-4,0 0-8,0 0-12,0 0 10,0 0 10,0 0-38,0 0 1,-19-18 11,19 18-31,0 0 16,0 0-26,0 0 4,0 0 21,0 0-19,0 0 3,0 0 5,0-2-2,-2 2-9,2 0-3,0 0 0,0 0 26,-3-2-20,-4 1 18,-4-2-12,-9 1-4,-9 0-14,-7 2 6,-6 0 0,-3 0-7,8 2 8,2 10-1,9-2 0,9-1 7,3 3-16,10-7 9,4 4-6,0 4-7,0 1 11,18 3 2,9-4-4,4-1 16,5 2-17,3 2 5,1 5 0,-3 2 1,-2 4-1,-8-1 0,-5 6-1,-8-3-15,-8 2 6,-2-5-16,-4-4-16,0-2 37,-31 2-27,-11-2 31,-7-6-10,-1 1-36,6-12 43,9 1-7,10-4 11,12 0 1,7 0 5,6-6-2,0-15 18,6-5-11,16-15-10,9-5-1,5-3 1,0-7 22,-1 6-23,-3 2 17,-8 6 21,-9 6-16,-8 4 32,-7 6-34,0 4-17,-13 0 1,-20 10-4,-15 6-30,-10 6-78,-11 4-81,-2 15-181</inkml:trace>
  <inkml:trace contextRef="#ctx0" brushRef="#br0" timeOffset="1.39644E6">17167 5677 101,'0'0'13,"0"0"-10,0 0 0,0 0 37,0 0 29,0 0-43,0 0-25,-10 0 10,8 0 5,0 0-14,-1 0 5,0 0-7,2 0 0,-2 0-3,1 0 8,0 0-6,2 0 1,0 0-37,0 0-40,0 0 30,8 0-23</inkml:trace>
  <inkml:trace contextRef="#ctx0" brushRef="#br0" timeOffset="1.39686E6">17167 5677 167,'70'-81'72,"-70"80"-40,0 1 22,0 0 21,0 0-19,0 0-32,0 0-15,-13 0-2,-12 13-5,-10 15-2,-10 14 0,-4 6 5,2 8-1,5 4 8,6 3 7,7-1-17,5-1-1,8-3 3,6-4-4,9-8 0,1-3 6,0-6-6,20-7 0,7-6 2,2-11-2,5-8 3,1-5 4,2 0 12,1-14-18,-4-12 6,-6 3 2,-8-6-7,-8 3 14,-7 4-8,-5 0 10,0 8 8,-3 2-25,-12 7 3,-12 2-4,-15 3-32,-14 0-16,-6 20-53,-11 2-14,7 0-74</inkml:trace>
  <inkml:trace contextRef="#ctx0" brushRef="#br0" timeOffset="1.39858E6">11995 18272 68,'0'0'1,"0"0"-2,171-41-6</inkml:trace>
  <inkml:trace contextRef="#ctx0" brushRef="#br0" timeOffset="1.41079E6">16774 6733 149,'0'0'128,"0"0"-73,0 0-50,0 0 18,0 0 20,0 0 29,0 0-40,0-83-23,0 80 47,0 3-17,0 0-18,0 0-2,0 0-14,0 0-10,0 2-7,0 22 11,0 12-5,0 11 11,0 7-5,0 1 0,0 1-15,0 7-24,0-1-42,0 0 1,0-4-40,0-9-50</inkml:trace>
  <inkml:trace contextRef="#ctx0" brushRef="#br0" timeOffset="1.41128E6">17112 7040 116,'0'0'65,"0"0"-27,0 0-3,0 0 34,7-106 28,-7 99-50,0 1 8,0 5-11,0 1-1,0 0-21,-3 0-15,-1 0-4,-2 1-3,-5 22 0,-1 7-2,1 4 4,5 0-7,4 2 5,2-1 0,0-7-4,6-1 9,14-6-5,-3-3 0,9-6 4,-1-7-4,3-2 0,1-3 0,-7 0 7,-2-18-4,-1-6 1,-7-2 1,-1-5 2,-3 2-4,-7 0-3,-1 4 0,0 0 9,-15 1-7,-16 0-2,-7 5 0,-5-2-22,-1 7 1,4 3-45,7 10-13,6 1 8,4 12-88,7 20-30</inkml:trace>
  <inkml:trace contextRef="#ctx0" brushRef="#br0" timeOffset="1.41482E6">16876 7807 164,'0'0'31,"0"0"-31,0 0 3,0 0-3,0 0 10,0 0-2,60-58 14,-58 53-2,-2-1 24,0 3 24,0-3-49,0 1 21,0 3 3,0-2-24,0 1 26,0 2-13,0-1 14,0 2-26,0 0-20,0 0 0,0 3-16,-4 20 16,2 5-1,-5 2 6,5 1-5,-2-4 0,1 0 2,1-5-3,0-4 1,0-7 0,-2-3-1,4-5 6,0-1-5,0-2 2,0 0 1,0 0 13,-3 0 28,-4-2 12,3-14-35,-3-3-21,3-4 4,-1-2-4,0-3 7,3 6-7,2 5 0,0 8 0,0 6 23,0 3-18,0 0 6,0 0-11,0 0-17,0 12 8,12 23-9,7 19 11,-3 22-8,-13 21-109,-3 5-130</inkml:trace>
  <inkml:trace contextRef="#ctx0" brushRef="#br0" timeOffset="1.43434E6">17087 8753 229,'0'0'78,"0"0"-39,0 0 18,0 0-11,0 0 46,0 0-43,0 0-7,0 0 30,-10-63-61,5 58 10,0-2 19,0 4-36,-3-4 26,-3 2-30,-6 1 0,-3 2 0,-9 2 2,-1 0-2,-1 0 0,7 14 1,3 0-8,6 1 7,9 4 0,-2-2-3,6 5 3,2-1-1,0-1 1,0 0-4,2 0-8,21 4 7,6-1 5,11 0-6,13 0 6,10 2 0,3-1 0,-1 1 0,-5-2 1,-10-1-1,-13 0 0,-10 1-3,-20-8-41,-7 5 26,-7-1-6,-35 3 16,-16 0 1,-11-1 12,-1-6-5,10-7 2,11-4 3,11-4-5,12 0 0,9 0 3,7-10-4,10-14 3,0-8-2,3-6 0,19-3-7,0 1 7,0 2 0,3 0 3,-6 4 14,4 0-12,-3 7 8,-9 1-6,-1 5 1,-8 5-8,-2 4 0,0 6-37,0 3-37,-14 3-130,-17 0-215</inkml:trace>
  <inkml:trace contextRef="#ctx0" brushRef="#br0" timeOffset="1.44024E6">12627 9719 11,'0'0'130,"0"0"-98,0 0-29,0 0-1,0 0 63,0 0-27,0 0 11,-20-51-16,16 48-31,1 1 25,3 0-5,0 0-13,-2 0 41,2 1-32,0 1 0,-2-5-6,2 5-7,0-2-2,0 0-3,0-2 0,11 0-3,5 1 4,1 3-1,6 0 0,-6 0-13,2 11 5,-6 7-7,-7 4-8,-3 8 23,-3 2-20,0 6 14,-21 7 5,-7-1-12,-5-4 7,1-6 6,3-14 0,5-8 2,10-6 3,9-4 1,5-2-6,0 0 6,0 0-14,14 0 8,33-10 0,27-10 15,26-8-11,27-2 0,20 0-4,11 2-2,3 5-29,-13 2-117</inkml:trace>
  <inkml:trace contextRef="#ctx0" brushRef="#br0" timeOffset="1.44096E6">15534 9537 25,'0'0'95,"0"0"-67,0 0-25,0 0 6,0 0 38,0 0-35,-91 4 13,79 6-2,-3 5-21,0 2 10,1-1-5,1 2 4,4 1 3,4-4-9,5 2-3,0-3-2,0-2 5,9 1-5,11-6 0,5-4 1,8-3 11,3 0-3,0 0-5,-7-8-4,-6-2 5,0-2-4,-9-4 1,-1 1-2,-7-5 6,-3-1-6,-3 1-2,0 3-28,-9 3-23,-16 7 10,-6 5-66</inkml:trace>
  <inkml:trace contextRef="#ctx0" brushRef="#br0" timeOffset="1.44487E6">19075 8027 31,'0'0'57,"0"0"-36,0 0 5,0 0 31,0 0-20,0 0-29,-111-41 17,101 36-19,1 1 3,-3 1 12,-1 1-20,-3 2 13,-5 0-9,2 0-3,3 0 5,8 0 17,6 0 13,2 0-2,0 0-32,0 0-3,0 0 0,0 0-6,0 0 5,0 0-11,0 0 9,0 0 0,0 0 6,0 0-3,0 0 0,0 0-9,18 0 9,15 0 26,16 0 3,21 0 2,11-3-3,15-8-1,7 0-2,4-1-21,11 2 16,9 1-11,7 1-4,2-1 3,3-4-8,-2-1 2,-3-2-2,-5 2 11,-8 0-15,-3-2 4,0 2 0,0 0 7,1-2-5,-4 0 0,-1 2 3,0 2 4,-3 4-15,-4 0 6,-7 1 0,-9-5 3,-1 3-3,6-5 0,2-2 3,6 0 2,1 0-9,-5 2 4,-4-2 0,-6 4 17,-8 1-16,-6 5-1,-4 6 0,-10 0 7,-2 0-8,-2 0 1,-2 0 0,13 0 1,2 3 1,8-2-2,8-1 2,-6 0 1,2 0-5,-12-5 2,-3-3 0,-6 4-1,0-3 1,5 4 0,2-3 1,5 2 5,-1 0-12,3 1 6,0 2 0,-5-4 5,-7 1-4,-10-1-1,-13 1 0,-10 1 3,-12 1-5,-7 0 4,-1 0-1,-2-1 25,0-2-20,4-1 6,0 2-11,5 0 5,6-2-12,4-1 6,1 4-5,-2-3 1,-8 2-21,-3 0 10,-9 2-4,-5 2-12,-2-2 12,0 0-10,0-1-33,-29 0-43,-18 3-42,-24 0 29</inkml:trace>
  <inkml:trace contextRef="#ctx0" brushRef="#br0" timeOffset="1.46283E6">15926 7954 12,'0'0'23,"141"-29"-16,-66 15-6,2 2-1,2-1-2,2 4-22</inkml:trace>
  <inkml:trace contextRef="#ctx0" brushRef="#br0" timeOffset="1.54766E6">12475 3617 34,'0'0'19,"0"0"-10,0 0 11,0 0-14,0 0 1,0 0 3,0 0-8,0 0 0,0-30-2,0 30-6,0 0-16,0 0-21</inkml:trace>
  <inkml:trace contextRef="#ctx0" brushRef="#br0" timeOffset="1.56885E6">12587 4509 39,'0'0'43,"0"0"-18,0 0 9,0 0-5,0 0-2,0 0-10,0 0-13,0 0-3,-22-12 15,15 11-3,3-2 5,-1 2-4,5 1-12,0-3 12,0 3-14,0 0 4,0 0-8,0 0 2,0 0-5,7 0 5,15 0 2,10 0 1,7 0-1,4-1 1,5-6 1,0 1 2,-4-2-3,-1 0-1,-7 0 4,-6 0-3,-4 2-1,-9 3 0,-5-1-1,-7 4 4,0 0-3,-5 0 5,0 0-4,0 0 13,0 0-14,0 0 0,2 0-3,3 0-6,-1 0-20,12 0-71,4 0 62,6 0-61</inkml:trace>
  <inkml:trace contextRef="#ctx0" brushRef="#br0" timeOffset="1.56994E6">15268 4403 95,'0'0'6,"0"0"-3,0 0 0,0 0 0,0 0 7,0 0-8,4-12-2,-4 10 8,0 2 5,0-1 17,0 1-4,0 0 1,0-2-10,0 2-13,0 0-3,0 0 9,0 0-10,0 0 0,0 0-2,0 0 2,0 0-1,0 0 0,0 0-3,0 0 1,0 0 3,0 0 0,0 0-2,0 0-4,12 0 6,18 0 5,11 0 0,13-11 8,8 1-12,-2-1-1,-5-1 1,-10 7 4,-13 1-6,-12 4 1,-13 0 0,-7 0-1,0 0 5,0 0 14,0 0 8,0 0-24,-2 0-2,-7 2-2,2 10-39,7 2-38,0-8-42</inkml:trace>
  <inkml:trace contextRef="#ctx0" brushRef="#br0" timeOffset="1.57458E6">920 12300 0,'0'0'9,"0"0"42,0 0-27,0 0-1,0 0-12,0 0 25,0 0 21,-10-10-13,8 8-13,0 0-10,0 0-20,2 2 8,-2 0 24,2 0-12,0-2 5,0 2-7,0 0-11,0 0 14,0 0-16,0 0 2,0 0 4,0 0-10,0 0 9,0 0-8,0 0-3,0 0 12,0 0-11,0 0 5,0 0-1,0 0-1,-2 0-5,2 0 1,0 0-1,0 0-4,0 0 3,0 18 2,0 7 0,0 1 4,0 1-8,0-1 4,4-4 0,-2-5 1,0-7 3,0-3-4,2-3 0,0-4-3,2 0 0,7 0-3,14 0 6,9-23 27,13-16-20,11-7 5,5-5-12,-1-2 9,-1 5-9,-14 6 0,-11 13 0,-16 11-2,-9 11 2,-7 7-4,-6 0-27,0 7-45,-6 24 51,-22 5-59,-8 0-120</inkml:trace>
  <inkml:trace contextRef="#ctx0" brushRef="#br0" timeOffset="1.57508E6">924 12388 123,'0'0'58,"0"0"-26,0 0 6,0 0 19,0 0-31,0 0 27,-18 0-13,18 0-40,0 0 0,0 7 0,0 7 1,0 1 4,0 2-1,0-5 1,8-3 2,-2 0-3,3-4-4,5-1 12,1-4-9,9 0 25,8-9 8,7-19 5,9-9 0,4-11-40,2-2 12,2-4 10,-3-2-21,-6 8 23,-8 8-23,-10 13 0,-12 12 1,-3 8 0,-6 5-6,1 2-7,5 0-54,-1 14-32,-7 10-54,-6-4-146</inkml:trace>
  <inkml:trace contextRef="#ctx0" brushRef="#br0" timeOffset="1.6132E6">1700 14616 114,'0'0'33,"0"0"-24,0 0-4,0 0 40,0 0 20,0 0-35,0 0 24,0 0-14,0-24-20,0 24 0,0 0-14,0 0-5,0-5-1,3 5 0,14 0-10,18-5 10,11-2-31,9 2-4,6-1-54,-10 0-64</inkml:trace>
  <inkml:trace contextRef="#ctx0" brushRef="#br0" timeOffset="1.61399E6">1774 15851 35,'0'0'39,"0"0"16,0 0 9,0 0-26,0 0 5,0 0-5,-45-26-7,42 26-27,3 0 1,0-4-5,0 2 0,0-1-13,16-6-18,26-5 10,23-9 3,18-3-45,10-9-38</inkml:trace>
  <inkml:trace contextRef="#ctx0" brushRef="#br0" timeOffset="1.63911E6">1608 12048 37,'0'0'11,"0"0"10,0 0-11,0 0 8,0 0-9,0 0-5,0 0 20,0 0-4,0 0-19,8-29 4,-8 29-5,0 0 0,0 0 1,0 0-1,0 0 0,0 0 0,0 0-4,0 0 3,-8 0 1,-4 4 0,-8 8 5,4 7-5,-5 5 0,2-1 1,1 4 0,-1-4-2,6 2-2,5-5 1,-2 0-2,8-4-11,0-8-50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3T06:07:45.8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813 6214 492,'0'0'57,"0"0"-46,0 0 28,0 0-4,0 0 10,0 0 5,0 0-16,0 0-18,-63 12-6,63-12-7,0 0 5,0 0 4,0 0-8,2 0-1,5 0 2,2 0-4,4 0 8,0 0-8,3 0 2,-2 0-3,-4 14-1,-5 7 0,-2 2 1,-3 7 0,0-2 0,0-2-6,-8-2 5,-2-7 0,1-5 1,9-1-3,0-4 2,0-4-7,0 2 6,2-5-10,15 2 11,9 2-3,1-3 2,2 4 2,-8-2 2,-7 4-2,-5 0 0,-7 3-3,-2 7-3,0 3-13,-18 2-10,-6 2-2,-3-3-11,5-7-5,5-7-11,5-7-18,7 0-39,5-16-45</inkml:trace>
  <inkml:trace contextRef="#ctx0" brushRef="#br0" timeOffset="294.2858">1043 6302 434,'0'0'19,"0"0"-18,0 0-1,0 0 9,0 0 14,0 0-8,19 105-5,1-94-9,3-4 6,2-5-7,2-2 2,-2 0 8,-2-14 6,-5-8 5,-9-2 8,-7-5 8,-2-5-30,0 2-7,-4 4-2,-15 8-3,-2 10-2,-6 6-2,-4 4-42,0 0 0,-1 0-32,-2 10-146</inkml:trace>
  <inkml:trace contextRef="#ctx0" brushRef="#br0" timeOffset="818.2974">557 6965 271,'0'0'74,"0"0"-62,0 0-10,0 0-2,0 0 57,0 0-8,44 83-19,-24-45-6,-2 3-16,-5-2 12,-4-1-6,-5-7 2,2-8 4,-6-2-15,0-11 6,0-4 4,0-5-9,0-1 33,0 0 11,0-9-17,0-22-33,-4-13-8,4-5-9,0-8-24,4 8-39,15 10 29,4 15-9,1 14-24,-2 10-27,-2 0-33,-2 0 64,-7 12 0</inkml:trace>
  <inkml:trace contextRef="#ctx0" brushRef="#br0" timeOffset="1906.127">819 7024 28,'0'0'84,"0"0"52,0 0-19,0 0-24,0 0-32,0 0-5,0 0-34,0 1-12,0 8 1,0 3-6,0 12-5,0 6 27,0 2-21,3-1 4,8-5-10,2-4 4,3-12-3,1-2 1,6-8-4,1 0-3,-1-17-12,-1-14 14,-4-8 6,-5 0-3,-8-2 11,-5 3-6,0 6 9,0 7 19,-5 11-8,-3 5 23,8 6-27,-1 2-5,1 1-16,0 0-3,0 13 2,1 12-3,19-1 4,-3-4 0,3-2 0,4-6-1,-1-7-4,1-3-11,-1-2-24,-5 0 32,-3-9-12,-5-9 18,-6-3-5,-4-11 2,0-6-3,0-3 9,-8-7-1,-9-6 0,-1 3 5,-1 6 5,3 8 14,5 17 13,3 8 22,4 6-50,4 6 17,0 0-26,0 16-11,0 25 11,0 6 0,0 1 0,12-3-1,3-6 5,1-4-4,-3-6 0,5-6-10,-3-6 9,3 0-9,3-2-8,-6-3 14,1 1-12,-3-5 16,-4 2-3,-6-4 3,1-2-1,-2-2 1,0-2 0,3 0-7,2 0 14,8-23-7,2-8 0,4-7-4,1 0 3,0 4 1,-6 5 0,-5 14 1,-7 5 6,-2 8-4,-2 2 10,0 0-8,0 0 5,0 0-10,0 0 2,0 0-1,0 0 2,0 3-3,0 6 0,0-1 1,0-1-6,0 6 5,0-1 0,4 4 0,8-2 0,1-2 0,3-4 0,3-3-2,-2-5 1,-3 0 1,-1 0 0,-2-13 9,-7-6-7,3 0 0,-2-1-2,-1-1 4,-2 4-4,0 0 0,0 0 0,-2 3 2,0 0 1,0 1-3,0-1 0,0 4-5,0-2 3,0 6 2,0 4 0,0-2 3,0 3-3,0 1-1,0-3-1,0 3-26,0 0-6,0 0-58,0 3-51,0 13 59,-6 2 25,-1 4-52,-4-4-25,0 0 17</inkml:trace>
  <inkml:trace contextRef="#ctx0" brushRef="#br0" timeOffset="2558.0076">1515 6849 13,'0'0'91,"0"0"-29,0 0 24,0 0-18,0 0-10,0 0-1,0 26-3,0-26-32,1 0 5,9 0 17,-3 0 5,6-12 2,1-14-12,1-1-20,-3-5-2,-4 1-10,-4 8 1,-4-2 11,0 10-10,0 4 35,-8 5-25,-7 6-12,-1 0 7,-5 12-12,-2 14-2,0 4 0,5 5 5,7 0-6,9 0 1,2-5 0,0-5 0,2-6 0,13-3 0,10-5 0,-3-4 0,7-5-2,-2-2 4,2 0-2,5-12 3,-2-12-3,7-2 0,-4-6-2,-2-2-8,-1-6 10,-1-7 0,-4-1 0,-7-3-4,-9 7 2,-11 7 2,0 11 0,0 5 0,-13 10 11,-5 2-5,5 6 0,3 3 4,6 0-8,4 0-4,0 1 1,0 21-12,14 2 10,1 7 3,10-4 0,-1 2 3,3-5-1,-1-2-2,-1-2 0,-1-2-3,3-1 2,-4-2 1,-1-1 0,-4 3 2,-10-1-2,-2 4 0,-6 3-10,0 6-21,-23 7 5,-24 4-47,-16 6-2,-12-2 5,-3 0-43,-2 0-53,6-6-145</inkml:trace>
  <inkml:trace contextRef="#ctx0" brushRef="#br0" timeOffset="2895.6583">804 7689 609,'0'0'72,"0"0"-72,0 0-1,0 0-1,0 0 2,0 0 17,106-85 14,-9 33-10,21-10 1,14-8-22,5-5 0,0 5-2,-6 6 0,-9 14 0,-10 11-20,-18 12 8,-23 10 8,-28 11-5,-26 6 3,-17 0-35,0 2-24,-19 19 58,-22 4-61,-12 9-41,-15-3-109</inkml:trace>
  <inkml:trace contextRef="#ctx0" brushRef="#br0" timeOffset="3210.3006">665 7768 604,'0'0'53,"0"0"-53,0 0-11,0 0 9,0 0 2,129-65 70,-13 14-27,19-9-4,10 0-35,0-1 13,-7 7-7,-16 8-4,-14 3 12,-20 14-12,-16 7 0,-14 10 13,-23 8-18,-19 4 13,-11 0-14,-5 0 2,0 0 6,0 9-8,-14 2-8,-9 7-61,-12 8-104,-9 2-62</inkml:trace>
  <inkml:trace contextRef="#ctx0" brushRef="#br0" timeOffset="32360.0048">1257 16767 295,'0'0'26,"0"0"-26,0 0-13,0 0 13,0 0 55,0 0-4,4 0-35,-4 5-6,0-1-9,4 4 12,3 10 7,0 10 31,4 2-13,0 5-7,0 2-17,7-5 2,0-2-12,4-12-2,7-4 3,5-9 2,3-5-7,9-5 21,6-31-3,6-13 9,3-23-21,3-3-3,5 2-6,-4 15-14,-10 14 7,-12 23-27,-18 16-58,-16 5 2,-9 22-82,0 19 72</inkml:trace>
  <inkml:trace contextRef="#ctx0" brushRef="#br0" timeOffset="33004.4857">2021 17981 424,'0'0'41,"0"0"-32,0 0 24,0 0 5,0 0 24,0 0-20,2-75-33,0 75 7,3 0-10,-1 30 9,3 15 26,0 9-20,1 0-1,2-6-10,3-12-4,2-14-6,8-13 0,3-9 0,14-9-1,10-35 10,6-14-9,10-18 0,1-5 9,3 6-5,-4 9-4,-5 15 3,-15 18-2,-11 8-1,-10 13 0,-13 6 0,-8 3-29,-4 3-10,0 0-37,0 0-36,-9 0-104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3T06:01:54.66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45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1" timeString="2021-02-03T06:09:28.561"/>
    </inkml:context>
  </inkml:definitions>
  <inkml:trace contextRef="#ctx0" brushRef="#br0">2897 699 107,'0'0'86,"0"0"-71,0 0 64,0 0 0,0 0 3,0 0-2,0 0-23,4-66 35,-4 51-48,0 0-4,-4 2 19,-14-5-13,-10 1-11,-9 1-3,-16 11-22,-12 5 13,-21 14-15,-15 30-5,-11 16 15,-3 10-16,12 8 7,23-4-1,24 0-5,23-2-6,24-5 2,9-8-3,5-8 1,30-7 3,12-10 0,8-11-3,21-14-27,20-9 2,13-4-19,7-26-25,-5-8 13,-8 0-31,-20 4-4,-16 0 5,-19 6 21,-16 3 33,-12 5 26,-13 6 9,-7 0 8,0 1 22,0-1 2,0-1 18,0 8-1,0-2-5,-4 4 0,1 2 6,0 3 11,1 0-17,2 0-21,-7 3-19,-3 18 3,-10 13-7,-1 2 7,6 3-6,3-5 15,12-6-16,0-8 0,0-3 0,10-8 4,13-6-4,5-3 0,12 0 1,2-19 3,6-13-4,-11-8 0,-10-1 0,-16 4-6,-11 1 6,0 2-3,-25 7-4,-10 8 6,-5 8-9,-2 10 6,3 1 2,10 0-10,11 0 8,9 7-2,9 0-28,0 0-8,9-2 6,21 0-2,8-5 16,13 0-26,2-5 1,1-7 6,-9 3 26,-12 1 14,-8 2 2,-8 2 3,-1 2 20,-7 2 11,-3 0 8,3 0-18,1 0-2,0 0 3,6 18-17,-7 5 6,1 2 8,0 8-15,1-8 10,-2-4-18,-3-1 2,2-10 1,-4-1 0,-1-2-3,3-4 2,-2-3 4,0 0-5,8 0 1,5-10-1,8-12 7,7-6-7,3-6-1,1-5 0,-6 8 7,-3 5-10,-2 12 3,-13 7 0,-4 7-5,-3 0 2,-2 17 3,5 13-4,-1 4 15,2 1-11,-1-5 0,8-2 3,2-8-3,0-6 4,-2-9-4,4-5 0,8 0 5,4-24-5,7-10 0,-2-10 0,3-6-2,-7-8 3,-4-3-1,-2-2 0,-11-8 2,-3 7-2,-9 10 0,-4 14 3,0 20 30,0 10-5,0 10 9,-8 5-37,-9 36 0,-3 15 0,1 7 0,5 2 0,5-7 4,9-5-1,0-1-3,0-7 0,23-6 0,-1-3-1,3-5 1,1-9-6,-1-7-3,-1-3-3,-3-5 7,-4-5 2,-1-2-4,-1 0 6,2-18 1,3-11 0,0-7 0,6-4 5,3-4-5,4 2 0,-2 8 0,-2 9-4,-11 13 4,-9 5 0,-7 5 7,-2 2-1,0 0-6,0 0 0,0 4-9,0 12 6,0 0 3,0 4 0,0-2 1,0 0 2,4 1-3,6-5 0,0-1 2,4-3-5,2 4 3,-3 0 0,3 1-3,-1-1 7,1-2-4,-1-5 0,4 3-15,0-2 13,6-8-15,6 0 17,4 0-6,6-10-4,-3-16 10,0-4 0,-9-4-4,-3 3 4,-3 4 0,-10 7 1,-7 12 11,-6 5-9,0 3 17,0 0-20,0 7 2,0 15-4,-4 4 3,-8 4-1,11-2 3,1-6 0,0-4-3,0-7 0,9-6 2,7-5 0,3 0-1,2-7 5,-1-22 8,-4 0-7,-5-6-7,-7 5 0,-4-2 2,0 6 1,-4 8-3,-12 2 0,-5 12-3,0 4-3,-4 0-14,-3 0-17,9 4-37,6 10-13,11 0-41,2-12-63,4 0-52</inkml:trace>
  <inkml:trace contextRef="#ctx0" brushRef="#br0" timeOffset="249.1189">5301 509 415,'0'0'55,"0"0"44,0 0 43,15-104-28,-15 104-32,0 0-38,0 39-44,0 26 0,-5 21 10,-5 10 9,3 1 18,2 1-23,3-10-8,2-7-3,0-12 1,0-10-6,9-13 2,15-11-37,5-10 13,5-13-31,10-12-5,-10 0-41,-4-26-225</inkml:trace>
  <inkml:trace contextRef="#ctx0" brushRef="#br0" timeOffset="983.2629">3896 684 294,'0'0'77,"0"0"-8,0 0 11,0 0 2,0 0-35,0 0-41,0 0 23,77 0 36,-25 0-33,4-7-5,-2 1-23,-10 1 2,-13 1 9,-9 1-10,-11 1-3,-1 2-2,-10 0 3,2 0-3,-2 0 2,0 0-2,0 0 0,0 0-39,2 0-68,-2-2-131</inkml:trace>
  <inkml:trace contextRef="#ctx0" brushRef="#br0" timeOffset="2301.7375">6368 369 282,'0'0'55,"0"0"-42,0 0 31,0 0 10,0 0-16,0 0 57,93-53-18,-120 65-46,-17 23 1,-16 11-32,-11 10 19,-1 4-5,3-2-10,9-8 22,20-6-21,15-8-1,23-5-5,2-7 4,27-2-3,26-7 0,27-6 1,16-9 0,12 0-1,-2 0 4,-19 2-7,-29 6 3,-35 8-10,-23 7-23,-38 6 1,-37 11 26,-20 2-18,-9 0 2,5-6 11,16-7 13,29-11-2,24-11 0,26-3-9,4-4 7,31-9-24,30-23 18,18-21 8,20-8-40,5-12-25,-4-3 1,-8 4 33,-16 4 31,-22 5 6,-20 6 8,-16 6 22,-15 9 4,-3 6 36,0 8-27,-7 11-8,-1 4 34,2 6-38,6 6-14,0 1-17,0 0-6,0 30-8,0 24 7,0 8 1,0 4 0,6 6 0,2-8 0,1 7 0,-4-1 0,-5-1-25,0-4-39,0-5-64,-12-7-21,-9-16-73</inkml:trace>
  <inkml:trace contextRef="#ctx0" brushRef="#br0" timeOffset="3343.8954">6716 877 258,'0'0'73,"0"0"-21,0 0 33,127-97-9,-103 83-17,-2 4-14,-2 6-43,-6 1 13,-3 1-15,-8 2 2,1 0-3,-2 0 1,2 0 0,0 11 3,3 2 1,2 4-4,-2 1 0,5-2 1,0-2-4,2 1 4,-3 0-1,-2-4 1,-3 2 4,-1-5-9,-2-4 4,-3-3 0,0 2 0,0-3 4,2 0-2,2 0 29,9-20-27,6-8-8,0-4 3,6-9 0,4 5-6,2 0-14,8 8-26,-2 2 0,-2 10-32,5 6 29,-1 8 7,-1 2-57,-3 12 15,-8 14 19,-7 3 38,-4-3 16,0-3-3,-3-4 15,3-3-3,3-5 3,-5-4 13,-1-2 12,-4-5 1,2 0 30,2 0 6,-1-5-4,3-10-16,-4 3-13,-9-1 19,-2 0 33,0 8-32,-4-2 6,-13 7-40,-8 0 5,-7 0-3,-5 0-15,-2 11 13,6 7-8,6 2 0,12 1-6,6-2 4,4-1-7,5-4 2,0-2-7,12-3 0,13-6 2,3-3-4,4 0 8,-1 0-23,-5-14 15,-8-1 1,-7 2 8,-8-1 3,-3 2-2,0 6 5,0 2 12,0 4-16,0 0 4,0 0-6,0 17 0,-3 6-2,3 1 2,0 2 0,0-4-1,10-4 0,9-3-1,8-14-10,8-1-6,15-6 16,6-30-20,2-12-17,0-4 31,-10-10-3,-9-9 11,-13-7 2,-12-15-1,-12 1 42,-2 10-4,0 12-5,-9 24 35,-3 19-11,5 18-3,4 9-32,-2 6-23,-3 36 0,-4 25-1,3 19 1,6 6 0,3-1 3,0-3-3,0-10 0,3-11-12,6-2 12,-3-11-62,-3-4-56,-3-10-106,0-14-193</inkml:trace>
  <inkml:trace contextRef="#ctx0" brushRef="#br0" timeOffset="3541.3443">7786 776 383,'0'0'119,"0"0"-114,0 0 6,0 0-16,0 0 7,133-3-2,-55-9 0,5-2-57,-12 1-106,-15 5-127</inkml:trace>
  <inkml:trace contextRef="#ctx0" brushRef="#br0" timeOffset="4387.236">8191 753 30,'0'0'169,"0"0"-70,0 0-37,0 0-15,0 0-12,0 0-8,-33 40 16,60-37-11,6-1-3,8-2-12,1 0-17,-3-2 9,-3-12-9,-5 0 0,-11 2 8,-6-2-4,-11-2 2,-3 2 32,0 1-5,-6 3 19,-17 9-34,-6 1-16,-7 0 6,-5 3-3,4 16 5,1 9-8,5-2 1,11 3 4,11 2-7,9-4 0,0-1 1,25-7 1,19-5-4,12-12-3,12-2-33,15 0 29,2-18-34,-1-2 7,-8-8 9,-13 1-7,-16-7 24,-21 5-2,-17 0 12,-9 4 11,0 4-3,-24 6 11,-5 4 14,-5 11-15,-1 0 4,-1 4-22,5 18 2,9 7 5,8 5-3,5-5-4,7-2 0,2-5 2,0-6-11,8-6 9,11-7-9,1-3 0,0 0 0,4-3 9,-3-3-1,-8-2 3,1 4-5,-6 4 3,7 0 0,6 30-11,-5 16 15,-3 18-4,-7 8 0,-6 7 1,0 1-5,-2-14 4,-21-6-1,-6-10-9,-8-13-7,-5-7 17,1-12-2,8-10 10,13-8-1,13 0 7,7-19-6,7-18-3,30-21-5,22-17-1,10-17-5,9-16-41,0-3 9,-6 11-16,-14 23 54,-18 28 14,-25 17 13,-15 16 15,0 8 30,0 5-38,0 3 13,0 0-45,0 23 3,-2 7-5,-1 3 4,3 1-4,0-8 0,3-1-58,15-4-16,-3-6-60,-3-7-18</inkml:trace>
  <inkml:trace contextRef="#ctx0" brushRef="#br0" timeOffset="4544.8565">9088 476 467,'0'0'27,"0"0"-27,0 0 0,0 0-3,0 0-29,0 0-20,87 47-113</inkml:trace>
  <inkml:trace contextRef="#ctx0" brushRef="#br0" timeOffset="5128.6559">9219 793 255,'0'0'40,"0"0"31,0 0 2,0 0 24,116-17-33,-58-3-29,4-5 3,3 4-11,-17 7-15,-20 2 0,-16 5-3,-12 6 2,0-6 45,-8 5-52,-24 1-4,-10 1 0,-6 0 0,1 11 6,5 14-2,3 0-4,8 8 0,9 3 2,8-2-1,10 1-1,4-6 0,0 0 2,25-8 4,6-9-6,7-12 0,13 0 1,7-12-6,11-14 5,8-10 0,2-4-5,-5-2 0,-12 0 4,-16-1-5,-16 1 5,-16 4 1,-10 4 0,-4 10 0,0 12 5,-16 7 3,-1 5-11,0 0 3,5 0-1,2 20-5,6 3 6,1 9 0,3 0 0,0-3 5,11 2-5,14-6 0,2 1 0,6-4-2,0 0 3,4 2-1,-4-4 8,-8-2-4,-12 0-8,-9-4 3,-4 2 1,-11 4-5,-27 0 5,-6 2-41,-6-1-58,8-8-91,7-7-130</inkml:trace>
  <inkml:trace contextRef="#ctx0" brushRef="#br0" timeOffset="5738.532">11114 270 465,'0'0'55,"0"0"19,0 0 5,0 0-22,0 0-7,0 0-49,-22 113 6,-1-19 24,-3 14-22,7-2 8,4-7-17,2-9 2,5-12-9,3-9 7,5-18-32,0-14-7,0-17-71,0-14-71,0-6-108</inkml:trace>
  <inkml:trace contextRef="#ctx0" brushRef="#br0" timeOffset="6124.8406">10980 291 76,'0'0'312,"0"0"-234,0 0-52,0 0 26,134-76 26,-81 85-51,4 22 5,2 15-12,-12 5-13,-12 6-12,-17 4 5,-18-4-4,-4-3-2,-43 0-17,-17-9-31,-15-3 15,-5-8 1,8-8 38,16-8 0,19-6 0,24-10 10,15 0 27,2-2-17,11 0-12,32 0 16,17 0 34,13 0-22,10 12-22,3 11 8,4 3-3,-2 6-6,-3 1-8,-9 4-1,-11 0-8,-9-1-7,-12-1-59,-13-9-26,-15-6-104,-16-12-178</inkml:trace>
  <inkml:trace contextRef="#ctx0" brushRef="#br0" timeOffset="6493.2496">11720 872 455,'0'0'67,"0"0"-47,0 0-14,0 0-1,0 0 7,132-50 12,-88 36-23,-3-4 2,-6-1-3,-12 0 2,-11-2-4,-9 2 2,-3 1 0,0 4 11,-15 3-5,-10 4 18,-2-2 12,-2 9-12,2 0 8,2 0-24,-1 23-5,10 4 10,6 0-13,10 1 0,0-4 0,7 0-4,28-6 0,7-4-21,9-8-41,9-2 14,9-4-91,5 0-57,-4-14-56</inkml:trace>
  <inkml:trace contextRef="#ctx0" brushRef="#br0" timeOffset="6898.4171">12435 659 239,'0'0'164,"0"0"-111,0 0 25,-155-38-17,119 40-21,3 23 19,6 3-41,11 8-4,3-2-14,9 0 10,4-4-14,0-9 4,6-1 0,17-8-8,5-7-12,4-5-9,-1 0 0,0-20-40,-4-9 17,-8-2 1,-3-11 39,-5-6 2,-4-12 10,-2-15 0,-1 2 15,-1-4-10,1 11 49,-4 20-8,1 14 19,2 18 25,-3 14-37,0 0-27,0 34-26,0 24 4,0 22-2,0 12 17,-8 2-16,3-4 8,-2-9-10,5-5-1,2-10 0,0-4-24,0-8-1,0-11-57,0-11-37,0-8-71,0-14-118</inkml:trace>
  <inkml:trace contextRef="#ctx0" brushRef="#br0" timeOffset="7415.0707">12516 735 383,'0'0'80,"0"0"-19,0 0 22,0 0-48,0 0-14,0 0-12,13 33 13,-3-3 18,-4-4-38,5-2-2,0-6 3,5-4-1,1-10-2,2-4 0,9 0-7,1-21 6,5-8 1,-4-5 0,-2-5 0,-4 0 4,-3-2-4,0 3 0,-5 8 2,-6 12 8,-4 10-2,-6 8-3,2 0-5,0 10-7,1 14 7,-1 7 0,-2 1-21,2-3 21,0-2-41,0-9-7,1-5 2,1-4-53,5-9 3,-6 0-56,8 0 62,-3-10 28,1-8 32,1 1 30,-2-1 9,-1 4 56,-1 5 66,-1 3-72,-5 3-2,3 3 7,-1 0-51,2 13-6,-2 16 47,-2 5-45,0 3-2,0-5-7,0-6-67,0-10-64,-6-8-196</inkml:trace>
  <inkml:trace contextRef="#ctx0" brushRef="#br0" timeOffset="7574.832">13158 216 384,'0'0'24,"0"0"-24,0 0-44,0 0 24,11 126-31,-2-70-93</inkml:trace>
  <inkml:trace contextRef="#ctx0" brushRef="#br0" timeOffset="7925.2476">13231 872 313,'0'0'110,"0"0"-110,0 0 91,0 0 3,0 0-45,0 0 3,72-128-35,-61 96-11,-9 0 3,-2 4-4,-6 7-10,-19 8 3,0 8-8,0 5 7,4 0-6,7 0 9,6 14-5,8 4-6,0 1 7,10-2 1,17-4-1,6 1 4,6-5 0,-4 1 0,-1 1 2,-5-2 0,-7 2-3,-11 1 1,-7 2-11,-4 2 1,0 0-48,-24 4-17,-1-2-21,-1 0-52,4-8-61</inkml:trace>
  <inkml:trace contextRef="#ctx0" brushRef="#br0" timeOffset="8254.763">13539 863 224,'0'0'118,"0"0"-88,0 0 22,0 0-9,123-83-12,-95 59-2,-4-1-2,-4 0-21,-8-1 17,-4-2-12,-8 2 18,0 6 8,0-1-8,0 10 12,0 9-6,-10-1-17,-3 3 3,-5 0-17,-1 3-4,2 19 10,-1 11-8,7 7-2,5 6 0,1-1 1,5-10-4,0-6 3,9-5 0,22-7 0,16-10-17,18-7-26,15 0-44,5-14-56,-15-12-73,-19-2 17</inkml:trace>
  <inkml:trace contextRef="#ctx0" brushRef="#br0" timeOffset="8765.2738">14107 669 84,'0'0'109,"0"0"43,0 0-23,0 0-26,0 0-49,0 0-29,-58-21-11,52 49 28,1 2-20,5-5-19,0 0 12,0 3-14,0-7 1,0-7 0,0-2 2,0-5-4,0-3 0,0-2 1,0-2 6,0 0-5,0 0 7,0-2-1,0-18-8,0-6-1,17-9-2,3-2-6,6 1 2,-8 5-12,-5 14 19,-7 8-3,1 9 2,-2 0-14,0 24 3,-4 6 11,2 2-2,-3-3 4,2-11-1,-2-4 0,0-7 3,0-7-3,0 0 0,0 0 6,2 0 38,2-14-43,3-4 2,7-1-2,-1-5 3,7-2-4,3-6 0,-2-2 1,6 10 4,-6 3 0,1 15 8,-5 6-13,-5 0 0,0 18-1,-7 18-4,-2 9-2,-3 1-2,0 0-43,-17-4-19,6-8-39,5-3-38,2-16-22</inkml:trace>
  <inkml:trace contextRef="#ctx0" brushRef="#br0" timeOffset="9689.4602">14533 662 5,'0'0'537,"0"0"-502,0 0-33,0 0 19,0 0 1,0 0 0,94-24-18,-56 12 7,0-5-13,-11 3 2,-10 0 0,-11-2 9,-2 0-2,-4-2-6,0 6 10,-9 4-10,-9 6 14,-9 2-1,0 8-7,-2 21 12,-2 6-13,6 10 8,5 0-14,11-1 16,9-1-18,0-13 2,5-2 0,23-10 1,13-10-1,12-8 0,11 0-4,11-11-45,-7-8 7,-12-3 3,-16 0 20,-20-4 7,-9-1 10,-9 1 2,-2-1 21,0 5-17,0 9 49,0 7 9,0 6-38,0 0-10,0 0-14,0 10 0,4 14-2,0 10 3,0-1-1,5-2 0,-1-4 1,0-5 0,-2-8 4,-1-6-5,-3-4 0,0-4 8,-2 0-6,2 0 31,2-12 13,10-11-27,4-2-17,2-1-2,3-1 0,1 3 2,-2 4-5,-2 1 3,-1 5 0,-9 7-6,-1 7-2,-5 0-2,6 24 9,-2 5-5,5 4 1,12-4 5,3-7 0,6 2 2,2-14 3,-6-4-5,0-6 0,-5 0 5,-5-20-10,-1-12 5,-2-9 0,-1-10-3,-5-10 1,-5-11 2,-4-15 0,-2-5 0,0-2-2,0-2 2,0 24 0,0 24 14,0 20-6,-5 24 10,4 4 0,1 0-16,0 4-4,-7 44-13,1 30 15,-4 26 1,4 12 2,1-6-3,3-3 0,-4-11-21,-2-13 0,-1-9-47,-7-8-49,-11-20-115</inkml:trace>
  <inkml:trace contextRef="#ctx0" brushRef="#br0" timeOffset="10152.4345">15384 519 601,'0'0'99,"0"0"-99,0 0 0,0 0 10,154-24-2,-86 10-8,7 0 0,-2 3 6,-7 2-9,-18-1 3,-19 6 0,-20-2 3,-9 6 10,0 0 33,-11 0-23,-20 8-9,-13 10-16,-6 10 4,8 0-2,8 2 4,15-2-2,10-5-3,9-2 1,0 1-4,13 2 0,16-4 7,4 1-3,3-7 22,2 1-22,7 4 22,1-1-11,-3 3-7,-5-4 16,-18 0-20,-11-6 0,-9-1 0,-9 8 1,-36 1-2,-30 7-41,-25 3-79,-17-3-94,-5-3-242</inkml:trace>
  <inkml:trace contextRef="#ctx0" brushRef="#br0" timeOffset="55076.4813">3425 2029 218,'0'0'167,"0"0"-87,0 0-57,0 0 11,0 0 86,0 0-58,0 0-6,0-41-13,0 38-41,0 3 15,0 0-17,0 3-1,0 26-8,0 14 6,0 12 3,0 3 0,0 7 11,0-5-12,0-2 1,0-2-6,2-8-2,-2-6-80,0-7-14,-2-12-39,-20-10-160</inkml:trace>
  <inkml:trace contextRef="#ctx0" brushRef="#br0" timeOffset="55273.4316">3049 2171 482,'0'0'36,"0"0"6,0 0-9,8-111 10,37 78 30,16-6-56,19-5 2,20 1 3,13 6-22,12 13-13,-9 12-26,-8 12-83,-31 14-5,-30 25-68</inkml:trace>
  <inkml:trace contextRef="#ctx0" brushRef="#br0" timeOffset="55731.6053">3942 2338 287,'0'0'46,"0"0"-30,0 0 45,0 0 24,0 0-4,0 0-16,-21-79-32,7 79-4,-4 0-29,4 14 8,-1 5-9,4 5 1,4-2 0,3 0-4,4 2 2,0-2 2,4-2 0,17-2-5,0-6 1,4-4 4,4-5 0,-1-3-7,-5 0 21,-5-5-14,-9-17 8,-7-9-7,-2-4 15,0-8-14,-8 4-2,-13-1 2,1 8 3,-5 6-5,2 9 0,-4 9-18,-2 8 15,6 0-43,6 2 0,12 18-35,5 4-15,0 3 22,29-5-99</inkml:trace>
  <inkml:trace contextRef="#ctx0" brushRef="#br0" timeOffset="56305.1327">5059 2256 421,'0'0'51,"0"0"-51,0 0 3,0 0 3,0 0 22,0 0 50,18-17 19,-18 12-57,0-3-31,0-3 7,-9-3-16,-11 4 30,-4 7-9,-7 0-18,-3 3 6,-7 4-7,2 17-2,-1 4 6,9 4 1,10 0-9,13 0 2,8-3-7,0-2 3,0-4 4,22-6 0,7-2-3,7-9-3,6-3 1,3 0-18,-3-15 14,-5-11-1,-6-10 10,-6-3 0,-7-5 0,-11-4 7,-7-8-4,0-2 1,0-7 2,-14 2 17,1 9-11,0 9 12,3 18 18,6 13-14,4 11-11,0 3-17,0 12-17,0 31 15,14 15-5,3 12 7,3 0-4,0 1-1,0-6-15,1 2-21,-6-3-16,0-6-22,-1-6-85,-4-14 17,0-11-116</inkml:trace>
  <inkml:trace contextRef="#ctx0" brushRef="#br0" timeOffset="56659.0249">5373 2257 369,'0'0'57,"0"0"-57,0 0 2,0 0 13,0 0-3,139-37 1,-109 32-8,2-2-2,-11-2 2,-6 4-5,-4-4 6,-6 0 14,-3-1 1,-2-4 23,0 1-3,0 4-34,-16-3 32,-6 3-21,-6 7 0,-2 2 13,-1 0-27,-2 11 4,4 12-8,4 12 0,7-1 3,9 3-3,5 1 0,4-1-4,0-5 5,8-4-3,21-6-10,9-5-34,14-10-23,8-7-71,2 0-42</inkml:trace>
  <inkml:trace contextRef="#ctx0" brushRef="#br0" timeOffset="57071.3436">6069 2121 568,'0'0'77,"0"0"-55,0 0 41,0 0-5,0 0-20,0 0-21,-69-29-17,62 58-4,-7 9 2,2 6 2,1 0-1,3-6 1,8 1 0,0-7-1,2-8-22,19-4-13,4-6-24,3-10-24,12-4-2,3 0-12,1-20 0,2-15-13,-8-4-10,-3-5 83,-6-5 38,-9 2 50,-7 4 30,-10 9 17,-3 16 22,0 9-6,0 2-29,0 7-17,0 0-67,0 7 0,4 24-4,3 8 2,-1 9 2,3 3 2,2 0 0,1-3-4,-2-2-18,1-10-66,-1-8-1,-6-16-118</inkml:trace>
  <inkml:trace contextRef="#ctx0" brushRef="#br0" timeOffset="57230.8403">6288 1764 198,'0'0'189,"0"0"-189,0 0-83,0 0 26,0 0-2,129 20-23</inkml:trace>
  <inkml:trace contextRef="#ctx0" brushRef="#br0" timeOffset="57671.748">6660 1845 521,'0'0'66,"0"0"-64,0 0 19,0 0 14,0 0-13,0 0 32,35 126-13,-16-66-25,-6 1-2,-5 0-14,0-2 6,-2-5-6,-4-1 0,4-6 2,-1-4-2,-3-17 0,0-9-2,1-11-4,0-4-5,-3-2-6,0 0 17,2-10-4,-2-19 4,0-12-10,0-5 5,0 0 7,-14-3-5,-3 9 1,-10 7 2,2 10 0,0 10-1,1 9 1,-2 4-1,3 5 7,3 19-6,0 9 0,7 1 0,8 0 0,5-1 1,0 0-1,1-4 0,23-4-9,5-7-32,4-6-25,9-9-74,8-3-7,2-5-90</inkml:trace>
  <inkml:trace contextRef="#ctx0" brushRef="#br0" timeOffset="58000.972">7005 2264 400,'0'0'33,"0"0"-27,0 0 2,0 0-3,0 0 13,0 0 0,12-5 15,5 0-3,4-3-23,-1-7-2,-5-3 5,-7-4-1,-8-2 17,0 0-11,0 4 12,-12 6-2,-9 2-5,-3 7 23,0 5-29,-1 7-14,-2 27 8,5 17-5,5 7 2,7 5 14,10-5-19,0-12 6,27-5-6,14-10 0,11-11-4,13-15 4,15-5-52,14-24-12,-3-26-87,-6-14-69</inkml:trace>
  <inkml:trace contextRef="#ctx0" brushRef="#br0" timeOffset="60865.076">8041 2180 287,'0'0'59,"0"0"-31,0 0 17,0 0 25,0 0-3,0 0-2,0 0-16,-37-53-19,37 45 26,0 7-24,0-4 9,-2 5-2,2 0-30,-2 0-5,-3 0-4,1 22-1,-4 9-1,6 9 2,2 1 0,0 0 0,0-3 0,8-6-3,9-6 2,3-6-11,5-8 2,2-10-26,-3-2 8,0-2 27,-3-20 2,-4-9 4,-7-1-4,-4-1 6,-4 5-4,-2 2-2,0 9-1,0 10 8,0 2-5,0 5-3,0 0 0,0 0-20,9 11 16,3 12 4,5 8 4,6-1-4,3-4 1,1-6-2,4-4 0,1-11-17,-3 0 18,-2-5-5,-10 0 5,-3-16 6,-3-12-3,-9-5 0,-2-4-3,0-1 5,0-4-5,-13 4 0,-8 1 0,3 5-1,1 11-6,5 7-9,3 9-2,3 5-8,2 0-28,-2 12-20,6 10 37,0 0-34,0-6-42,20-3-43,5-9 10</inkml:trace>
  <inkml:trace contextRef="#ctx0" brushRef="#br0" timeOffset="61442.6539">8521 2043 161,'0'0'152,"0"0"-76,0 0-12,2-108 1,-2 94 18,0 2-3,0 6-24,0 6-21,0 0-35,2 10-16,6 19 4,-2 17 12,1 5 12,-1 2 8,1-4-13,0 1 1,1-7-7,4-7 2,1-4-1,-2-8 1,0-6-2,1-8-1,-8-6-12,0-2-2,-1-2 14,-1 0 5,2-12 11,4-14-16,-2 0 1,4-2 2,3 4 0,-7 6-5,3 7 2,-7 8 0,2 3-4,3 0 2,2 1-1,1 21 2,5 7 2,-2 0-2,3-3 1,1-3-10,1-2-11,0-8-23,0-5-26,-3-4-24,3-4 7,0 0 19,-5-22 1,-2-8 42,-3-1 25,-8-4 1,2 3 31,-2 2 27,0 3-9,0 8 15,0 9 12,0 8-9,0 2-45,0 0-23,0 16-18,11 12 18,-1 5 3,0 4 1,0-3-4,-1-2-37,1-4-33,-1-9-34,-5-4-46,0-11-89</inkml:trace>
  <inkml:trace contextRef="#ctx0" brushRef="#br0" timeOffset="61602.0365">8922 1925 85,'0'0'33,"0"0"-7,0 0-20,62 109-6,-35-83-45</inkml:trace>
  <inkml:trace contextRef="#ctx0" brushRef="#br0" timeOffset="62193.6975">9322 2123 428,'0'0'103,"0"0"-42,0 0 12,0 0-29,-120 7-11,81 16-4,10 8 6,7 2-22,6 4-13,12-2 1,4 0-1,0-5 0,6-4 0,19-6-15,11-6 15,7-10-7,7-4 7,10-9-3,1-23-28,-7-5 4,-5-10 4,-17-2 21,-13-6 2,-8-1 5,-11-10 0,0 1 25,-7 2-24,-11 8 29,0 20 6,7 10-20,5 15 14,4 10-19,2 7-14,0 39-4,0 19-3,0 17 5,0 3 0,6-4 2,9-5-4,3-8 2,3-12 0,-4-15-4,4-14 5,-9-13-1,-2-9 0,-1-5-19,1 0 19,7-29 11,2-11-9,6-10 0,-1 0 1,-1 9-3,0 11 0,-6 13-1,-3 8-5,-4 9 6,3 0 0,3 19-10,2 10 5,0 6 2,2 3-9,-3 0-47,6-2-26,0-4-35,1-10-133</inkml:trace>
  <inkml:trace contextRef="#ctx0" brushRef="#br0" timeOffset="63581.5012">10356 2354 641,'0'0'41,"0"0"-34,0 0-6,100-108 8,-69 75 1,-2-3 5,-3 2-3,-5-2 9,-10-4-15,-8-2-6,-3 5 0,0 8 8,-7 9-7,-7 8 0,-3 6 1,1 6 3,-1 0 0,2 26-5,3 10 0,4 4 3,6-3-4,2-2 1,0-3 0,4-7-4,19-4 2,0-6 1,3-7-1,3-3 4,-4 0 2,-8-1-4,-3-1 2,-7 6-3,-3 0 1,0 4-2,-4 2-1,0 2-9,0 0 5,0-3-27,0 1-20,3-6 11,3-2-69,10-7 35,6 0-22,8-8 20,1-20-18,-2-8 90,-2-6 7,-8 2 74,-4-1-11,-3 11 7,-10 9 46,-2 6 1,0 11-9,0 4-34,0 0-45,0 4-29,0 23 3,0 4-2,0 1 7,0 0 4,2-1-10,8-7-2,3-2 0,2-6-3,5-6 3,9-5 0,0-5-2,-1 0-29,0-11 29,-7-14 0,-4-4 2,-2-5-4,-3 2-3,-3 1 7,-2 13 0,-7 6 4,2 10 2,-2 2 9,0 0-13,0 0-2,2 8-20,0 9 20,4-2 0,1 5 5,-2-5-2,6 0-3,2-3 0,1-1-4,8-7 6,0-4-2,7 0 0,3 0 7,-5-20-4,-8-10 0,-5-7-2,-3-5 7,-4-8-2,-5 1-6,-2 2 13,0-7-7,-2 8 22,-14 7-3,5 14-2,4 14 17,2 11-30,3 0-10,-4 30-4,-3 15 3,5 10-4,-1 6 5,5-1 0,0-4-3,3-5 6,12-8-6,3-4-3,4-12-33,5-6 19,4-9-23,4-10 6,6-2-16,0-11-10,-2-14-27,-5-8 34,-10 1 21,-6 3 35,-7 3 8,-5 6 33,-3 6 30,-1 9-10,1 3-18,3 2-16,3 0-23,5-2 0,1 2-4,1 0 0,-1 0 2,1 0 0,-6 0-2,2 0 0,-3 0 0,-2 0 1,-1 0 0,-2-16 4,4-2 0,-8 3 1,0-2-6,0 5 1,-2 4 1,-17-1 3,-6 9 1,-8 0 12,-4 0-2,-4 25-14,3 11 6,1 10-7,12 0 5,5 1-2,15-5-1,5-4-2,0-6-1,25-1-7,20-11 4,12-5-17,22-11-7,11-4-29,11-7-46,6-22 14,-4-12-173</inkml:trace>
  <inkml:trace contextRef="#ctx0" brushRef="#br0" timeOffset="63790.7992">12399 1869 248,'0'0'188,"0"0"-88,0 0 19,0 0-33,0 0 12,0 0-81,-19-68-9,19 114 7,11 21-3,2 7 2,-2-2-14,-3-5 2,0-5-3,-4-2 1,-1 5-15,-3-3-14,0-8-46,0-12-41,0-20-64,0-15-5</inkml:trace>
  <inkml:trace contextRef="#ctx0" brushRef="#br0" timeOffset="64232.3824">12344 2009 397,'0'0'83,"0"0"-77,0 0 6,0 0 67,0 0-27,120 10-17,-66-10-26,4 0-3,2 0-6,-7 0 0,-6 0 1,-20-2-1,-12-6 2,-13 8-2,-2 0 73,0 0-35,-6 0 0,-19 0-29,2 10-6,-6 12 11,2 4-11,4 13 2,8-2 9,10 4-10,5-1-1,0-7-3,22-2 2,7-14 3,9-6-5,3-11 3,-1 0 9,-3-16-9,-5-13 1,-12 0-4,-11-1 2,-9-5 9,0 3-11,-20 5 0,-15 1-2,2 11-8,-2 9 2,-1 0-17,7 6-62,-2 0-37,2 0-59,5 0-115</inkml:trace>
  <inkml:trace contextRef="#ctx0" brushRef="#br0" timeOffset="65424.9774">13615 2087 372,'0'0'64,"0"0"-26,0 0 20,0 0-25,0 0-16,0 0 8,-2 0-15,12-6 24,0-4-23,-1 4-2,-7-4 17,-2-4 0,0 2 6,0-4-6,-2 2-16,-14 3 8,-2 4-15,-2 7 10,-9 0-1,-4 0-7,-10 18-2,-1 12-3,4 6 2,6 6-3,14-1 1,11-4 0,9-5-2,0-2-2,0-7 2,15-11-8,14-9-1,5-3 11,4-1 0,-2-24 1,-3-3 0,-6-2 4,-7-2-5,-5 4 0,-8 2 2,0 3 2,-5 12-4,-2 3 4,0 8-4,0 0-3,0 2-8,3 18 0,-1 6 11,2-2 2,3 2-2,1-3-1,9-5-5,0 0-13,3-4-16,3-11-13,1-3 1,2 0 17,1-9-6,-4-14 22,-9-1 12,-6 2 4,-3-6 2,-3 2 13,-2 3 26,0 11 30,0 3-8,0 5-11,0 4-33,0 4-21,0 31-1,0 12 1,-2 12 3,-5 2 11,7 0-11,-5-6 6,5-2-6,0-11 2,0-8-5,0-10 0,0-7 1,0-10-1,0-4 2,0-3-1,0 0 14,0-14-10,-9-15-1,5-4-4,-4-14 1,5-5 2,3-6-3,0-2 0,0 6 0,0 9 0,13 11-1,3 14 0,4 4-2,0 8 0,3 6 3,-1 2 0,0 0-3,-4 0-3,-5 14 1,-7 5-12,2 3-8,-8-5 0,0 2-6,-2 3 6,-23-6-1,-6 4-53,-5-9 9,3 0-8,8-9-18,11-2-82,14 0-31</inkml:trace>
  <inkml:trace contextRef="#ctx0" brushRef="#br0" timeOffset="65868.3167">14012 2097 247,'0'0'81,"0"0"5,0 0-11,0 0-25,0 0-23,0 0 15,58 62 14,-56-15-23,-2 1-12,0 3 7,0-2-17,0-11 1,0-4-12,0-5 6,0-10-3,0-3-3,0-10-5,0-4 4,-2-2 2,-1 0 14,-1 0 15,0 0 15,-1-10-18,2-11-27,-1-11 2,4-5 2,0-10 0,0-2-2,12-6-2,7 7 0,4 8-4,-1 12-1,0 12 5,-2 8 0,-1 7-11,-2 1 10,-3 0-14,-3 12-1,-3 8 9,-3 1-15,-5 1 3,0 0-6,0-3-6,-23 1-23,-3-5 33,-3-4-46,0-8 10,9-3-8,7 0-22,6-7-50,7-19-79</inkml:trace>
  <inkml:trace contextRef="#ctx0" brushRef="#br0" timeOffset="66080.3094">14315 1780 442,'0'0'97,"0"0"-28,0 0-12,0 0-22,0 0-27,0 0-8,45 92 24,-32-34-9,0-7 10,-2-3-21,0-4-2,-6-6-2,4-4-18,-2 1-43,-5-7-61,2-6-31,-4-6-59</inkml:trace>
  <inkml:trace contextRef="#ctx0" brushRef="#br0" timeOffset="66559.4457">14549 2075 271,'0'0'119,"0"0"-74,0 0-39,0 0 3,0 0 33,0 0-6,65 38-8,-45-13-25,-7-8 5,2-3-6,-1-6-2,-5-4 1,7-4 4,1 0-1,3-12-1,5-12-3,-2 0 6,-4-5-6,-3 2 2,-3 5 1,-7 4 29,0 14-12,-4 4-2,-1 0-18,-1 28-20,3 15 16,-3 22 4,0 16 12,0 11 1,0 6 0,-3 13-13,-8-7 1,3-9 3,-5-8 3,-6-29-7,-1-20 4,-5-18 9,2-20 17,-4 0 26,9-24-28,0-18-20,11-14-12,7-13 4,0-10 0,27-4 0,11 5-20,9 12 10,0 11 0,4 14-42,0 10-18,1 10-76,-2 10-34,-2 2-142</inkml:trace>
  <inkml:trace contextRef="#ctx0" brushRef="#br0" timeOffset="69752.6588">15768 1708 192,'0'0'96,"0"0"-50,0 0-17,0 0 15,0 0-1,0 0 0,-40 125 10,35-65-27,1 2-1,2-3-9,2 2-11,-5-9 11,3-3-13,0-8-2,0-4 2,2-6 1,0-6-5,0-9 1,0-4-5,0-10 2,0-2-8,0 0 9,0 0-4,0 0 9,0-14-3,0-12 8,-2-4-8,-5-5 1,1 1 0,-4-3 0,-3-1 3,-5-1 0,-5 5-5,2 6 1,-2 10 0,3 10 13,1 8 10,-2 0-15,-4 15-8,1 17 3,-1 9-3,6 5 0,5-2 3,7 1-6,7-8 3,0-4 0,7-9-3,20-10-12,8-8 14,10-6-20,9-2 6,4-25-5,1-2-39,-7-5 11,-9 2 40,-12 0 7,-14 7 1,-3 5 2,-10 8 2,-4 4 45,0 6 6,0 2-32,0 0-23,0 0-17,0 17 17,0 6 6,0 5 2,5-3 5,3 3-13,-1-5 2,1-9 4,1 0-6,3-10 0,-5-4 0,4 0 0,-1-4 15,7-15-8,7-8-5,-4-2 2,3 0-4,-6 1 0,-5 5 0,-4 2 2,-3 11 0,-5 6-2,3 4 0,-3 0 0,0 9-11,0 10 10,0 8 1,0 0 1,0-3 10,0-5-11,2-8 1,11 0-2,0-9 5,9-2-4,9 0 5,0-24-4,1-5 8,-10-3-8,-3-1 4,-11 2-3,-6 1 2,-2 11-6,0 7 2,0 5 0,0 3-3,0 4 3,0 0 0,0 0 0,0 11-8,0 8 8,0 8 0,0-1 0,0-2-2,0-4 2,5-1 0,8-3 0,-3-3 3,6-3-3,-4-6 1,-1 1 1,-1 0 2,-8 0-4,-2 3-3,0 3-13,0-1-10,-12 0-8,-5-3-38,5-4 9,12-3 35,0 0-6,2 0-25,16-17 37,7-7 22,4 2 11,-2-3 30,2 3 7,-7 1 19,-4 9 3,-5 6-10,-5 6-18,2 0-37,-3 0-2,1 18-3,0 6 0,-1 1-6,1 3 3,0-4-68,-2-4-24,-4-4-8,-2-13-33</inkml:trace>
  <inkml:trace contextRef="#ctx0" brushRef="#br0" timeOffset="70750.9785">16522 1907 453,'0'0'71,"0"0"-40,0 0-4,0 0-27,0 0-5,0 0 2,54 3 2,-31 19-51,-2-1-3,-6 2-49,-6-6 9,-2-5 52,-5-3 38,0-4 5,-2 3 9,0-4 63,2 6-6,3 4-5,2 0 8,2 4 3,2 1-20,0 1 1,0-1-19,0 2-10,-1-2-2,-6-3-17,0-2 8,0-7-13,-4-5 1,0 0 7,0-2-8,2 0 8,1 0 7,1-4-14,6-17-1,5 0-7,7-7-5,7-3 4,5 2-28,-1 4 9,-3 9 20,-6 11-4,-8 5 11,-3 0-7,-2 9-4,-3 17 11,1 4-6,5 0 6,0-4 1,5-8-1,8-5-1,4-12-33,12-1 16,6 0 6,0-11-19,5-13-24,-10-5 25,-7-2 16,-7-6 14,-17 7 2,-8 0 11,-5 11 38,0 2-5,-14 9-7,-6 8-17,-11 0-4,-2 20-7,-4 10-5,2 0 4,8 2 12,10 0-17,5-6-5,8-6 0,4-2-5,0-5 3,0-9 2,11-3 0,11-1 13,3 0-12,6-1 0,-4-11-1,-7 5 0,-7 4 0,-6 3 0,2 0-5,0 22 2,4 24-5,1 12 8,1 13 0,-1 1 3,-3 3-3,-7-2 0,-4-10 1,0-6-9,-22-10 14,-16-1-6,-6-15 0,-6-9 1,1-14-1,7-8 4,3-6-1,13-20 17,11-15-20,13-8-4,2-15 3,15-12 1,25-6-2,9-5 2,5 9-2,0 15-5,-6 17 4,-5 19 3,-7 11 0,-12 5-8,-4 11 4,-6 0-64,-8 0-9,-4 13 10,-2 1-73,0-4-99</inkml:trace>
  <inkml:trace contextRef="#ctx0" brushRef="#br0" timeOffset="77904.4784">14694 1542 92,'0'0'76,"0"0"-45,0 0 14,0 0 9,0 0 22,0 0-14,0 0-22,-51 0-13,51 0 5,0 0-4,0 0 13,0 0-28,0 0-7,0 0-6,0 0-9,0 0 1,6 0 8,15 0 5,3-3 7,2 2-10,-8 1 1,-5 0 0,-7 0-2,-5 0-2,2 14-2,-3 8-7,0 5 10,0 8 4,0 3 9,0 7-12,-4 0-1,0 0-1,-1-3-46,4-9-27,-3-3-1,-1-9-43,1-7-64</inkml:trace>
  <inkml:trace contextRef="#ctx0" brushRef="#br0" timeOffset="78316.4561">14939 1497 378,'0'0'50,"0"0"-33,0 0-17,0 0 0,0 0-4,0 0 8,22 14-4,-20 7 1,0 2 0,-2-6 5,0-3-4,0 1-2,0-6 1,0-6 6,0 2 0,0-5-1,0 0-2,3 0 5,0 0-6,1 0 4,7-12 21,-1-8-28,9-4 4,1 5-4,-3 6 1,-3 1-1,1 8 0,-6 4-1,3 0-4,-2 0 3,2 7-1,1 10 2,-2 2-14,1 5 1,-4 3-51,-3-3-24,-5 0-17,0-6-49</inkml:trace>
  <inkml:trace contextRef="#ctx0" brushRef="#br0" timeOffset="78676.2729">15258 1592 156,'0'0'37,"0"0"-29,0 0 22,0 0 9,136-32-20,-112 27 1,-4-7-11,-9 4 11,-4-1-13,-4-6 20,-3 1 11,0 1-13,0 1 7,-12 3-26,-4 6-5,-5 3 30,5 0-24,-2 0 12,0 2-19,3 13 8,1 10-9,5-1 1,7 5 0,2-3-6,0-1-1,2-4 6,16-12-9,9 1-22,9-10 23,10 0-1,10-2-31,4-24-68,-4 2-90</inkml:trace>
  <inkml:trace contextRef="#ctx0" brushRef="#br0" timeOffset="78994.8234">15699 1463 44,'0'0'129,"0"0"-33,0 0-37,0 0 17,0 0-52,0 0-15,-55-15-9,55 27 0,0 2-3,0-4 2,0 2 1,10-2 0,8 0-14,0-8 14,9-2 2,-5 0-1,-4 0 11,-7 0-9,-11-2 0,0-5 11,0 2-7,0 3 17,0-3-21,-6 5 15,-5 0 12,4 0-30,-9 7 0,-2 9-2,-1 3 3,0 2-10,8 0 9,1-1-39,7-3-2,3-1-49,0-8-28,0-6-42</inkml:trace>
  <inkml:trace contextRef="#ctx0" brushRef="#br0" timeOffset="79231.9123">15953 1271 378,'0'0'61,"0"0"-17,0 0 24,0 0-1,0 0 18,0 0-79,-8-50-6,8 81-5,0 13 5,0 4 0,0 3 0,2 0-3,4 0-3,-1-2-25,-5-1-52,0-4-12,0-8-26,-5-10-19,-17-9-6</inkml:trace>
  <inkml:trace contextRef="#ctx0" brushRef="#br0" timeOffset="79407.4288">15858 1502 289,'0'0'69,"0"0"-49,0 0-13,0 0 6,125-44 19,-59 30-26,8 1-6,-3-1 0,-11 6-125,-22 4-72</inkml:trace>
  <inkml:trace contextRef="#ctx0" brushRef="#br0" timeOffset="80210.0941">14770 1552 35,'0'0'41,"0"0"-22,0 0 9,0 0-1,0 0-18,0 0-5,-34-6-3,16 6 8,-4 11-2,-4 4 18,-8 1-5,-2 2-10,-4-2-10,2 1-2,7-2-12,6-3-26,15-2-16,5-8-49</inkml:trace>
  <inkml:trace contextRef="#ctx0" brushRef="#br0" timeOffset="83020.7301">18551 1773 26,'0'0'18,"0"0"0,0 0 14,0 0 10,0 0 57,0 0-35,-61-67-23,53 51 3,5 4-8,-4 2 20,5 1-4,-2 4-4,1-1 11,3 4-22,-2 0-1,0 2 3,-1 0-39,1 15-16,-2 22 9,-4 23 7,5 10 8,-1 2-8,1 6 0,1-11 5,2-3-3,0-7-4,-2-6-13,-4-7-79,-2-7-22,-1-7-24,-9-16-106</inkml:trace>
  <inkml:trace contextRef="#ctx0" brushRef="#br0" timeOffset="83567.6659">18247 2021 383,'0'0'58,"0"0"-58,0 0 6,0 0-6,0 0 19,0 0-19,135-2 15,-76 2-11,-3-6-3,-6-5 4,-11-3-1,-12-3-4,-12-5 11,-3-9-4,-8-4 48,-2-6-15,-2 0-2,0 6 19,0 12-30,0 9-4,0 7 3,0 7-22,0 0-8,0 4 0,5 33-22,-1 5 25,-2 8 1,4 5 0,-3-9 0,-1-3 8,1-3-12,-3-12 7,0-8-3,0-3 0,0-12-7,0-1 7,0-2-1,3-2 6,0 0-1,2 0-4,-1 0 0,9-4 13,7-10-7,5 0-8,-2 0 2,-2 12-2,-2 2-6,-3 0 8,-1 0 0,-2 10-3,0 10-2,-6 9-2,-5-2-33,-2 4-15,0 0-12,0 0-16,-11-6-16,-3-4-106</inkml:trace>
  <inkml:trace contextRef="#ctx0" brushRef="#br0" timeOffset="83904.4564">19110 2104 331,'0'0'53,"0"0"-48,114-29 2,-75 23 32,-5-3-11,-10 0 1,-8 1-22,-9-4-6,-7-2 24,0-1-1,0 1 7,-4 2-11,-20 7-16,-2 3 38,-3 2-28,2 0-14,3 16 6,4 8-6,9 6 0,7 4-3,4 2 2,0-6-5,13 2 5,14-7-17,14-6-1,14-4-23,10-11 1,15-4-31,12 0-78,14-8-52</inkml:trace>
  <inkml:trace contextRef="#ctx0" brushRef="#br0" timeOffset="84383.9859">20077 2057 360,'0'0'110,"0"0"-62,0 0 45,0 0-34,0 0 8,0 0-39,-20-23-22,18 42-12,-4 17 9,3 6-3,-1 8 3,-1 4 5,2 0-8,-1 3 0,0-7 2,2-6-4,-3-8 2,5-11 0,-2-10 2,0-6 3,2-8-5,-2-1 2,2 0-1,-5-1 29,-2-23-7,1-10-23,1-3 3,5-13 3,0-6-6,0-9 0,0-3 4,11 0-6,7 5 2,2 5 0,-1 12 2,-2 17-2,-4 11-2,-3 10-4,0 5-1,6 3 4,2 0 0,2 20 3,-3 9-5,0 3 4,-9-2-5,-6 0-12,-2-2-8,0 2 23,-16-1-35,-7-3-3,-9-5-11,3-6-48,5-4 24,9-4-9,9-7-29,6 0-1</inkml:trace>
  <inkml:trace contextRef="#ctx0" brushRef="#br0" timeOffset="84894.0644">20271 1988 157,'0'0'119,"0"0"-43,0 0-8,0 0-48,0 0 10,119 19-11,-100 8-10,-3-1 6,-7-1-15,-7-4 0,1-6 0,-3-3 0,0-2 0,0-5 6,-5-1-6,0-3 25,1-1-20,4 0 6,0 0 2,0 0-13,0-8-11,14-14-3,15-4-12,6-2 26,1-2-11,-1 10 7,-4 10-1,-6 8-1,-5 2 5,-9 0-3,3 22 0,-3 4 4,2 2 0,1-4 2,1-1 5,1-10-3,3-4-4,6-6 7,0-3-6,2 0 20,-5-5-1,-5-18-2,-4 0 4,-7-4-7,-6-4 22,0 2-13,-7 0-16,-15 10-8,-3 6-3,-4 10 3,-5 3 0,8 0-4,-1 12-7,10 8-24,12-3-38,5 0 9,0-2 8,11-6-28,18-3 5,4-6-47</inkml:trace>
  <inkml:trace contextRef="#ctx0" brushRef="#br0" timeOffset="85306.8254">21029 1963 32,'0'0'198,"0"0"-121,0 0-8,62-103 21,-48 81-20,-7 8 0,-3 6-7,-4 8 1,0 0-35,0 0-29,0 15-8,0 17-12,0 14 20,0 1 8,0-4 5,-3-8-4,3-9-5,0-9-8,0-2 4,9-6-8,7-6 2,7-3 3,1 0 0,4-23 3,0-5-28,-2-2 20,-3-5-1,-6 2 9,-3 1-2,-7 7 4,-2 11 0,-5 11 15,0 3-4,0 0-13,0 0-10,0 26-10,0 18 20,0 2 10,0 3-5,0-3 4,0-7-5,3-3-7,13-7 3,2-10-11,2-7-26,-2-12-26,-3 0-21,-8-14-142</inkml:trace>
  <inkml:trace contextRef="#ctx0" brushRef="#br0" timeOffset="85513.2395">21365 1714 241,'0'0'65,"0"0"-60,0 0 36,0 0 36,0 0-32,121 32-13,-103-1-18,-14-2-9,-4 2-5,0 3-1,-29-2-31,-6 0-1,-3 0-52,5-8-48,8-10-58</inkml:trace>
  <inkml:trace contextRef="#ctx0" brushRef="#br0" timeOffset="86170.141">21765 1702 470,'0'0'134,"0"0"-101,0 0-17,0 0 57,0 0-53,0 0-10,-3-34-10,1 54-1,-3 9 1,1 2 0,4 1 1,0-3-9,0-1 5,4-1 3,17 2 0,-2 3 2,0-4-2,-5-5 0,-10 0-7,-4-9 4,0-2-38,-10 4 31,-9-6 5,-2-1-6,1-2 5,3-3-24,7-4-1,6 0-5,4 0-15,0-18-6,7-6 11,13-3 24,4 1-4,3 3 21,4 7 5,7-4 15,3-4-6,-1 2 14,2-11 29,-5 5-9,0-2 0,-6 5-11,-9 3 9,-6 3 11,-8 10-20,-6 2 11,-2 5 5,0 2-45,0 0-3,-13 2-1,-7 20 1,-2 6 9,0 6-8,10-6-1,8-1 0,4-5-19,0 0 18,16 0-4,13-4 5,-2 2 12,-1-8-6,-6 2-6,-9-5 0,-8 3-1,-3 7-7,-12 1 4,-28 8 4,-15 0-8,-8-2 7,1 0-23,12-4-25,15-3-58,10-4-14,19-8-75</inkml:trace>
  <inkml:trace contextRef="#ctx0" brushRef="#br0" timeOffset="86920.6271">22794 1879 94,'0'0'422,"0"0"-314,0 0-36,0 0 19,0 0 3,0 0-84,14-39-5,-30 63-10,-3 8 14,-5 2-8,7 3-1,8-5 0,5-8-4,4-1 4,0-4-7,0-7 3,10-2-9,10-8 8,4-2 5,-3 0 0,2-20-5,-5-6-11,-9-4-1,-7-4-10,-2 2-15,0-8 28,0 7-9,-7 11 18,-5 7-3,4 13-16,4 2 1,1 0 17,1 0-10,2 16-11,0-4-21,5-3-26,17-4 51,11-5 1,7 0 13,5-17-35,-1-10 17,-10-5 15,-12-5 12,-7-1 3,-7 0 55,-5 6-3,-3 8-2,0 5 46,0 10-35,0 9-2,0 0-62,0 20-3,0 34-11,0 24 14,0 25 3,0 5 28,6 5-20,10-2 21,1-6-23,1-3-6,-9-10 3,-9-6-6,0-9-7,-11-15 2,-18-16-25,0-14 23,0-18 7,-2-12 0,2-2 21,0-13-19,6-26 8,16-21-10,7-18-12,36-23 7,35-8-10,33 2 15,24 8-8,15 23 5,8 18 3,-3 18-2,-15 8-3,-16 11 1,-24 6 4,-24 7-65,-31 8-5,-29 0-60,-9 0-125</inkml:trace>
  <inkml:trace contextRef="#ctx0" brushRef="#br0" timeOffset="88023.0379">3633 3268 388,'0'0'34,"0"0"-19,0 0 13,0 0 0,0 0 10,-114-26 10,92 30-28,-3 14-18,-3 6 8,7 1-7,4-5 6,9-1 21,6 0-23,2 2-7,2 4-1,21-1 1,8 0 29,7-1 1,2 0-18,0 0 10,-7-6-20,-12 1 4,-11 0-6,-10-1 2,0 3-1,-24 4 9,-20 4-10,-12-1-24,-10 1-24,3 0-15,5-9-22,11-9-20,13-10-89</inkml:trace>
  <inkml:trace contextRef="#ctx0" brushRef="#br0" timeOffset="89005.2467">3662 3531 349,'0'0'19,"0"0"-11,113-31 39,-71 16-22,4-3-6,-2 0-1,3-6-18,-9 6 6,-9 2-6,-14-1 0,-10 7 3,-5 1 3,0 1 18,-5 2 7,-17 2-20,0 1 20,-7 3 14,0 0-27,0 0 7,-3 18-21,3 12 3,2 5 1,8 10-3,5-2-5,14 1 0,0-4-3,0-11-3,25-2 6,8-13 0,14-3-6,6-11-1,15 0-8,5-13-19,5-15-19,2-9 0,-6 0 12,-11-9 22,-15-1 17,-15-1-2,-14 1 4,-11 11 2,-8 7-1,0 9 62,-8 13 9,-19 7-40,-2 0-8,-9 13-15,-5 23 10,1 9 3,7 7-9,6-2 3,10-4-15,13-6-1,6-10 0,0-5-1,4-12-1,19-5-12,6-8 14,6 0 13,5-16-10,-3-14 0,-7-6-3,-8 2 3,-6-2-3,-7 6 0,-5 9 0,-2 12 4,-2 6-3,0 3 3,0 0-4,6 12-17,-2 14 12,3 11 5,1-3 1,2-2 3,2-4-3,5-2-1,2-4 0,4-7 0,4-6 0,4-9 0,4 0-7,3-16 5,3-18-2,-4-8-5,-5-4 9,-8-8-6,-11 0 6,-6 1 0,-7 12 0,0 6 6,-7 15 4,-11 14 1,0 6-9,-2 0 5,0 12-1,0 14-6,4 11 0,8-1-2,6 2 2,2-3 0,0-2-2,4-9-7,18-3 9,3-7-5,2-2 5,4 1 6,-4 1-6,-7-2 2,-2 2-2,-6 0-3,-3 4-9,1 1-3,-8 4-16,-2 0-18,0-3-18,0-5-39,0-7-185</inkml:trace>
  <inkml:trace contextRef="#ctx0" brushRef="#br0" timeOffset="89807.2425">5269 3280 546,'0'0'63,"0"0"3,0 0-17,-139 70-2,104-17-13,3 6-10,15-4 8,10-5-32,7-10 0,0-8-2,21-9-6,9-12 1,8-8 7,5-3-22,3-6 9,-3-25-47,-5-4 7,-7-9 6,-9-2-5,-6-5 31,-7-7 15,-4-2 6,-3-3 3,-2 3 6,0 6-8,0 10 27,0 16-1,0 13 53,0 14-14,0 1-33,0 0-33,0 12 7,0 18-7,0 14 21,0 2-18,0 5 11,0 0-14,0 2 3,0-2 1,0-7-2,0-9-2,0-11 0,0-11-1,0-4-8,6-1 4,-4-6 3,3 0-12,-1-2 17,6 0-3,0-4 0,6-13 8,4 0-9,2 0 1,5 2 0,-2 5-4,-1 8 4,-2 2 0,3 0-1,-2 20-11,-5 8 7,-1 0-14,-4-2 2,3-2 9,-3-10-89,1-3 72,-3-11-75,-3 0-28,4-17 79,-1-13-24,0-13 16,0-8 57,-2-2 2,-2 2 40,0 5 21,0 9-17,-3 16 29,0 9 8,-2 9-4,2 3-10,4 0-69,1 24 2,1 11 19,4 6-17,-7 2 15,-1-1-19,-4-6 0,-2-4 2,0-6-2,0-6-33,0-6-36,-8-14-53,-8 0-14,3-13-71</inkml:trace>
  <inkml:trace contextRef="#ctx0" brushRef="#br0" timeOffset="90129.2919">5771 3090 269,'0'0'140,"0"0"-114,0 0-26,0 0 0,0 0-8,0 0 3,77 42-36,-54-28-10,4-4 20,-6 0-6,-2-5 33,-1 2 4,-7-5 36,-1 3 51,0 4-21,-1 2-12,4 1 26,0 0-34,3 5 6,-7 0-12,0 0-34,-5-1 15,-2-3-21,-2-6 1,0 0 2,0-6 4,0 3-6,0-4-1,0 0 2,0 0-8,2 0-29,8-2-43,3-22-60,5-10-365</inkml:trace>
  <inkml:trace contextRef="#ctx0" brushRef="#br0" timeOffset="92702.7067">6069 3381 433,'0'0'21,"0"0"-19,0 0 2,0 0-2,0 0 9,0 0 14,53-50-2,-53 50-23,2 2-9,1 17 8,-1 13 1,3 11 7,-4-2 6,3 2-13,-2-5 9,-2-10-5,0-8 0,0-4 1,0-8-2,0-2-3,0-6 0,0 0 2,2 0 1,-1 0 1,9-3 6,1-24-3,7-10-7,6-3-2,4-1-6,5 7 8,0 7-5,0 12 5,-2 7 0,1 8-2,-4 0-5,0 12 7,-5 11-6,1 6 6,-3-5-6,2-2 1,-1-6-1,1-6 3,1-7-14,5-3 15,2 0-6,2-3-3,4-11 6,-6-4 1,-2-8 4,-3-2 1,-6-4 4,-2 0-8,-2 3 3,-14 8 0,0 6 21,-2 8 6,0 4-23,-15 3-4,-10 4 5,-2 20 1,0 2-5,3 3 2,6-1 9,3-6-11,12-6-1,1-3 0,2-5-2,0 1 1,0-6-5,20-3 6,9 0 21,5 0-20,-5-9 5,-7-3-4,-10 8 11,0 4-14,-5 13 1,2 36 0,-7 25 7,0 16 2,-2 13 3,0 5-12,0 2 7,0-7-8,-10-9 1,-17-17 0,-9-14 1,-5-15 2,-5-18 3,3-14 5,1-14-11,9-2 51,8-9-14,10-25-12,13-9 3,2-18-20,22-14-7,25-15-1,12-9 6,11 2-8,3 16 2,-3 16 0,-12 25-7,-16 18-8,-20 12-24,-13 10-15,-9 0-44,0 0 67,0 14 7,0 7-13,-13-2 21,-1-1-73,3-5-30,5-5-8</inkml:trace>
  <inkml:trace contextRef="#ctx0" brushRef="#br0" timeOffset="95176.1755">7971 3273 324,'0'0'42,"0"0"13,0 0 11,0 0 6,0 0 6,0 0-78,-11-15-1,11 51-15,8 15 16,3 14 10,-3 4-5,-4-2 5,-3-8 12,2-9-18,-3-9 10,0-10-7,0-11-5,0-5 11,0-11-5,0-4 4,0 0 44,0 0-6,0-17 3,-4-16-51,-8-16 1,1-17 3,5-21-4,-1-6-2,3-9 0,4 0-16,0 9 6,0 1 3,13 11-7,2 19 8,3 22-23,-2 24 1,6 16-20,1 0-89,1 12 38,1 22 2,-14 8-91,-11 9-9</inkml:trace>
  <inkml:trace contextRef="#ctx0" brushRef="#br0" timeOffset="95912.8337">7663 3409 277,'0'0'97,"0"0"-51,0 0-23,0 0-13,0 0-5,0 0 12,141-86-3,-74 76-1,1 3-13,-5 2 0,-10 5 4,-16 0-4,-11 0 0,-12 0-1,-8 0-4,-4 4 3,-2 0 2,0 0 0,0 4 15,0 4-13,0 5 12,0 14 9,0 6-16,2 7 13,8-4-6,10-3-13,0-13 5,10-4-3,0-11-3,8-9 11,2 0-10,-5 0 13,-4-23-8,-12-5-3,-11-11 17,-8-1-18,0-1 13,-14-1-15,-19 8 3,-7 5-9,-6 14 4,-6 6-9,3 9 11,9 0-32,11 4 2,16 9-15,13 2-26,0-1-8,9-2 4,20 2-20,6-6 57,9-1 1,4-4 28,-6-3 6,-9 0 3,-8 0 22,-9 0 43,-3-1 7,1-6-11,-2 4-26,5-1 0,0 1-12,3 3-19,7 0 2,-2 17-6,-1 15 2,-4 4 2,-9 3 1,-2-2-5,-9-7 0,0-4 2,0-8-1,0-5 8,-7-8-9,-2-4 25,5-1 18,4 0 8,0-1-34,0-24 0,13-10-31,25-13 14,21-8-15,18-5-26,12 10-98,7 11-88</inkml:trace>
  <inkml:trace contextRef="#ctx0" brushRef="#br0" timeOffset="96452.2283">10207 3577 338,'0'0'11,"0"0"-7,0 0-4,0 0 7,0 0 17,0 0 52,31-94-34,-51 73-16,-3 0-2,-8 5-18,-3-2 16,-1 3 15,-3 7-30,-2 6 17,-2 2-22,4 2 3,7 21 2,8 2-7,9 6 0,6 3 0,3 3-9,5-4 4,0-3 5,0-2 0,13-10-7,10-2 4,2-8 3,1-5-2,3-3 8,-2-3 2,0-16-5,-7-5-1,-2-1 7,-5-1-4,-4-1-5,-2 6 8,-5 7-7,0 8 29,-2 6-26,0 0-4,2 8-9,5 20 1,2 4 8,4 0 0,6 1-11,2-9 4,6-6-26,12-9-12,7-7-26,10-2-43,-1-7-205</inkml:trace>
  <inkml:trace contextRef="#ctx0" brushRef="#br0" timeOffset="97125.3035">11063 3296 355,'0'0'75,"0"0"22,0 0-29,0 0 29,0 0-34,0 0-46,-36-50 22,9 56-31,-8 20-5,-8 5 2,12 1-1,6-2-5,12-3 1,13-4-11,0-2 5,4-1 1,27-6 5,7 1 9,14-6-8,-3 0-1,-3-4 0,-10 6-6,-11-5 2,-15 2-3,-4 2-10,-6 1 0,0 4-20,-21 2 13,-8 4 2,0-7-28,4-3 48,10-4-3,7-4 1,8-3-1,0 0-19,0-7-3,17-17 22,14-13-17,7-9 18,5-5 4,-1-2 0,-5 12-2,0 12 10,-13 14-5,-6 11 11,-5 4-13,-4 0 7,3 11-7,1 11 11,-2 7 15,0-2-26,3-4 4,3 0-5,8-11 2,4-7 3,4-5 3,8 0-7,-1-8 13,-1-15-13,-3-4 4,-7-1-5,-9-2 1,-9-2 10,-4 1-7,-7 5 1,0 8 4,-4 6-9,-21 10-3,-15 2-12,-11 4-15,-9 24 22,-6 5-16,9-4-15,14-5 34,24-3-30,16-9-62,3-12-105,27 0 22</inkml:trace>
  <inkml:trace contextRef="#ctx0" brushRef="#br0" timeOffset="97366.7994">11852 3074 166,'0'0'354,"0"0"-281,0 0 0,0 0 15,0 0-9,0 0-33,-11-35-33,11 60-13,0 11-1,0 14 1,0 2 0,0 6 0,0 5 2,0 3-2,-8-2-4,1-4-11,-2-6-59,-2-9-57,-1-14-68,5-12-118</inkml:trace>
  <inkml:trace contextRef="#ctx0" brushRef="#br0" timeOffset="97796.8795">12117 3076 478,'0'0'78,"0"0"-12,0 0-25,0 0-29,0 0-8,0 0 3,0 42-6,0-14 6,0-6 1,0-5-16,0-2 6,0-9 2,0 0-5,0-4 5,0-2 21,0 0 2,0 0-18,0-8-1,0-10-2,5 1 1,14-2 0,3 3-1,1 7-2,-3 6 0,-4 3-10,-6 6-37,0 23-54,-10 10-71,0 0-204</inkml:trace>
  <inkml:trace contextRef="#ctx0" brushRef="#br0" timeOffset="99788.6087">12917 3034 180,'0'0'83,"0"0"-48,0 0 17,0 0 41,0 0-21,0 0 3,-6 0-31,6 0-42,0 14 5,0 14-5,-3 18 10,1 10 23,-4 10-32,6 9 5,-1 2-8,-3 2 1,-1-5-12,-1-6-8,-3-14-48,0-8-33,2-14-47,1-14-81</inkml:trace>
  <inkml:trace contextRef="#ctx0" brushRef="#br0" timeOffset="100328.4594">12674 3287 260,'0'0'186,"0"0"-164,0 0-11,0 0-4,114-14-5,-52 11 21,16 3 12,9 0-29,4 0 8,5 0-14,-11-2 0,-16 2 1,-22-2 2,-20 2-3,-21 0 0,-6 0 2,0 0 11,-8-2 57,-15 2-58,-6 0 10,2 0-16,6 16 3,0 10-9,5 10 10,10 9-9,-1 5-1,7-2 0,0-4-1,0-7 2,13-8-1,12-3 0,10-12 0,4-10-3,7-4 8,1 0-1,-4-10-4,-8-12 3,-8-8-6,-9-6 3,-9-5-17,-9 0 17,0-8-7,-4 8-8,-21 3-4,-6 9-6,-3 18 11,1 7 7,-3 4-15,7 1-10,3 20-25,9-2 7,17 3-9,0 2-99,17-3-9</inkml:trace>
  <inkml:trace contextRef="#ctx0" brushRef="#br0" timeOffset="100907.2239">15002 3483 245,'0'0'247,"0"0"-247,0 0-39,0 0 39,0 0 1,0 0 6,64-12 19,-53 3-24,1-4 3,-6-1 4,-2-3-5,-4-5 1,0-3 21,0 1-3,-16-2 15,-9 1-35,-8 9 8,-4 9 40,-5 7-37,-6 0-2,-4 23-12,-2 12 3,0 11 7,7 4-3,12-1-2,13-2-2,10-7-3,12-2 0,0-10-4,5-7-6,17-4 2,5-13 8,4-4 0,5 0 4,3-18-4,0-10 0,-2-5-8,-5-2 8,-5-8-2,-10 0 2,-3 2 0,-10 6 5,-2 11 3,-2 13 14,0 7 15,0 4-32,0 0-5,0 25-21,5 7 21,1 6 0,8-1 0,6-5-2,6-6-21,15-3-24,8-11-19,11-10-41,8-2-95</inkml:trace>
  <inkml:trace contextRef="#ctx0" brushRef="#br0" timeOffset="101215.0613">15855 3301 225,'0'0'83,"0"0"-64,0 0 63,0 0 22,0 0 11,0 0-19,13-38-36,-13 38-28,0 0-32,0 12 1,0 22-1,0 16 21,-2 14-19,-4 1 18,4 0-17,-1 0-2,1-7 6,-5-3-7,0-1-2,-4-1-27,1-2-44,-2-5-39,3-7-35,4-11 18,5-16 0</inkml:trace>
  <inkml:trace contextRef="#ctx0" brushRef="#br0" timeOffset="101470.9059">15806 3499 280,'0'0'99,"0"-147"-64,4 100 10,17 10 5,3 15 4,1 10-18,8 10-1,5 2-23,2 10-10,-5 21 12,-3 9-12,-17 7-1,-10 7-1,-5-3 2,-2-5-2,-25-8 0,-2-7-4,-2-6-9,4-9-31,5-10-21,8-4-16,10-2-49,4-11-66</inkml:trace>
  <inkml:trace contextRef="#ctx0" brushRef="#br0" timeOffset="101963.7894">16183 3356 333,'0'0'122,"0"0"-116,0 0-2,0 0 32,0 0-11,0 0 18,117 40-20,-96-9-15,-7-2 5,-3-2-13,-5-8 0,-4 0-3,3-9-19,0-7-7,-1-3 12,0 0 17,1 0 11,1-21-9,3-7 1,7-10-3,4 1 0,2 6-2,5 2 1,1 17-1,0 8-2,-1 4 3,-2 0 1,1 13-2,-2 7 4,1 2-2,-1 3 0,1-7 0,-5-3 5,-5-7-4,-6-8-1,-4 0 2,-2 0 3,-1 0 0,-2 0 5,0-6-7,2-13 5,-2-6-8,0-3 0,0 1 5,0-2-3,0 2-4,0 11 2,0 4-20,-19 12-11,-7 0-5,-9 9-1,-3 14 6,9 2-28,10-3-11,15-4-26,4-10-11</inkml:trace>
  <inkml:trace contextRef="#ctx0" brushRef="#br0" timeOffset="102385.0002">17130 3081 474,'0'0'113,"0"0"-43,0 0 5,0 0-4,0 0-6,0 0-61,0-14-4,0 53-1,0 11 1,0 6 3,0 7-3,0-4 0,0-4 3,0-12-3,0-7 0,0-11-2,-4-9 5,2-4-6,-1-6 1,1-6 2,2 0 0,0 0 4,0-4-4,0-17-2,14-5-13,10-3 12,10 5-4,1 1 2,1 10 3,-7 7-2,-5 6 4,-3 0-2,-10 22-7,-7 7 6,-4 4-12,0-3-7,-21 2 3,-12-4-19,-13 2 14,-10-2-21,-6-3-51,1-6-10,10-14-66,11-5-94</inkml:trace>
  <inkml:trace contextRef="#ctx0" brushRef="#br0" timeOffset="102610.3236">17393 3144 450,'0'0'63,"0"0"-56,0 0 25,0 0 24,0 0-16,132 34-21,-109 5 13,-8 10-17,-7 9-13,-8 2-4,0 3-9,-6-1-54,-23-5-51,0-6-53,2-11-34</inkml:trace>
  <inkml:trace contextRef="#ctx0" brushRef="#br0" timeOffset="102976.2404">17843 3546 435,'0'0'138,"0"0"-131,0 0-6,114-47-1,-81 27 1,-3-4 7,-9-1-6,-7-2-1,-14-5-1,0 2 21,-33 2-8,-14 7-13,-4 13 21,-3 6-18,-2 2 20,8 9-7,5 19-9,12 9 40,13 3-44,11 5 4,7-5-7,0-1 3,25-10-3,10-3 0,12-9 1,9-10-4,11-7-13,2 0-48,9-4-28,-2-14-29,-7-4 95,-4-2-242</inkml:trace>
  <inkml:trace contextRef="#ctx0" brushRef="#br0" timeOffset="103516.4319">18337 3345 117,'0'0'214,"0"0"-79,0 0-25,0 0-41,0 0-2,0 0-49,-68-21-9,62 56 19,1 2-26,3 4 18,2-5-20,-2-2 5,2-4 3,0-7-7,0-6-1,0-5 0,0-9 6,0-3-7,0 0 1,0 0 0,0 0 8,0-7-7,2-15-1,21-4 0,6-6 3,4 0-11,2 6 8,-3 6-2,-3 10-8,-10 7-11,-5 3 9,-3 0 5,-7 13-23,-2 9 27,-2 0-6,0-2 9,0-2-4,-11-4 7,1-3-3,0-6 0,6-1 6,2-4-6,2 0 6,0 0 2,0-16-8,0-11 1,16-5-1,8-4 0,8 0 1,1 0-4,2 4 3,-2 10 0,-3 10-3,-9 10 3,-2 2-2,-3 17-2,-2 19-6,3 10 9,-4-2 1,3 4 0,-3-10 5,1-4-4,-3 0-2,-11-8-9,0 0-56,-9-5 6,-30-13-233</inkml:trace>
  <inkml:trace contextRef="#ctx0" brushRef="#br0" timeOffset="104067.534">19147 3567 488,'0'0'140,"0"0"-87,0 0-40,0 0 19,0 0 10,0 0-37,7-8-10,-2 8-68,-1-4-167</inkml:trace>
  <inkml:trace contextRef="#ctx0" brushRef="#br0" timeOffset="168102.5249">1604 5337 5,'0'0'70,"0"0"-47,0 0-17,-73-106 4,64 78-10,2-2 0,0 4 39,5-4 15,0-2 14,2 2-22,0 0 11,0 4-2,0 3 11,0 9-5,0 5 27,0 6-42,0 3 5,0 0-51,0 9 2,0 29-5,-2 16 3,-9 19 0,3 9 3,4-4-3,4-2-47,0-8-29,0-10-48,0-12 3,0-16-95</inkml:trace>
  <inkml:trace contextRef="#ctx0" brushRef="#br0" timeOffset="168521.9999">1510 5059 211,'0'0'68,"0"-102"-8,-6 66-3,-9 6-14,-8 7 44,-4 8-54,-4 8 39,-14 7-23,-10 3-45,-13 34 16,-5 19-20,1 17 5,12 16 22,14 6-22,19-1-5,19-5 0,8-13 0,20-18-7,22-8 7,14-10 0,7-12 6,16-13 2,8-15-8,0-8 0,-2-30 1,-12-11 7,-13-9-5,-9-2-2,-11-8 42,-11-9-34,-6-1 23,-15-2-7,-8 6-24,-2 8 20,-29 12-21,-13 10 0,-5 12-3,-14 14-8,-3 14-30,-3 4-46,-5 15-60,7 11-32,9 3-127</inkml:trace>
  <inkml:trace contextRef="#ctx0" brushRef="#br0" timeOffset="173395.9333">3319 5031 78,'0'0'17,"0"0"22,0 0 18,0 0-9,0 0 17,0 0-23,0 0 16,-32-60-4,28 54-33,2 2 28,2 4-14,0 0-3,-3-2 9,1 0-24,-1 0-4,-1-3 16,4 5-23,0 0 10,0 0-1,0 0-9,0 0 10,0 0-16,0 3-1,-2 23-3,-7 15 4,1 17 0,-2 7 0,1 3 0,5 3-1,4-4 1,-2-4 0,2-5-2,0-3-13,0-2-43,0-4-38,-2-12-15,2-10-30,0-19-93</inkml:trace>
  <inkml:trace contextRef="#ctx0" brushRef="#br0" timeOffset="173876.6809">3675 4988 70,'0'0'52,"0"0"25,0 0-25,0 0 24,0 0 3,0 0-4,-7-26-27,7 25 2,0 1 24,0 0-58,0 0-4,0 0-12,0 10 0,0 22 0,0 14 8,0 16-1,0 9 23,0 1-20,0-1-10,0-6 0,0-5 18,10-6-20,-3-6 2,5-5 0,0-6 1,-1-3-1,7-5-3,-1-12-9,6-5-49,4-7 34,6-5-40,4-8-16,3-22-30,-5-15-188</inkml:trace>
  <inkml:trace contextRef="#ctx0" brushRef="#br0" timeOffset="174082.2421">3508 5366 439,'0'0'44,"0"0"-19,0 0 3,0 0-13,0 0 20,0 0-35,80-73 0,-6 59 3,4 2-3,-1 9-48,-5 3-74,-11 0-77</inkml:trace>
  <inkml:trace contextRef="#ctx0" brushRef="#br0" timeOffset="174530.0339">5099 5324 26,'0'0'116,"0"0"-32,0 0 24,0 0-41,0 0-13,0 0-6,0-38-2,-6 36 13,-3 2-32,-4 0-17,-5 0 17,-9 2-15,-6 22-10,-7 6 11,-1 5-6,3 4 27,11 0-28,12 4-6,6-2 3,9-2 0,0 2-6,14-5 0,17-4-35,10-5-4,7-6-64,4-9-24,-1-12-132</inkml:trace>
  <inkml:trace contextRef="#ctx0" brushRef="#br0" timeOffset="174980.1462">5645 5409 107,'0'0'47,"0"0"35,0 0 1,0 0 43,0 0-60,0 0 16,-55-75-25,22 75-52,-10 0 22,-3 17-23,-10 15 0,-2 9 31,5 2-31,10 1 8,14-5-12,13-1 4,12-4-5,4-7 1,0-5 0,18-11-4,11-4-4,4-7 5,9 0 3,8-21-10,-6-8 5,-1-6-14,-10-5 19,-9 1-6,-7 4 12,-7 5-6,-8 12 0,-2 6 1,0 8 32,0 2-22,0 2-4,0 0-7,0 14-10,-5 18 10,-2 2 0,6 3-1,1-4-11,0-1 11,0-4-30,0-1 9,16-10-63,5-6-20,2-11-69,-3 0-69</inkml:trace>
  <inkml:trace contextRef="#ctx0" brushRef="#br0" timeOffset="175684.2475">5719 5334 404,'0'0'101,"0"0"-40,0 0-9,0 0-48,0 0-1,0 0 1,0 29 2,2 3 9,3 1-1,6-1-8,-2-6-11,2-1 5,0-8 0,3-3-2,-4-2 2,1-4-14,-3-6 13,-2-2-8,-2 0 9,3-2 2,7-23 3,1-8 6,-1-4-4,1-9-4,-1 3 9,-5 5-10,-3 10 13,-4 12 0,-2 9 14,0 7 16,0 0-42,0 0-3,0 11 0,0 17-8,0 7 7,5 4 1,4 0 0,3-4-1,7-7 1,2-7-15,5-5-6,5-12-24,12-4-13,-2 0 30,3-8-58,-5-18 54,-7-11-18,-6-5 21,-8-4 25,-4-4 4,-8 5 12,-4 8 22,-2 8 44,0 12 15,0 3-47,-6 7 5,1 5-23,3 2-17,-2 0-5,-1 9-6,-6 18 0,2 9-4,3 3 4,0-3 0,6 2-2,0-4 7,8-2-9,8-4 4,8-2 0,-2 0 0,-4-5 3,-5 2-3,-6-2 0,-7-2-2,0 8-8,-27-1 10,-30 8-23,-13 1-15,-15 0-80,9-8 37,16-15-14,19-12-57,33-3-24</inkml:trace>
  <inkml:trace contextRef="#ctx0" brushRef="#br0" timeOffset="176052.7051">6629 5436 41,'0'0'349,"0"0"-330,0 0-19,0 0 4,0 0 28,0 0-27,0 17 5,11-17 0,3-12-7,1-11 13,1-3-16,-8-3 0,-1-2 11,-7 4-9,0 6 9,0 4 21,-11 6-23,-3 7 44,-5 4-18,-8 5-31,-7 26 14,-4 9-7,4 4-1,11 5 1,11-3 1,12 0-14,0-7 2,4-3 0,25-9 0,7-10-6,11-8-14,9-9-21,11 0-66,6-23-1,7-9-56</inkml:trace>
  <inkml:trace contextRef="#ctx0" brushRef="#br0" timeOffset="176643.5788">7437 5243 495,'0'0'133,"0"0"-104,0 0 6,0 0 21,0 0-48,0 0-1,14 21-7,1 4 1,-1 6 16,-5-2-13,-5-3-2,1-3 3,-5-3 3,0-6-8,5-2 0,-5-8 1,0-2 3,2-2-1,-2 0 2,0 0 34,4 0-37,1-16 14,5-16-16,9-12-1,8-10-5,6-3 6,4 11 0,-3 11-17,-5 10 16,-2 15 0,-7 8-12,0 2-2,-4 7 5,-6 23 6,-2 5 4,-6 6-4,-2-4 7,0-6-3,0-9 0,0-6 0,0-8-3,0-4 3,0-4 0,0 0 11,2 0-1,5-4-5,6-23-5,9-14 5,5-9-3,6 1-2,-2 10 0,-1 10-2,-6 17 3,-3 7-2,-2 5-4,-3 9-7,-1 23 3,-1 10 6,-7 4 3,-3 3-5,-4-3-38,0 0-6,0-2-66,0-6-18,0-12-80</inkml:trace>
  <inkml:trace contextRef="#ctx0" brushRef="#br0" timeOffset="177034.6306">8363 5136 426,'0'0'33,"0"0"-14,0 0-16,0 0 11,0 0 40,0 0-27,-70 92 0,67-45-8,3 7 1,0 3 16,0-5-27,0-4 4,2-9-5,9-4-2,5-7-9,1-10 3,6-7-4,-1-11 4,0 0 5,-2-11 2,1-19 4,-2-8-9,-1-8-4,-6-10 2,-7-6-14,-5 2 10,0 3-28,-6 13 14,-17 18 13,-8 14-11,-6 12 0,-3 0-12,4 21 1,7 3 19,9-2-36,11-3-19,9-5-60,0-11-146</inkml:trace>
  <inkml:trace contextRef="#ctx0" brushRef="#br0" timeOffset="177295.8423">8634 4965 520,'0'0'118,"0"0"-18,0 0-30,0 0-3,0 0-20,0 0-28,0-35-19,3 64-4,13 15-7,1 12 17,-3 9-6,-4-2 0,-2-1 1,-6 1-5,-2-5 4,0-7-33,0-5-30,0-11-43,0-12-26,0-7-39,0-16-71</inkml:trace>
  <inkml:trace contextRef="#ctx0" brushRef="#br0" timeOffset="177590.6068">8631 5213 366,'0'0'76,"0"0"-72,0 0 22,0 0 7,0 0-6,129-38 18,-96 33-42,-2-3 18,-4-1 22,-14 1-24,-3 2 47,-6 5-1,-4 1-11,0-2 11,0 2-58,0 0 2,0 0-9,0 3-14,2 21 11,9 12 3,3 12 0,-1 1-7,-6-1 4,3 0-19,-3-2-4,0-2-78,-5-10-31,-2-13-92</inkml:trace>
  <inkml:trace contextRef="#ctx0" brushRef="#br0" timeOffset="177764.0131">8878 4856 641,'0'0'52,"0"0"-35,0 0-17,0 0-32,0 0 19,0 0-6,116 69-107,-80-35-43</inkml:trace>
  <inkml:trace contextRef="#ctx0" brushRef="#br0" timeOffset="178555.3223">9248 5153 496,'0'0'133,"0"0"-127,0 0 41,0 0-17,0 0-18,0 0 4,-42 53-10,38-16-6,0 9 1,4 5 8,0-9 11,0-3-15,0 0-3,6-15 6,4-2-7,2-3-1,5-10 0,2-2 4,4-7-7,6 0 3,7-11 0,7-17 1,-3-12 2,-6-8-3,-6-8 0,-12-4 0,-12-5 3,-4 7-3,-2 12 0,-25 12 0,-6 18 0,-3 15-2,-2 1 1,2 5-28,5 16 29,10 4-16,11 1-6,10 1 8,0-6-64,12-4 14,17-9 3,6-8 14,5 0 27,-4 0-4,-2-15 18,-6 0 4,-5-4 4,-3 6 38,-7 0 2,-2 7-18,-2 6 49,-2-2-37,4 2-11,7 0 1,0 17-21,4 10 10,-4 1-7,-5 2-1,-1 2 15,-4-4-15,-3-3-5,-3-3 8,-2-8 0,0-8-11,0 0 1,0-6 0,2 0 16,-1 0-4,2 0 6,7 0 14,9-20-31,12-18 15,14-14-16,4-9 3,-2 9-2,-10 12-1,-9 15 0,-10 18 12,-5 7-12,1 10 0,1 26-4,1 10 4,-1 8 4,1-1-4,-1-1 1,4-6 3,-4-7-1,2-12-6,-1-8-9,0-12-41,-1-7 10,8 0-50,4-26-109</inkml:trace>
  <inkml:trace contextRef="#ctx0" brushRef="#br0" timeOffset="178971.7563">10614 5125 560,'0'0'102,"0"0"-77,0 0 27,0 0-27,0 0-20,0 0-10,-20-28 3,38 28-85,9 7-52,2 10-121</inkml:trace>
  <inkml:trace contextRef="#ctx0" brushRef="#br0" timeOffset="179133.6572">10608 5426 483,'0'0'84,"0"0"-84,0 0-9,0 0 9,0 0 15,0 0-14,116 10-2,-60-10-105,-1-12-198</inkml:trace>
  <inkml:trace contextRef="#ctx0" brushRef="#br0" timeOffset="179348.8909">10911 5334 520,'0'0'111,"0"0"-65,0 0-13,0 0 36,0 0 13,0 0-75,72-43-1,-22 30-6,0-1 4,-12 4-7,-16 1 3,-7 6-20,-10 3-7,-4 0-67,-1 0-44,0 0-116</inkml:trace>
  <inkml:trace contextRef="#ctx0" brushRef="#br0" timeOffset="295073.6297">1245 7168 388,'0'0'97,"0"0"-63,0 0-31,0 0 13,0 0-6,0 0 57,0 0-19,0 0-31,0 0-7,0 0-10,5-2-5,6 0 5,7 1 9,8-1-7,3 2 2,2 0 2,-4 0-5,-7 3-1,-9 18-7,-3 3-5,-8 10-5,0 2 8,0 6 3,-19 0 6,-5 1-1,-5-4 1,5-6 0,8-12-2,7-7 5,9-6-6,0-5-2,0-3-42,20 0 27,13-7 20,12-20 9,11-11-3,6-7-6,3-1-2,-5-2-2,-18 5-13,-13 6 13,-25 1-13,-4 7 17,-17 2 6,-22 1-2,-11 3 33,-8 8-2,2 4-7,-6 11 14,1 0-28,-6 22-7,-1 17 5,-2 11-9,10 11 13,16 12-3,15 5-11,18 4 11,11-7-13,1-7 0,31-11 0,12-6 0,10-9-1,6-11-5,7-12 6,6-9 3,-2-10-3,-1 0 0,-6-22 0,-12-19 1,-12-17 5,-11-5 0,-17-13 6,-12-10 21,-3-6 6,-31 1-25,-8 7-8,0 18-2,-4 20-2,1 19-2,-7 24-17,-4 3-50,-2 30-49,0 5-140</inkml:trace>
  <inkml:trace contextRef="#ctx0" brushRef="#br0" timeOffset="298943.1316">3319 7200 224,'0'0'68,"0"0"-33,0 0 20,0 0 25,0 0 3,0 0-6,0 0-10,-10-97-16,8 84 12,0 9-4,-1 0-19,1 4 5,-2 0-38,4 0-7,-3 0 0,3 0-7,0 31 1,-3 10 8,0 22-2,-1 7 2,4 3 4,-2-1-7,2-5 1,0-2 0,0-9-8,0-6 5,0-8-30,0-10 0,6-10-9,9-10-8,6-8-23,4-4-61,10-1 14,1-28-68</inkml:trace>
  <inkml:trace contextRef="#ctx0" brushRef="#br0" timeOffset="299273.0391">3597 7110 339,'0'0'63,"0"0"-4,0 0-25,0 0 5,0 0 51,0 0-44,0-26-34,0 26-12,0 24-32,9 18 32,2 12 7,-2 9 5,2 5 29,3 0-41,-1-1 12,1-9-12,1-8 9,1-6-8,-1-9-1,1-3-11,1-9-3,4-9-48,3-5-2,-1-9-12,7 0-6,-5-15-53</inkml:trace>
  <inkml:trace contextRef="#ctx0" brushRef="#br0" timeOffset="299470.92">3508 7483 317,'0'0'46,"0"0"-25,0 0-17,0 0 23,0 0-1,164-83 1,-85 50-19,1-1-1,2 3-14,1 6-30,-13 9-205</inkml:trace>
  <inkml:trace contextRef="#ctx0" brushRef="#br0" timeOffset="300736.9013">4945 7235 319,'0'0'110,"0"0"-63,0 0 18,0 0-21,0 0 29,0 0-22,-71-18-23,56 18-5,-3 14-23,-2 8 2,0 6-2,0 6 1,4 2-1,7-1 0,7 2 0,2-8-2,0-3 2,5-5 0,17-3-5,2-3-7,5-6 4,5 0 4,1-3-7,-6-2 9,-6 0-9,-12-1-13,-9 8 12,-2 5-32,-5 10 44,-28 10 0,-10 2-11,-5 0 10,5-9-2,12-9 3,15-13-2,14-5 4,2-2-4,0-2-12,27-28 14,13-14 0,12-14 0,0-11-3,-2-5 1,-9-2-8,-6 0 10,-13 10 14,-6 11 3,-10 18 25,-6 7-5,0 10 18,0 6-1,0 6-27,0 5-7,0 2-16,0 1-4,0 0-5,0 26-18,0 11 23,0 16 14,5 3-9,1-1-5,4 2 0,0-7 4,1-4-7,5-10 3,-3-5 0,1-9 0,-3-10 4,-5-6-8,2-6-3,-6 0-6,-1 0 13,7-8 2,0-19 5,8-13-5,1 0 5,-2 5-11,-3 8 4,-4 15-4,-6 8-5,0 4 9,7 0-34,-1 6 6,4 11 5,8-3 22,-4 7-7,3-5-6,6 0 9,-3-3-26,3-5-16,2-2 17,-2-5-33,-2-1 25,-2 0-22,-5 0-1,-7-10 55,-3-6 6,-6-7 2,2-6 5,-2 1-3,0 2 15,0 8 23,0 8 11,0 6 21,0 4-34,0 0-40,4 18-8,-1 14 3,4 13 5,0-4 16,3 0-14,1-7 13,3-12-14,4-6 0,-4-8-1,6-8 5,-1 0-5,-1-4 15,3-27-10,-6-5 9,-4-8-11,-6-3-3,-5-3 11,0 1-6,0 11 2,-16 7 11,-2 10-16,-4 10 12,-1 11-11,-1 0 2,1 11-10,4 16 3,0 2-3,11-1-34,8-2-29,0-6-23,15-4-21,10-6-35,-2-10 8</inkml:trace>
  <inkml:trace contextRef="#ctx0" brushRef="#br0" timeOffset="301328.9965">5917 7308 93,'0'0'180,"0"0"-100,0 0-4,0 0-9,0 0 39,0 0-31,47-45-31,-47 45-36,3 22 9,-1 6 1,4 10 23,-2-3-28,4 0 5,3-3-17,3-7 2,3-6-3,-2-6 0,3-8-1,-2 0-9,2-5-5,4 0 15,3-25 0,4-13 0,0-8-4,-5 0-22,-6 6 20,-10 6 5,-4 13 1,-4 12 6,0 6-4,0 3-2,0 0 0,0 19-35,0 11 35,0 0 8,0 2-5,8-4 4,10-5-7,2-4-3,0-5 3,2-6-17,3-8-6,1 0 9,1-6-53,-2-20 26,-6-10-6,0-4 11,-5-6-4,-10-3 3,-4-5 35,0-5-4,0-2 6,-10 5 11,-3 14 8,3 18 64,0 18 28,6 6-83,-1 6-25,-1 28-6,-3 12 6,6 7 15,1 2-7,2-2-8,0-3 4,0-1-7,12-9-6,3-1-17,3-9-31,5-6-44,4-7 16,3-14-130</inkml:trace>
  <inkml:trace contextRef="#ctx0" brushRef="#br0" timeOffset="301778.745">6867 7281 419,'0'0'89,"0"0"-12,0 0 11,0 0-28,0 0 1,0 0-34,-76-50 3,59 50-18,-1 9-10,-5 21-1,2 8 2,-2 7-3,10-1 0,10-2 0,3-3-1,0-11-5,2-5-3,16-6 7,6-11-21,6-6 6,3-2 17,3-28-15,4-15 8,-2-9 2,-2-7 5,-8-8 1,-9 0-1,-4 0 0,-15-4 6,0-5-1,0 0-3,-20 8 3,3 21-2,-1 26 36,13 16-9,-1 7-14,0 21-16,2 29-7,0 18 6,4 10 1,0-1 0,0-7-3,5-5 3,12-2-21,0-5-44,6-4-48,4-8-29,4-10 22</inkml:trace>
  <inkml:trace contextRef="#ctx0" brushRef="#br0" timeOffset="302237.0761">7594 6940 421,'0'0'220,"0"0"-160,0 0-60,0 0-7,0 0-5,0 0 12,34 112 5,-24-56 11,1 7-16,-3-1 16,-2-4-12,-4-4 3,3-10-1,-3-10-5,2-12-1,-2-10 0,-2-8 1,2-4 6,4 0-3,-4 0 1,4 0 14,7-22-7,5-6-5,5 0-7,2 2 1,-2 8-3,0 7 2,-1 8 0,1 3-3,-6 0-4,-7 0 6,-1 14-8,-9 4-12,0 4 19,-10 5 1,-23 4 2,-13 7 3,-4 0-4,-1-5-10,11-7-13,10-8-6,18-9-4,9-6-42,3-3-32,0-6-82</inkml:trace>
  <inkml:trace contextRef="#ctx0" brushRef="#br0" timeOffset="302559.1516">7937 7437 358,'0'0'4,"0"0"9,0 0 4,136 4 17,-83-20 21,-1-14-35,0 0-3,-10-2 0,-16 2-8,-15 6-1,-11 6 1,0 4 61,-8 5-12,-17 6-52,-6 3 29,-5 0-18,-4 5-11,2 22 10,7 1-13,4 5 2,14 6-4,4-3 7,9 0-15,0-1 7,13-6 0,15-4-6,12-3 5,10-7-3,6-2-30,7-12-94,5-1-10,-1-5-62</inkml:trace>
  <inkml:trace contextRef="#ctx0" brushRef="#br0" timeOffset="302948.6198">9090 7077 576,'0'0'27,"0"0"-15,0 0 38,0 0-8,0 0-16,0 0 13,-50-17-36,23 37 3,-4 4-6,0 4 3,5 1-3,12-5 1,10 2-1,4-4 0,0-2-12,2 0 7,19-2 2,8-4 3,4 0 4,0 0 0,-4-5-2,-4 3-2,-12 3 4,-7 2-12,-3 0 8,-3 3 0,0 4-9,-26 0 9,-7 0-15,-2 2-18,-1-6-3,10-1 4,5-12-52,8-4 15,11-3 36,2-9-55,0-23-181</inkml:trace>
  <inkml:trace contextRef="#ctx0" brushRef="#br0" timeOffset="303699.1176">9159 7267 362,'0'0'64,"0"0"-60,0 0-1,0 0 5,0 0 29,0 0-20,47 64-3,-39-48-4,1-6-8,3-6 6,-1-4-8,3 0 6,1 0 11,5-12-15,4-14-2,10-2 0,6-2 1,4 3-5,-1 4 4,-1 7 0,-9 4 0,-8 12 1,-5 0-1,-5 20 7,-5 26 0,-1 12 38,-3 14-25,-1 9 15,1-2 8,-4-2-29,-2-6-1,0-10-3,0-11-2,-17-6-2,-4-12-6,-3-11 1,-2-9 21,-1-9-20,-3-3 18,6 0 5,0-24-25,8-8 14,5-10-14,5-10 0,6-6 0,0-3 6,26-1-6,7 4 0,8-2 0,6 1-4,1-2 4,1 1 0,1 2 0,-4 4 8,-8 5-8,-9 11 0,-14 12 1,-8 14-1,-5 10 4,-2 2 0,0 0-4,0 4-7,-4 18 7,-7 10-5,-4 5 14,8-1-7,2-4-2,5-3 0,0-4-1,0-6-3,18 2 3,2-5 1,5-2 0,2 0 1,-5-4-1,-1 0 2,-2 2 2,-10-2 3,-7 4-7,-2 4 0,0 6-2,-20 9-10,-18 2 12,-6 2-27,-1-5 12,7-8-37,7-6-11,10-10-49,11-8-12,10-4-6,0-34-179</inkml:trace>
  <inkml:trace contextRef="#ctx0" brushRef="#br0" timeOffset="303917.6234">10020 6964 511,'0'0'158,"0"0"-90,0 0-45,0 0-7,0 0 13,0 0-20,33 54 24,-17-3 1,8 7-27,-2 5 3,-4 4-10,-7 4-9,-6 1 4,-5-2-27,0-4-34,0-10-45,-14-12-19,-3-14-72,-2-14 18</inkml:trace>
  <inkml:trace contextRef="#ctx0" brushRef="#br0" timeOffset="304062.843">10046 7478 281,'0'0'103,"0"0"-8,0 0-48,34-117-31,4 89-4,12 2-7,12 0-10,8 2-18,-1 10-29,-9 7-36,-18 7-222</inkml:trace>
  <inkml:trace contextRef="#ctx0" brushRef="#br0" timeOffset="304929.3776">10463 7371 38,'0'0'194,"0"0"-81,0 0-35,0 0-7,0 0-31,0 0 36,-13 56-5,28-56-51,10 0 6,1-14-13,3-4-9,-6-2 5,-4-1-2,-9 0-4,-10-4-2,0 2 2,0 1 3,-12 2-6,-10 6 0,0 6-2,-3 4 10,5 4-4,-3 0 2,1 19-6,2 15 15,3 9-6,3 4 6,14-1 0,0-8-13,0-4-4,19-6-1,7-6 2,2-11-5,11-4 3,0-7-27,9-3-7,7-20-38,3-12-13,0-5 58,-8-6-24,-19 0 14,-16 1 38,-15 10 2,0 7 32,0 14 34,0 7 51,-2 7-50,-3 0-23,3 0-9,-4 19-31,1 8 12,2 8 21,3 0-36,0 4 13,0-1-14,8-6 6,3-3-1,-4-5-5,-5-9 0,2-4 4,-4-10 1,3-1-5,-3 0 0,2 0 1,-2-5 11,3-20-12,5-9 0,1-10-4,11-2-7,2-4 1,1 10-17,-5 13 3,1 16 23,-6 11-8,-4 0-2,5 14 10,-9 16-16,6 2 16,-5 2-1,1-8 2,-1-6 2,-1-3-2,-3-10 0,-2-2-3,0-5 6,0 0-3,0 0 3,0 0-2,0-9 7,0-14-8,0-2 0,3-3 0,6-4-6,6 4 5,2 4-1,6 6-3,1 8 0,-1 6 2,-3 4 3,5 2-2,0 22-7,0 6 7,-2 4-7,-3-2-22,-5 1-9,6-4-10,-4-7-29,6-2-7,4-7-42,6-8-87</inkml:trace>
  <inkml:trace contextRef="#ctx0" brushRef="#br0" timeOffset="305551.9148">11845 7217 403,'0'0'136,"0"0"-15,0 0-14,0 0-50,0 0-20,0 0-24,0 0-5,-89-5 4,49 46-7,4 5-3,7-3 4,9-2-5,6-11-2,12-4 0,2-10-9,0-7 8,0-3-24,0-6-6,16 0 23,8-15 1,5-13 7,3-2-38,-2-4-7,-10 4 37,-5 8 4,-11 7 5,-4 10 0,2 5 5,-2 0-10,0 17 7,0 12-2,0 9 39,0 0-8,0-2-17,2-4 0,9-10-12,5-4-2,6-7 0,6-11 1,11 0 6,6-25-3,4-21-1,-5-15-3,-1-11-15,-11-7 13,-6-9 2,-9-9 0,-12-11 0,-3-1 1,-2 14-1,0 20 18,-7 34 32,-1 24 12,3 17-11,3 0-35,2 17-16,-2 34-10,-1 19 10,3 19 6,0 5-5,0-6-1,0-8 0,0 2 2,0-7-10,0-5 2,-2-5-45,-13-10 0,-8-11-19,3-10-4,0-11-78,2-15-38,7-8-89</inkml:trace>
  <inkml:trace contextRef="#ctx0" brushRef="#br0" timeOffset="305835.4716">11950 7287 429,'0'0'66,"0"0"-19,0 0-40,0 0 11,0 0 28,0 0 13,134-40-35,-86 31-16,-3 2-1,2-2-4,-8 8-3,0 1 13,-12 0-7,-10 0 11,-8 12 8,-5 13 19,4 13 9,-6 3-35,-2 1 7,0 2-21,0-6-2,0 0 5,0-1-7,0-3-16,-14-7-41,5-4-46,-6-11-67,1-12-88</inkml:trace>
  <inkml:trace contextRef="#ctx0" brushRef="#br0" timeOffset="306004.8973">12373 6932 618,'0'0'47,"0"0"-47,0 0-10,0 0-2,0 0-66,137 99 0,-69-85-100,14-2-131</inkml:trace>
  <inkml:trace contextRef="#ctx0" brushRef="#br0" timeOffset="306258.933">13027 7200 520,'0'0'81,"0"0"-67,0 0 24,-123 27 13,85-9-30,4 10 33,1 6-16,6 10-11,4 4 15,10 0-36,7-2 11,6-6 4,0-6-21,6-4 18,18-9-18,11-8 1,4-13-1,8 0 0,7-9-9,-1-17-15,3-10-64,-2-4-69,-11-9-150</inkml:trace>
  <inkml:trace contextRef="#ctx0" brushRef="#br0" timeOffset="333430.9425">9143 8032 173,'0'0'38,"0"0"-21,0 0-13,0 0-4,0 0 10,0 0 23,0 0 10,0 0-21,-13-61-22,8 57 23,1 2-7,4 2 21,-2 0-7,-1 0-22,3 0 14,-2 0-16,2 0 5,0 0 25,0 0-19,0 0 5,0 0-2,0-3-9,0 3 18,0 0-25,0-1-2,5 1-1,12 0 2,6 0-3,10 0 0,10 0 0,5-3 8,12 2-8,10-2 2,6-1 10,3 1-7,4-4-5,0 2 0,-5 1 2,-5 0 0,-4 2-2,-6-2 0,-11-1 1,3 2 3,-8 1-7,2-1 3,0-2 0,2 1 3,5 0-3,-3-3 1,8 5 3,-6 2-1,6 0-6,-5 0 2,2 0 1,0 0 0,-12 0 0,-1 9 0,-12-1-4,-2 0 9,1-5-5,3 1 0,3 1 0,2-1 0,0 0 0,0 0 0,2-3 2,1-1 1,1 0-5,1 0 2,0 0 0,0 3-1,-6 1 1,3-2 0,-1 0 1,-1 0 3,1-2-5,7 0 1,2 0 0,-4 0 0,1 0 0,-3-2 0,-3-2 2,-3 1 3,-5 3-7,0 0 2,-1 0 0,-8 0-2,-4 0 3,-4 0-1,-6 0 0,5 0 1,-5 0-1,2 0 0,-1 0 0,0 0-1,-2 0 1,2 0 0,4 0 1,-1-1 1,-1-2-2,1 2 0,1 1 0,1-3 1,-1 3-1,5 0 0,-1-1-3,0 1 8,-3-3-7,-1 3 2,2 0 0,-5 0-3,5 0 3,-2-1 0,1-1 3,1 2-1,3-2-3,-1 2 1,-2 0-1,1 0 0,-5 0 1,-1-2 0,-6 2 0,-4 0 2,3 0-4,-3 0 2,2 0-18,1 0-11,-3 0-60,0 0-24,-2-3-180</inkml:trace>
  <inkml:trace contextRef="#ctx0" brushRef="#br0" timeOffset="400726.1632">13766 7983 522,'0'0'74,"0"0"-56,0 0-17,0 0-2,0 0 2,0 120 4,0-60 9,0 10-12,0-2 7,3 3-8,-3-3-1,0-6 0,0-4-12,-5-3-61,-13-11-34,3-14-70</inkml:trace>
  <inkml:trace contextRef="#ctx0" brushRef="#br0" timeOffset="401014.1756">14054 8090 440,'0'0'46,"0"0"-6,0 0 14,0 0-10,0 0 7,0 0-38,24-37-11,-17 41-4,0 20-7,0 17 7,-5 10 2,-2 9 2,0 8 8,0-4 0,-5-3-8,-1-9-4,4-6-22,-6-4-36,0-7-42,-1-5-26,-7-11-56,3-6 2</inkml:trace>
  <inkml:trace contextRef="#ctx0" brushRef="#br0" timeOffset="401206.4095">13891 8402 271,'0'0'76,"0"0"-17,0 0 1,0 0-5,0 0 23,0 0-55,38-88-16,11 67-6,14 5-1,5 2-1,11 4-108,-8 6-83</inkml:trace>
  <inkml:trace contextRef="#ctx0" brushRef="#br0" timeOffset="402041.5841">15153 8175 298,'0'0'77,"0"0"-6,0 0-47,-122-12-3,66 12 48,0 12-22,9 7-10,11-2-6,14-2-29,11-1 3,11-2-5,0 1-9,0 4 7,25-1-10,12 0 12,13-2 13,0-2-6,2 2 3,-7 1-10,-10 6-9,-15 3 3,-13 2-36,-7 2 6,-15 1 25,-23 2 2,-14-1-4,-4-2-24,5-10 23,11-5 10,16-8-3,10-5 7,14 0-5,0-16 0,15-16-38,22-8 40,9-9-1,5-9 4,-3-5 5,-4-5-3,-4 1 17,-13-1-11,-5 11 17,-13 10 11,-7 13 8,-2 11 38,0 13-21,0 6-27,0 4 15,-2 0-43,0 25-6,2 19-1,0 20 1,0 12 3,0 4-3,11-4 0,0-5 3,0-15-2,1-6-2,-4-14 1,-2-16-1,-1-8-5,-1-12 8,0 0-2,3-16 28,5-24-17,4-10-9,3-8-2,2 4 3,-1 5 1,-3 16-4,0 11 0,-2 15-8,-1 7 3,3 3-3,1 27-7,-4 10-9,1 3 12,-6 7-20,0-1-27,-1-5 5,4-4-48,-5-5 19,6-9-35,0-17-40</inkml:trace>
  <inkml:trace contextRef="#ctx0" brushRef="#br0" timeOffset="402402.0924">15741 8303 42,'0'0'265,"0"0"-201,0 0-39,0 0 6,0 0-30,0 0-1,-6 37 48,-10 13-9,1 0-7,8-4-4,7-4-16,0-6 3,0-6-15,15-9 6,5-9-13,-1-11 16,7-1-8,-1-4 29,-3-22-28,-5-10 6,-3-4-8,-11-8 0,-3-2-2,0-5 2,-5 4-6,-16 10 1,-1 13-12,-1 21 3,-4 7 7,2 0-16,5 21 19,9 9-30,11 0-9,0 1 2,8-7-48,24-4 10,5-11-45,4-2 9</inkml:trace>
  <inkml:trace contextRef="#ctx0" brushRef="#br0" timeOffset="403010.4927">15966 8374 38,'0'0'104,"0"0"40,0 0-8,0 0-50,0 0 12,45-109-37,-40 104-7,-5 5 11,0 0-65,0 0 0,0 3-10,6 20-16,5 9 26,5 11 0,0 3 2,1 0 17,4-2-12,0-10-8,2-7 1,-1-9-9,-3-12 4,-9-6-2,1 0 7,3-12 22,-1-20-17,3-9-4,-3-8-1,-4-1 4,0 1 2,-2 14-6,-1 9 0,-4 13 12,0 13-12,2 0-3,2 14-5,5 17-10,1 7 17,1 4 1,-3-6 0,2-4 8,3-6-6,8-4-4,4-7 2,5-12-3,5-3-1,4-2 4,5-28-23,-7-8 9,-5-12-55,-12-8 37,-11-7 31,-8-7-9,-3-2 7,-3 0 5,-19 9-2,2 9 24,0 20 0,7 17 51,4 12-32,3 7-43,5 0 3,1 23-3,0 16-1,0 17-3,0 7 8,0 1 1,0 4-5,0 1 2,0-10-17,5-5 8,11-13-44,14-12 4,15-12-33,16-11-17,12-6-13,12 0-49,2-16 26</inkml:trace>
  <inkml:trace contextRef="#ctx0" brushRef="#br0" timeOffset="403414.2406">17266 8303 109,'0'0'174,"0"0"-43,6-108-31,-11 76 4,-14 8-26,-1 2-25,-4 6-31,-3 8 8,0 8-11,-4 0-10,-3 22-5,-4 22-4,1 14 2,8 8 3,11-3-2,11-3-3,7-8 0,0-11 0,23-8-12,4-10 12,4-21-11,4-2 7,-1-14 7,1-30-3,-4-9 0,-6-15-9,-7-10 4,-7-7 5,-7 3 0,-4 4 0,0 9 0,0 18 0,-8 15 8,-2 15 5,5 15 22,2 6-12,3 0-21,0 32-4,0 14-26,0 15 28,8 6-1,6 8 10,-1 5-9,1-2 0,5-3-26,4-8-16,10-12-47,12-8-25,6-20-149</inkml:trace>
  <inkml:trace contextRef="#ctx0" brushRef="#br0" timeOffset="403642.5716">18030 7904 635,'0'0'62,"0"0"2,0 0-28,0 0-23,0 0-11,0 0 21,-19 131-11,19-65 9,0 8-18,2 3-3,7-4 0,-1 0-16,0-13 4,-8-7-36,0-6-62,-2-11-116,-27-12-67</inkml:trace>
  <inkml:trace contextRef="#ctx0" brushRef="#br0" timeOffset="404126.7586">17880 8168 365,'0'0'37,"0"0"-4,0 0-27,129-9 31,-79 9-9,11 0-23,8-3 18,11-6-17,11 1-5,10-4 7,-5 2-8,-16 3 0,-31 1 0,-26 3 5,-21-1-5,-2 0 39,-16 1 90,-22 3-73,-16 0-54,-7 11 12,0 12 17,5 10-30,13 4 17,13 0-18,9 4 7,12-6-12,8-2 6,1-5-1,0-6 0,8-5-13,13-6 10,3-9 6,5-2-2,7 0 9,-1-6-10,1-10 0,-4-6 0,-4 0 3,-3 5-3,-9 3 0,-5 9 3,-3 5-8,-3 0 3,4 0-2,-5 11 2,1 11-25,-3 9 11,-2 3-50,0-2-35,0 0-26,0-10-68,0-13-111</inkml:trace>
  <inkml:trace contextRef="#ctx0" brushRef="#br0" timeOffset="404340.24">18813 7925 419,'0'0'73,"0"0"39,0 0-35,0 0-19,0 0-47,0 0-9,43 104 44,-28-30-31,-3 8-9,-1-4-3,-3-4-3,-3-4-16,2-7-36,-3-5-74,1-8 27,-4-8-117</inkml:trace>
  <inkml:trace contextRef="#ctx0" brushRef="#br0" timeOffset="404614.8013">19245 8075 446,'0'0'113,"0"0"-79,0 0-32,0 0 38,0 0-31,0 0 6,-135 84-4,95-46-7,1 3-6,8-5 2,6-4 0,12-2-5,9-6 7,4-1-4,0-2 0,17-3-6,10-7 8,8 0 7,2-2-2,7-9-5,10 0-32,4 0-118,0 0-227</inkml:trace>
  <inkml:trace contextRef="#ctx0" brushRef="#br0" timeOffset="404944.8516">19388 8336 308,'0'0'341,"0"0"-341,0 0-32,0 0 32,0 0 67,127-45-33,-71 21-26,-10 0-7,-16 4 5,-15 0 3,-15 2-7,0 1 1,-17-4 2,-16 10-5,-8 8 21,-3 3-19,5 0 1,6 8 4,9 14-5,12 10 3,6 6-5,6 4 0,0-3-4,2-6 4,18-6 0,16-11-4,12-8-2,26-8-23,16-3-67,22-34-206</inkml:trace>
  <inkml:trace contextRef="#ctx0" brushRef="#br0" timeOffset="405165.7142">20468 7810 771,'0'0'34,"0"0"-33,0 0 21,0 0 18,0 0-28,0 0-10,-12 39 16,26 2-17,1 8 8,1 5-9,-3 6-3,-11 11 1,-2 4-59,-4 1-83,-28-11-83,-1-19-167</inkml:trace>
  <inkml:trace contextRef="#ctx0" brushRef="#br0" timeOffset="406054.2797">20755 8136 529,'0'0'66,"0"0"-64,116-70 9,-79 49 11,-10 3 14,-11 2-17,-11 5 10,-5 5 37,0 2-49,-24 3-1,-4 1-18,-10 0 2,-7 24 0,1 8 5,7 6-5,10 1 1,8-4 6,15 2-3,4-5-6,0-9 2,7 0-5,15-7 0,5-8 10,4-4-2,7-4 12,5 0-9,1-17 0,5-9-6,-2-8 0,-4-6 2,-4-4 0,-3 0 0,-9-4-2,-3 7 0,-6 6-3,-4 11 1,-12 9 2,-2 10-4,0 3 4,-7 2 0,-9 0-3,-6 7 8,-1 15-5,6 1 0,2-1 1,9-1-5,6-2 4,0-3 0,0 2 0,10-1-5,7 4 5,8 7-3,1-2 8,2 4 1,-1 4-5,-6 0 0,-9-4-1,-6-1 0,-6-9-1,0-2-15,-24 0 16,-7-6 0,-1-2-4,10-6-6,7-4 9,10 0-21,5 0 19,0-16-21,18-16-69,11-13 87,7-5-4,2 0 4,2 2-1,-7 9 14,-8 12 9,-9 3 13,-10 8 22,-4 6 11,-2 0-38,0 8-7,0 2 0,0 0-11,0 0-12,-2 0 5,-3 16 1,5 6-6,0 4 6,0-1 0,10 4-5,10 1 1,6 1 4,3-2-1,7 2 6,-7-4 4,-7-3-7,-8-2-1,-14 0-1,0-1-9,-21-1 9,-14-3 0,-5 0-12,-3-3-19,8-4-66,12-8-140,19-2-125</inkml:trace>
  <inkml:trace contextRef="#ctx0" brushRef="#br0" timeOffset="406318.116">22468 7718 795,'0'0'66,"0"0"-53,0 0-5,0 0-10,0 0 11,0 0-8,52 142 21,-27-74-16,-1 4-4,-4-6-2,-6 4-9,-9-3 7,-5-9-26,0-5-27,-20-13-46,-12-13-109,-2-16 12,-4-11-55</inkml:trace>
  <inkml:trace contextRef="#ctx0" brushRef="#br0" timeOffset="406586.9506">22411 8097 440,'0'0'62,"0"0"-32,0 0 72,121-40-32,-84 30 17,8 2-47,2 1-16,1 4 2,4-1-18,-7 4-7,-7 0 12,-12 0-7,-10 0-5,-7 0-1,-2 10-5,-5 13-4,0 12 9,-2 11 0,0 4 7,0 3 2,0-7-18,-11-6 0,-1-7-66,2-8-17,-7-11-110,5-14-74</inkml:trace>
  <inkml:trace contextRef="#ctx0" brushRef="#br0" timeOffset="406746.8734">22796 7904 512,'0'0'77,"0"0"-46,0 0-5,0 0-26,0 0 4,126-9-9,-95 30-51,-7 6-97,-11-1-45,-4-2-40</inkml:trace>
  <inkml:trace contextRef="#ctx0" brushRef="#br0" timeOffset="407233.2037">23033 8055 151,'0'0'131,"0"0"13,0 0-36,0 0-20,0 0-20,60 106 5,-48-72-14,-4 2-44,-3 0 3,-5-2-17,0 1 3,0-7 8,0-6-10,-5-8-1,1-8 5,4-6 3,0 0-9,0 0 0,0 0 7,9-16 18,20-13-14,8-7-9,8-6 0,0 1 4,-2 7-7,-10 13 1,-12 7-14,-2 14 5,-11 0 1,2 0-11,-4 24 17,-6 0-27,0 0 29,0-6 0,0-4 2,0-8-6,0-3 4,0-3 0,0 0 20,0 0-19,0-11 13,0-8-14,15-14-1,6-3-1,6-4 3,2 4-1,0 3 2,2 12 3,-4 9-7,-6 10 2,0 2-16,-5 6 12,-4 23 4,-3 12-13,-4-1-14,-5 4-24,0 0-25,0-5-59,-15-2-62,-8-9-131</inkml:trace>
  <inkml:trace contextRef="#ctx0" brushRef="#br0" timeOffset="407562.9976">23789 8249 366,'0'0'58,"0"0"-32,0 0-8,169-76 25,-100 59-22,7-12-18,0 6 3,-5 2-3,-13-1 1,-21 10 8,-18 0 11,-19 6 64,0 0 22,-31 4-91,-11 2-10,-10 2 7,3 26-15,2 6 30,14 10-24,8-4-2,15-3 17,10-2-21,0-6 0,21-5 0,26-6-13,22-9 5,20-9-21,15 0-57,6 0-110,-4-17-200</inkml:trace>
  <inkml:trace contextRef="#ctx0" brushRef="#br0" timeOffset="413615.0735">2063 1624 28,'0'0'52,"0"0"3,0 0-4,0 0-29,0 0 8,0 0 7,0 0-24,-9-34 12,9 30-23,0 4 0,0 0-1,0 0-1,-2 0-1,2 0 1,0 0-11,0 0 6,11 0 5,7 0 0,9 2 0,4-2-3,3 2 3,2-2 11,6 0-9,0 0-4,0 0 14,5-2-12,-3 2 9,-3-4-7,-3 1-2,-5 3 0,-2-3 1,0 3 5,1 0-6,-3 0 0,6 0 3,4 0 0,-3-2-3,4 2 0,4-4 0,-2 4 0,-4-3 0,-1-2 4,-2 3-11,-7-5 16,3 7-9,-6 0 2,2-5 9,-1 5-10,1-4-1,2 4 0,4-3 5,1-1-1,-3 3-4,0-2 0,-2 2 2,-2-1-2,0 2 0,-2 0 1,-4-2 5,-5 2-2,-6 0-4,7 0 0,-2 0 2,10 0-6,2 0 4,-1 0 0,8 0 6,4 0-3,7 0-3,6-4 0,-2-1-3,-5 4 2,3-3 2,-5 4-1,-1 0 1,-3 0 1,-7 0-2,0 0 0,0 0 0,-2 7 0,5-2 0,-6-5 2,6 0-6,-1 0 9,3 0-5,5 0 0,-6 0-3,1 0 1,-3-5 2,-6 2 0,-5-1 3,1-1 2,-2 2-5,-1-1 0,3 2 10,-1 2-11,3 0 1,2-3 0,-1 3-1,4 0 2,-2-2-1,2 2 0,0-1 6,0 1-11,-1 0 5,4 0 0,-2 0 6,3 0-6,-5 0 0,0 0-1,-5 0 2,5 0-7,-6 0 6,3 0 0,-2 0-2,1 0 2,4 0 0,0 0-11,7 0 11,-1-2 10,8-3-10,4 5 0,-2-1-4,-3 1 4,-3 0 0,-2-4-2,-6 1 14,5-1-12,1 3 0,-3 1 2,1 0 2,1-2-4,-2-2 0,4-3 0,6 4 3,3-1-8,1-1 5,4 2 0,-7 1 7,-3 0-7,-2 2 0,5 0-3,-3 0 3,-2 0-7,0 0 9,-2 0-2,0-5 5,5 5-5,1 0 0,3 0-4,-1 0 6,4 0-2,-4-1 0,-1 1 0,-3-3 0,3 2 1,-3 1 0,3 0-2,-5 0 4,2 0-5,3 0 2,-1 1 0,4 5-4,-4-1 8,5-3-4,0-2 0,0 0-2,0 0 0,0 0 1,2 0 1,5-2 1,2-3-1,3 2-3,3-1 2,3 1-8,4 2 9,3-2-1,-3 2 2,6 1 2,2-3-3,4 1 0,6-2 0,1-4 8,5 4-16,-2-1 10,-10 0-2,-8 1 7,-7 1-7,-11 0 0,-8 1 1,-7 2 5,-7 0-9,-2 0 3,0-2 0,7 2 2,7 0-2,4-1 0,9-2-3,8 2 10,-1-4-11,1 3 4,-1-2-6,-2 0 6,4 2 5,-2 1-4,-9-3 1,-13 1-2,-8 1 4,-13 0-4,-1 2 5,-5 0-8,-2-2 6,-8 1-2,0-1 1,-6-1 2,2 3-3,-3-2 1,5 0 7,4 2-9,4-4 2,4 4-2,0-1 1,-7-2 2,-4 3-6,-7 0 1,2 0-8,0 0 10,-2 0-11,2 0-2,1 0 9,4 0 2,6 0-4,2 0-3,1 0-8,1 0 8,0 0-12,-2 0-31,-1 0 7,-8 0-29,-2 0 8</inkml:trace>
  <inkml:trace contextRef="#ctx0" brushRef="#br0" timeOffset="415226.2271">13740 9006 224,'0'0'89,"0"0"-58,0 0-18,0 0 27,0 0 21,0 0 0,0 0-3,-6-4-43,6 4 8,0 0-3,0 0-13,0 0 25,0 0-29,0 0 1,3 0-8,20 0 7,10 0-6,14 0 3,7 4-14,16 1-29,9-1-49,19-2 16,13-2-33,13 0-93</inkml:trace>
  <inkml:trace contextRef="#ctx0" brushRef="#br0" timeOffset="415758.9519">15387 8947 113,'0'0'138,"0"0"-83,0 0 3,0 0-7,0 0-43,0 0-2,18-10-2,17 10 11,13 0 29,12-2-31,9-1-5,8-2 24,4-3-18,-5 0 8,-7-2-18,-11 4-4,-14-3 25,-11 4-24,-15 3 1,-11 0 2,-5 2 6,-2 0-12,0 0 2,0 0-40,5 0-50,4 2-14,8 5-1,8 0-58</inkml:trace>
  <inkml:trace contextRef="#ctx0" brushRef="#br0" timeOffset="416516.8907">18545 8886 51,'0'0'53,"0"0"-3,0 0 52,-115 0-12,106 0-22,6 0 1,3 0-10,0-3-26,0 1-23,4 2-8,30-2-2,16 2 0,14-5 26,14 3-26,10-3 0,3-2 8,-3 4-19,-3-3 22,-13 0-9,-12 4 3,-17-1 3,-17 3-8,-15 0 0,-9 0-6,-2 0 5,0 0 1,0 0 0,0 0-2,0 0-65,0 0-2,-2 7-21,2-3-56,0-4-40</inkml:trace>
  <inkml:trace contextRef="#ctx0" brushRef="#br0" timeOffset="417105.7774">20971 8763 262,'0'0'94,"0"0"-94,0 0 0,0 0 41,0 0 9,0 0 25,76 0-30,-53 0-22,-2 0 11,-5 0-26,1 0-6,-3 0-2,-1 0 4,6 2-10,-4 3 6,7 2-11,3 1-21,8 0-58,3-2-27,7-6-106</inkml:trace>
  <inkml:trace contextRef="#ctx0" brushRef="#br0" timeOffset="417576.6116">22663 8799 262,'0'0'98,"0"0"-28,0 0-27,0 0-42,0 0 39,158-18 22,-67 12 7,7 1-43,12 0-26,1-2 33,10-7-22,6-4 6,-9 2 13,-14-4-24,-23 5-6,-31 1 0,-25 3 15,-18 1 8,-4 6 26,-3-1-48,0 2-1,0 2-42,0-8-123</inkml:trace>
  <inkml:trace contextRef="#ctx0" brushRef="#br0" timeOffset="419480.4147">9291 6745 538,'0'0'14,"0"0"4,0 0-18,0 0-7,0 0-2,0 0 15,0-34-10,0 32 4,0 1-93,0-5-103</inkml:trace>
  <inkml:trace contextRef="#ctx0" brushRef="#br0" timeOffset="420176.8406">7559 5971 161,'0'0'67,"0"0"-40,0 0 23,0 0-32,0 0 78,0 0-22,-56-12-49,56 12-12,0 0-13,15 0 0,25 0 9,23 0 26,23 0 1,28 0-4,20 0-24,13-4 19,10 2-25,-1 0 7,-3-2-3,-1 4-1,-1-3-5,-3 0 0,-13 1 1,-17-2-1,-24 3 0,-25-4-5,-20 1 3,-18 2-33,-19 0 12,-8-2 19,-4 3 4,0-3-14,-23 1-8,-7 3-95,-13 0 83,-6 0-52,-6 0-44</inkml:trace>
  <inkml:trace contextRef="#ctx0" brushRef="#br0" timeOffset="420552.7685">7788 5967 363,'0'0'16,"0"0"-16,0 0-49,0 0 49,178-4 1,-76-1 59,19-4-6,20 1-47,8 2 29,5-2-16,10 1-4,6 0 19,2 1-35,-1-1 15,-11-2-13,-15 4-1,-20-4 18,-28 3-13,-38 4 2,-30 0 28,-21 0-29,-8 2 46,0 0 21,0 0-50,0 0-1,0 0-23,0 0-7,0 0-41,0 0-109,0 14-17,0 4 70,-12-3-133</inkml:trace>
  <inkml:trace contextRef="#ctx1" brushRef="#br0">16520 17909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3T06:09:31.0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2795 631 455,'0'0'45,"0"0"-34,0 0 4,0 0 28,0 0 18,0 0 24,-132-71-31,94 71-30,-7 5 1,-8 20-25,-9 11 12,-10 9 2,-6 6-5,9 5 15,8-4-18,22-8-5,16 3 3,18-6-4,5 5-4,30 1 0,26-1 4,15-4-2,16-2 4,10 0-2,2-2 1,-9 0 1,-19-2-3,-29-8 1,-26 0-5,-16 2 3,-36 11-1,-44 11 3,-36 8 5,-32 0-5,-12-9 0,6-3-3,23-21-15,30-12 12,39-15-19,36-2-28,26-38-62,17-19-313</inkml:trace>
  <inkml:trace contextRef="#ctx0" brushRef="#br0" timeOffset="1080.2222">2706 1423 398,'0'0'9,"0"0"-6,160 0 13,-94-9 12,-1-5-17,-5 3-1,-6 2 7,-13 0-17,-9 3 16,-14-1-5,-13-4-10,-5-1 60,0-2 21,0-4-50,-5-1 7,-13-2-16,1 3-7,-6 2 6,3 8 1,-4 4 13,0 4-24,-3 0-1,-2 12-11,-2 20 4,1 6-6,10 7 2,7-1 0,11-2-2,2-5 2,2-2 0,27-3-3,7-9-5,8-2-3,10-11-15,6-8-18,4-2-1,10-4-25,6-20-30,11-8 30,8-9 3,-5-2-39,-12-3 29,-19-5 44,-24 9 33,-14 4 1,-25 8 56,0 8 82,-15 8-27,-19 5 0,-6 9-58,-11 0-13,-3 5 2,-4 25-21,2 8 2,5 10 2,14 6-24,12 3 5,13-2-7,12-2 0,0-13-3,16-8 3,15-11 0,9-9-2,12-12 3,2 0-2,6-12-3,-10-25 1,-7-7-2,-11-3 9,-17 4-4,-13 3 3,-2 4 4,0 5-7,-13 7 3,0 6 2,1 10 19,3 2-18,7 6-1,2 0-5,0 14-14,0 16 12,0 4 2,0 0 0,11-1-1,7-4 1,4-7 0,-1-5-3,7-5-6,1-10 9,0-2-4,3 0 4,1-12 0,-6-11 0,-4-2 0,1-4 5,-9-4-3,-4-4-3,-4-1 1,-7 2 0,0 8 1,0 0-1,0 12 0,-11 6 18,2 4-17,3 6 8,-1 0-9,7 0-11,-4 12 9,4 15-1,0 2 3,0 0-1,6-4 1,11-1-1,6 0-2,4-2 3,1 1-6,4-3 6,-1-3 0,-4 4 2,-2-1 2,-8 2-8,-9 2 3,-2-5-26,-6 5 5,0-4-56,0-5-26,0-4-40,0-11-69</inkml:trace>
  <inkml:trace contextRef="#ctx0" brushRef="#br0" timeOffset="1693.7125">4671 1342 324,'0'0'112,"0"0"-35,0 0 35,0 0-23,-127-58-28,100 58-9,8 0-24,-4 7-10,3 21-17,5 11 3,1 5-5,14 3 1,0 0-3,0-4 1,22 2 2,8-11 0,3-10-1,4-7 0,6-17 1,8 0-8,7-17-21,-2-24 5,-7-10 6,-11-11 3,-13-7 12,-17-5-1,-8-7 4,0 2 4,-22-1 3,-2 12 27,-3 17 0,7 20 12,5 18 16,5 13-28,8 0-20,0 18-14,2 28-11,0 19 8,0 7 3,8 2 0,11-7 0,1-6 3,2-4-3,-2-8 0,0-6 2,-4-11-3,-5-10 1,-4-10 0,-3-8-1,-2-4 5,3 0-4,9-9 1,3-26 6,7-11 2,12-7-9,-5 12 0,-2 6 0,-2 17 0,-3 16 0,4 2-9,3 20-14,0 23 20,4 8-12,3 6-22,3 2-15,3-10-47,-4-7-87,-11-15-136</inkml:trace>
  <inkml:trace contextRef="#ctx0" brushRef="#br0" timeOffset="2489.5507">6453 712 613,'0'0'46,"0"0"-35,-156 49 19,77-4 17,-12 5 4,-3 3-16,7-4 4,20-9 11,28-6-41,16-3-3,19-2-6,4-2-11,18 0 5,33-2 6,21-2 0,21-6 1,11-2 4,4 2-5,-15 3 0,-24 2 1,-29 0-9,-28 8-5,-12 9-4,-27 1 12,-25 6-6,-12-6 6,-1-10-1,7-7 4,16-9-1,20-11 3,14-3 0,8-8-2,12-33-45,28-12-8,16-19 27,13-16 5,7-9-1,-3-6-1,-9 8 25,-13 6 3,-11 19 1,-14 19 42,-10 16 6,-14 17 2,-2 12 25,0 4-28,0 2-23,0 0-28,0 32-7,0 26 7,4 14-2,7 12 7,5 2-3,-1-2-2,8 1 0,-7 1 0,-10-5-47,-6-5-44,0-7-52,-29-13-68,-8-17-110</inkml:trace>
  <inkml:trace contextRef="#ctx0" brushRef="#br0" timeOffset="3426.0812">6471 1327 132,'0'0'368,"0"0"-341,82-101-22,-33 78 30,7 9 28,2 2 17,9 8-28,1 4-29,4 0-4,-3 16-15,-9 12-4,-14 4 0,-14 6 0,-23 6-6,-9-4 0,-2 3 2,-27-8 3,-4-7-15,1-9 3,4-7 12,5-12 2,8 0 10,8-9-11,4-25-12,3-12 6,21-15-20,34-8-1,25 1-11,20 6-20,10 16 41,0 16-21,-13 6-32,-7 13 11,-10 11 9,-9 0 29,-15 8 21,-14 17-6,-17 0 4,-16 2-2,-9-3 4,0-4 4,-3-6 6,-10-11 45,4 0-2,0-3-11,1 0 49,-6 0-32,-4-6-16,-2 0 3,-5 1-30,-8 0 12,-7 5-12,-7 0-10,1 19 8,-2 13-6,6 3 8,11 3 8,9-2-21,11 0-2,11-5-1,0-6-3,17-4 2,16-7 1,2-13 0,11-1-5,3-5-5,-3-26 10,4-3-8,-12-1-3,-11-2 11,-17 3 1,-10 6 0,0 7 7,-2 6 2,-13 9-5,1 6 2,1 0 2,5 9-14,2 17 5,6 3 0,0 0-4,0 0 5,27 1-1,7-8 0,9-6-13,3-11 11,1-5 0,-1-7-4,2-25 5,-9-11-19,-4-14 20,-5-10-1,-10-6 3,-13-8-1,-7-6 3,0-8 9,-17 5 21,-15 12-20,3 19 19,7 25 27,8 20-12,10 9 14,4 5-50,0 18-12,0 26-1,0 21-5,9 14 6,18 2 0,6 11-6,1 2 0,-7-2-37,-8 2-45,-15-4-13,-4-10-61,0-15-106</inkml:trace>
  <inkml:trace contextRef="#ctx0" brushRef="#br0" timeOffset="4573.9949">8158 1185 615,'0'0'89,"0"0"-82,0 0 1,120-39-2,-53 26-6,13-3 0,3 4-4,-5 4-61,-9 6-30,-20 2 30,-16 0 51,-21 6 12,-12 8-41,-4 4 43,-21-5 61,2 0-7,10-1 7,3-6-7,9 0-35,1 0-6,0-1-11,4-5 1,16 3 15,9-3-15,5 0-3,-3-3 2,-2-11 7,-4-6-8,-12 1 0,-9-3 0,-4 2 16,0-3-17,-28 6 32,-7 4 5,-6 8-25,-9 5 14,0 0-20,-4 23-2,3 8 22,10 7-23,17 0 6,15 0-9,9-2-1,13-4 0,32-6 1,22-12 0,20-10-8,33-4-7,28-8-31,16-24 24,12-4-20,-15-6-44,-32 2 17,-33 4 63,-47 1 4,-43 3 4,-12 2 11,-48 6 48,-13 6-38,-6 9 18,-1 9-3,1 0-13,7 23 6,11 16-18,14 5 5,12 6-10,17 0-2,12-2-9,6-10 3,33-8 0,7-14-3,6-14 1,4-2-8,-6-12 8,0-20-22,-12-5 22,-8-4-6,-13-1 8,-11 2 6,-4 3-6,0 11 0,-2 8 20,2 12-12,1 6 10,4 0-18,2 13-7,11 22 1,3 18 9,0 12-3,4 10 0,-4 17 3,-6 12-3,-1 9 0,-9 7 0,-7-5-3,0-14 2,-25-13-16,-21-21 16,-19-23-8,-12-19 9,-4-18 10,5-7-1,-1-26 13,13-24-21,12-20 8,17-19-7,24-7 1,11-13-6,40 0-4,30 5-3,18 7 6,9 15-7,0 12 10,-1 14 1,-17 10-3,-21 14 3,-21 8 5,-17 5-2,-11 12 38,-4-1 1,-5 8 10,0 0-14,0 0-28,0 0 0,0 0-10,6 1-9,8 20 7,7 5-2,7 10 4,1 2-1,0 2-6,-9 2-22,-7 1-38,-13-8-13,0 0-24,-31-12-67,-11-12 3,-8-11-130</inkml:trace>
  <inkml:trace contextRef="#ctx0" brushRef="#br0" timeOffset="4706.4582">9685 1146 309,'0'0'145,"-14"-152"-57,14 90-21,14 16 41,12 14-42,5 18-45,10 5-14,10 9-7,7 5-35,-1 15-103,-7 12-148</inkml:trace>
  <inkml:trace contextRef="#ctx0" brushRef="#br0" timeOffset="5293.9521">10059 1221 600,'0'0'0,"0"0"6,0 0 74,0 0-6,165-41-29,-103 12-28,6-3-14,-13 1 3,-16 3-6,-24 9 0,-15-2 14,-3 7-12,-30 4 1,-14 7-3,-10 3 0,-1 3 5,2 24 10,6 6 7,15 1-1,12 5-18,15-1 6,8-8-9,2-1 0,31-8 0,17-11 0,14-4 0,9-6 14,12 0-13,2-18 2,5-6-3,-5-3 3,-14 1-1,-15-1-2,-27-1 1,-13-7 2,-11-6 1,-5-6-1,-2-1-3,0 4 3,0 4-2,0 10-1,-4 8 4,-1 9 8,2 10-7,2 3 6,-1 0-11,-3 16-12,0 18 9,3 12 3,2 0 0,0 1 0,12-3 1,17-8-2,9 0 1,6-4 0,3-4 9,7 4-4,-6-4 10,-4-2 20,-9-4-34,-22 2 5,-13 4-6,-38 8 0,-47 8-3,-38 9-48,-26-5-74,-6-10-196</inkml:trace>
  <inkml:trace contextRef="#ctx0" brushRef="#br0" timeOffset="5821.1331">9749 770 307,'0'0'134,"0"0"-35,0 0 5,0 0-29,0 0-31,0 0-14,-41-14-7,40 16-23,1 10 3,0 2 3,0 0-5,16-2 7,9-3 0,1-9 2,3 0 18,0 0-7,-9-3-4,-7-3 10,-9 1-26,-4 2 5,0 3-6,0 0-15,-4 0-100,-33 0-443</inkml:trace>
  <inkml:trace contextRef="#ctx0" brushRef="#br0" timeOffset="15390.0368">4121 2975 402,'0'0'104,"0"0"-44,0 0 20,0 0 11,0 0-27,0-106 12,0 105-13,0 1-51,0 0-3,0 13-9,-5 29 0,-5 20-3,-2 20 11,4 5-4,8-1-4,3-7 5,31-9-6,10-8 1,11-13 0,5-8 6,4-13-2,1-14-4,-3-14 0,-2-8 6,-4-28-2,-9-10-2,-10-10 4,-10-10 0,-13-9 0,-14-4-6,0-6 0,-10 8-20,-13 10 19,-4 20-17,4 20 2,10 16 15,2 11-67,6 0-64,1 28-115,2 4 51</inkml:trace>
  <inkml:trace contextRef="#ctx0" brushRef="#br0" timeOffset="15815.9964">4783 3125 649,'0'0'31,"0"0"-27,0 0-4,0 0 48,0 0-20,118 60 6,-91-37-20,-2 3-8,-10 3 2,-7-1-8,-8-3 2,0 0 7,-2-3-7,-15-6-2,1-3 0,3-9 8,7-2-5,2-2-1,4 0 14,0-2 25,0-23-41,14-15 0,14-11-2,7 3 4,-2 1-8,-1 16 6,-6 13 0,-3 9-8,-2 9 6,-3 0-4,3 21 5,-6 7-9,-3 6 2,-7 0 8,3-3-22,-2-5 18,-2-6-49,4-4-15,-6-6-31,-2-5-67,0-5-97</inkml:trace>
  <inkml:trace contextRef="#ctx0" brushRef="#br0" timeOffset="15991.2961">5369 3092 355,'0'0'104,"0"0"-95,0 0 4,0 0 35,0 0-23,0 0 41,118 96-43,-104-52-22,-5 4-1,-5-2 0,-4-1-72,0-6-52,-13-10-73</inkml:trace>
  <inkml:trace contextRef="#ctx0" brushRef="#br0" timeOffset="16273.8192">5358 2859 255,'0'0'293,"0"0"-276,0 0-17,0 0 0,0 0 14,0 0-13,40 46 14,-15-42 17,-6-4-27,-5 0 18,-4 0-1,-10-11 8,0-8 38,-8 2-50,-17 2-14,-1 10-4,-3 5-12,0 0-12,7 9-26,9 15-32,10 10-20,3-2-40,9 1-64</inkml:trace>
  <inkml:trace contextRef="#ctx0" brushRef="#br0" timeOffset="16702.1898">5605 3127 379,'0'0'77,"0"0"-74,0 0-3,0 0 32,0 0 11,0 0 37,50 32-27,-22-15-23,2-1 0,-3 2-15,-8 1-4,-3 0-2,-5-1-8,-7-2 4,-4-2-5,0-4 0,0-2 13,0-3-10,-4-3 5,0-2 13,-1 0-15,1 0 29,4-5-19,0-19-14,0-8 0,6-8 1,18 0-3,8 6 0,0 10-3,1 10 2,-2 10 0,-4 4-2,2 0-2,-4 9 1,-4 12 3,0 7-3,-8-2-22,-2 3-2,0-4-21,-2-3-53,5-4-21,1-8 15,5-8-50,3-2-8</inkml:trace>
  <inkml:trace contextRef="#ctx0" brushRef="#br0" timeOffset="17040.6763">6278 3106 320,'0'0'173,"0"0"-53,0 0-25,0 0-46,0 0-42,0 0 0,41 32 8,-17 21 18,1 6-10,-8 4-21,-3-4 8,-5-1-4,-4-13-5,-5-9 9,0-8 0,0-16 1,0-8 13,0-4-4,0 0 46,-10-18 2,-3-20-57,-2-19-5,3-21-6,8-16-7,4-17-9,0-14-30,0-9 1,15-2 8,10 25-1,1 29 38,6 37-14,-1 37-16,-3 8-56,2 33-18,-7 25 39,-10 13-16,-9 4-60,-4 0-197</inkml:trace>
  <inkml:trace contextRef="#ctx0" brushRef="#br0" timeOffset="17503.6528">6234 3381 424,'0'0'25,"0"0"-13,0 0 1,0 0 61,0 0-5,138-106-35,-99 91-19,-2 7-15,-1 0 5,-1 2-2,-4 2-3,-2 0 1,-6 0-1,-12 2 5,-4 2-5,-7 0 1,0 0 6,0 0 26,0 0-28,0 0-5,4 8 8,3 12-2,4 3 8,3-4 0,1 3-13,-1-7 19,-1-5-16,3-4-2,-1-6 7,5 0-3,0 0 1,-4-13-4,-6-11-1,-2-6 13,-8-6-13,0 0 6,-8 4 6,-15 4-9,0 7-3,3 12-2,-1 1 1,13 6-9,-1 2 3,5 0-21,2 0-28,0 16-87,2 2 2,0-6-62</inkml:trace>
  <inkml:trace contextRef="#ctx0" brushRef="#br0" timeOffset="17871.7274">6822 3088 459,'0'0'116,"0"0"-101,0 0-2,0 0 29,0 0 19,0 0 0,166-33-35,-97 33-17,0 0 1,-1 5-8,-12 11-2,-25 2 0,-14 6-20,-17 6-9,-14-2 4,-24 4 0,-9-8 4,5-6-2,6-8 23,18-6 0,9-4 1,9 0 7,0-10-8,3-22-23,30-10 11,18-11-20,5 2-9,5 3-57,-6 9 61,-9 9 37,-12 15 0,-9 9-3,-19 6-14,-6 0-77,0 15 64,-5 6-55,-7-1-68</inkml:trace>
  <inkml:trace contextRef="#ctx0" brushRef="#br0" timeOffset="18396.1589">7429 3025 318,'0'0'102,"0"0"-59,0 0 3,0 0 37,0 0-44,0 0 12,62 5-12,-33 17-22,0 6 13,-2 5-17,-4 0-5,-12 3 8,0-4-10,-11 0-6,0-8 0,0-10 5,0-7-2,0-7 3,0 0-4,0 0 22,0 0-21,0-16 24,4-13-27,16-12-4,9-5-5,2 3 6,0 7-9,-4 11 10,-11 16-19,-4 9 20,1 0-8,-2 4-3,-1 18 6,-3 2 6,0 0 0,-5-2 0,3-5 3,-1-5-3,-3-3 0,-1-5 0,3-4 0,-3 0 0,5 0 6,7-18 1,3-6-3,0-5-4,3 0 0,-2 2 4,-3 5-5,1 8 1,-3 9 0,-1 5-3,4 0 1,2 7 2,-3 13-1,-2 4-7,-1 5 1,-6-3-10,-3 6-16,-1 2-105,-5-2-42,-26-2-89</inkml:trace>
  <inkml:trace contextRef="#ctx0" brushRef="#br0" timeOffset="19162.4316">8207 3130 623,'0'0'83,"0"0"-83,0 0 9,0 0-3,0 0-3,131-52 23,-91 43-23,5 0 1,-5-3-4,-7-1 5,-4 3-7,-15-1 2,-9-1 0,-5-1 9,-7 4-6,-22 1-4,-10 6 1,-5 2 0,0 0 2,-1 22 6,2 6 2,9 7 15,8 0-21,13-1-4,9-2 0,4-4 5,4-4-11,23-6 6,16-6 0,12-8-7,17-4-13,15 0-5,8-16 13,8-5-9,0-2-6,-5 0-5,-7 0 30,-18 0-11,-21 0 18,-28 9-5,-19 4 21,-5 1 54,-16 4-23,-18 3-37,-10 2-12,-7 0 8,3 10 0,4 10-10,13 6 8,9-5 3,13 4-18,9-6 6,0-2 0,0 0 0,13-5 2,7-3-4,1-5-1,0-4-19,8 0 17,-2-18 5,0-14 0,-4-9 1,-5-4 3,-7-11-4,-7-7 0,-4-3 4,0-8-4,-13-2 4,-22 4-1,2 7 36,4 28-20,8 15 38,9 18 6,5 4-52,1 15-7,2 38-4,4 14 0,0 20 11,0 1-5,19 2-6,6 3 0,2 1-13,-1 0-18,-13-3-82,-11-9-95,-2-20-358</inkml:trace>
  <inkml:trace contextRef="#ctx0" brushRef="#br0" timeOffset="19858.3721">10558 2614 402,'0'0'71,"0"0"-43,0 0 29,-124 34 2,84-19-5,0 2-13,6-5 8,10 5-15,8 3-27,7 3 0,3 6-4,4 5-3,2 2 0,0-2 4,19 4-8,12-3 4,6-5 0,7-2 4,-9-5-3,-8-7 0,-14-4 0,-13 1-1,0 3-2,-42 8-3,-20 8 4,-25 4-39,-11 2-44,0-1-3,15-13-25,23-13-51,29-11-149</inkml:trace>
  <inkml:trace contextRef="#ctx0" brushRef="#br0" timeOffset="20225.6424">10556 3124 513,'0'0'9,"0"0"-6,0 0 12,141 0-2,-76-11 13,3-10-19,2-2-3,-5 0-1,-17 0-2,-18 4-1,-13 3 1,-17 0 3,0 0 12,-8 4 26,-21 2-9,-8 6 8,2 4-4,-1 0-3,1 1-11,8 19-19,0 3 12,10 5-14,3 2 1,10 2-3,4-4 2,0-4-6,26-2 3,10-6-7,13-6 3,12-8-28,9-2-20,11 0-20,5-16-78,-2-4 8,-3-6-64</inkml:trace>
  <inkml:trace contextRef="#ctx0" brushRef="#br0" timeOffset="20833.5666">11564 2907 119,'0'0'198,"0"0"-24,0 0-71,0 0 2,-118-42-55,80 50-12,0 19 4,3 3-27,6 5-4,10 4-11,11-4 6,8 0-11,0-8 6,0-6-1,16-5 0,1-8-1,3-6-5,7-2-9,2 0 15,5-14-2,1-10 2,-2-5-6,-4 3 1,-4-1-1,-8 6 6,-7 8 0,-1 7-2,-9 6-3,0 0 5,2 6 0,-2 20-3,2 9 6,4 0 5,2-3-8,7-4 1,3-7-5,6-7 8,5-8-4,3-6 1,10-6 7,0-25-10,-1-5 2,-8-2 0,-11-3 1,-13 1 1,-9-1-1,0 2 4,-16 5 0,-8 11-5,-3 6 0,5 11 3,4 4 3,7 2-6,7 0 3,4 0-3,0 17-4,0 2 3,23 1 1,12 1-1,5-5 1,-4-2 1,3 1-1,-10 1 1,-4 3 3,-9-1-8,-8 4 3,-8 1 1,0 4-3,-2 2 3,-16-3-26,-1 1-12,5-5-70,7-5-42,7-12-38,0-5-104</inkml:trace>
  <inkml:trace contextRef="#ctx0" brushRef="#br0" timeOffset="21382.0037">12478 2680 362,'0'0'153,"0"0"-54,0 0-32,0 0-23,-165-7 17,115 51-26,11 8 0,7 10-2,15-2-30,10-3 6,7-8-9,0-8 0,22-12 0,5-6 0,2-12 0,5-8-3,10-3 3,9-12-2,14-18-28,7-11-32,-3-8 18,-6-7 44,-16-6-34,-12-13 31,-7-5-2,-5-5 5,-15 5 0,-10 16 1,0 18 60,0 22 12,-8 13-21,1 11-3,-3 17-49,0 32 0,-1 14-3,5 9 6,6 1 12,0-10-15,15-5 0,7-11 1,-5-10 3,0-16-5,-7-7 1,-5-10 0,0-4-2,-3 0 3,7 0-1,11-7 14,13-18-8,7-1-7,0 4 1,-1 10 0,-4 12-8,-1 0 8,3 16 0,8 22-4,4 10-1,4 9-22,-5 1-76,-6-12-153,-15-8-291</inkml:trace>
  <inkml:trace contextRef="#ctx0" brushRef="#br0" timeOffset="22349.9428">9453 4139 686,'0'0'99,"0"0"-99,0 0-5,0 0 3,-2 120 2,2-63 0,0 1 0,0 2 10,0 2-10,0-3-5,0-4-48,0-11-109,-12-12 3,4-15-113</inkml:trace>
  <inkml:trace contextRef="#ctx0" brushRef="#br0" timeOffset="22767.9442">9346 4231 358,'0'0'79,"0"0"-35,0 0 1,0 0-9,0 0-1,0 0 7,147-78-39,-98 78-1,3 6-2,-12 15 2,-9 4-10,-14 5-13,-14 6-24,-3 2 42,-14 4-5,-17-2 8,-2-1 0,4-6 5,8-7-5,11-8 0,10-5 0,0-4-6,15 0 5,19-1 1,15-2 7,6 2-1,10-1 4,-7 6-10,-9 3 0,-13 1 5,-16 2-2,-15-1-5,-5 3 4,-37 6 4,-31 11 25,-22 4-31,-16 3 2,0-5-14,15-7 4,20-8-13,31-11-25,22-8-3,18-6-37,16-14-98</inkml:trace>
  <inkml:trace contextRef="#ctx0" brushRef="#br0" timeOffset="23166.3381">10099 4400 69,'0'0'477,"0"0"-413,0 0 37,0 0-41,0 0-44,0 0-16,5 23 9,9 21-3,-2 10 16,0 3-7,-1-3 1,-7 0-15,1-4 2,-5-4 0,0-5-2,0-11-1,0-15 0,-12-9 1,4-6 3,-6 0-1,-1-7 8,-3-22-4,0-9-3,3-13-4,8-12 0,7-13-2,0-10 0,11-6-7,18 7 3,6 15 3,6 19-6,1 24 4,8 17-4,10 10-38,2 0 10,4 24-35,-11 8-78,-20 2-55</inkml:trace>
  <inkml:trace contextRef="#ctx0" brushRef="#br0" timeOffset="23638.3389">10082 4652 521,'0'0'21,"0"0"-14,0 0-8,123-30 2,-39-5 5,21-4-6,7-2-24,-2 0-26,-2-2-36,-15 6-40,-19-4 36,-22 9 70,-22-2 20,-15 5 70,-15 5 1,0 3-26,0 5 39,0 0 2,0 6-1,0 4-4,0 3-40,-5 3 5,-3 0-25,-12 0-2,-15 6-18,-10 19 2,-2 7 1,2 4 1,15 2-5,12 1 0,7-6-2,11-1-4,2-4 9,29-5-3,11-2 2,5-5 4,7 0-6,-11-1 0,-4-1 2,-18 1-3,-7 4 3,-10 5-2,-4 10 0,-18 5-5,-28 8 4,-25 5-28,-9 4-59,-16 2-21,-2 0-33,2-9-136</inkml:trace>
  <inkml:trace contextRef="#ctx0" brushRef="#br0" timeOffset="24561.6991">9495 5275 164,'0'0'135,"0"0"-56,0 0 37,0 0-7,0 0-1,0 0-26,-44-11-38,44 11-28,0 0-16,0 11-5,0 28-5,0 15 10,0 12 9,0 6-3,0 3-4,0-3 4,0-6 2,-12-6-8,0-11 0,2-12-25,0-7 10,5-13-50,0-8-35,5-7-38,0-2-50,0-7-12</inkml:trace>
  <inkml:trace contextRef="#ctx0" brushRef="#br0" timeOffset="24862.2559">9295 5284 391,'0'0'110,"0"0"-26,0 0-48,0 0-6,0 0-24,0 0-5,125 14 42,-30 17-12,17 3-13,9 1 10,-6-3-22,-19-2 2,-27-2-8,-29-2 5,-26 2-10,-14 6 5,-39 10 0,-36 11 13,-35 3-13,-25-2-10,-6-3-12,8-14-2,21-8 2,37-16-26,34-10-28,36-5 48,12-25-73,49-21-304</inkml:trace>
  <inkml:trace contextRef="#ctx0" brushRef="#br0" timeOffset="25147.4533">10088 5416 634,'0'0'100,"0"0"-100,0 0 0,0 0 11,0 0-2,0 0 0,71 126 12,-52-72-20,-7 7 20,-7-1-17,-5-4-3,0-1 6,0-8-1,-19-5-11,-7-10 5,2-11-56,-1-10-8,4-11-68,3 0-12,2-22-73</inkml:trace>
  <inkml:trace contextRef="#ctx0" brushRef="#br0" timeOffset="25290.3741">10077 5360 193,'0'0'138,"0"0"-77,122-93-23,-66 82 15,9 9-28,5 2-17,-4 3-8,-8 26-36,-22 5-88,-23 2-118</inkml:trace>
  <inkml:trace contextRef="#ctx0" brushRef="#br0" timeOffset="25456.1788">10142 5755 515,'0'0'26,"0"0"-21,121-26-5,-44-6 2,10-2 10,13 0-12,1 0-2,-1-1-78,-6 0-160</inkml:trace>
  <inkml:trace contextRef="#ctx0" brushRef="#br0" timeOffset="25784.2905">11140 5231 458,'0'0'83,"0"0"-21,0 0 22,0 0 20,0 0-64,0 0-6,-46 4-34,19 20 10,-9 8-14,-9 6 4,5 5 0,9-6 8,11 4-5,13-5-3,7-4 0,0-2 0,23-4-3,17-4 3,9-1 0,11-4 13,-2-6-4,-2-3-7,-9 0 8,-16-1 5,-13 3-13,-12 3-2,-6 7 0,-32 14-1,-33 17 1,-41 14-17,-27 11-48,-15-7-109,10-13-168</inkml:trace>
  <inkml:trace contextRef="#ctx0" brushRef="#br0" timeOffset="28805.1818">9527 6738 106,'0'0'32,"0"0"-6,0 0 18,0 0-11,0 0 15,0 0 15,0-63-12,0 55 4,0 0-32,0 2 41,0 0-13,0 0-9,0 6 13,0-5-23,0 5-11,0 0 21,0 0-32,0 0-8,0 0-2,0 27-12,0 18 12,7 8 0,-1 3 3,1 2-6,-6-3 3,-1-3-40,0-3 0,0-11-58,0-8-6,-1-14-4,-6-13-30,-2-3 25</inkml:trace>
  <inkml:trace contextRef="#ctx0" brushRef="#br0" timeOffset="29076.5492">9397 6641 125,'0'0'119,"0"0"-20,0 0-20,0 0-29,0 0-26,0 0 27,50-86-24,-2 88-7,19 24 11,11 4-29,1 12 9,-9 2-11,-13 4 7,-20 1-9,-16-1 2,-21 0 0,0 0-2,-39-4-1,-17-3-13,-15-4-4,-6-4-24,-4-4 24,-2-3-23,10-3-26,11-9-97,14-11 13</inkml:trace>
  <inkml:trace contextRef="#ctx0" brushRef="#br0" timeOffset="29849.6906">9879 7008 338,'0'0'1,"0"0"-1,0 0 20,0 0 17,0 0 2,116 0-4,-89 0-12,6-4 3,5-12-21,2-5-5,-5 0 0,-8-1 2,-13-2-2,-8-1 0,-6 6 1,0 5 25,-10 4-24,-15 7 23,-5 3-4,-2 0-12,0 18 19,1 10-21,4 9-1,8 4 5,9-2-10,10 0-1,0-4 0,2-6-5,25-4-8,14-9 2,12-7-21,9-9 10,7 0-57,-4-23 23,-12-4 6,-10-6 21,-17-1 29,-15 2 11,-6 6 20,-5 2 42,0 12-28,0 5 51,-8 7-45,1 0-44,0 11 1,0 27-8,3 11 0,2 14 12,2 8-4,0-1-7,0 3 11,2-8-6,2-7 7,0-9-13,-1-12 1,-3-15 0,0-7 6,0-10-7,0-5 14,0 0 4,0-5 46,-5-22-62,-5-9 3,0-10-4,8-12-1,2-8-1,0-9 1,0-4-38,12 2 38,7 9-21,6 16 14,3 16-10,2 15 15,0 16-18,0 5 15,-3 0-20,-3 10 20,-11 12-11,-8 2-20,-5 4 32,-20 8-38,-29 2 16,-13 2-54,-6-4-49,8-9 7,18-9 39,13-14 23,19-4-37</inkml:trace>
  <inkml:trace contextRef="#ctx0" brushRef="#br0" timeOffset="30076.5057">10826 6611 508,'0'0'91,"0"0"-86,0 0 1,0 0-6,0 131 32,0-71-25,2-1 23,7 1-29,0-5 0,0-6-2,-5 3 1,-1-11-43,-3 0-36,0-11-46,-16-7-27,-8-11-15</inkml:trace>
  <inkml:trace contextRef="#ctx0" brushRef="#br0" timeOffset="30537.7838">10766 7000 283,'0'0'40,"0"0"-3,0 0-37,0 0 6,0 0-6,0 0 13,36-12 16,-8 12 3,1-12-31,-2-8 12,0-4-4,0-4 2,-7-8 13,0-3 9,-4-1 1,-5 3 16,-7 9-7,0 15 0,-4 7 6,0 6-35,0 0-14,2 8-8,2 19 7,-4 11-9,2 4 12,-1-1-2,4 0 2,-1-7 5,5-5-9,-2-6 2,4-7 0,-4-6 3,-1-8 2,1 0-5,2-2 13,4 0 0,9-4 21,10-14-2,1-4-24,1 4 11,-5 6-17,-7 6-2,-7 6 0,2 0-3,-5 22 1,2 22-2,-3 9 4,-4 7-6,-2 0-32,-1-6-45,1-12-104,-1-20-142</inkml:trace>
  <inkml:trace contextRef="#ctx0" brushRef="#br0" timeOffset="31777.6835">11651 6924 401,'0'0'46,"0"0"-46,0 0-49,0 0-2,0 0-13,0 0-49,0 0-57</inkml:trace>
  <inkml:trace contextRef="#ctx0" brushRef="#br0" timeOffset="32354.0835">12012 7131 113,'0'0'365,"0"0"-350,0 0-9,0 0-2,0 0 5,0 0-7,134-117 6,-117 68 2,-3-2-8,-5-11-2,-7-8 5,-2-4 1,0-3-6,0 11 0,0 16 1,-2 16 36,-4 18 24,1 12-3,0 4-22,3 0-36,0 13-9,-6 26 5,5 14 4,1 8 4,2 6-4,0-5 0,0-6 1,10-7-1,9-12-1,2-7-33,6-14-32,-2-10 10,4-6-5,-2 0 11,-5-22 10,-2-6 8,-4-4 30,-8 1 2,-1 4 0,-4 8 29,-3 10 39,0 2-1,0 7-1,0 0-49,2 0-17,3 3-3,0 10 3,2 6 2,0 3-2,-1 4 0,-2 6 0,-4 2-58,0 0-31,-10-4-84</inkml:trace>
  <inkml:trace contextRef="#ctx0" brushRef="#br0" timeOffset="32491.552">12327 6545 113,'0'0'0,"0"0"-103</inkml:trace>
  <inkml:trace contextRef="#ctx0" brushRef="#br0" timeOffset="33074.5251">12399 6759 187,'0'0'51,"0"0"-9,0 0 29,0 0-3,0 0 14,0 0-21,120 81-10,-100-60-6,-5 4-44,1 1 7,-5-2-8,-3-7 5,-6-5-2,-2-3-1,0-5-2,0-3 13,0-1-6,0 0-3,0 0-2,0 0-1,0 0 27,9 0-16,7-14-3,8-11-5,10-8 0,-1 8-4,0 4 0,-1 9-16,-12 12 12,-5 0-1,-3 5-12,-7 23 12,1 4-6,-4 0 10,-2 0 1,0-10 0,0-11-2,0-2 2,2-7 0,-2-2 4,2 0 6,-2 0-7,0 0 21,4-4-23,4-14 15,7-6-16,1-8 0,5-6-2,7-5 2,1 5-6,0 6-3,0 17-2,-6 12 4,1 3 7,-5 16-1,-2 21-7,-2 5-4,-6 2-1,-4-2-14,-5-4-17,0-7 13,0-8-20,0-5 15,0-7-5,4-11-35,5 0-1,9-13 14</inkml:trace>
  <inkml:trace contextRef="#ctx0" brushRef="#br0" timeOffset="33234.0922">13410 6788 377,'0'0'65,"0"0"-59,0 0 74,0 0 1,0 0-54,31 118-8,-25-86-19,2 0 7,-4 2-21,-4 0-12,0-6-103,-12-8-127</inkml:trace>
  <inkml:trace contextRef="#ctx0" brushRef="#br0" timeOffset="33403.9929">13322 6435 428,'0'0'42,"0"0"-13,0 0-21,0 0-8,0 0-12,0 0 10,117-3-57,-78 10-109</inkml:trace>
  <inkml:trace contextRef="#ctx0" brushRef="#br0" timeOffset="33594.5372">13623 6439 231,'0'0'311,"0"0"-239,0 0-72,0 0 0,0 0 21,0 0 44,54 150-19,-37-74-13,0 2-24,-4-1-9,-6-2 0,-4-8-15,-3-4-22,0-6-84,-10-12-35,-10-18-80</inkml:trace>
  <inkml:trace contextRef="#ctx0" brushRef="#br0" timeOffset="34326.0721">13608 6779 340,'0'0'36,"0"0"-28,113-13 55,-61 13-56,4 0 2,0 0-7,-3 0 1,-2-5-6,-8-4-20,-12 0-17,-11-1 33,-13-3 14,-7 4 25,0-3 12,0 2-2,-5 3 15,-13 0 11,2 7-12,-1 0-8,-5 4-43,-1 26-3,-2 6-2,2 7 6,4 3-11,9-6 5,10-5 0,0-3-3,6-8 3,23-10-4,17-7 3,16-7-33,17-4 0,15-20-82,-3-2 75,-2-2-2,-20-2-59,-24 0 92,-22 0 6,-21 0 4,-2 7 54,-18 7 21,-18 6-7,-6 10 8,-7 0-40,2 10 6,2 16 6,6 5-44,7 1 20,9 4-24,10-4 0,6-7 0,7-6 0,0-7-3,3-6-2,19-6-43,13 0 44,9-11-43,6-24-21,2-5-8,-10-10 16,-13-11 46,-9-9 14,-11-10 6,-9-3 36,0 2-2,0 0 14,-11 13 27,-9 20-25,-3 18 34,10 20-17,7 8-46,4 2-1,2 15-26,-3 28-1,3 19-14,0 15 15,18 7 0,13 10-1,2 2-18,-4 3 15,-2-3-53,0-12-55,1-10-6,4-24-69,1-21-182</inkml:trace>
  <inkml:trace contextRef="#ctx0" brushRef="#br0" timeOffset="34664.3984">15445 6377 700,'0'0'39,"0"0"-33,0 0 7,0 0 6,0 0-3,0 0 1,-80 68 24,62-28-40,1 6 1,13 1-2,4 2 5,0-1-10,0-3 5,19-4 0,-1-4 2,1-10 2,0-5-4,-6-6 0,-7-5 5,-6-5-8,0 4 3,-2 2 0,-27 7-3,-15 6 0,-14-1-14,-3 0-21,8-4-36,15-3 2,15-10-98,19-7-73</inkml:trace>
  <inkml:trace contextRef="#ctx0" brushRef="#br0" timeOffset="35577.272">15498 6874 470,'0'0'86,"0"0"-77,0 0-2,0 0 25,117-71-5,-82 50 7,3-5-32,-9 1 2,-9 3-3,-9 7 8,-9 3 22,-2 5 34,-4 3-29,-25 4-24,-2 0-9,-5 0-3,1 18 12,6 6 0,6 5-9,6-4-3,5 6 0,8-4-2,4 0 2,0-1 0,1-4-1,22-6-7,11-2 3,5-8-17,15-4-30,4-2-1,5 0-46,3-17 56,-2-4-54,-7-7-11,-10-7 37,-20-4 37,-14-7 34,-13 7 47,0 5 31,0 14 55,-15 10 8,-1 2-82,3 8 15,-6 0-39,6 0-24,-5 24 21,-4 14-30,2 6 10,4 2-3,3 1-1,6-9-8,5-9 0,2-4 0,0-9-1,0-6 1,0-6 0,0-4-2,4 0 9,12-4-7,9-18 3,1-8 1,-2 2-8,-3-1 4,-7 8 0,-8 10 1,-2 6 6,1 5-11,-3 0 4,0 0-4,-2 0-5,0 0 0,0 3 9,4 7-2,6-3 6,1-2-4,9 2 0,0-7 0,9 0 1,-3 0 3,-3-7-4,-12-6 5,-7-1 3,-4 0-5,0 0-3,0-1 0,0 2 6,0 2-5,-4 6-1,4 0 1,0 5 2,0 0-6,0 0 1,0 0-8,0 2 4,2 12 3,12 8 3,3-2 0,-1 1-2,7 3 2,-2-4-14,2-1-20,2 1 34,-7-6-53,-5 1-32,-2-3-3,-9 0-33,-2-4 5,0-2-60,0-1 85,-7-2 19,3 1 28</inkml:trace>
  <inkml:trace contextRef="#ctx0" brushRef="#br0" timeOffset="35916.5432">16390 6965 109,'0'0'103,"0"0"8,0 0-27,0 0 11,0 0-5,85-125-9,-71 90-47,-1-6 1,5-6-8,-7 0-23,-3 2 6,0 10-10,-8 16 3,0 7 12,0 12-10,0 0-2,-19 2-3,-4 26 0,-1 8 8,3 4-8,7 0 0,5-5 1,7-8 1,2-3-4,0-8 2,8-3-5,11-5 5,-2-2 3,1 0 0,-3 0-1,-5 0-1,-4 3-2,-6 4-1,0 1-5,0 4-1,-4 3-21,-8-4-31,5 1-61,7-6-30,0-8-40,32-4 82</inkml:trace>
  <inkml:trace contextRef="#ctx0" brushRef="#br0" timeOffset="36380.7083">16890 6479 442,'0'0'131,"0"0"-34,0 0-12,0 0-85,0 0 9,-65 106 12,49-38-5,7 3-3,7-11-3,2-12-5,0-10-3,7-13-2,11-13 0,1-12 3,10 0-2,6-12 8,4-23 7,1-11-13,-4-11 2,-7-3-5,-2-4 1,0 2 3,-3 6-4,-2 10 0,-8 18 5,-8 14-1,-4 14 34,-2 0-38,0 27-9,0 22 9,0 13 2,0 6 5,9 1-1,5-7 0,3-14-9,4-16 3,1-15 0,-1-8 0,-2-9 2,1 0 0,1-26 39,1-3-40,0 5 11,-6 8-12,-7 12-3,-3 4 1,-4 13-38,-2 27-33,0 6-52,0 0-286</inkml:trace>
  <inkml:trace contextRef="#ctx0" brushRef="#br0" timeOffset="39919.4269">9723 7740 142,'0'0'62,"0"0"-21,0 0 46,0 0-15,0 0-7,0 0 32,0 0-40,0-51-23,0 51-12,0 9-21,0 25-1,0 15 46,0 2-27,0 5 17,2-1-31,11-8-5,3-6 9,4-7-7,0-10-2,0-10 0,0-7 4,2-7-8,-1 0 7,3-20-3,3-15 42,-6-12-41,2-7 10,-5-1-11,-9-4 7,-7 9-7,-2 6 0,0 13 0,-2 14-8,-10 10 7,2 7-33,-8 3-31,0 21-53,2 4 17,3-2 8,13 2-4,0-6 3,0-4-72</inkml:trace>
  <inkml:trace contextRef="#ctx0" brushRef="#br0" timeOffset="40283.4565">10086 7890 222,'0'0'99,"0"0"-83,0 0 70,0 0-35,0 0-10,0 0 19,107 59-35,-90-41-2,-1 1-3,-4 1-15,-3-3 7,-6-1-7,0-4-4,-3-5 6,0-1-1,0-5-6,0 0 0,0-1 11,0 0-5,0 0-2,0 0-2,0-11 5,4-7-4,10 1-3,-3 4 7,7 5-4,-3 3 12,1 5-15,2 0 0,0 0 2,-3 0 0,-1 0-2,-3 5 0,-4 7-32,0 4 12,-5 4-59,-2 2-36,0-1-16,-7 0-90</inkml:trace>
  <inkml:trace contextRef="#ctx0" brushRef="#br0" timeOffset="40446.4275">10445 7953 308,'0'0'100,"0"0"-39,0 0 10,0 0-17,0 0-54,0 0-1,11-28 1,-4 39-21,3 6-27,-4-5-68,-6-5-185</inkml:trace>
  <inkml:trace contextRef="#ctx0" brushRef="#br0" timeOffset="40694.4713">10445 7953 659</inkml:trace>
  <inkml:trace contextRef="#ctx0" brushRef="#br0" timeOffset="40814.3975">10445 7953 659,'132'-46'71,"-132"46"-33,0 0-21,0 0-14,0 1-6,0 26 6,0 7-2,0 5 13,2 4-14,-2-4 0,0-2-1,0-7-40,0-5-30,0-10-65,0-11-31,0-4-116</inkml:trace>
  <inkml:trace contextRef="#ctx0" brushRef="#br0" timeOffset="40951.104">10523 7738 189,'0'0'63,"0"-107"-23,0 78 37,8 21-16,3 8-61,5 0-20,7 5-20,-2 10-16,7 2-111</inkml:trace>
  <inkml:trace contextRef="#ctx0" brushRef="#br0" timeOffset="41270.0911">10797 7754 458,'0'0'29,"0"0"4,0 111 22,5-68 27,10 3-35,-4-1-7,4-3 0,-3-5-35,-3-4 9,-2-11-14,-7-4 2,0-10 6,0-4-7,0-4 20,0 0 14,0 0 0,0 0 19,-2-24-38,-12-18-9,1-14-7,6-14 0,7-15-2,0-8 0,8-10-31,24 3 17,6 17-17,0 28-2,-1 23 8,-1 27-34,-2 5-45,0 24-40,-5 20 19,-16 9-106</inkml:trace>
  <inkml:trace contextRef="#ctx0" brushRef="#br0" timeOffset="42365.6512">10753 7874 453,'0'0'55,"0"0"-55,0 0 0,0 0 0,0 0 38,120-32-2,-67 22-19,1 2-10,-11 8-2,-10 0-1,-9 0-4,-10 9-2,-6 14 2,-3 2 3,-3 5 5,-2-2 14,0 0-11,0-2-1,5-2 1,2 2-9,3-4-2,6-4 0,1-4 0,11-10 2,4-4-2,12 0 0,2-16 7,-1-16 1,-7-8 3,-13-2-9,-15-4-2,-10 2 11,0 3-11,-29 3 0,-2 17-7,-4 8 2,-3 13 3,-5 0-38,-1 20-18,1 8 18,12-2 9,9-5 11,18-7 8,4-6-33,6-7 8,26-1 8,5 0-17,7-14 31,4-5 1,-2-1 14,-6 1 7,-8 3-1,-10 4 51,-4 4-2,-7 2-11,0 4 2,4-2-28,6 4 10,9 0 4,6 0-21,5 2 13,1 16-15,0 6-7,-5 5 6,-10-1-6,-12 2-2,-9 0 4,-6 0-3,0-1-1,-21-2 0,-4-9-10,4-4 9,8-8-5,4-6 6,7 0 15,2 0-15,0-16 0,0-11-13,9-9-7,17-5 17,9-5-13,0 1-5,0 9 16,-8 16 4,-8 11 0,-4 9 1,-5 3-12,-3 26 11,0 4 2,-2 8 0,-1-1 4,-1-4 2,0-8-6,4-7-1,-2-10 0,-3-5 2,3-4-2,-3-2 0,4 0 29,3-5 2,5-12-7,1-3-19,3-1-1,0-1 9,4 5-13,1 7 0,-3 1-1,-1 9 0,2 0-3,-3 0-2,-1 0 6,-3 0 0,-5 0 3,-5 0-3,-4 0 4,2 3 2,-2-3 1,0 0 0,0 0-3,2 0 11,4-10-15,4-2 0,4-3-3,-4 3 6,4 4-3,-3 4 0,-1 4-6,3 0 1,0 19-4,-2 8 9,2 12-6,-3 1 5,-8 2-45,-2-2-49,0-10-85</inkml:trace>
  <inkml:trace contextRef="#ctx0" brushRef="#br0" timeOffset="43069.8772">13399 7718 671,'0'0'44,"0"0"-36,-114 6 8,61 26-13,-1 10 26,3 9 4,9-1-16,17 0 1,13-6-18,12-8 1,0-7-3,10-4 2,19-13-1,6-6-17,12-6-22,4-4-7,3-20 14,0-8-15,-6-6 26,-8-3 8,-9 2 14,-6 8 14,-9 7-6,-11 14 34,-1 6-2,-4 4 2,0 0-41,0 11 8,4 14-9,6 8 15,0 1-13,5-2 10,1-6-9,3-9-3,-2-8 2,3-5 5,0-4-9,-2 0 2,-2-8 0,-5-9 18,-7-10-11,-4 1-5,0-5 4,-6 2-4,-10 0-4,-2 5 1,7 10-19,0 4 8,0 8-48,-5 2-48,-4 2-32,0 17-22,0-1-47</inkml:trace>
  <inkml:trace contextRef="#ctx0" brushRef="#br0" timeOffset="43656.2545">13962 7807 385,'0'0'124,"0"0"-36,0 0 10,0 0-59,0 0 31,0 0-46,-33-26-15,24 29-9,-4 20 1,-7 3-2,-1 8 1,0-1 0,3-1-1,6-3 1,5-5 0,7-10-3,0-2-1,7-6 1,23-3-5,14 2 8,5-5 2,4 0 0,-3 2-2,-16 0 6,-10 1-4,-16-3-4,-8 7-4,0-1 1,-29 6-8,-14 6 13,-7-3-51,-6 2 27,10 0-6,12-5 6,14-7-16,18-5-27,2 0 1,24-17-39,19-18 63,14-19-17,6-9-27,-3-10 50,-2-4 22,-11 7 14,-13 12 172,-19 18-17,-11 17 8,-4 10-34,0 10-70,0 3 6,0 0-38,0 0-24,0 21-6,0 20 3,0 11 0,0 12 3,0-7 5,14 4-12,-1-5 4,-1-3-12,-4-7-4,-8-1-83,0-9-53,-13-6-82</inkml:trace>
  <inkml:trace contextRef="#ctx0" brushRef="#br0" timeOffset="43822.4232">14339 7842 481,'0'0'74,"0"0"-67,161-56 1,-85 36-8,-5 3-3,-11 4-8,-14 3-60,-21 6-88,-21 2-74</inkml:trace>
  <inkml:trace contextRef="#ctx0" brushRef="#br0" timeOffset="44375.361">15515 7738 473,'0'0'82,"0"0"-22,0 0 14,0 0-44,0 0 32,0 0-27,-90-86-16,74 86-9,-3 0-9,5 14-2,1 9-1,3 3-1,6 5-3,4-2 6,0 3 0,0-6 0,20-1 0,1 2 0,-1-9-1,1 0 1,-9-4 1,-8-4-1,-2-1 0,-2-1 0,0-1 3,-4-2-6,-25 6 2,-15 1-41,-12-1-23,-7 1-89,3-7-33,13-5-79</inkml:trace>
  <inkml:trace contextRef="#ctx0" brushRef="#br0" timeOffset="45314.8731">15594 7886 305,'0'0'39,"0"0"-30,0 0 40,0 0 10,0 0-21,0 0 23,132-50-28,-114 33-24,-5-4 16,-2-2-25,-9 2 4,-2 2 24,0-1-3,0 8 20,-13 5-42,-9 2 10,-7 5-12,-2 0 8,4 7-8,2 19 21,0 6-20,6 10 7,5 4-9,8-2 7,6-1-9,0-5 2,20-7 0,11-4-1,13-11-6,8-12-31,10-4-20,7 0-21,10-24-20,0-9-29,2-3-7,-8-4 60,-17-4 75,-18 2 23,-20 4 35,-18 6 7,0 10 96,-11 8-52,-20 7-21,-5 7-26,-5 0-50,-1 9 19,5 13-18,2 6-12,12 5 23,5-4-24,4 2 0,14-6 3,0-4-2,0-3-1,3-6 0,14-8-7,10-4 7,6 0 1,8-11 8,-2-11-9,-3-4-6,-2 1 4,-10 1 1,-5 5 1,-9 11-3,-7 4 3,-3 4-3,2 2 0,2 21-9,2 9 12,6 2 0,-1-6 8,5-5-10,1-2 2,4-11 0,-1-6 0,4-4 8,3-6-8,4-20 0,4-11 0,0-2 14,-8-2-14,-10 0 0,-11 2-4,-6 1 9,0 9-5,0 6 0,-8 11 2,-1 8-7,3 4 5,0 0 0,2 4-10,-2 19 14,6-2-4,0 5 0,0-1 0,2 0-4,18-3 4,5-2 0,-1-4 5,-1-6-2,-1 2-3,-12 1 0,-3 1 0,-7 4-8,0 1 8,0 3-9,-2 3-1,-5-4-70,3-4-12,4-5-29,0-12-85,13 0-21</inkml:trace>
  <inkml:trace contextRef="#ctx0" brushRef="#br0" timeOffset="45853.9075">17019 7670 592,'0'0'89,"0"0"-40,0 0-14,0 0 5,0 0-18,-116 50 1,91-18 8,8 2-23,6-1-7,5-2-1,6-4 2,0-1-6,6-6 4,20-7 0,8-4-4,10-9-3,6 0-10,2-20 2,-2-8-21,-10-9 29,-14-3 3,-12-2 4,-7-4 5,-7-4 4,0-4-9,0 1 13,0 10-13,0 13 34,0 16-5,0 11-14,0 3-15,4 5-3,3 22 3,-1 12-3,-1 4 9,2 6-4,-1-1-2,-1-6 0,-1-6 2,0-8 1,3-8-3,-2-6 0,-1-10 0,3-4-5,1 0 6,13-13-1,8-14 11,11-3-7,3-2-4,0 6 0,-2 10 3,-7 11-8,-5 5 5,-8 12 0,-2 21-11,-3 9 4,-8 4-30,-8-3-74,0-13-126,-18-13-267</inkml:trace>
  <inkml:trace contextRef="#ctx0" brushRef="#br0" timeOffset="59621.3168">7580 4443 91,'0'0'16,"0"0"7,0 0 41,0 0-44,0 0 46,0 0-20,0 0-16,0 0 15,0-57-19,-2 54 8,0 1 11,0 0-16,0 2 21,0-2-25,-1 2-22,-1 0 0,-3 0-3,1 23 0,1 7 2,0 6 4,5 2-6,0-3 0,0 6 0,0 1-1,0 0 1,7 0-9,-4-6-19,0-3-76,-3-8-47,0-6-55</inkml:trace>
  <inkml:trace contextRef="#ctx0" brushRef="#br0" timeOffset="60147.6007">7607 4307 181,'0'0'77,"0"0"-15,0 0-44,0 0 10,-104-110 8,67 105-30,2 5 14,-7 0-20,-1 13 0,3 8 8,-2 12 2,5 4-3,0 9 10,8 1-17,12 5 28,7 0-18,10 3 2,0-5 15,8 2-21,23-4 0,14-6-6,12-2 2,7-8 13,3-3-12,1-12-3,1-8 7,-5-9-1,-1 0-6,-8-18 0,-5-10 9,-8-9-1,-2-4-7,-9-6 3,-4-4 3,-7-10 1,-9-2-8,-6 0 0,-5-2 9,0 7 9,-3 7-17,-14 8 2,-8 11-3,-2 8 0,-6 10-3,-5 7-5,0 6-45,2 1 19,7 0-33,7 8-28,4 8-86,2 4-24</inkml:trace>
  <inkml:trace contextRef="#ctx0" brushRef="#br0" timeOffset="60935.2908">7532 5733 119,'0'0'63,"0"0"31,0 0-44,0 0 7,0 0 3,0 0-10,-39-70 12,39 68-18,0 2-12,0-2 2,0-3-30,12 0-1,5-3-3,8 3 1,0 5-7,-5 0 6,-5 0 0,-8 9-8,-7 12 0,0 5-18,-4 4 8,-21 5 0,-10 4 2,-1-7 16,-6 1-29,1-5 24,5-5-14,10-6 19,8-2 0,11-4-2,7 0-13,0-6 14,7 2 1,22-7 7,10 0-5,16 0 26,5-7-18,6-5 6,4 2-13,-6 5-3,-8 2-30,-18 3-52,-16 0-101,-15 0-15</inkml:trace>
  <inkml:trace contextRef="#ctx0" brushRef="#br0" timeOffset="61811.534">7859 5542 45,'0'0'67,"0"0"12,0 0 25,-42-110-50,24 90-1,2 0-23,-2 2 17,1 4-19,-1 3-6,-3 6 23,2-2-27,-1 7-6,-10 0 8,-5 0-17,-12 12-3,-8 13 0,-3 3 10,-5 6 1,3 2-10,7 3 5,7 2 16,13 2-13,6 1-8,10 2-1,5 2 10,4 1-11,0 0 1,8-1 0,0 0 6,0-1-4,0-7-2,19-1 0,7-5 4,10-3-4,9-4 0,4-10 0,4-3 1,3-4 5,-2-10-6,-3 0 0,0 0 8,-6-4-8,-5-12 1,0-5 0,-2 0 20,0-6-11,2 0-3,-4-7 13,-3 0-11,-1-2 9,-9-1-9,-5-1-3,-9-6 22,-4 0-21,-5-4-3,0-3-4,-4 4 16,-10-2-18,-4 7 2,-4 6 0,0 6 2,-5 6 4,-4 6-6,-3 4 0,-3 2 3,0 1-6,8-1 3,6 5 0,6 3 2,9 1 0,4 3-2,1 0 0,3 0-2,0-3-9,0 1 11,0 0-5,0 2-10,0 0 2,0 0 13,0 0-4,0-2 4,0 2-5,0 0 5,0 0 0,0 0-8,3 0 9,5 0-1,5 0 0,1 0-47,1 4-28,-5 10-111,-10-4-101</inkml:trace>
  <inkml:trace contextRef="#ctx0" brushRef="#br0" timeOffset="62189.6554">7576 5782 17,'0'0'0,"0"0"-12</inkml:trace>
  <inkml:trace contextRef="#ctx0" brushRef="#br0" timeOffset="62487.9098">7576 5782 14,'0'0'74,"0"0"-20,45-35-18,-45 35 3,0 0-9,0 0 19,0-4 11,0-1-8,0 2-11,0-1-22,0-1-19,0 1 27,0 1-27,0-1 26,-11 1-26,1 0-2,-1 1 2,0 2-5,3 0 10,1-3-2,0 3 0,1-1-3,1-3 15,-2 0-13,3 1 12,-3 2-8,4 1-3,-3 0-6,-3 0 0,-5 1-31,-5 16-18,-6 0-31,-4 0-11,5-5-11,6 0 49,4-4 16,10-2-12</inkml:trace>
  <inkml:trace contextRef="#ctx0" brushRef="#br0" timeOffset="71293.0984">6533 4798 60,'0'0'2,"0"0"-4,0 0 2,0 0 0,0 0 8,0 0-3,0 0 7,11 0-12,-11 0 0,2 0 3,2 0-3,3 0-7,2-2-15,0 1-25</inkml:trace>
  <inkml:trace contextRef="#ctx0" brushRef="#br0" timeOffset="71561.4291">6533 4798 26,'33'-20'53,"-33"20"-10,0-3-4,0 3-19,0 0-10,0 0-10,0 0-5,0 0 3,0 0 3,0 12-1,0-3 2,0 4 0,0-6-2,0-2 0,5-3 0,10-2 0,12 0 2,16-4 7,17-17 13,15-2-22,10 0 0,13-3-3,3 5-19,2-4-68</inkml:trace>
  <inkml:trace contextRef="#ctx0" brushRef="#br0" timeOffset="72439.6448">6642 5955 34,'0'0'42,"0"0"-11,0 0 11,0 0-12,0 0 40,0 0-4,0 0-36,-22-35 16,18 35-27,1 0-15,-2 12-4,-3 14-5,1-1 4,3-1 1,4-7 0,0-5-1,0-7 1,0-3 0,4-2 7,14 0 1,13-5-8,16-19 0,11-7 4,7-5 0,6 1-4,1-2-2,-1 4-13,-5 8-135,-8 4-113</inkml:trace>
  <inkml:trace contextRef="#ctx0" brushRef="#br0" timeOffset="73430.307">6615 4752 25,'0'0'57,"0"0"-38,0 0-17,0 0-1,0 0 14,0 0-3,-39 0 8,38 0 3,-1 0 0,0 0 23,0 0-8,-1 0-17,-1-2-21,-1 2-2,-4 0 1,1 0-3,-1 0 4,-1 0-1,5 0 1,4 0 0,1 0 0,0 0 1,0 0-2,0 0-4,0 0 5,0 6-1,-4 2 1,-1 6 0,1 4 13,-4 2-7,0 0-7,1 0 1,1-2 0,2-1 3,0-5-3,4-4 0,0-3-1,0-3 5,25-2-4,18 0 0,17-11-5,16-12-50,6-5-79</inkml:trace>
  <inkml:trace contextRef="#ctx0" brushRef="#br0" timeOffset="79739.8455">9837 8756 307,'0'0'57,"0"0"25,0 0-53,0 0 55,-10-121-5,6 104-30,2 5 5,2 7 0,0 5-48,-2 0-2,-3 14-4,-4 28 0,0 20-8,2 10 14,7 2-6,0-2 0,0-2-12,0-6 6,7-7-67,-3-9-31,-1-10-46,-3-8-22,0-10 2</inkml:trace>
  <inkml:trace contextRef="#ctx0" brushRef="#br0" timeOffset="80137.2959">9696 9108 109,'0'0'71,"0"-123"-2,11 65-11,14 5 24,4 7-15,6 9 9,6 7-54,1 8 7,2 12-29,-3 7 11,-6 3-18,-8 3 7,-7 21 0,-11 8-4,-7 6 4,-2 4-10,-2 0-21,-18-2-16,-1-4 45,6-8-5,3-1 7,6-8-7,4-3 7,2-2 0,0-2 0,2-1 1,14-6-6,4 4 5,4-2 0,1-2 5,-5 4-2,-9 2-3,-7 1 0,-4 6 0,0 4 0,-33 5 4,-15 10 2,-18 5-6,-13 2-11,-7-2-51,5-3-52,20-13 26,29-10 46,32-14 16,10-2-64</inkml:trace>
  <inkml:trace contextRef="#ctx0" brushRef="#br0" timeOffset="80519.5593">10331 9184 256,'0'0'103,"0"0"-68,0 0-34,0 0 6,0 0-6,0 0-1,27 0 0,0 0 10,7 0 3,1-15-7,2-2-5,-1-2 9,-2 1-5,-12 2-5,-8 0 4,-10 1 4,-4-5-1,-2 4-5,-23 1 5,-10 5 43,-4 10-32,-3 0 1,-5 0-14,3 22 4,4 6 6,9 7-12,11 4-3,11-6 8,9 1-7,0-6-1,13-5 0,17-2 4,14-7-17,9-5 8,11-9-49,10 0-19,9-7-85,1-15-25</inkml:trace>
  <inkml:trace contextRef="#ctx0" brushRef="#br0" timeOffset="80895.7637">11080 9022 122,'0'0'108,"0"0"26,0 0-76,0 0 22,0 0-35,-158-57-7,87 70 0,0 12-15,3 6 5,18-1-5,16 3-14,12 1 1,13-8-10,9 3 0,0-5 3,0-4-1,17-3-2,8-10 0,4-5 9,2-2-13,-2 0 9,0-16-4,-4-6 15,-5-7-10,2 2-6,-6-4 0,-1-1 4,-1 8-4,-10 9 0,-2 6 0,1 8 9,-3 1-9,4 0-2,5 14-6,0 16 4,0 4 4,-3 2 0,1-2 0,2 0-8,0-2 7,0 0-64,-1-9-85,0-12-111</inkml:trace>
  <inkml:trace contextRef="#ctx0" brushRef="#br0" timeOffset="81449.3147">11024 9176 160,'0'0'165,"0"0"-86,0 0-13,0 0 31,0 0-28,0 0-1,25-84-62,-18 84 1,8 7-10,3 16 3,2 0 0,-5 0 3,-3-2 3,-4-4-6,-2-9 0,-4-2 6,0-4-6,-2-2 0,2 0 0,-2 0 21,0 0-13,4 0-5,5-2-3,3-15 1,5-2-5,3-1 4,6 1 0,6 5-4,0 2 4,1 7 0,-4 1 0,-2 4-2,-5-2-1,-9 0 3,-2 0 0,-8-1-3,-1 1 3,-2 2 0,0 0-1,-5 15-7,-14 4 8,0 0 0,7-5 2,2-8-4,6-4 4,4-2-2,0 0 0,0 0 13,0-12 7,22-12-20,14-6 5,5 0-9,-4 3 4,1 12 0,-9 4 0,-2 11-2,-3 0-7,-2 11 9,1 17 0,-7 5-7,-8 6 7,-6 2-38,-2 2-78,0-5-44,0-8 13,9-8-92</inkml:trace>
  <inkml:trace contextRef="#ctx0" brushRef="#br0" timeOffset="81825.619">12549 8777 309,'0'0'66,"0"0"-12,0 0 8,0 0 3,0 0 6,0 0-24,-37-46-39,-23 80 9,2 3-8,6 0-6,18-2 11,12-3-14,11-6 0,11-1 0,0-1 1,2 1-5,23-2 4,4 4 0,9-3 5,-1-3-1,-4-3-4,-1 3 0,-9-7 6,-7 1-12,-10 0 6,-6-3 0,-6 6 2,-31 3-2,-13 2-31,-11 1-26,3-4-69,5-3 54,10-2-69,21-10-1,11-5-22</inkml:trace>
  <inkml:trace contextRef="#ctx0" brushRef="#br0" timeOffset="82794.3262">12716 9168 382,'0'0'44,"0"0"-43,0 0 40,0 0-18,120-49 5,-90 40-28,-1-2 20,-3 2-23,-7 1 3,-9-1 0,-5 4 20,-5-2-11,0-1 34,-9 3-24,-22-4-15,-9 8 30,-7 1-24,-3 0-4,6 10 39,7 7-41,6 8 4,8 3-8,12 2 2,9 2-6,2-2 4,0-5 0,22-2 4,11-5-3,10-8-1,9-6 0,14-4-51,9 0-31,10-9-64,1-16 34,2-7-52,-10-3 138,-14 0 3,-12 3 23,-14 4 18,-14 3 66,-10 7 42,-14 3-41,0-2 14,-5 4-38,-17 2 18,-2 4-27,-5 2-48,-2 5 23,-1 0-15,-1 0-8,0 19 16,-4 6-18,2 8-2,4 3 0,11-1 8,6-4-10,11-4 2,3-4 0,0-5-2,0-6 2,10-5 0,8-7-1,7 0 10,10 0-9,7-25 0,3-1 4,-5-6 3,-5-1-4,-8 8-3,-12 4 0,-5 12 6,-8 9-13,-2 0 7,0 2-1,0 17-17,0 10 22,0-1-4,5-4 0,6-4 1,1-6-3,5-6 2,3-4 0,7-4 2,-1 0 6,3-16-8,-4-10 0,-5-2 8,-4-4-9,-6 0 1,-3 4 0,-4 3 0,-3 8 0,0 5 0,0 8-2,0 1 3,0 3-6,0 0 5,0 0 0,0 3-18,0 10 18,7 4 0,5-5-2,5 1 6,-2-1-6,3 0 2,1 0 0,2 1 1,1 1 2,-1 2-3,-4 1 0,-8 6 0,-9 3-14,0 0-34,-7 0-47,-12-6-12,8-8-149</inkml:trace>
  <inkml:trace contextRef="#ctx0" brushRef="#br0" timeOffset="83333.6193">14083 8983 401,'0'0'49,"0"0"36,0 0-6,-36-102-42,27 95 16,-1 7 5,-4 0-48,-7 21-9,-5 14-1,-3 6 0,6 3 11,8-2-11,9-3 0,6-7-5,0-4 13,0-8-8,21-7 0,9-8 1,5-5 2,5-5-2,3-27-1,-3-6 0,-8-6 0,-4-9-3,-5-4 3,-10-5 0,-7-2 5,-1 6-4,-2 12-1,-3 16 8,0 18-3,0 9 37,0 3-42,2 5-3,2 24-6,3 17 9,-1 0 0,8 3 0,-1-1 15,3-8-17,-1-3 2,3-8 0,0-9 4,0-6-4,-7-7 0,-6-6 0,6-1 15,2 0-13,11-8 8,10-11-10,-1-2 12,-1 7-10,4 7-2,-1 7 0,1 0-4,-1 5-2,-4 27 6,-8 8-15,-8 1-54,-8-9-303</inkml:trace>
  <inkml:trace contextRef="#ctx0" brushRef="#br0" timeOffset="88684.4481">2177 3369 156,'0'0'28,"0"0"14,0 0-36,0 0-2,122-32 2,-64 23-6,13 4-3,8 1 2,5-1 1,4 5 0,-11 0-28,-5 0-31,-9 0 3</inkml:trace>
  <inkml:trace contextRef="#ctx0" brushRef="#br0" timeOffset="88988.624">2309 3546 91,'0'0'8,"0"0"13,0 0-6,0 0-15,0 0 0,0 0 8,61-23-1,-21 13-3,7-3-1,5 1-1,2-5-2,0 5 2,-2 2 1,-2 2-3,-8 2-3,-6 1-47</inkml:trace>
  <inkml:trace contextRef="#ctx0" brushRef="#br0" timeOffset="89566.2687">2761 3125 75,'0'0'13,"0"0"29,0 0-21,0 0 6,0 0 13,0 0-15,-55-24 19,55 24-44,0 0 7,5 0-15,11 15 16,7-1-2,2 2 11,4 2-16,-1-2 15,4 6-11,3-2-2,1 0 1,4 1 5,-3-6-9,0-2 0,-4-6-8,-10-4 8,-13-2 11,-3 2-6,-7 1 14,0 0-19,0 6 14,-10 5-6,-13 11-6,-11 8 16,1 5-14,2-1-3,4 0 0,0 6 3,1 3-4,4 2 0,1-1-14,4-2 8,9-1-49,4-12-54,2-8-25</inkml:trace>
  <inkml:trace contextRef="#ctx0" brushRef="#br0" timeOffset="95707.4564">4500 3992 79,'0'0'122,"0"0"-115,0 0-5,0 0-4,0 0 5,0 0 0,149-37-1,-102 30 0,9 3 0,0-2 1,2 3-6,-6 0-1,2 1-42,-9-4-6</inkml:trace>
  <inkml:trace contextRef="#ctx0" brushRef="#br0" timeOffset="95984.8186">4522 3938 79,'0'0'55,"0"0"28,0 0-17,0 0-66,0 0-4,0 0 1,80-29 3,-7 18 11,11 5-10,6 0 4,-7 0-5,-7 1-43,-11 0 11,-19 3 7,-15 2-12,-21 0 17,-10 0-9,0 0 25,-12 0-2,-17 0 1,-6 6-52</inkml:trace>
  <inkml:trace contextRef="#ctx0" brushRef="#br0" timeOffset="97335.3083">2855 11590 378,'0'0'130,"0"0"-76,0 0-8,0 0-12,0 0 16,0 0-3,2-14-45,33 4-2,12-4 5,9 5-2,1 6-6,-2 3-69,-15 10-67,-16 16-13,-19 11-78</inkml:trace>
  <inkml:trace contextRef="#ctx0" brushRef="#br0" timeOffset="97498.2904">2857 11889 279,'0'0'151,"0"0"-111,0 0-38,0 0 0,0 0-2,0 0 27,69-34-14,4 4-8,12-1-5,2 2-45,-11 3-72,-16-1-28,-15 4-22</inkml:trace>
  <inkml:trace contextRef="#ctx0" brushRef="#br0" timeOffset="97723.2842">3336 11568 22,'0'0'176,"0"0"-67,0 0-12,-113-103-3,101 89-46,3 2 17,9 7 33,0 3-76,0 2-21,0 0-1,5 0 0,17 0-13,14 0 13,1 18 0,-1 10 0,-7 5-1,-9 11-6,-11 7 5,-9 5-6,0 8 7,-9-1-63,-15-3 9,4-8-41,8-12-56,12-17-97</inkml:trace>
  <inkml:trace contextRef="#ctx0" brushRef="#br0" timeOffset="98015.9141">4313 11293 618,'0'0'75,"0"0"-15,0 0-40,0 0 7,0 0 48,0 0-43,0-47-9,0 47-23,4 0-8,-2 5-3,6 29-1,6 16 12,-2 16-2,2 15-1,-1 6 2,-6 8-47,-1 2-25,-4-11-13,2-8-56,5-18 2,7-18-57,4-21-6</inkml:trace>
  <inkml:trace contextRef="#ctx0" brushRef="#br0" timeOffset="98383.0604">4580 11851 239,'0'0'133,"0"0"-26,4-103-17,-4 92 49,3 7-75,-1 1-50,-2 3 0,2 0-14,3 0-12,3 5 10,4 8 1,-1 10 1,-2-1-6,-5-3 6,0 0 0,-1-7-1,-3-6 7,0-4-7,0-2 1,0 0 0,0 0 10,0 0-9,5 0-1,8-12 0,7-18 6,7-11-8,2 2 2,-1 6 0,-3 16-5,2 10 5,-1 7 0,3 0-2,0 18-14,0 10 12,-6 8-25,0 3-31,-6-1 12,3-4-59,-3-6 43,4-10-17,-1-11-51,2-7 4</inkml:trace>
  <inkml:trace contextRef="#ctx0" brushRef="#br0" timeOffset="98720.5918">5190 11785 5,'0'0'182,"0"0"-52,41-123-46,-28 101-6,-3 12-5,-3 10 16,1 0-89,8 20 0,3 20-2,0 14 11,-4 4 2,-4 5 4,-6-1-11,-3-1 21,-2-2-22,0-5-3,0-9 0,0-18 3,0-11-3,-5-9 8,5-7 25,-6 0 82,-4-10-49,-5-30-25,-5-23-41,5-23-9,5-26-1,10-22 10,0-16-31,23 0 30,12 6-40,5 22 29,1 34-5,-8 34-40,1 34 43,-1 20-71,2 7-24,8 32 41,-11 9-66,-15 6-112</inkml:trace>
  <inkml:trace contextRef="#ctx0" brushRef="#br0" timeOffset="99199.176">5258 11690 293,'0'0'192,"0"0"-164,0 0-17,0 0-16,0 0 5,140-100 0,-89 85 7,1 2-7,-8 3 0,-13 1 0,-10 4 2,-13 5-6,-3 0 4,-5 0 0,0 0 32,0 0-20,0 0 5,0 0-17,0 14 0,2 14 0,2 10 17,8 4-2,1-2 10,5-1-21,5-7-4,-4-6 0,6-6 10,-5-6-13,-5-8 3,1-6 0,-5 0 25,1 0-15,5-16 55,4-20-25,-2-9-40,-1-5 20,-11 0-20,-7 4 0,-3 7 0,-23 10 0,-8 17-16,-3 12-4,-3 3-69,-1 20 31,12 3-13,12 2 4,15-4 17,2 0-64,15-6-54</inkml:trace>
  <inkml:trace contextRef="#ctx0" brushRef="#br0" timeOffset="99927.148">5956 11601 415,'0'0'107,"0"0"-64,0 0-18,0 0 57,0 0-61,122-41 0,-82 41-21,-4 16 13,-1 9-14,-6 7 1,-12 3 0,-5 7-10,-10 4-5,-2-1-6,0-7-15,-15-14 0,-1-8 36,8-10-1,3-4 10,5-2 24,0 0-11,0-10-11,15-20-11,14-15-8,6-9 6,6 0-6,2 8 8,-10 11 0,-4 12 2,-11 15-2,-3 8 0,-2 0-6,1 10-1,2 16 5,-3 8 2,1 0-3,-3-3 3,-5-1 0,-1-4 0,-5-1 0,0 0-10,0-9 8,0-4 2,0-8 0,0-4 7,0 0-7,0 0 2,0 0 10,7-18-24,10-17 10,10-9-14,2-2 10,0 7-12,-8 16 18,-8 11 0,-3 12-11,-1 0 9,5 0 2,2 21 0,-6 2-8,2 0 8,-4-2 0,2-4 0,-2-6 3,0-4-8,-4-5 5,-2-2 0,-2 0 15,3 0-11,-1 0 52,4-16-26,6-6-19,1-5 1,7-3-12,2 0 1,3 6 4,-3 11-5,2 13 0,-5 0-3,5 27-9,-7 17 5,-5 10 7,-8 13-25,-4 3 24,-2 10-66,-27 0-30,-2-11-100</inkml:trace>
  <inkml:trace contextRef="#ctx0" brushRef="#br0" timeOffset="100706.9231">7142 11740 692,'0'0'105,"0"0"-105,0 0-49,0 0 34,0 0 30,0 0-13,171 11 3,-104-11-5,-14-7 0,-12-2-31,-22-8-6,-12-1 30,-7-3-7,0-6 8,0 1 1,-9 4 5,-10 7 5,-2 6 1,3 7 25,-1 2 2,-6 20-26,-5 17 2,0 8-7,3 1-2,12-4 7,9 1-5,6-7-2,0-4 0,34-10-21,17-16 16,26-6-16,25-3-36,27-32-23,18-8-52,0-7 100,-13-1-138,-29-3 68,-34 1 74,-35 11 28,-34 6 39,-2 13 177,-47 12-64,-11 11-29,-15 0-35,-10 23-71,-4 14 34,10 5-16,21 0-23,17-2 6,22-4-18,13 1 0,4-3-1,0-6-6,25-4 1,5-10 6,8-5-29,4-9 24,-1 0-35,3-25 17,-8-15-12,-7-13-9,-9-12 38,-9-14 6,-5-11 0,-6-4-2,0 0 12,0 8-8,-2 17 34,-9 21-20,0 24 82,4 16-43,3 8-23,2 0-32,0 20 0,-1 24 0,3 14-12,0 7 25,0 1-17,18 3 4,6 6-12,1 0-10,4 3-95,7-15-89,1-17-26</inkml:trace>
  <inkml:trace contextRef="#ctx0" brushRef="#br0" timeOffset="101083.9331">9015 11231 544,'0'0'35,"0"0"-10,-6-116 27,0 98-49,-1 10 77,1 6-21,-2 2-48,1 0 2,-7 9-13,-5 20 0,-1 14-2,5-2 3,6 1-1,9 0 0,0-3 0,5 1-4,22 0 4,10-4 0,5 1 0,1-5 1,-3-1-1,-9-4 0,-11-8 1,-11-3-11,-9-2 10,-2 4-23,-43 11 22,-26 5-39,-18 1-83,-7-4-60,11-13-12,23-13 55</inkml:trace>
  <inkml:trace contextRef="#ctx0" brushRef="#br0" timeOffset="102057.605">9297 11534 327,'0'0'69,"0"0"-51,0 0 7,0 0 31,0 0-16,0 0-20,44-4 14,-15-3-28,8-2 7,5-3-13,-11 0 14,-4 0-14,-14 2 0,-9-2 1,-4 2 90,0-4-69,0 0 13,-21-3-5,-4 8-19,2 3 12,3 1-16,7 5-5,1 0 13,1 17-10,1 15-5,-2 6 0,8 8-4,4 2-4,0-4 8,16-2-12,15-10 5,11-9-34,16-12 11,18-11 4,22 0-76,17-18 56,-1-14 17,-9-8-71,-27 0 13,-29-6 26,-28 0 61,-21 5 45,-8 4 57,-27 11 15,-5 10-18,0 5-37,-7 11 15,-3 0-61,0 20 11,-4 9-13,7 5-3,10 0-2,18 5-9,8-1 0,11-3-9,0 1 10,0-6-1,18 0 0,7-6-5,2-8-8,2-5 8,-1-9 5,1-2-16,-2 0 11,0-18 5,-3-10 0,-1-5-16,-6-3 15,-5 2 1,-6 10 0,-3 8 3,-1 9 0,0 7-3,-2 0 0,2 15-21,0 19 20,0 4 1,3 4 0,4-6 1,2-5-1,7-12 0,2-9-1,2-7 5,7-3-7,4-18 3,3-18 0,-5-13 11,-4-6-6,-6 0-5,-11-6 0,-7 8 15,-3 7-12,0 8-3,-8 15 0,-2 14 28,6 6-28,-2 3 12,5 0-12,-6 7-12,3 15 12,2 5 0,2-1 0,0-1-8,20-3 11,11-2-3,0-6 0,-2 0 3,-7 1-6,-6-2 3,-7 3 0,-5 6-7,-4 0-5,0 6-2,0 2-8,-4-5-68,-5 2-39,5-9-25,4-10-74</inkml:trace>
  <inkml:trace contextRef="#ctx0" brushRef="#br0" timeOffset="102628.0451">10864 11383 474,'0'0'127,"0"0"-13,0 0-42,0 0-29,-138-40 23,100 40-64,2 17 7,9 13-9,8 7 3,7 7-7,9 3 4,3 3 0,0-4-1,15-1 2,9-11-1,8-9 0,1-4-33,9-12 29,9-9-23,4-1-1,2-29 27,-8-14-70,-16-7 9,-13-11 52,-7-10 0,-1-4 3,-1-6 7,0-1 0,-2 11 18,-4 19-11,-5 24 52,0 19 41,0 10-67,0 13-33,0 34 0,-9 19 0,-3 10 33,6 3-26,3-6-7,3-2 0,0-4 8,0-12-9,0-13 1,7-16 0,2-12-4,2-9 8,2-5-4,12-10 0,17-33 9,18-20-5,14-15-4,2 13 0,-12 14 6,-13 25-6,-13 26 0,-6 0-1,2 38-9,6 25 5,16 10 5,8 5 0,13-1-5,4-14-99,-8-15-96,-21-26-322</inkml:trace>
  <inkml:trace contextRef="#ctx0" brushRef="#br0" timeOffset="104084.6803">4584 12326 41,'0'0'95,"0"0"-21,0 0 3,0 0 2,0 0-48,0 0-13,39 0 0,-8 0-15,9 0 22,11 0-24,5 0 4,9 0 3,8 0-7,7 0-1,7 0 0,7 0 5,7 4-16,8 0 0,-1 1-44,-2-4 8,-7-1 10,-1 0 15,-10 0-27,-6 0-33,-9 0 74,-13 0 3,-8 0 10,-12 0-5,-9 0 3,-6 0-3,-5 0 0,-2 0 0,0 0 0,0 0 0,4 0 0,2 0 10,3 0-6,7 0-1,5 2 9,9-2 38,10 0-10,4 0-40,0 0 0,-1 0 7,-8 0-3,-6-5-4,-2-4 0,-12 6 7,-6 0-7,-6 1 0,-9 2 0,-5 0 6,-3 0 2,2 0-8,4-2 0,3-2 10,7 2-13,2-5 4,12 4-1,2-3 2,9 0-2,8 2-8,5 0 7,2 1 1,0-3-2,-9 5 2,-1-4 0,5 5 1,-3-3-1,-2 1-1,0-2 0,-8 0-11,-13 2 6,-11-3-51,-13 5 40,-2 0 16,0 0 1,-3 0 0,0 0-25,0 0 6,0 0 18,0 0 1,0 0 0,0 0-11,4 0 11,-4 0-28,3 0-8,-3 0-32,0 0 38</inkml:trace>
  <inkml:trace contextRef="#ctx0" brushRef="#br0" timeOffset="104189.616">7864 12252 3,'0'0'36,"0"0"0,0 0-29,0 0 37,0 0-11,0 0-24,24 0-9,-15 0-1,0 0-44,-5 0-60</inkml:trace>
  <inkml:trace contextRef="#ctx0" brushRef="#br0" timeOffset="104839.2953">9000 12143 68,'0'0'49,"0"0"29,0 0-25,0 0 14,0 0 19,0 0-58,-62-12-27,69 12 3,28 0-2,17-2 63,14-4-30,11 0-22,2 1 11,15-3-24,18-3 0,22 0 8,21-2 10,5 5 4,0 6-22,-16 2 0,-19 0 9,-13-2-1,-17 0-11,-8 1 3,-9-5-11,-10 5 2,-16-3 9,-20 0-12,-12 2 3,-19 0-25,-1 1 34,0 1-1,0-5-33,0 5 22,0-2-14,0 2-47,0 0-90,0 0 35,0 0 62</inkml:trace>
  <inkml:trace contextRef="#ctx0" brushRef="#br0" timeOffset="105095.1769">10866 12037 63,'0'0'41,"0"0"-4,0 0 42,0 0-30,0 0 3,0 0-23,22 0 24,12 0 22,7 0-75,-2 0 7,5 0-7,-6 0 4,2 0-14,7-3 10,6-2 0,7 1-13,-1 1 12,-9 0-19,-18 3-9,-11 0-12,-16 0 38,-5-2-33,0 2 36,0 0-5,0 0-74,0 0-13,-3 0 46,-4 0-20</inkml:trace>
  <inkml:trace contextRef="#ctx0" brushRef="#br0" timeOffset="105218.1004">11453 12047 22,'0'0'2,"0"0"5,0 0-7,0 0-17</inkml:trace>
  <inkml:trace contextRef="#ctx0" brushRef="#br0" timeOffset="106205.2401">8263 12326 49,'0'0'90,"0"0"-5,0 0-1,0 0-24,0 0 11,0 0-2,0-6-35,0 6 12,0-2-5,0 2-26,0 0 25,-4 0-20,-8-2-12,-11 0 2,-10 0-10,-13 2 0,-17 0 0,-11 0-18,-17 6-22,-9 13-51,-8-5-56,4-1-123</inkml:trace>
  <inkml:trace contextRef="#ctx0" brushRef="#br0" timeOffset="107187.3437">4297 12462 222,'0'0'66,"0"0"-66,0 0-26,0 0 26,0 0 11,0 0 20,0 2-28,0-2 15,0 0 48,0 0-34,0 0 5,0 0-25,0 0-9,13 0-4,18-9 1,18-2-5,7 1 1,6 2-67,-2 0-17,-7-6-218</inkml:trace>
  <inkml:trace contextRef="#ctx0" brushRef="#br0" timeOffset="120526.4876">9032 12920 38,'0'0'48,"0"0"-28,0 0-20,0 0 0,0 0 6,0 0-5,0 0-1,-13-16 0,13 9-3,0 3-2,0 1 5,0 1-17,0 0-37</inkml:trace>
  <inkml:trace contextRef="#ctx0" brushRef="#br0" timeOffset="121803.7201">9045 12874 377,'0'0'57,"0"0"-8,0 0-18,0 0 34,0 0 25,0 0-52,0 0-14,-30-63-16,18 85-8,-9 28 0,-2 18 15,-2 17-8,11 7-5,12-2-2,2 1 8,0-9-23,0-6 15,4-6-54,8-10-52,-4-10-20,3-20-6,-3-13-45</inkml:trace>
  <inkml:trace contextRef="#ctx0" brushRef="#br0" timeOffset="122389.3104">8753 13237 198,'0'0'212,"0"0"-160,0 0-47,0 0-5,0 0 0,0 0 18,22 14-14,14-4 15,15-6-8,12-3-4,10-1 12,3-1-11,0-20-8,-5-9 1,-4 0 8,-12-6-9,-12 1 0,-19-8 2,-12-1 1,-10 3 1,-2 6 21,0 7 29,-7 10 5,-3 7 0,7 8-18,-2 3-34,1 1-2,-5 31-5,-7 23 0,1 10-5,8 2 9,5-1-4,2-3 0,0-9-2,7-8-5,6-10 7,7-10-24,1-9 1,11-12-58,3-5 42,-1-5-17,6-26-13,-2-13 43,-6-8-8,-3-2 34,-9 3 14,-5 13-14,-5 18 41,-8 10 20,-2 10-19,0 0 3,0 15-45,0 18 0,0 15 16,0-1-11,2-3-4,9-3-1,5-10 2,1-4-15,6-1-16,-1-9-62,2-9 5,-8-8-191</inkml:trace>
  <inkml:trace contextRef="#ctx0" brushRef="#br0" timeOffset="122525.2252">9752 12913 123,'0'0'166,"0"0"-76,0 0-79,0 0-11,0 0-52,0 0-1,27 45-107</inkml:trace>
  <inkml:trace contextRef="#ctx0" brushRef="#br0" timeOffset="122728.0107">9752 12913 398,'116'55'101,"-116"-55"-92,0 8-4,4 24-2,5 10 33,-1 6 9,4 6-7,-4 2-29,-3-1 3,0-2-8,-5-2-4,0-7 0,0-5-63,0-4-18,-7-12-98</inkml:trace>
  <inkml:trace contextRef="#ctx0" brushRef="#br0" timeOffset="122944.9873">9999 13032 538,'0'0'3,"0"0"59,0 0-50,0 0-10,0 0 5,0 0 5,9 32-12,3 14 13,-2 10-6,3 4 1,-1 1-8,1-2-9,3-6-22,4-2-73,2-10-13,5-15-138</inkml:trace>
  <inkml:trace contextRef="#ctx0" brushRef="#br0" timeOffset="123288.7289">11264 12936 210,'0'0'69,"0"0"12,0 0-13,-124-36 9,89 36 54,-5 8-81,-8 21-25,4 14 0,4 6-15,10 0 22,13 6-32,11 3 0,6-2 5,0-5-1,23-6-8,7-1-1,6-10-63,6-8 20,7-11-48,5-15-11,1 0-22,0-15-70</inkml:trace>
  <inkml:trace contextRef="#ctx0" brushRef="#br0" timeOffset="123478.0186">11424 13118 172,'0'0'120,"0"0"-11,8-116-10,-8 106 21,0 3-44,0 7-1,3 0-62,-1 0-10,-2 21-3,0 21-4,0 11 2,0 5 2,0 5 0,0 2-8,0-6-12,0-1-63,0-9-22,-5-9-36,5-16-44</inkml:trace>
  <inkml:trace contextRef="#ctx0" brushRef="#br0" timeOffset="123658.9098">11644 13261 409,'0'0'105,"0"0"-42,0 0-63,0 0 6,0 0-6,0 0 10,21 102-10,-17-61 13,-2-4-13,0-5-37,-2-6-31,0-12-68,0-10-59</inkml:trace>
  <inkml:trace contextRef="#ctx0" brushRef="#br0" timeOffset="123782.8344">11665 12886 270,'0'0'5,"0"0"-5,0 0-114,0 0-47</inkml:trace>
  <inkml:trace contextRef="#ctx0" brushRef="#br0" timeOffset="124302.1557">11916 13050 188,'0'0'219,"0"0"-204,0 0 15,0 0-12,0 104 50,1-69-25,9 2-3,2 0 3,-1-2-34,-5-7-3,1-3-3,-7-7 4,0-6-10,0-6 3,0-4 0,0 0 9,0-2-9,0 0 5,3 0 17,3-12-21,11-18-2,1-12-9,9-2 4,5 7-3,-3 9 5,0 16 4,-7 12-9,-5 0 7,0 10 2,-9 16-9,1 3 9,0 0-1,-4-4 1,-1-9 0,-2-6-2,-2-4 3,0-6-2,0 0 0,1 0 1,3 0 3,2 0-3,4-23 0,5-7 0,5 0 3,3 1-8,-2 9 5,2 11 0,-4 6-5,-1 3 5,-1 3 0,-7 19-2,1 9-8,-1-1 10,-6-2-2,0-2-35,-2-4 3,-2-5-28,0-5-14,0-5-52</inkml:trace>
  <inkml:trace contextRef="#ctx0" brushRef="#br0" timeOffset="124708.1164">12759 12779 542,'0'0'116,"0"0"-102,0 0-12,0 0-2,25 141 0,-25-83 23,0 0-11,0 2 0,0-6-4,-8-10-5,0-9-3,3-17 0,-1-9 2,6-7 2,0-2-1,0 0 13,0 0 46,0-11-44,0-15-15,3-6-3,23-3 0,3 7-4,4 6 4,3 8 0,-5 8 0,-6 6-3,-6 0 3,-1 3 0,-7 11-8,-1 9 0,-10 3 1,0 4-6,-14 2 1,-22 3-34,-4-3-18,-2-6-41,2-6 7,9-6-5,8-12-102</inkml:trace>
  <inkml:trace contextRef="#ctx0" brushRef="#br0" timeOffset="124882.0089">13029 13055 347,'0'0'96,"0"0"-37,0 0-55,0 0 32,0 0 25,0 0-36,0 0-16,60 107 0,-53-73-9,-7 0-2,0 1-56,-5-9-55,-26-5-60</inkml:trace>
  <inkml:trace contextRef="#ctx0" brushRef="#br0" timeOffset="125021.9252">12998 12904 231,'0'0'70,"0"0"-48,0 0-9,120-18-13,-87 23-18,-6 12-118</inkml:trace>
  <inkml:trace contextRef="#ctx0" brushRef="#br0" timeOffset="125750.501">13225 12974 313,'0'0'33,"0"0"-10,0 0 61,0 0-13,49 104 11,-32-66-33,-1 0-29,-3-3-18,-3-7 8,-7-8-9,0-10 5,-3-4-5,0-1 1,0-5 8,0 0 5,0 0-14,0 0 16,0-4 0,0-20-16,0-12 3,15-4-4,10 7-2,0 8-2,-3 16-5,0 9 4,-4 0-12,1 14 0,-4 13 11,-5 4-30,4 1-5,-2-6 26,14-6-27,7-4 25,15-8 5,6-8-1,6 0-7,0-8 16,-5-19-25,-6-5 24,-13-6 2,-12-2 3,-15 2 11,-9 3 28,0 0 21,0 12-19,-7 9 25,1 7-1,-1 7-54,2 0-8,-2 7-3,-1 16 0,-1 17 0,6 13 1,3 5-1,0 11 0,14 4 7,11 0-7,6 0 17,-4-1 0,-5-2-4,-15-2-13,-7 1 0,-16-7 0,-30-8-2,-18-8-4,-5-11-10,1-15-8,4-15 20,20-5 4,16-8 7,21-32 32,7-18-36,35-23 0,39-12-3,22-10 5,27-7-12,22 3 17,8 12-6,-3 12 1,-21 23 7,-29 24-6,-38 12-6,-21 14-1,-26 10-2,-15 0-67,-4 12-87,-42 10 26,-29 0-251</inkml:trace>
  <inkml:trace contextRef="#ctx0" brushRef="#br0" timeOffset="127428.9973">9136 14307 276,'0'0'99,"0"0"-99,0 0 22,0 0-18,0 0 19,0 0 38,-2-3-57,2 0 6,0 3-10,0 0 7,0 0 25,0 0-26,0 10-5,0 21 19,-2 15-9,-9 7 15,2 3-10,-5 1-13,-1-4 19,1-2-22,-1-1 0,-1-6 8,3-6-4,1-3-4,2-17 0,3-3 5,3-8-7,2-2 2,0-3 0,2 1-1,0-3 7,0 0-6,0 0 1,0 0 7,-4-10 28,0-14-11,-2-10-24,1-11 2,3-5 0,2-6-3,0-6 0,4-3-4,19 4 0,2 6 4,4 9 0,-2 11 0,8 8-1,-4 9 1,-2 10 0,-1 4-4,-1 4-1,2 4 5,2 21 0,0 16-8,1 11 8,-3 6 0,-2 4 0,-4-1 2,-3 3-18,-10 2 6,-5 5-34,-5 1 20,0-7-77,-13-2 7,-14-13-50,-2-13-57</inkml:trace>
  <inkml:trace contextRef="#ctx0" brushRef="#br0" timeOffset="128862.8873">9110 14708 75,'0'0'0,"0"0"-2,0 0-2,0 0 4,0 0 10,0 0-9,0 0 1,-18 0-2,18 0 0,-2 0 0,0 0 2,-3 0 0,3 0-2,-5 0 0,2 4-1,-1-2 0,2 2 1,1-2 3,1-2-3,2 2 0,0-2 0,0 0 0,0 0-5,0 0-40</inkml:trace>
  <inkml:trace contextRef="#ctx0" brushRef="#br0" timeOffset="129844.1684">8980 14408 168,'0'0'67,"0"0"17,0 0-5,0 0-28,0 0 18,0 0-61,-19 10 1,19 36 35,0 16-7,0 6 3,4 10-16,0 7-18,1-3 22,-5-5-26,1-8 0,-1-14 4,0-12-5,0-17-2,0-10-15,0-8-12,0-8-3,0 0 11,0 0 20,-6-14 0,-2-18-39,-4-18 32,1-14 0,3-17 5,2-11-5,2-5 0,4 1 7,0 5-4,10 12 14,15 16-8,10 14 41,5 17-19,-1 14 3,13 6-23,2 7 3,-3 5 5,0 0-11,-12 23-2,-14 12-2,-16 8-2,-9 7-1,-4 3 6,-32 1-15,-8-6 2,-1-5-12,5-12 9,11-11 15,13-6 1,12-12-6,4 0 6,0 1-16,20-2 10,22 1 12,14 0-4,8 5 27,8-4-19,-3 7 14,-11 4-24,-9 2 5,-17 2-5,-19 5 2,-13 4-2,-18 8 0,-37 7 5,-28 2-10,-15-5-40,-7-2-1,0-7 17,7-5 10,22-13-21,25-9 0,31-3-33,20-3 10,15-20-139</inkml:trace>
  <inkml:trace contextRef="#ctx0" brushRef="#br0" timeOffset="130690.9204">9658 14788 369,'0'0'10,"0"0"-2,0 0 1,0 0 43,0 0-34,116 0 17,-85-5-10,3-16-15,2 1 1,-5-5-11,-7-1 6,-8 7-4,-10-1-2,-6 10 3,0 1 24,0 4-15,-13 5 22,-14 0-33,-8 0 1,-10 17 13,-6 12-13,2 11 14,4 3 2,11-2-4,17 4-3,13-7-11,4-6 1,2 0-4,31-10 3,8-1 0,18-14 4,8-7 0,7 0-4,1-20 0,-5-10-4,-8-11 0,-11-5 0,-8-5 4,-10-4 5,-12 6 1,-13 8-2,-6 12 9,-2 10 7,0 5 6,-4 10-8,-15 4-16,-5 0 0,-2 0 2,2 14-4,5 2 0,11 3-3,8 4-2,0 0 3,6 0 2,21 3-1,1 0 4,12 3-3,-1-5 0,-3-2 1,-11-2 4,-6-4-5,-10-5 0,-9 5-2,0-2 3,0 4-4,-22 1 3,-5-5-29,3-1 29,5-7-28,9-6 20,10 0 6,0-3-15,0-25-4,31-14-35,11-12 44,5-12 3,2-3 3,-13 5 6,-9 9 34,-8 3-5,-5 5 25,-4 3-4,0-2-17,-1 5 18,-2 9-32,-3 10 6,-2 15 13,-2 2-23,0 5-3,0 0-12,0 17-3,0 24-12,2 20 16,3 13-1,4 9 0,0 4 7,2 5-16,-2-3 9,-5-5-73,1-12-33,-5-17-137,0-28-133</inkml:trace>
  <inkml:trace contextRef="#ctx0" brushRef="#br0" timeOffset="130836.834">10523 14749 238,'0'0'290,"0"0"-231,0 0-46,0 0-12,158-104-1,-67 85 0,10-6-79,4 2-113</inkml:trace>
  <inkml:trace contextRef="#ctx0" brushRef="#br0" timeOffset="131163.6321">11439 14540 637,'0'0'20,"0"0"-5,-14 102 6,14-50 59,0 6-33,5 1-16,8 5 0,-1-6-23,-3-3-8,-8-10 0,-1-12 7,0-8-7,-6-11 0,0-7 1,-1-6 23,0-1-21,0 0 42,-1-26-34,-6-18 10,7-23-26,7-21 5,0-16 0,0-8-13,19 1-14,5 16 9,0 24 4,1 19-38,2 28 47,4 16-57,6 8-80,4 8 5,-6 20-69</inkml:trace>
  <inkml:trace contextRef="#ctx0" brushRef="#br0" timeOffset="131430.2034">11325 14776 483,'0'0'100,"0"0"-65,0 0-32,0 0 18,140-68-17,-80 56 69,-7 7-54,-9 5-3,-9 0 11,-8 13-21,-5 15-6,-5 6 0,-7 2 8,-1 5-11,-7-5 3,-2-2-28,0-2-15,0-10-48,0-1 0,0-12-40,0-9-103</inkml:trace>
  <inkml:trace contextRef="#ctx0" brushRef="#br0" timeOffset="131536.1724">11802 14512 280,'0'0'0,"0"0"-131,0 0-15</inkml:trace>
  <inkml:trace contextRef="#ctx0" brushRef="#br0" timeOffset="132079.6263">11802 14512 283,'85'128'138,"-85"-128"-90,9 5-41,9 0 64,7 4 13,8 12-23,7 7-35,-2 4-23,-4 3 8,-17-3-10,-8-5 3,-9 4-4,0-5-26,-9-2 10,-11-9-20,0-4 16,4-2 17,10-9 4,4 0-1,2 0 1,10-17-1,29-17-18,12-12 11,10-10 7,10-9-9,4 1 9,4 0-25,-6 12-5,-15 17 8,-23 13 22,-19 10 17,-16 11 36,0 1 24,-20 0-47,-13 0-25,-5 12 34,2 14-34,7 6 9,7-2-14,10 2 10,12 4-12,0-10 2,0 6 0,23-8 6,3-2 5,4 0-11,1-5 1,0 1 14,2-4-12,-6-2-3,-4 2 0,-10-4 2,-7 1 4,-6 4-6,0 2 0,0 2-3,-15 8-8,-18-6 3,-12 1-34,-6 0-24,8-12-61,10-8 21,13-2-133</inkml:trace>
  <inkml:trace contextRef="#ctx0" brushRef="#br0" timeOffset="132305.3683">12870 14332 662,'0'0'56,"0"0"-13,0 0-26,0 0-17,0 0 7,70 116 21,-51-52-6,-3-1-18,-7 7-4,-9 2 0,0-1-18,-3-6-16,-19-7-43,-2-14-57,-5-14 14,2-12-126</inkml:trace>
  <inkml:trace contextRef="#ctx0" brushRef="#br0" timeOffset="132433.4093">12855 14718 81,'0'0'259,"0"0"-163,0 0-40,158-118-21,-90 93-8,24-4-27,15-1-60,12-6-75</inkml:trace>
  <inkml:trace contextRef="#ctx0" brushRef="#br0" timeOffset="132790.9589">14165 14212 675,'0'0'39,"0"0"-35,0 0-3,0 0 44,0 0-20,0 0-18,-62 39 9,47-9-8,1 0-8,1 1 0,-1 1 4,5-5 2,5 2-6,2-1 0,2-6-2,0 2 10,6-2-13,15 0 5,3 0 0,-2-5 3,-1-4-1,-9 1-1,-7-6-1,-5 6 6,0 6-6,-17 4 0,-26 8-17,-10 0 3,-7-1-74,-1-6-18,8-4 8,12-9-72,17-11-148</inkml:trace>
  <inkml:trace contextRef="#ctx0" brushRef="#br0" timeOffset="133713.837">14328 14680 500,'0'0'56,"0"0"-12,125-47-31,-81 28 22,-6 1-10,-9-3-10,-4-2 19,-6 5-18,-5-4-2,-7 0-5,-7 3-3,0 3-6,-15 7 25,-17 2-25,-5 7 16,-11 0-8,-3 25 0,2 6 13,4 12-18,16 1 10,14 7-13,13-4 1,2-1-1,10-2 0,26-16 0,14-7 0,8-11 11,6-10-14,7 0 3,1-17-28,1-11 17,6-4-15,0-12 23,-2-2-5,-13-2-10,-17 0 2,-21 11 14,-14 10 4,-12 8 16,0 12 13,-20 7-21,-9 0-2,-7 0 0,-1 9-5,3 18 2,5-1-1,5 0 8,5 2-11,9-4 0,5-7-1,5 0 3,0-11-6,0 0 2,0-4 1,0-2-3,7 0 5,10 0-2,8-2 0,2-10 6,2-5-9,-7 4 3,-5 7 0,-5-1-2,-7 4 2,-3 3 0,2 0-3,-3 0-6,10 14 9,0 1 0,-1 2 0,11-3-2,1-4 2,7-2 0,11-8 2,4 0 4,9-8-8,2-21 2,-4-2-15,-9-1-8,-15-4 4,-12 2 19,-15-2-2,0-1 4,-6 6-4,-21 5 1,3 9 1,4 7 9,7 10-6,10 0 1,0 4-6,3 16 7,0 1-8,0-1 3,5-3 0,11 0 0,2-7 0,2 2 0,0-3 1,0 1 2,0-1-3,-2-1 0,-5-4-1,-1 2-2,-7 1 3,0 2-15,0 5-1,-3-4-54,0 3-7,-2-1-47,0-1-121,4-5-16</inkml:trace>
  <inkml:trace contextRef="#ctx0" brushRef="#br0" timeOffset="134268.8859">15822 14319 288,'0'0'133,"0"0"0,0 0-21,0 0-1,0 0-87,0 0-19,-81 36 18,63 13-21,7 1 13,9-7-15,2 1 2,0-3 2,0-5-4,0-4 0,9-14 0,18-7 0,10-11-6,12 0 2,8-29-28,-1-11 6,-4-12-28,0-2 4,-12-11 2,-8-5 10,-15-6 38,-13 6 0,-4 6 2,0 20 22,-12 16 60,0 16 5,5 12-29,3 4-59,-7 36-1,2 12 0,4 12 17,5 2 19,0-3-35,0-14 4,14-7-1,1-14 3,1-9-7,-5-9 0,-2-10 0,3 0 22,5 0-2,16-17 28,8-7-29,7-8-7,-3 8-14,-5 9 2,-2 10 0,-2 5-13,0 23 8,6 21 5,12 11-1,10 15-2,8 15-11,6 1-25,-5 2-50,-8-11-10,-14-15-165,-18-20-238</inkml:trace>
  <inkml:trace contextRef="#ctx0" brushRef="#br0" timeOffset="135303.8973">14843 12988 35,'0'0'0,"0"0"9,0 0 8,0 0 153,0 0-113,0-107 61,0 98-6,0 1-60,0 2 79,0 3-69,0 2-12,0-2 7,0 2-52,27-7 1,22-4-6,20-7-4,20 1-3,5 4 7,-12 2-68,-13 10 15,-22 2-57,-18 0-30,-20 16-38,-9 4-65</inkml:trace>
  <inkml:trace contextRef="#ctx0" brushRef="#br0" timeOffset="135553.766">14647 13261 492,'0'0'50,"0"0"-33,0 0-4,0 0 26,116-12 44,-39 5-63,15 5-13,1 2 14,-6 0-21,-9 11 0,-6 9-5,-8 4-42,-8 2-50,-8 2-20,-17-5-61,-16-3-45</inkml:trace>
  <inkml:trace contextRef="#ctx0" brushRef="#br0" timeOffset="135810.2921">14611 13505 371,'0'0'11,"0"0"-8,0 0-3,0 0 81,0 0 14,0 0-25,147 49 24,-82-37-82,13 2 8,7 2-20,2 2 11,0 1-29,-12-1-68,-15-6-150</inkml:trace>
  <inkml:trace contextRef="#ctx0" brushRef="#br0" timeOffset="138708.9953">9019 15906 357,'0'0'58,"0"0"-50,0 0 23,0 0 16,0 0 21,0 0 21,21-95-83,-21 91 25,0 4 18,0 0-37,0 0-3,-2 29-9,-15 12 0,-6 14 27,3-1-23,-3 0 0,6 2-4,1-7 5,-1-3-8,1 0 3,2-13 0,3-10 2,7-14 2,2-4-4,2-5 0,0 0 8,0-5 16,0-27 7,0-15-24,0-11-10,0-13 3,22-1 0,7-10 0,9-1 6,3 16-9,-3 14 3,-3 25 0,-4 19-4,-2 9 0,4 9 2,5 31-2,-4 18-3,2 10 4,-5 11 3,-5-7 0,-4-6-7,-1 2-24,-13-2-29,-8 6-52,0-5-65,-17-17-106</inkml:trace>
  <inkml:trace contextRef="#ctx0" brushRef="#br0" timeOffset="138891.4165">8988 15995 125,'0'0'294,"0"0"-285,126-45-9,-59 36-4,0 4-29,-8 1-53,-4-1-125</inkml:trace>
  <inkml:trace contextRef="#ctx0" brushRef="#br0" timeOffset="139412.7133">9508 15950 422,'0'0'52,"0"0"-14,0 0-25,0 0-13,0 0 31,0 0 28,117-85-42,-89 68-5,-5-2-12,-9 6 9,-12-4-3,-2 8-5,0-11 2,-10 8 0,-7-8-2,0 3-1,3 1 0,2 2 5,3 0-3,4 6-2,4 2 0,-1 4 36,2 2-36,0 0 0,0 4-4,6 17-1,11 10 3,-3-3 2,-3 2 0,-3-3 0,-8-8-4,0-7 1,0-4-5,0-1 8,-14-7-2,-8 0 6,-5 0 0,5 0 3,3-7-1,10-5-6,9-6 0,0 0 3,3 2-10,24 0 7,6 4 0,9 4 19,3 2-18,-7 6 14,-9 0-15,-11 0 2,-12 0-6,-6 18 4,-2 19 0,-22 6-5,-7 15-4,-5 1-98,-2-9-148</inkml:trace>
  <inkml:trace contextRef="#ctx0" brushRef="#br0" timeOffset="140059.3907">9026 17128 422,'0'0'69,"0"0"-39,0 0-30,0 0 1,0 0 9,-67 107 66,32-43-19,7 2-25,6 1-28,1-9 22,8-4-1,6-11-1,0-18 6,7-9-30,0-14 5,0-2 6,0 0-11,0-24 30,5-24-21,11-15-1,8-12-8,3-9 0,0 1-22,7 9 18,-3 23-13,-2 21 15,2 25 2,0 5-8,4 13 2,1 23 6,0 17 0,-3 5 0,-4 5 3,-7-5-3,-3 5 0,-11-1-33,-8-3 1,-2-1-51,-31-4-55,-15-6-10,-5-12-77</inkml:trace>
  <inkml:trace contextRef="#ctx0" brushRef="#br0" timeOffset="140568.9009">8864 17401 408,'0'0'133,"0"0"-95,0 0-38,0 0 0,0 0-4,147-10 4,-73 10 0,6-4-2,-2-9-5,-9 1-20,-11-7 8,-15 9 14,-19-2 5,-14 2 3,-10 1 20,0 0 35,0-3 9,0 8-10,-3 4 13,0 0-54,1 0 6,-2 4-22,0 31 0,-3 11 0,3 7 8,4 3 5,0-1 7,2-6-20,15 0 10,1-13-10,7-5 4,6-11-8,9-5 11,10-5-7,3-10 3,-1 0 4,3-18-5,-10-18-1,-7-16 4,-9-6 7,-17-11-12,-12-7 0,0 0-1,-24-5-15,-20 20 12,-14 17-14,-11 21 10,-5 23 5,0 0-11,10 5-10,19 13 22,20 3-24,22-2-32,3-5-88,42-2 36,17-12-72</inkml:trace>
  <inkml:trace contextRef="#ctx0" brushRef="#br0" timeOffset="141071.1085">10110 17151 593,'0'0'44,"0"0"-42,0 0 5,145-36 5,-102 27-4,-7 6-2,-7-4-5,-7 4-1,-11-1 0,-7-11-7,-4-2 7,0-6-8,-10-12 8,-17 0 0,-5 3-10,-5 0 10,0 10 9,10 10 27,12 8 28,10 4-21,2 12-38,3 24-5,0 12 0,0 2-1,8-1 1,11-3 0,-3-11 0,-1 0 1,-7-13-1,-5-8 0,-3-4-2,0-10-3,0 0 2,-17 0 3,-2 0-7,-3 0-3,1-19 8,4-2 1,3-4-5,5-1 2,9 9 4,0-1 0,0 5 13,23 3-3,6-3-1,6 4 7,3 6-12,-7 3 1,-10 0-5,-15 29 0,-6 21-6,-51 23-1,-38 15-40,-23 1-175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3T06:12:27.2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3198 671 499,'0'0'109,"0"0"-73,0 0 23,-172-4-14,95 35-21,-10 9 34,0 7-37,6 4 10,19-3-8,17-4-21,21 0 12,19-3-14,5 2 0,18-2-2,27-2 7,11-4-5,13-3 0,6 3-2,-5-6-2,-12 2 4,-23-6 0,-22 1-6,-13 5-3,-22 5 9,-33 8 0,-24 2-2,-14-2-5,-4-6-5,11-13-16,21-8-8,30-15-43,33-2-3,4-36-114</inkml:trace>
  <inkml:trace contextRef="#ctx0" brushRef="#br0" timeOffset="915.2178">3109 1363 230,'0'0'391,"0"0"-378,0 0-13,0 0 0,0 0 9,0 0 4,122 13 6,-72-26-2,-4-8-10,1-4-7,-13-1 0,-13 6 0,-7 1-4,-14 6 9,0 3-4,-20 2 27,-13 6-24,-13 2 17,-6 4 1,-7 22-11,2 6 18,5 0-14,14 2 4,16-5-10,17 0-8,5-3-2,14-4 1,28-3-4,16-7-1,12-11 5,16-1-22,14-4 4,8-21-43,4-8 19,-10-5 19,-24 0 3,-25-2 16,-22 6 4,-21 4 0,-10 4 26,0 3-1,-5 9 40,-13 5-20,-7 5-23,1 4 4,-5 0-12,3 16-11,-1 14 0,-2 6 1,9 0-6,7-2 2,7-4-1,6-3-1,2-5 2,25-8 0,7-9-6,4-5 5,4 0 1,-11-19-1,-4-6 1,-14 3 3,-5 4-2,-8 6 4,0 4 23,0 2-12,0 6 10,0 0-26,0 0-7,0 0 3,0 12-5,2 13 9,13-1 0,3-3-3,5-3-7,3-8-5,1-6 0,4-4 8,-2-4 7,0-22 0,-9-9 1,-7-4 2,-5 1-3,-8 4 0,0 6 0,0 8 12,-14 8-10,5 7 13,7 5 8,2 0-23,0 0-3,0 0-3,0 9-4,0 13 6,11 2 4,16 0 0,3 1 0,2-6-4,-4 1 2,-5 1 2,-10-4 0,-6 7-4,-7 7 4,0 1-9,-3 1-17,-11-3-33,-2-7-10,9-9-30,7-14-77,0 0-114</inkml:trace>
  <inkml:trace contextRef="#ctx0" brushRef="#br0" timeOffset="1424.5019">4484 1205 502,'0'0'119,"0"0"-17,0 0-20,0 0-21,0 0-26,0 0-29,-17-4-3,9 29-3,4 4 0,0 7 1,4 0 0,0-2-2,10-6-2,17-3-15,7-9 12,9-12-27,0-4 1,5-11 19,-10-21 3,-11-8 10,-9-1 0,-10-5 4,-8 3 9,0 5 13,0 1 14,-2 10-14,-6 13-15,0 8 9,4 6 0,4 0-20,0 0 0,0 16-17,0 15 17,0 6 1,16 1 1,-3-7-4,1-10 2,-1-5 0,-5-9-2,-1-5 2,-4-2 0,1 0 8,-2 0-7,2 0 8,3-11 2,2-1-1,0 4 8,0 5-18,0 3 0,2 0-2,5 21-11,0 11 12,-3 9-4,-3 4-23,4 1-11,9-11-51,15-11-16,17-24-106,16-2-286</inkml:trace>
  <inkml:trace contextRef="#ctx0" brushRef="#br0" timeOffset="1949.9378">5909 830 772,'0'0'66,"0"0"-48,0 0 39,0 0-40,-114 10 2,85 16-7,3 8-12,5 8 8,9 9-7,7 2-1,5 0 0,0-6-3,28-6-2,10-7 5,7-3 0,9-10-8,-4-7 3,-7-2 5,-16-6-1,-14-1 3,-13 0-2,0 3 2,-29 6-1,-23 7-2,-12 4-11,-1 1-4,15-8 16,17-6-30,23-7 14,10-5-34,0-5-37,29-29 28,18-17-3,13-14 19,10-11 15,0-8-19,-12 1 47,-13 7 11,-18 9 51,-12 15 84,-11 15-71,-4 13 18,0 14-10,0 10-21,0 0 8,5 0-62,-5 4-3,7 28-10,3 17-6,8 12 11,3 9 0,-1-2-1,-3-1-9,-3-4-37,-5-2-40,-7-6-18,-2-11-167,-4-15-200</inkml:trace>
  <inkml:trace contextRef="#ctx0" brushRef="#br0" timeOffset="2879.8003">6158 1187 100,'0'0'496,"0"0"-437,0 0-11,139-102 27,-108 98-27,-4 4-30,-7 0 1,6 7-17,-6 15 7,-6 4-1,4 1-8,-14-7 4,-2-2-2,-2-6-2,0-4-5,0-3-4,0-5 1,0 0 7,0 0 2,0 0-1,0-9 0,2-9 0,10-6-2,9-8-7,20-2-24,13 1 0,8 5-33,14 8-41,6 5-47,3 8 66,5 6-60,-4 1 44,-10 0 58,-9 0 44,-21 5 2,-16 0 12,-20-4 56,-10-1 34,0 0 145,-18 0-90,-15 0-106,-16 0 6,-6 4-9,-5 10-19,-1 4 10,5 6-30,5 6 8,2 5-10,9 7-2,4-2 4,11 0-9,13-2 0,9-9-1,3-5 1,0-7 0,25-11-3,6-6-18,7 0 18,4-18-2,5-14 5,-5-6-6,-6-4 5,-14 4 1,-6 6 0,-11 3 2,-5 16 18,0 9 17,0 4-4,0 0 10,0 0-42,0 0-2,0 8-7,0 17 6,0 8-1,0-1 3,0-2 0,0-5-1,8-4 1,10-9-2,2-6-19,5-4 3,-1-2 17,3 0-18,-2-15 3,0-10 11,-2-8-18,-2-8 15,-3-6-5,-5 0 11,-2-11-1,-2-5 3,-2 2 0,-5-2 10,0 10-7,0 2 15,-2 10 9,0 12-10,0 8 23,0 17 11,0 0-12,-2 4-12,-2 0-27,2 20-8,-7 25-2,4 14 10,5 4 4,0 4-4,0-4 0,20-7-3,5 3-7,4-7-25,0-4-33,-2-4-29,-4-5-4,-15-6-156</inkml:trace>
  <inkml:trace contextRef="#ctx0" brushRef="#br0" timeOffset="4072.5607">7242 1087 554,'0'0'0,"0"0"-35,153-82 1,-90 63 25,-7 9-33,-11 10 27,-8 0 6,-12 0-1,-12 12 10,-9 1-4,-2-4 4,1 1 26,-1 0 10,3 1-8,4 0 24,-1 1-23,8-2 6,4-1-28,11-5-1,12-4 0,3 0 1,2-2-7,-15-9 0,-14-3 0,-16 5 10,-3-3 34,-11 1 35,-18 8-32,-9 3-26,-6 0-3,1 0-4,3 16-1,13 3 1,13 6-9,12 0-4,2 0-2,2-5-1,25 2-1,4-8-8,12-6-22,11-4 10,12-4-30,12 0 10,3-23-25,-9-4-31,-15-5 60,-22 1 5,-16 1 34,-15 2 11,-4 2 39,0 4 20,0 8 4,-9 4-52,-3 6 52,2 4-58,-1 0-13,4 18-3,0 16 0,7 4 0,0 3 1,0 3 3,10-2-5,7-4 1,3 3 0,1-4 2,-4 4-1,-15 9-1,-2 1 0,-35 10-1,-26 2-5,-1-8-23,8-9 0,14-17 21,22-14 6,14-15 2,4 0-1,0-27-2,20-22 2,14-15-1,8-8 2,5-7 15,4-9-3,0-7 12,1-2-21,-6 14 2,-7 23-6,-13 24 1,-11 18 0,-10 14 1,-1 4-1,-2 0-2,4 30 1,-2 6 2,5 9 15,1-3-16,6-10 5,3-4-7,4-18 4,5-6-2,2-4 0,-1-7 5,-2-20-2,0-9-3,-2-5 2,-4 2 15,0 4-10,-9 12 22,-4 6-19,-3 11-3,-5 6-4,4 0-3,-2 26 0,4 22-3,4 10 8,1 10-5,5 7 0,-3 3 8,-4 10-9,-5 7 1,-4 2-1,-13 0-5,-18-13-16,-13-16 13,-2-23 4,-3-22 8,1-20-3,5-3 17,5-35-3,15-25 12,18-22-24,5-20-2,37-12 0,21 3 2,16 15-3,5 18 2,9 22-1,-4 19 0,-3 19 1,-14 15-2,-16 3 0,-17 0-55,-15 21 8,-9 6-99,-10-3-68,0-4-239</inkml:trace>
  <inkml:trace contextRef="#ctx0" brushRef="#br0" timeOffset="7801.3272">10082 645 445,'0'0'58,"0"0"-21,0 0 11,0 0-21,0 0 2,0 0-18,0 0-10,0 4 7,0 2-6,2 3 1,-2-7 8,0-1-9,2-1 2,-2 2-2,0-2-2,0 0 7,0 0-5,0 0-2,0 2 0,0 0-1,0-2-5,0 0-18,2 3-7,0-3 7,1 4-12,1 1 12,0 1 9,1-1-27,2 2-17,0 0-50,-1-2-53</inkml:trace>
  <inkml:trace contextRef="#ctx0" brushRef="#br0" timeOffset="9789.2405">10108 553 281,'0'0'253,"0"0"-199,0 0 21,0 0-17,0 0 13,0 0-51,-4-32-16,4 85-4,0 16 8,0 5 24,0 1-23,0-2 3,2-6 3,10-3-11,0-8-4,5-9 0,-5-15 0,-3-12 3,-4-11-3,-2-6 0,-3-3 8,0 0-7,0-24 8,-8-6-9,-10-10 0,-2-6-1,-4-3 1,0 3 0,-3 10 0,-2 14 0,-4 17-3,-12 5 3,-7 27-7,-7 25 3,1 12 3,15 1 1,20-3-1,23-10 1,10-8-2,38-12 1,27-11-14,22-21-16,17 0-67,11-35-127,-7-17-292</inkml:trace>
  <inkml:trace contextRef="#ctx0" brushRef="#br0" timeOffset="10148.7706">10407 1005 481,'0'0'53,"0"0"-52,0 0-1,0 0 18,0 0 8,0 0 11,-22 68 7,48-68-23,8 0 8,4 0-28,0-18 3,-3-3-4,-4-3 8,-12 0-8,-11-2 0,-8 1 2,0 11 17,-20 3-17,-8 10 16,-1 1 9,-7 0-16,8 7 13,3 15-10,0 9-9,3 2 10,11 4-13,6 0-2,5 2 0,0-8 2,26-2-12,13-10-2,11-8-42,13-10-3,13-1-89,5-5-23,-2-16-80</inkml:trace>
  <inkml:trace contextRef="#ctx0" brushRef="#br0" timeOffset="10492.3907">11031 952 220,'0'0'145,"0"0"-23,0 0-34,0 0 37,0 0-62,0 0-21,-128-101 13,94 120-46,0 13 6,5 4-15,11 5 13,12 0-17,6-1 4,0-8 0,31-3-4,11-9-32,14-13-30,6-7-40,7 0-72,1-19-10,-13-15-51,-12-6 231,-18-5 8,-16 2 55,-11 2 140,0 5-51,-13 9-39,-5 8 31,9 11-42,5 3-25,2 5-27,2 7-42,0 21 0,2 15-5,17 4 11,-3 2-19,-5 2-12,-11-2-97,0-9-93,-7-12-319</inkml:trace>
  <inkml:trace contextRef="#ctx0" brushRef="#br0" timeOffset="10652.7743">11321 386 586,'0'0'0,"0"0"-5,0 0-54,0 0-88,0 0 34,0 0-129</inkml:trace>
  <inkml:trace contextRef="#ctx0" brushRef="#br0" timeOffset="11670.6649">1016 1289 394,'0'0'60,"0"0"-31,0 0 20,0 0-9,0 0-30,0 0-7,-42 70 27,12-2 18,-6 13-16,-4 1-9,1 2-11,1-10 11,11-9-13,9-19 4,7-21 1,9-11-12,2-14-3,0 0 2,0 0 11,0-15 48,0-23-30,17-25-26,12-17-5,9-9 3,-1-10-5,0-1 2,-4 3 0,-3 11-3,-6 15 3,-5 24 0,-2 21 0,-9 13 0,5 13 0,5 14-13,11 27 13,9 15-1,5 11 2,1 11-1,6-3 0,-2 1 4,-1-2-8,-9-5-37,-16-5-61,-22-6-105,-13-8-218</inkml:trace>
  <inkml:trace contextRef="#ctx0" brushRef="#br0" timeOffset="11853.0649">826 1642 685,'0'0'11,"0"0"-11,0 0 0,118-110-1,-46 77-8,13 1-33,17 3-8,16-2 14,11 0-34,14-6-182</inkml:trace>
  <inkml:trace contextRef="#ctx0" brushRef="#br0" timeOffset="13146.2117">11769 928 109,'0'0'83,"0"0"-25,0 0 29,0 0-15,0 0-14,0 0 22,0 0-4,6-51-25,-29 51-8,-16 0-38,-9 11-1,-8 15 18,-7 7-22,5 6 10,9-2-10,18-1 9,20-3-9,11-4 0,2-5 0,31-9 0,15-7 6,12-8-8,9 0 2,6-22-10,-7-11 5,-10-11 5,-21-2 0,-15-5 7,-17 0 3,-5-4-6,0-1 14,-29-5-11,-2-3 27,-5 0-16,-2 3 8,11 22 18,8 11-41,7 18 26,12 10-27,0 2 0,0 40-4,2 25 0,23 15 2,2 2 2,6 4-2,4-8-13,0 0-29,-1-1-44,-3-15-31,-2-16-130</inkml:trace>
  <inkml:trace contextRef="#ctx0" brushRef="#br0" timeOffset="13745.8379">12001 1078 331,'0'0'90,"0"0"-87,0 0-3,0 0 15,143-50-13,-107 37 9,-10-4 10,-6 2-2,-8-3 33,-10 0 1,-2 3 20,0-3-14,0 4-50,-14 2 11,-4 4 6,-4 8-25,-3 0 14,-2 10-14,0 18-1,8 2 1,7 6 2,10-4-6,2 3 3,2-5 0,23-5 0,6 0 1,7-5-1,14-8 2,1-12 2,14 0-5,2-17 1,-2-19 0,4-5 4,-10-12-4,-8-3 0,-6-4 2,-18-2 3,-13 6-5,-12 4 0,-4 11 0,-6 14 9,-15 8 22,-8 16-2,0 3-23,-11 19-3,2 21-3,9 10 0,11 1-1,18 0-2,21 4 3,27-6 0,14-6 1,5-2 4,1-7-5,-13-5 0,-12 0 0,-21-7-2,-19 0 2,-3 4 0,-43 4 2,-31 8-2,-29 0-29,-19-3-60,-3-8-65,7-13-25,13-14-166</inkml:trace>
  <inkml:trace contextRef="#ctx0" brushRef="#br0" timeOffset="13923.156">11287 567 164,'0'0'0</inkml:trace>
  <inkml:trace contextRef="#ctx0" brushRef="#br0" timeOffset="16192.1577">14155 972 107,'0'0'121,"0"0"-67,-67-109 2,46 72 26,5 3-10,0-2 8,1 0-15,2 4-15,2 3-4,2 8-6,5 6 8,-1 5 3,2 6-30,3 4-12,0 14-9,0 30-6,3 20 3,8 17 6,3 1-2,1 3 0,-1 0-1,3-4 0,1-11-53,0-10-50,0-10-49,-12-16-25,-6-16-138</inkml:trace>
  <inkml:trace contextRef="#ctx0" brushRef="#br0" timeOffset="16694.6489">13842 994 48,'0'0'368,"0"0"-326,0 0-21,0 0-9,0 0 3,0 0 5,67-34 2,-33 29-12,1-3-9,1-4 5,-1-5-6,-4-1 4,-6-5 8,-2-8 13,-8-5 28,-2-6-17,-2 4-14,-3 10 18,-2 6-10,-3 13 11,-3 9 2,0 0-42,0 6-2,6 29-11,9 17 12,1 8 1,2 4 3,2 0-4,-3-6 0,1-9 1,3-13-4,-8-14 3,-2-10 0,-6-8 1,-5-4 4,2 0-5,-2-4 5,0-16 6,2-6-14,-2-5 3,7-1 0,2 5 1,3 3-1,9 11 0,1 7-2,3 6-6,-2 0 1,5 19 7,-6 13-13,-4 8 6,-10 7-43,-8 6-35,0 0-51,-36-8-72,0-9-134</inkml:trace>
  <inkml:trace contextRef="#ctx0" brushRef="#br0" timeOffset="17024.9655">14770 1073 323,'0'0'47,"0"0"-46,0 0 2,158-21 12,-115 8-9,1-6 9,-7 0 16,-8-8-24,-8 1 12,-14 2-13,-7-2 7,0 5 41,-14 9-26,-21 10 6,-8 2-14,-3 2-17,-4 25 14,8 9-10,9 5 1,10 5 4,17-1-12,6-4 0,13-1 0,24-6-4,15-8-4,10-10-24,17-12-33,9-4-7,7-4-136</inkml:trace>
  <inkml:trace contextRef="#ctx0" brushRef="#br0" timeOffset="17370.4294">15846 851 568,'0'0'78,"0"0"-62,0 0 1,0 0-11,0 0-5,0 0 20,-63 145-9,59-100 8,4-3-18,0-6-2,0-7 4,18-9-2,5-8-2,1-12 0,4 0-3,2-13 3,-1-21 1,-5-9 0,-3-10 5,-10-3-1,-11-2-5,0 1 0,-14 10 1,-19 12-2,-1 15 1,-2 16 0,3 4-3,4 13-19,4 19-14,10-1-29,15-1-42,0-6 26,27-5-77,13-12-64</inkml:trace>
  <inkml:trace contextRef="#ctx0" brushRef="#br0" timeOffset="17670.0088">16121 840 228,'0'0'208,"0"0"-135,0 0-13,0 0-23,0 0-27,0 0-8,59 18 33,-32 8-19,2 4 1,-6 3-2,-8-1-8,-5-5-6,-4-5-1,-4-4 5,-2-5 2,0-8-7,0-3 9,0-2 41,0 0-2,0-6-17,-8-15-31,7-10 4,1-5-4,7-8 0,26 2-12,14 4-22,11 9-44,3 16 8,-3 12-23,-3 1-41,-2 0-23,1 14 60,-2 3-91</inkml:trace>
  <inkml:trace contextRef="#ctx0" brushRef="#br0" timeOffset="18155.5946">16929 935 254,'0'0'99,"0"0"-81,0 0-15,0 0 7,0 0 21,0 0-19,94-63 2,-91 45 17,-3 0-1,0-4 29,-19 4-4,-11 4-25,-11 3 20,-3 10-5,-4 1-31,0 0 8,3 14-16,5 16-5,11 4-1,11 2 7,7 3-10,11-7 3,0-1 0,18-7-1,16-6-1,1-7 1,3-11 0,3 0 1,-4-21 0,-1-13 1,-5-6 0,-4-6 0,-8-4 5,-9-5-10,-6-4 4,-4-4 0,-2-11 8,-18 2-7,-7 8 19,5 12 23,4 26-15,5 16 12,8 10-21,5 0-18,0 37-2,0 23-8,0 19 9,14 5 0,2-5 0,4-1-1,4-3-35,-5-5-31,6-4-26,0-12-92,-3-19 29,-1-16-212</inkml:trace>
  <inkml:trace contextRef="#ctx0" brushRef="#br0" timeOffset="18644.4096">17153 916 330,'0'0'252,"0"0"-227,0 0-24,0 0 13,129-60-9,-91 46 6,-7 0-5,-6-2-4,-10 0 10,-10 0-7,-5-4 28,0 2 3,-20 3-12,-9 8 5,-11 7-21,-5 0-5,3 15 2,3 16 0,8 1-2,16 6-3,13 3 0,2-2 0,17 1 0,24-6 1,7-8-7,10-10 6,-2-11-4,-1-5 4,-10-5-6,-11-12 4,-13-10 1,-6-1 1,-9-4 5,1-2-5,-3 5 0,0 0 1,0 7 7,0 8-7,-2 7 10,2 6-10,1 1-2,3 0-2,6 1 3,0 14-2,10 3 6,1 2-4,1 2 0,3 4-3,7 4 1,4 2-59,5-2-82,8-6-40,5-11-179</inkml:trace>
  <inkml:trace contextRef="#ctx0" brushRef="#br0" timeOffset="19372.531">18403 744 525,'0'0'140,"0"0"-96,0 0 24,0 0-44,0 0-11,0 0-13,-134 64 0,119-21 5,8-4-4,7-1-1,0-8 0,13-5-16,12-12 14,11-11-16,1-2 3,6-2 6,-3-24-9,-9-2 16,-13-8-4,-11 2 9,-7-2-3,-2 2 0,-23 2 0,-6 6 3,0 9 5,4 10-8,4 7 0,6 0-2,3 6-4,5 15 5,7 5 1,2 1-8,0-8-14,13-8-14,18-7 2,12-4 3,6-3 25,9-22-14,0-10-16,-11-2 28,-11-1 8,-19-3 1,-11-1 46,-6 1 22,0 4 17,0 13-25,-8 6-18,1 15 20,3 3-55,2 12-8,0 37-7,-1 23 5,3 17 0,0 9 2,3 13 0,17 9 1,4 6 1,0 3-2,1-8 0,-5-8-20,-10-13-5,-10-20-13,0-22 6,-3-28 32,-26-19 0,-11-11 0,-7-22 17,-2-31-15,6-19 16,17-18-18,19-8 1,7-3 2,29 5-3,27 10 0,9 16 0,6 9 1,-7 19-6,-8 12 5,-12 9 0,-12 12-2,-12 6-48,-12 3-35,-4 0-70,-4 0-70,-10 1-28</inkml:trace>
  <inkml:trace contextRef="#ctx0" brushRef="#br0" timeOffset="22073.0024">19402 549 304,'0'0'64,"0"0"-25,0 0 61,0 0 3,0 0-41,0 0 0,-16-96-20,16 96-7,0 0-32,0 10-3,0 29 0,0 14 0,6 15 2,2 5 3,-4 2 1,1-2-8,-3-3 2,-2-1-57,0-6-21,0-7-90,0-15-20,0-13-70</inkml:trace>
  <inkml:trace contextRef="#ctx0" brushRef="#br0" timeOffset="22582.6807">19261 962 163,'0'0'97,"0"0"-31,0 0-23,0 0-30,0 0 1,0 0-2,44-38 23,-3 28-12,1-4-9,1-4 11,-10-1-2,-6-4 10,-7-7 24,-8-2-25,-8-6 21,-4-4-8,0-8-22,0-4 3,0 3-17,-2 5 6,0 22 4,2 14-16,0 10-6,0 13-6,0 34-5,6 25 14,-2 13 0,1 5 0,-3-9 4,0-11 0,2-12-4,2-17 0,-6-15 1,2-9-2,0-14 3,-2-3-2,1 0 37,-1-2-1,3-14-3,4-5-33,2-10 3,15 0-4,3-2 1,6 3 0,4 12 0,2 11-6,-3 7 4,-3 0-7,-6 19-13,-7 15 16,-7 6-20,-8 3-16,-5 0 1,0 0-56,-18-3 1,-8-4-29,-3-14-64</inkml:trace>
  <inkml:trace contextRef="#ctx0" brushRef="#br0" timeOffset="22904.1423">19912 996 453,'0'0'73,"0"0"-67,0 0 0,143-36 0,-87 23 6,2-4 5,-2-1-13,-10-2-4,-11-2 0,-19-2 3,-13 0 11,-3 4 28,-13 3 2,-16 8-1,-4 4-17,0 5 10,0 0-19,-3 27-16,3 13 10,4 4-9,10 2-1,9-2-1,10-6-1,10-2-3,31-6 2,26-11-28,27-15-21,22-4-69,9-23-83</inkml:trace>
  <inkml:trace contextRef="#ctx0" brushRef="#br0" timeOffset="23264.0903">21009 778 594,'0'0'68,"0"0"-63,0 0 5,0 0 28,0 0 0,-62 104-12,62-70-25,0-2 6,0-4-7,0-3 0,0-11 5,0-6-2,0-4-3,0-4 7,0 0-6,0 0 13,0-2 11,0-17-16,0-4-4,0-8-5,6 2 0,10-2 0,6 7-2,5 7 0,0 6 2,1 11 0,4 0-8,-7 0 1,1 16-1,-4 8 8,-1 5-27,-4 2 3,-1-2-38,-5-4-44,-5-6-30,2-9-57,-2-10-65</inkml:trace>
  <inkml:trace contextRef="#ctx0" brushRef="#br0" timeOffset="23585.8966">21370 842 228,'0'0'93,"0"0"-17,0 0-8,0 0-37,0 0 4,0 0-34,87 16 29,-80 24 8,0 0-30,-1-2 9,7-4-12,1-7-5,6-13 12,4-9-10,5-5-2,4 0 0,1-24 9,-10-6-9,-10-7 0,-14-4 0,0-3 22,-9 2-19,-20 2 11,-5 10 17,-2 9-5,4 12 9,3 9-35,6 0-4,6 0 1,3 15-59,9 5-21,5 5-46,14-4 7,32-4-61</inkml:trace>
  <inkml:trace contextRef="#ctx0" brushRef="#br0" timeOffset="24006.5216">22152 780 236,'0'0'200,"0"0"-74,0 0 15,0 0-40,0 0-35,0 0-40,-131-63 6,76 73-28,-5 23 2,1-1-2,13 4 0,10-1-4,20 0 0,12-3-7,4-6 1,0-6 6,20-10-3,16-8-8,3-2 2,15-12 9,2-17-3,-5-6-13,-8-5 9,-16-2 7,-15-4 0,-7-4 5,-5-8 2,0-15-7,0-7 6,-9 1-5,1 8 25,3 29-13,4 21 6,-1 16 36,0 5-52,2 5-3,0 36-10,0 23-1,2 20 9,18 7 2,3-4-1,2-8-4,-9-9-59,3-4-14,-4-6-60,-3-11-126,1-18-81</inkml:trace>
  <inkml:trace contextRef="#ctx0" brushRef="#br0" timeOffset="24322.6278">22293 828 439,'0'0'68,"0"0"-68,0 0 4,125-44 5,-59 30 16,3-3-4,1-2-2,-17-3-18,-12-1 7,-17 1-3,-19-5-1,-5-4 78,-10 3-15,-28 4-40,-15 20-13,-12 4-9,-7 10 3,4 28 10,6 13-16,15 3 18,20 0-20,20-2 0,7-6 0,34-2 5,26-6-10,21-13 5,21-20-17,25-5-14,16-26-103,15-20-104</inkml:trace>
  <inkml:trace contextRef="#ctx0" brushRef="#br0" timeOffset="25784.0676">1203 2605 151,'0'0'522,"0"0"-480,0 0-40,0 0 0,0 0-3,0 0 1,11 0-1,15 0 1,8-4 1,2-10 4,-5-4-1,-11 4 0,-13 1-4,-7 1 7,0 2-6,-27 4 6,-11 2-7,-4 4 0,-8 0 7,2 20-4,5 6 4,5 6-7,10 4 0,14 3-3,14 3 3,0-2 0,11-1-3,25-8-4,11-7-1,11-9-5,7-10-24,5-5-13,-2-5-33,-1-28-2,-9-4 17,-16-4-5,-17 3 49,-16 0 24,-9 2 0,0 4 60,-16 4 16,-2 9-9,4 9 15,7 7-11,5 1 5,2 2-76,0 0 6,0 5-13,18 19 6,9 2 1,6 3 0,10-4 6,4-4-11,9-8 5,6-13-29,-2 0 15,-3-13-24,-16-11 23,-18-2 10,-21 1-3,-2 4 6,-20 2 3,-22 9-1,-8 9 35,-4 1-33,1 11 19,9 24-21,8 9 9,7 5-12,9 9 3,9-3 0,11-1-7,0-6-9,11-4-25,16-6-49,-3-11-86,10-19-188</inkml:trace>
  <inkml:trace contextRef="#ctx0" brushRef="#br0" timeOffset="26204.0151">2106 2634 356,'0'0'307,"0"0"-283,0 0-24,0 0 0,35 115 1,-24-55 8,-4 2-6,-4-3 6,-3-1-2,0-7 2,0-3-9,-8-10 2,-3-11 2,3-15 2,1-5-6,0-7 15,-2 0 17,1-19-7,-6-13-25,-1-12 1,6-12 2,1-11-2,8-7-1,0-6 0,3 0-11,17 7 6,5 17 3,2 21 2,2 22-11,2 13-1,-2 9-9,-2 27 16,-10 13-11,-14 7 14,-3 2-23,-7-3-9,-29-11 15,-1-4-35,-9-8-8,2-5-19,1-8-134,5-6-24</inkml:trace>
  <inkml:trace contextRef="#ctx0" brushRef="#br0" timeOffset="26705.3809">2675 2740 374,'0'0'30,"0"0"-24,0 0 7,0 0 23,0 0-12,0 0 15,71-97-19,-71 71-3,0 1 26,-9 9-15,-20 9 22,-14 7-30,-3 0-16,-6 16 23,3 12-20,5 7 3,4 8 2,9-1-8,12 2-6,13-4 2,6-8 0,4-4-5,21-12 5,6-9-9,7-7 8,7 0-15,1-27 14,-3-11-4,-5 2 1,-11-4 4,-15 2 2,-5 2 5,-5 2 18,-2 10-12,0 10 9,0 6-2,0 8-9,0 0-10,0 17-8,0 12 8,0 7-1,0-2-2,0-3-8,18-2-23,3-9-35,5-6-18,-2-10-51,2-4-72,-2 0-39</inkml:trace>
  <inkml:trace contextRef="#ctx0" brushRef="#br0" timeOffset="27532.2576">2866 2627 225,'0'0'230,"0"0"-170,0 0-17,0 0-31,0 0 5,0 0-14,17 0 16,1 28 13,1 2-25,-7 0 8,3-2-9,-10-10-6,0 0 13,-5-6-11,0-7 1,0 0 3,0-5-2,0 0-4,0 0 6,0 0-5,0-8-2,0-10 1,11-5-4,5-6-2,4-3-1,0 1 7,5 3-1,-3 13-4,-1 8 0,-1 7 2,1 11-3,-5 19 6,2 10-10,-3-2 9,-1-3 1,3-3 0,3-9 0,3-5 0,6-13-28,5-5 17,5 0-19,9-33 18,-2-12-2,5-6-8,-10-5 20,-4-2 2,-12 3 0,-14 5 22,-11 12-18,0 10 26,-16 14 21,-11 14-7,-6 0-15,-2 12-29,-3 20 0,7 6 6,6 5-3,13-4-1,12-3-2,0-4 0,14-10-1,16-1 1,7-7 0,8-4-2,6-2-7,-2-3 1,-5 4 3,-17-1-24,-23 10-33,-4 5-1,-17 3 56,-26 3 5,3-9-35,7-4 35,8-8-2,15-3 4,7-5 17,3 0 1,3-20-11,26-13-7,8-9 2,7-8-6,4-2 4,-6-3 0,-8 9 16,-13 15 32,-4 9-4,-15 13 13,0 9-29,-2 0-9,0 2-19,4 24 0,-2 5 10,5 4-1,0 2-3,2-5-3,2-2-3,0-6 0,-2-2-38,0-8-64,-7-6-51,-2-8-113</inkml:trace>
  <inkml:trace contextRef="#ctx0" brushRef="#br0" timeOffset="27667.9982">3822 2276 424,'0'0'24,"0"0"-24,0 0-34,0 0-60,143 31-134</inkml:trace>
  <inkml:trace contextRef="#ctx0" brushRef="#br0" timeOffset="28350.1513">4132 2484 513,'0'0'16,"0"0"-13,0 0 33,0 0 44,-14 145-14,10-89-20,4 2-29,0-5 7,0-7-22,4-9-1,15-13-1,5-13 7,8-11-7,2-2 0,5-33 3,1-12-3,-7-12 0,-8-6 0,-14 0-2,-11 0 8,-2 7-6,-27 10 0,-9 16 0,-2 15 4,1 17-1,-2 0-3,9 23 0,8 7-6,10 0 3,14 3 3,0-4-12,21-5 12,12-5-51,11-11 15,6-8 1,1 0-8,-2-8 13,-9-13 9,-12 2 21,-7 2-1,-9 2 9,-4 4-2,-1 3 16,-3 6-18,0 2 17,4 0-13,0 4-7,5 28 31,6 8-26,3 11 16,0 5-17,2-8 5,0-4 10,0-10-20,-5-10 3,-1-16 2,-5-8 3,1 0-4,-1-27 37,5-12-36,3-5 14,-2-4-14,2-3 3,-2 2 25,-3 2-30,4 9 3,2 17-6,1 10 1,-1 11-8,5 11 7,0 28 0,2 14-7,4 8 10,-2 2-6,2-8-1,-1-4-93,-14-15-39,-5-12-166</inkml:trace>
  <inkml:trace contextRef="#ctx0" brushRef="#br0" timeOffset="28785.561">3263 2184 503,'0'0'52,"0"0"-52,0 0 0,0 0 4,0 0 2,0 0 3,15 82-2,3-75-1,-2 2 13,-3-9-8,-2 0 6,-3-12 50,0-12-21,-7 0-21,-1 3-19,0 4-5,0 6 13,0 11-14,0 0-74,-9 12-208</inkml:trace>
  <inkml:trace contextRef="#ctx0" brushRef="#br0" timeOffset="44399.9268">2046 4400 595,'0'0'35,"0"0"-24,0 0 20,0 0 37,0 0-35,0 0 22,-135-17-28,91 37 7,-6 4-16,-4 7-13,-2 4 14,4 4-8,5 1-5,14-4 15,11-4-17,10-4-2,12-2-2,0 0-1,10-3-3,23 0 4,14-1 0,13-1-1,4-2 1,-6-1-5,-13 3 5,-21-4-21,-21 6 20,-3 2 1,-36 8 0,-24 2 5,-16 8-5,-11-1-1,7-2-5,7-6-12,15-9 15,22-13 1,20-12 1,16 0-6,13-30-36,42-23-9,20-26 18,27-10-34,14-10-56,2 7-22,-12 12 76,-27 19 70,-31 22 23,-24 8 38,-15 12 36,-9 2 6,0-1 6,-2 3-39,-14 2-19,3 3 6,2 5-36,6 5 6,0 0-11,5 0-11,0 28-10,0 22 6,0 22-1,0 6 1,0 2 3,0-3-4,0-8 0,2-4-9,8-10 1,-3-6-51,-3-7-17,-2-10-59,-2-12-119,0-17-131</inkml:trace>
  <inkml:trace contextRef="#ctx0" brushRef="#br0" timeOffset="45466.1825">1885 4782 492,'0'0'63,"0"0"-23,0 0-40,0 0 2,0 0-2,0 0 14,169-7 5,-90 7 0,2 0-18,7-11 0,-4-3-1,-13-2-13,-13-1 9,-23 3 4,-15 3 0,-14 5 4,-6 4 37,-7 2 51,-20 0-43,-12 0-34,-11 21 10,-6 6-4,-1 16-11,6-2 12,8 3-14,16-1-4,12-9 3,15-4-7,0-9-2,4-2 1,23-9-2,4-7-3,7-3 6,7-3-2,-1-21-3,-5-4-2,-12-2 7,-10-2 0,-11 6 0,-4 5 1,-2 10 0,0 7 0,0 4 20,0 0-20,0 0 1,0 0-2,0 9-4,0 15 2,0 2 2,0-1 0,0-3 0,14-4 1,9-2-2,1-9 0,0-2 0,3-5-5,0 0 6,1-20 0,-2-12 0,1-9 1,-6-6-1,-5-6 0,-7-1 1,-5-1 2,-4-4-3,0 2 3,0 10 13,0 16-9,0 15 29,0 15 5,0 1-30,-3 1-11,0 34-1,-4 16 1,-2 20-5,4 3 7,5-2-2,0-6 0,2-9 0,19-11-5,0-11-11,3-6-31,-2-12-12,0-8-39,-2-9-15,-2 0 17,-3-2 28,-6-19 32,1 0 22,1-5 14,-3 0 9,3 0 22,-1 4 50,1 4 2,5 5-44,-3 1-8,5 6-19,-1 1-7,-3 1 5,1-1-9,-1 2 1,1-6 0,1-3 3,2-2 7,-5-6-12,3-4 7,-6 4 8,-2 3-5,-6 5 27,-2 3-3,0 4-7,-4 2 6,-12 3-18,-7 0-9,-3 24-5,-3 10 4,2 8-5,5 6 1,9 0 5,10-7-6,3-4 1,0-11-1,26-3 0,6-7-2,11-9-4,4-7-21,6 0-23,5-14 10,-9-13-66,-11-5-65,-21-2-23</inkml:trace>
  <inkml:trace contextRef="#ctx0" brushRef="#br0" timeOffset="45662.3545">2614 4648 561,'0'0'54,"0"0"0,0 0 0,0 0-51,0 0 2,0 0-5,147-70-6,-91 62-90,-11 2-88,-21 6-139</inkml:trace>
  <inkml:trace contextRef="#ctx0" brushRef="#br0" timeOffset="46875.9942">3728 4630 30,'0'0'79,"0"0"25,0 0 1,0 0-31,0 0 36,79-106 9,-79 98-14,0-1-11,-19 8-55,-10 1-4,-5 0-20,-9 11-7,-9 15 0,1 9-8,5 3 1,10 0 1,9 2-2,13-4 0,12-2-1,2-3-4,12-5 1,25-6-7,17-8 10,13-2-6,8-8-10,-1-2 6,-13 0-3,-26 0-5,-19 0 12,-16 3-7,0 11 1,-34 11 0,-19 3 11,-15 4-25,2 0 14,1-2 3,10-4 8,21-8 2,14-8-11,14-6 11,6-4-44,15 0-13,20-18 52,16-17 3,7-6-1,2-10 3,-4 4 0,-13 7 10,-11 8-7,-13 14 32,-9 11-2,-8 5-10,-2 2 13,4 0-27,7 20-5,1 13 22,3 13-22,3 6 12,-3 8 0,3 4-10,-7 8 18,-7 5-15,-4-1-6,0-4 7,-7-12-6,-9-14-4,0-12 0,3-12 2,7-7 6,2-12-5,2-3 6,0 0 25,2-23-18,-5-18-11,5-17-5,0-20 0,0-18-1,0-9 1,13-3 0,8 11-3,6 20 3,4 22 0,4 20-3,8 18-6,-1 9 4,-2 8 1,-5 0 4,-10 13-6,-9 11 0,-11-1 2,-5 8-5,0-1-4,-36 3 11,-13 2-8,-9-1-9,-3-10 9,3-1-30,11-9-14,15-7-22,16-2-11,16-5 3,0 0-85,31-9-88</inkml:trace>
  <inkml:trace contextRef="#ctx0" brushRef="#br0" timeOffset="47708.4275">4498 4941 320,'0'0'40,"0"0"4,0 0 52,0 0-35,0 0-9,0 0-12,60-76 0,-50 45-22,-3-1-8,-7 0 18,0 2-2,0 7-1,-10 4 17,-11 9-10,-6 10-3,-2 0-11,-8 12-17,-6 28 10,-1 11-8,2 7 3,7-3-1,15-6-2,14-5-4,6-10 1,3-8-2,23-8-4,11-10 4,6-8-4,9-8 4,1-24-7,-3-8 6,-13-2-1,-12-1 4,-14 4 0,-11 6 1,0 8 2,-2 9 15,-14 7-4,1 8-1,-2 1-13,0 5 4,3 26-8,-1 5 4,6 4 0,9-2-1,0-4 0,0-5-1,18-6-13,9-8-8,8-8 9,3-7-20,5 0-7,3-22 9,-3-10-16,-3-5 39,-9-2 4,-8-5 5,-13 1 5,-5 2 14,-5 4 24,0 11 5,-7 11-4,-8 8 4,6 7-15,-3 0-23,-3 22-10,0 16-3,-5 8 3,13 3 0,7-3 0,0-10 0,7-7-1,19-8-10,3-7 5,2-12-8,3-2 2,-1-2 10,-4-24-7,-4-2 8,-5-2-1,-7-1 2,-7 3 4,-3 6-4,-2 7 0,-1 7 13,0 8-13,4 0 0,0 1-5,3 30-2,1 6 2,8 12 7,4-2-2,9-6 0,7-7-3,2-10-9,0-14-72,-6-10 0,-12 0-98,-16-26-140</inkml:trace>
  <inkml:trace contextRef="#ctx0" brushRef="#br0" timeOffset="47911.8119">4955 4666 336,'0'0'151,"0"0"-69,0 0-27,0 0-55,0 0 0,0 0 38,67-10-1,-34 25-12,-4 5-5,-4-5-20,-10 5 6,-6 0-6,-9 2 0,0 6-1,0-1-51,-18-1-31,2-4-42,7-9-65</inkml:trace>
  <inkml:trace contextRef="#ctx0" brushRef="#br0" timeOffset="48177.1052">5857 4325 693,'0'0'82,"0"0"5,0 0-28,0 0-38,0 0-13,-34 110-6,32-29 36,0 3-22,2 4-15,0-4 8,0-6-7,0-3-4,0-9-4,0-8-62,0-6-10,0-14-108,-22-14-84</inkml:trace>
  <inkml:trace contextRef="#ctx0" brushRef="#br0" timeOffset="48425.1929">5354 4600 624,'0'0'95,"0"0"-36,0 0 55,0 0-81,0 0-12,0 0-21,53-43 4,50 32-1,37-7-3,25-8 0,3-2 4,-16 3-4,-28 10-6,-49 8 5,-41 7-48,-34 5-49,-36 33-13,-45 9-21,-21 11-218</inkml:trace>
  <inkml:trace contextRef="#ctx0" brushRef="#br0" timeOffset="49253.7627">6018 5057 696,'0'0'68,"0"0"-64,0 0 0,0 0 18,136-120-20,-101 75 3,-4 2 14,-8 4-12,-11 9-6,-12 11-1,0 8 1,-16 11 1,-24 0-2,-10 6 0,-3 20 0,1 1 5,17-2-5,17-1 0,18-5 1,0-1-4,23 0 3,21-1 0,10-5 2,4 3 0,-3-1-2,-10-2 0,-16 0 0,-11 1-3,-10-1 3,-3-3 0,-1-1 0,-3 1 3,3-4-6,3 1 1,6-2-30,12-4 24,14 0-6,17-15-26,11-11-36,7-1 44,-5-4-4,-13-1 0,-16-2 36,-11 3 3,-14 4 10,-10 3 40,-5 8 49,0 2-30,-9 5 3,-16 4-36,-6 3-17,-5 2 10,-4 0-22,5 2 4,6 20 8,8 5-21,11 4-1,7 5 0,3 1 0,3-3-4,21-3 4,10-2-4,1-9 0,5-6-35,3-10 15,3-4-6,8-4-4,2-22 22,0-6 11,-6-4 1,-8-5 3,-7-3 0,-6 0-3,-13 0 1,-6 12-1,-10 9 30,0 8-1,-16 11 4,-8 4-11,-6 0-21,-1 28-1,-2 9 4,8 7-3,13-5 13,12 2-14,6-10 0,37-8 2,28-7 0,20-14-4,25-2-1,16-10-11,4-19-40,-13-7-92,-34-2-210</inkml:trace>
  <inkml:trace contextRef="#ctx0" brushRef="#br0" timeOffset="50273.6605">1245 5511 532,'0'0'36,"0"0"-34,167-41 15,-80 31 19,16 3 0,19 2 5,25-1-16,16 2 7,15 4-20,15 0-9,5 0 14,13 0-13,1 0 5,5 0 0,14 0-3,2 0-1,12 0-5,-2-2 4,-2-4-5,-6 0 1,-9 3 0,-8-2-1,-4 3 6,-11 2-7,-12-5 2,-18 5 0,-22-7-2,-22 0 4,-24-2-2,-18 1 0,-23 0 2,-14 1-2,-13-5 2,-3 3 0,-3-4 20,5 0-18,8 2 8,4 2-12,2 2 10,4 6-11,-3-1 1,-2 2 0,0 0 1,3 0 1,1 0-2,5 0 0,4 3 1,-2 1-2,-1-4 1,-4 0 0,-15 0-3,-13 0 4,-15 0-1,-10 0 0,-2 0-1,-5-2-10,-31-3-20,-12 3-81,-13 2-27,-11-5-31,6 0-99</inkml:trace>
  <inkml:trace contextRef="#ctx0" brushRef="#br0" timeOffset="62141.9159">3028 1724 94,'0'0'112,"0"0"-79,0 0-31,0 0-1,0 0 25,0 0 13,0 0 11,94-18-7,-72 8-13,7 4 8,-2 1-20,-2 5-6,0 0-1,-6 0-7,4 0 5,-1 0 3,5 0 7,9 7 17,3-1-12,17 1-6,13-2 1,20 2-12,21-5-5,15 3-2,17-5 4,12 0-5,7 2 2,-1 1-1,-11 2 1,-11 1 4,-8 0-8,-12-1 3,-5-5 0,3 1-1,7 2 1,10-2 0,4 1 0,-3 0 5,-5-2-10,-7 3 5,-3 0 0,-15 1-1,-5 4 3,-11 1-2,-3-4 0,0-1 0,4-4-3,5 0 3,2 0 0,7 0-1,1-7 1,8-5 0,-1 1-3,-5 3-5,-9 1 3,-14 2 5,-17 5 0,-10 0-4,-16 0 4,-13 0 0,-9 6-20,-3 5-19,1-6 38,6 4 1,9-4 0,12 0-2,7-1 2,18-3 0,5 3-3,4-2 6,-2 2-4,-4 0 1,-9-4 0,-6 0-5,-13 3 10,-18-3-10,-10 0-6,-10 0-40,-5 0 47,6 0 3,-3 0 1,3 0-7,-1 0-10,-4-3 15,2-1 2,-3 3-25,0 1 16,0 0-98,0 0-71,-4 0 69</inkml:trace>
  <inkml:trace contextRef="#ctx0" brushRef="#br0" timeOffset="64105.5536">8396 2005 54,'0'0'78,"0"0"-61,0 0 31,0 0-17,0 0-28,0 0-3,0 12 18,0 10 26,0-1-7,0 6-11,2 5 1,3 2-6,-1 4-6,4 5 1,-6 3-15,2 4 2,0 6 5,-2 4-8,-2 0 8,0 8 0,0 6-4,0 4-1,-2 6-3,-6-1 0,-2-4 8,6-1-6,-1-4-1,5-2 0,0-4 2,0 2-3,0-1 0,0 4 0,0-3 0,0-1 2,0-4-2,0-2 0,0-1 5,0 1-10,0-1 5,0 0 0,-2 1 4,-2 0-4,-2 1 0,1-1 1,0-3 3,1-4-4,4 0 0,-3-3 2,3-3 1,0-6-2,0-4-1,0-4 0,12-2 9,-1 2-9,0-3 5,1-1-2,-6-2 0,0-4-1,0-4-2,-3-3 0,-1 1 2,-2 1-2,0-2 0,0 6 0,0 1 3,0 4 4,0 3-7,0 0 57,0-3-50,3-1-4,2-5-3,-1-1 0,-1 1 3,3 0-2,-2-1-1,0 5 0,-2-5 8,2 4-8,-3-3 0,-1-2 2,3 2 6,-1-2-5,0 0-3,-2 0 0,0 0 4,0 2-8,0 2 4,0-2 0,0 1 2,0-3 4,0-1-6,2-1 0,1 1 13,1-5-16,-1 2 3,2-1 0,-1 0 2,-2-3 0,2-1-2,0-6 0,1 3 3,-1-1-5,-2 2 2,-2-2 0,0 3-1,2 2 6,0 1-5,1 3 0,-3-4 1,3 0-1,-2-1 0,-1-4 0,3 3-1,-3 0 4,0 2-3,2 1 0,0-3-8,1-3-5,-1-1 4,0-1-60,-2-5-22,0-2-88</inkml:trace>
  <inkml:trace contextRef="#ctx0" brushRef="#br0" timeOffset="64445.3225">8365 5789 191,'0'0'210,"0"0"-203,0 0-2,0 0-5,0 0 15,0 0-8,0 68 31,0-50-13,0 0-8,13 1 13,2-2-21,4 1-5,-1-2 1,2 0 0,-3-2-10,4-1 5,-1-3-78,6-2-5,2-8-116</inkml:trace>
  <inkml:trace contextRef="#ctx0" brushRef="#br0" timeOffset="64668.5582">8867 5854 32,'0'0'56,"0"0"-5,0 0-22,0 0 39,0 0-9,0 0-27,-92 73-1,62-51-27,-5-1-8,-1-3-35,-1-7-207</inkml:trace>
  <inkml:trace contextRef="#ctx0" brushRef="#br0" timeOffset="67225.1957">6685 6515 350,'0'0'32,"-181"75"-16,80-6 32,-5 10-9,2 11 10,7 0-13,10 8-6,20 3 1,18-6-24,23-4-6,21-13-1,5-12-3,21-10 2,23-13-4,18-11-15,13-14-4,17-15 1,3-3-1,2-12 5,-11-18 4,-14-3 15,-16 1-3,-14-2 3,-15 8 7,-12 3 20,-7 7 9,-8 6 22,0 4-10,0 4 19,0 2-34,0 0-17,-3 0-16,-4 11 1,-4 20-1,0 7 0,5 4 0,6-1-4,0-9 4,15-5 0,10-2-4,12-9-4,6-9 2,10-4 4,-5-3-15,-5-6 15,-14-18-2,-12-11 4,-13-2 10,-4-7-8,0-3 10,-16 3-9,-15 7 5,-5 10-3,-13 13-5,-2 14 1,-5 0-6,0 16-12,14 12-12,11 2-37,22 0-60,9-3 20,11-10-85,29-5-58</inkml:trace>
  <inkml:trace contextRef="#ctx0" brushRef="#br0" timeOffset="67774.2027">7046 7371 280,'0'0'254,"0"0"-196,0 0-29,0 0 31,0 0-19,0 0-36,0 10-5,0 22 10,0 7-10,0 1 0,0-3 9,0-2-7,0-7-2,0-9 0,0-6 2,2-5 4,-2-7-6,2-1 0,-2 0 4,0 0 17,2-11-4,3-9-15,1-8 3,9-3-2,4 5-3,1 2 0,2 14-23,-6 6 23,-3 4-22,0 0-3,-2 9 23,1 9-18,-6 1 18,-1-1 2,-2-1-12,0-5 6,-1-5 6,-2-4 0,0-2 0,0-1 5,0 0-5,0 0 6,4 0 1,0-9 2,9-12-9,5-3 0,1-2 1,4 2 2,4 6-3,0 4 0,6 11 0,3 3-4,-5 0 4,0 8 0,-10 10-6,1 2 6,-9 3-1,-8 0-14,-5 5-38,0-2-35,-10-2-46,-16-2-55,3-13 13</inkml:trace>
  <inkml:trace contextRef="#ctx0" brushRef="#br0" timeOffset="68224.2659">7773 7433 376,'0'0'156,"0"0"-94,0 0-40,0 0-17,0 0 59,-27 119-20,9-61-4,5 2-15,3 2-19,4 1 14,6-2-19,0-1 0,0-5 3,0-9-4,0-10 0,0-11-23,0-10-16,-5-9 23,-3-6-1,-2 0 17,-6-12 11,1-18-4,2-12-4,-1-11-2,6-9 1,8-6 7,0-3-5,8-1 0,21 7 3,7 16-2,6 13-3,6 17-2,0 9 2,4 7-5,-6 3 3,-1 3 0,-12 15-2,-8 6-1,-16-1 2,-9 1-3,0 1-6,-15-4 3,-20 2-6,-2-2-9,-7-10-13,1-3-47,5-8-18,10 0-60,16-14-174</inkml:trace>
  <inkml:trace contextRef="#ctx0" brushRef="#br0" timeOffset="68429.3111">8100 7008 455,'0'0'144,"0"0"-86,0 0-31,0 0-18,0 0-8,0 0 45,69 100-1,-49-33-26,-2 3-10,-5 4-5,0-2-4,-6 2 0,-2-3-50,-5-3-33,0-6-96,-23-14-81</inkml:trace>
  <inkml:trace contextRef="#ctx0" brushRef="#br0" timeOffset="68935.9877">8307 7657 419,'0'0'48,"0"0"-46,0 0 5,150-49-5,-103 37 0,-3-2 7,-9-1-9,-4 1 19,-11 0 14,-8-1 6,-10-2 9,-2 0 9,0-2 6,0 3-13,-14 2-38,-3 6 15,2 4-9,-4 4-16,4 0 2,-1 8-4,5 19 0,4 6-2,6 6 0,1-3 1,0-4 1,11-3 0,11-5-8,6-7-5,6-8 2,6-9 3,2 0-16,3-23 15,-5-12-2,-6-7 11,-5-5 0,-5-14 1,-6-8-1,-5-14 0,-4-5 6,-7 3-2,-2 9 9,0 20 17,0 22 42,-4 17-27,2 12-3,-1 5-41,3 24-1,0 27-6,0 20 6,0 11 0,0 9-2,10-1 2,5 3-14,-4-5-22,-3-4-66,-8-12-23,0-19-106</inkml:trace>
  <inkml:trace contextRef="#ctx0" brushRef="#br0" timeOffset="69111.9896">8903 7429 643,'0'0'60,"0"0"-55,0 0-9,0 0 4,156-6 0,-90 6-39,3 0-108,-1 0-50</inkml:trace>
  <inkml:trace contextRef="#ctx0" brushRef="#br0" timeOffset="69762.7027">9353 7461 352,'0'0'118,"0"0"-81,0 0 26,0 0 25,0 0-13,0 0-63,14-8 1,14-8-18,4-1 5,1-4-27,-9 5 26,-13 0-6,-11 3 7,0 4 22,-17 4-16,-17 5 17,-8 0-19,-10 11 7,-1 13 17,4 8-22,11 2 9,13 0-15,15-2 1,10-1-8,0-5 7,29-4-25,6-11-2,11-9-49,4-2-23,-3-7-14,-9-15 33,-14-7 55,-6 3 25,-4 1 2,-6 0 12,-1 4 27,-5 6-13,0 7 50,-2 4 8,2 4-11,4 0-70,2 0-2,5 4-2,3 14 5,1 7 4,4 4 3,-8 3-12,1 4 30,-11-1-21,0-6-1,-3-2 10,0-9-14,0-6-5,0-8 5,0-4-4,0 0 49,0 0-5,0 0-1,0-12-1,2-12-42,12-11 1,12-10-2,13-12-2,7-1-1,8 2 3,-3 14 0,-7 18-3,-8 16-1,-7 8 3,-4 6-6,-1 24-1,-1 12 3,-4 2 5,-3 4-15,0 3-2,-7-5-28,0 2-41,-9-8-117,-3-12-112</inkml:trace>
  <inkml:trace contextRef="#ctx0" brushRef="#br0" timeOffset="70692.5505">10184 7479 634,'0'0'0,"0"0"-23,0 0 16,152-32 0,-112 18-5,-5 1 12,-6-7 0,-13 6 3,-12-5 3,-4 5 43,0 0 12,-6 0-27,-14 8 5,-7 2-14,-2 4-23,-2 0 10,2 24-9,1 8 0,9 6-1,5 5 1,10-2-3,4-1 0,0-1-2,2-7 1,21-8 1,0-7 0,14-12 0,7-5-12,8 0 10,10-17 0,3-12-2,-7-8 0,-5-6 4,-3-10 0,-4-7 2,-1-6 4,-1 2-10,-18 4 4,-12 16 0,-14 12 9,0 9 14,-15 14 4,-14 6 2,-2 3-28,-3 12-2,-1 19-2,6 8 2,11 5-5,4 1 6,13-3 0,1-2-2,0-3 3,23 0-2,18-4 1,5-6-8,10 0 6,-6-5 0,-11-4 2,-14-3 0,-16-2-7,-9-3-15,0-1 8,-29 2-2,-7-2 2,3-2-18,4-7 19,8 0 12,11 0-17,5 0 14,5-13 0,0-8-1,18-8 4,20-3 2,12-4 3,13-4-4,3-2 2,3-4-3,-1 0 2,-7-2 16,-10 1 2,-20 6-8,-19 3 26,-12 3-1,0 11-11,-5 8 14,-16 12-30,-2 4-4,0 0-5,3 10 0,5 18 0,5 11 0,10 7-3,0 0 0,2 0 3,29-4 0,17-2 0,16-2 3,12-6-3,-2-1 31,-18-6-21,-25 0 5,-31 3-15,-21 8 0,-58 10 4,-42 14-4,-32 0-99,-13-8-218</inkml:trace>
  <inkml:trace contextRef="#ctx0" brushRef="#br0" timeOffset="90380.7619">542 4810 208,'0'0'87,"0"0"-35,0 0 10,0 0-10,0 0 22,0 0-2,0 0 23,-19-18-53,19 14 25,0 4-47,0 0-4,0 0-16,0 0-12,0 0 10,0 17-10,0 4 12,0 8-1,0 0 8,2 0-7,9-10 0,1-4 0,-1-7-9,2-2 9,5-5 0,7-1-1,8 0 3,15-32-2,15-12 3,11-11-1,3-12 4,0 8-6,-13 6-17,-17 19-7,-18 17-50,-18 17 0,-11 0-86,-20 17-60,-36 15-41</inkml:trace>
  <inkml:trace contextRef="#ctx0" brushRef="#br0" timeOffset="90732.1755">467 4833 435,'0'0'26,"0"0"41,0 0-64,0 0 17,0 0-17,0 0 9,-10-17-11,10 17-1,0 17 0,0 10-6,0 5 12,5 1-6,3-3 0,2-4 1,2-4-1,-2-5 0,7-6 0,-2-5-1,4-6 13,9 0-12,6-6 38,12-22-17,12-14 28,6-6-28,7-2-19,-7-1 5,-14 17-7,-21 12-7,-15 16-2,-14 6-78,-14 13-32,-32 19-36,-28 9-15</inkml:trace>
  <inkml:trace contextRef="#ctx0" brushRef="#br0" timeOffset="91099.2021">311 4957 332,'0'0'63,"0"0"5,0 0-43,0 0-21,0 0-2,0 0-2,-2-4 0,15 42 11,7 12 8,-6 1-2,0-7 3,-2-9-13,-1-8-7,1-14 0,-3-3 6,-3-6-3,6-4 1,8 0 7,24-36 50,19-26-3,20-19-29,8-6-5,0 5-16,-9 17 3,-17 17-10,-22 20-1,-19 14 0,-15 9-1,-9 2 1,0 1-16,0 2-49,0 0-13,-4 18-65,-19 8-1,-6-4-105</inkml:trace>
  <inkml:trace contextRef="#ctx0" brushRef="#br0" timeOffset="112871.6447">5809 8779 459,'0'0'42,"0"0"8,0 0 17,0 0-49,0 0 32,0 0-14,0 0-33,120-28 16,-27 17 1,16 4-13,1 0 8,-5 7-15,-17 0 0,-16 0-1,-25 0-27,-18 0-21,-20 10-71,-9 1 0,-7 3 48,-33 4-1,-14-3-61,-6 2-31</inkml:trace>
  <inkml:trace contextRef="#ctx0" brushRef="#br0" timeOffset="113085.759">6214 8837 94,'0'0'119,"0"0"25,0 0-55,0 0-32,0 0 64,0 0-48,-4-22 14,4 18-35,0 4-6,-3 0-39,3 0 2,0 5-18,-2 32-2,-4 19 11,-2 16 1,1 8 2,1 1-3,0 1 0,-4 1-23,-3 0-23,3-4-95,-5-16-88,9-17-172</inkml:trace>
  <inkml:trace contextRef="#ctx0" brushRef="#br0" timeOffset="113298.5089">6450 9278 620,'0'0'73,"0"0"-4,0 0-69,0 0-4,0 0 1,0 0 3,0 0 1,21 76-1,-17-42 2,0 3-5,1-5-88,-1-6-48,-2-10-30,-2-9-161</inkml:trace>
  <inkml:trace contextRef="#ctx0" brushRef="#br0" timeOffset="113941.4247">6550 9025 277,'0'0'18,"0"0"-2,0 0-16,0 0-62,0 0 36,0 0 21,39 36 3,-24-14-27,3-1-28,-5-10 28,-2 0 26,-3-6 3,-6-5 34,-2 5 33,0-5 57,0 4-21,0 4-69,4 4 6,2 10 52,4 8-50,3 5 30,-2 4-39,-3-1-15,0 1 1,-8-5-11,0-5-7,0-2-1,0-11 2,0-6 3,0-6-3,0-4 0,0 0 27,0 0-9,0 0 26,0-16-29,6-12-5,13-7-14,4 1 2,2 8 0,0 10-1,-5 10-7,-5 6-1,-4 0-10,1 10-2,-4 11 14,1 0 6,-7 4 1,3-8-9,-5-5-4,0-4 10,0-5-5,0-3 2,0 0 6,0 0 0,0 0 6,0 0 9,0-7-12,0-7-4,3-5 1,7-2-2,7 1-1,-2 2 3,2 8 0,1 6-1,-2 4-9,-1 0 10,1 13-6,-3 11-13,-3 3 9,-10 6-43,0 1-5,-5 2-33,-18-4-37,-1-8-35</inkml:trace>
  <inkml:trace contextRef="#ctx0" brushRef="#br0" timeOffset="114301.7084">7198 9411 580,'0'0'51,"0"0"-51,135-26 1,-75 15 8,-2 0-1,-4-6 1,-6 1 13,-7-4-15,-14 0-7,-14 0 6,-11-1-2,-2-2 47,-13 5-22,-16 6-9,-7 7 3,0 5-16,-4 0 4,3 21-11,6 11 2,6 6 8,11 4-8,10-6 1,4-2-3,2-5 2,24-9-2,8-6 0,5-9 0,3-5-5,3 0-5,10 0-76,3-14-33,0-8-92,-5-4-170</inkml:trace>
  <inkml:trace contextRef="#ctx0" brushRef="#br0" timeOffset="115223.6733">8940 8799 295,'0'0'115,"0"0"-34,0 0 45,0 0-4,0 0-69,0 0 8,-51-87-57,4 126 3,-15 21-1,-16 12 5,0 9-11,7-6 0,20-8 20,18-9-21,21-12 1,12-4 0,0-6-3,26-5 3,21-4 0,13-13 0,14-7-18,9-7 12,3-2-14,-1-24-17,-11-8 31,-18-5-32,-19 1 38,-19 1-4,-16 6 8,-2 9 5,0 8 10,-2 5 0,-3 9 31,1 0-49,-9 3-1,-5 24 0,0 12-5,-4 3 0,14 2 5,6-4 0,2-2 0,0-8 5,0-6-5,17-3 0,1-12-3,5-5-4,4-4 7,0 0 0,7-22 7,-8-11-4,-1-9-4,-14-7 1,-11-1-9,0 1-1,-25 8 10,-10 9-6,-10 13-8,-6 17-3,7 2 2,3 7-25,12 15-41,20 2 4,9-2-36,0-5-1,29-3-34</inkml:trace>
  <inkml:trace contextRef="#ctx0" brushRef="#br0" timeOffset="115734.227">9348 9138 372,'0'0'133,"0"0"-80,0 0-29,0 0 47,0 0-43,0 0 3,74 60 6,-65-32-34,-3-5 17,-2-2-20,-1-3 3,0-8 2,-1-3-5,0-5 0,-2-2 8,2 0 4,-2 0-10,0 0 6,4 0-5,3 0 34,9-17-35,9-5 1,4 3-6,-1 2 3,-1 7-14,-8 8-3,0 2-8,-4 0 21,-1 0-2,-5 12 6,-3 0-5,-1 5 4,-5-8 1,0-1 0,0 0 0,0-4-4,2-1 7,2-3-3,1 0 0,2 0 2,7 0-2,6-5 0,15-11 2,-2-7 2,8 0-4,-6 0 0,-8 9 4,-9 2-2,-7 9-4,-6 3 0,-3 0-7,0 3 5,-2 20 4,0 3 0,0 2-3,0 0-48,0 0-32,0-2-73,0-8-34</inkml:trace>
  <inkml:trace contextRef="#ctx0" brushRef="#br0" timeOffset="116162.3423">10084 9222 458,'0'0'134,"0"0"-44,0 0-35,0 0-5,0 0-39,0 0-1,34 54 4,-17 0-5,-3 10-6,-10 0 6,-4-2-5,0-4-4,0-3 0,-6-11 0,-6-12 1,1-12-1,5-9 3,3-11 6,3 0-6,-2 0 40,2-26-7,0-15-26,0-13-14,9-13 4,22-4 0,9-11-2,3-3-15,1 9 14,-4 14-6,-6 22 9,-6 19-5,-9 17 5,1 4 0,-7 4-5,-6 23-4,-3 5 7,-4 6-3,-9 6-9,-29 0 7,-11 0-16,-6-7 2,-1-5 0,0-9-45,11-4-16,9-12-26,17-7-8,14-2-40</inkml:trace>
  <inkml:trace contextRef="#ctx0" brushRef="#br0" timeOffset="116373.4144">10606 8707 589,'0'0'60,"0"0"-20,0 0-29,0 0 0,6 136 63,-6-60-37,0 4-32,0 3 7,0-3-12,0-2 0,0-6-11,0-2-17,0-8-82,0-12-59,0-17-86</inkml:trace>
  <inkml:trace contextRef="#ctx0" brushRef="#br0" timeOffset="117009.852">10739 9344 547,'0'0'74,"0"0"-58,0 0-15,141-25-1,-81 25 15,2-3-11,-1-3-4,-1-2 0,-9-6 5,-11-2-3,-17-4-2,-17-6 0,-6 3 3,-6-4 4,-21 8 3,-7 7 36,-6 11 9,-4 1-42,-2 6 11,2 18-24,7 10 14,5 0-23,12 5 9,9-4 0,11 2-3,0-5-5,11-4-14,19-6-16,10-9-29,13-3 17,5-10-48,6 0 4,1-15-61,-1-17 7,-1-7 92,-3-7 32,-9-4 4,-13 0 20,-18 6 25,-14 12 84,-6 13 110,0 7-121,0 8 1,0 4 0,0 0-98,0 13 5,0 15 13,0 5 3,0 4-6,15-7-11,2-5-5,4-6 0,5-7 6,8-5-11,6-4 5,-2-3-26,-4 0 10,-15-10-46,-13-12 56,-6 0 4,0 3-6,0 5 3,-6 9 5,-11 5 0,-10 0-6,-12 14 5,-11 16 1,-8 10 0,-3 4 6,1 0-16,4 0 10,5-1-66,11-12-54,17-7-196</inkml:trace>
  <inkml:trace contextRef="#ctx0" brushRef="#br0" timeOffset="117228.4797">11943 9150 684,'0'0'159,"0"0"-86,0 0-33,0 0-40,0 0-7,0 0-3,0 39 10,-6 2 0,3 3 0,3 1-13,0 1-23,-7-5-41,-3-4-64,0-13-16,-3-15-89</inkml:trace>
  <inkml:trace contextRef="#ctx0" brushRef="#br0" timeOffset="117384.2286">11766 8763 508,'0'0'115,"0"0"-102,0 0-13,0 0-20,0 0-11,135 16-13,-79 2-114</inkml:trace>
  <inkml:trace contextRef="#ctx0" brushRef="#br0" timeOffset="117605.5972">12217 8698 561,'0'0'128,"0"0"-70,0 0-20,0 0-13,0 0-23,0 0 13,-2 141 8,2-53-5,2 4-4,-2 0-10,0-5-4,-4-7 0,-19-4-8,-9-5-10,0-6-59,-2-6-75,8-21-120</inkml:trace>
  <inkml:trace contextRef="#ctx0" brushRef="#br0" timeOffset="118269.8349">12107 9177 230,'0'0'419,"0"0"-339,0 0-67,0 0 8,119-63 25,-63 50 5,6 2-49,5 1 6,-3 1-6,-6 6-1,-10 3-1,-15 0 0,-15 0-8,-7 14 7,-11 10-3,0 8 4,0-2 0,0 0 4,0-4-5,-3-6 1,2-3 0,1-8-2,0-3 4,8-6-2,15 0 2,6 0 4,6-18-6,3-8 0,0-6 0,-2-4 4,-5-4 1,-8 3-5,-4 10 0,-10 8 8,-2 12-8,-4 7 0,-1 0-8,-1 31 7,-1 23-6,0 18 7,0 9 0,0 5 6,0 0-9,0-3 3,0 0 0,0 1 0,-22 6 0,-5 0-4,-5-4-4,2-10-26,-3-18 13,-5-14-4,-9-14 25,-5-16-16,4-10 26,1-4-10,13-26 36,5-21-7,14-23 18,13-20-34,2-16-12,46-3 6,28 0-7,18 12 0,14 15-5,6 13 10,8 7-6,9 13 1,8 5 0,3 12-9,-10 7-43,-28 13-44,-33 7-117,-51 5-150</inkml:trace>
  <inkml:trace contextRef="#ctx0" brushRef="#br0" timeOffset="124239.1175">6486 10548 92,'0'0'95,"0"0"-5,0 0-43,0 0 43,0 0-30,47-121 29,-47 97-16,0 2-24,0 6 5,-4 4-18,-17 6-19,-11 6-1,-10 0-15,-13 20-1,-14 18 0,0 6 5,4 4 1,16-2-6,20-4 0,14-5 7,13-5-7,2-4 0,2 0 0,31-3-7,11-2 1,8-3 6,1-2 0,-6 0-1,-13-2 1,-17 2 0,-17 2-9,0 6-16,-35 5 13,-21 2 12,-13-1-2,-10-1 2,-1-3-38,7-4 33,13-1-23,16-9-41,20-5 24,16-3-30,8-6-68,20 0 19,25-8-20</inkml:trace>
  <inkml:trace contextRef="#ctx0" brushRef="#br0" timeOffset="124660.6265">6403 10890 390,'0'0'76,"0"0"-10,0 0-38,0 0 11,0 0-25,0 0-7,25 46 32,-21 3-8,-2 3 12,-1 7-23,-1-7-19,0 1 24,0-5-21,0-8-1,0-8 3,0-11-1,0-9-9,0-11 4,0 2 0,0-3 16,0 0 4,-3-16 20,-6-16-34,-1-11-2,5-10-8,5-10 0,0-10 4,11 1-8,16 5 8,0 10 0,4 17-6,0 16 0,3 11 3,-1 13-3,-2 0 0,-4 0-3,-7 9 4,-7 11-14,-11 4 1,-2 4-35,-12 0-2,-29 2 5,-8-2-32,-2-3 23,9-4-24,11-2-6,15-9 23,16-5-83</inkml:trace>
  <inkml:trace contextRef="#ctx0" brushRef="#br0" timeOffset="125470.2321">7084 10972 334,'0'0'86,"0"0"-46,0 0 49,0 0-17,68-104 19,-68 87-55,-13-2-17,-16 5 20,0 6-20,-14 8-11,2 0 13,-7 12-18,0 17-3,3 8 0,9 5 4,9-1-3,14-1-1,10-7 0,3-2-1,8-5-12,21-10 3,4-8 0,7-8-18,5 0 23,-3-20 2,1-10 3,-5-6 5,-7-6 3,-9 0-3,-9 1 4,-6 13-7,-7 7 16,0 14 0,0 7-13,0 0-5,0 0-10,0 14-11,0 16 17,-10 7 4,10-1-1,0-5 1,0 0-20,12-7-6,13-7-47,6-6 3,6-10-35,9-1 9,-6-1-51,2-19-7,-13-8 83,-10-7 71,-2-3 47,-6-8 52,2-2 29,-6 4-29,-3 10-2,-4 14 22,0 11 4,0 9-53,0 0-47,0 1-23,0 24-10,-11 14 10,0 6 4,4-5-3,7-2-1,0-8 0,5-2-3,17-11-8,3-6-8,8-11-25,7 0 13,5-11-4,1-16 21,-1-8 9,-13-3 9,-9 2-4,-11 2 20,-11 8 8,-1 8 3,0 12-4,0 6-1,0 0-26,0 6-8,0 26 7,0 10 1,0 7 0,10 1 0,8-7 2,9-2-2,2-7 0,0-8-37,2-6-28,-5-10-40,-1-10-49,-9 0-11</inkml:trace>
  <inkml:trace contextRef="#ctx0" brushRef="#br0" timeOffset="125657.8711">7832 10752 453,'0'0'86,"0"0"-78,0 0-1,116-10 27,-67 15-30,-5 9 8,-10 5-12,-12 1 0,-15-1-9,-7 6-14,-31 3-48,-29 2 5,-16 0-158</inkml:trace>
  <inkml:trace contextRef="#ctx0" brushRef="#br0" timeOffset="126572.2722">9277 10479 330,'0'0'106,"0"0"9,0 0-39,0 0-18,-131-6-14,68 44-41,-9 16 26,-7 7-1,5 5-25,21 0 32,8-5-33,19-2-1,14-5 2,8-5 1,4-5-4,2-8 0,27-10-50,13-10 7,12-12-38,12-4-30,5-6 53,1-24 9,-10-9 0,-8-4 44,-16-6 5,-9 1 42,-12 7 10,-7 9-3,-8 15 59,-2 11-32,0 6-10,0 0-66,0 14-19,-12 18 19,-3 12 2,-1 2 6,9-2-5,7-5 3,0-5-10,0-7 4,15-7 0,6-13-8,6-5 8,6-2 0,3-8 9,-2-18 5,-3-10-16,-9-2 2,-8-6-1,-10 3 1,-4 6 0,-4 4 3,-28 13-7,-10 9-14,-9 9-13,-3 0 6,5 15-36,9 7 22,18 4-9,17 1-12,5-4-12,12-7-46,34-7-3,4-9-4</inkml:trace>
  <inkml:trace contextRef="#ctx0" brushRef="#br0" timeOffset="127463.349">9493 10892 136,'0'0'135,"0"0"-4,0 0-17,0 0-10,0 0-8,0 0-71,47-34-19,-39 54-12,4 4 13,6 4 5,-2-3-12,-2-4 5,0-3-1,-2-4-2,-6-5-2,-1-3 2,-2-6 4,-3 0-6,0 0 7,8 0-4,1-2 35,6-18-22,10-9-16,2 1 2,2 2 1,-1 8-6,-3 6-2,-2 6-8,-8 6 13,-2 0-18,-6 0 12,2 12-1,-5 4 0,-4 2 5,0-2 2,0-3 0,0-3-2,0-6 2,0-3 0,0-1 9,0 0-5,2 0 6,5-5 3,0-12-6,1-1-10,4-2 9,-3 7-4,2 0-2,-3 7-2,2 6 1,-1 0-13,2 0-21,3 19 32,-3 4-15,-1 5-13,0-3-18,-4-1-31,3-6-17,0-8 31,0-10-11,2 0 40,7-6 28,4-21-5,3-5 14,1-4 15,-3 0 30,-5 0 16,0 10 18,-12 8 27,-4 13 5,-2 5-10,0 0-83,0 25-18,0 23 0,0 18 6,0 13 12,-4 3-3,-5-5-12,3 1-2,-2-8-1,-1-10 7,1-11-7,-1-14 0,2-15 0,5-10-6,-3-10 18,1-2-12,-1-28 5,-1-16-2,4-12-5,2-10 2,0-11 0,7-6-10,17-4 1,3 2 1,7 9 5,-3 18-14,-2 22 17,-8 21 0,2 11-4,-3 6 0,2 9-21,-1 21 21,1 4-5,-7 0-5,-3-2 7,-12-4-28,0-3-5,-31-2 24,-19 0-61,-10-5-47,-5-8-68,7-10 59,11 0 20</inkml:trace>
  <inkml:trace contextRef="#ctx0" brushRef="#br0" timeOffset="127668.2624">10496 10485 511,'0'0'100,"0"0"-91,0 0-9,0 0 0,29 119 39,-19-61-35,3 0 2,0 0-6,0-2-7,-6-2-12,-7-3-119,0-7 1,-11-14-115</inkml:trace>
  <inkml:trace contextRef="#ctx0" brushRef="#br0" timeOffset="128266.295">10846 10902 536,'0'0'38,"0"0"15,0 0-49,117-54 6,-84 42 13,-5 0-16,-3-5-7,-1 3 1,-5-7 8,-11-2 2,-3 4 6,-5 3 21,0 3 23,0 8-43,-11 5 12,-10 0-30,-6 19 7,-6 13-8,2 1 2,6 1 0,8 0 3,8-2-2,9-6-2,0-2 0,12-6-41,23-6 21,11-5-52,13-7 6,5 0-20,3-19-41,-5-8 19,-10-8 94,-10 0 14,-9 2 17,-6 3 30,-11 10 19,-7 6 44,-5 7-16,-4 4-35,2 3-28,-2 0-20,3 3-18,1 14 7,2 5 0,5-1 3,5 2 2,2-7-10,5-4 3,0-6-26,0-5 9,-2-1-3,-6 0 22,-8-2 18,-5-13-15,-2 1 4,0 6 8,0 4-2,-11 4-10,-13 0 0,-10 24-3,-6 10 7,-4 8-4,3 0-6,7 2-25,8-1-53,11-7-6,10-6-22,5-16-56,13-12-14</inkml:trace>
  <inkml:trace contextRef="#ctx0" brushRef="#br0" timeOffset="128439.6379">11723 10840 419,'0'0'94,"0"0"2,0 0-28,0 0 13,0 0-34,0 0-47,33 0 0,-18 38 0,1 6-7,-9 2-14,-5-1-86,-2-6-38,-5-10-36,-20-13-50</inkml:trace>
  <inkml:trace contextRef="#ctx0" brushRef="#br0" timeOffset="128604.5398">11726 10513 502,'0'0'104,"0"0"-20,0 0-43,0 0-38,0 0-3,0 0-93,78-52 28,-13 67-44,5-8-126</inkml:trace>
  <inkml:trace contextRef="#ctx0" brushRef="#br0" timeOffset="129375.7924">12198 10372 513,'0'0'98,"0"0"20,0 0-47,0 0-17,0 0-54,0 0-1,-40 72 1,37 3 4,-1 5-1,1 3-1,-6-4 7,-2-1-15,-7-3 6,-6-6-51,-7-9-14,-3-13-43,0-15-41,4-12 13,7-19-52,1-1 123,8-18 53,3-18 12,9-12 13,2-8 74,2-3 41,21 5-18,-1 12-31,0 12 41,-2 10-51,1 8-12,0 4-30,8 2-21,2 4-4,5 2 2,-2 0-3,0 4-2,-1 16-5,-4 2 6,0-1 4,-1 0-3,0-5-1,-7-4 3,2-3 2,-3-6-8,-5-3 3,4 0 0,5-9 9,5-16-5,7-2 0,-1 1 10,-1-3-13,-1 5 20,0 8-15,-6 7-1,-4 9-10,-6 3-3,-1 28-4,-1 22 10,1 17-4,1 13 5,0 5 1,-9 0 0,-8-2 1,0-2 0,-13 3-1,-26-1 0,-17-5-1,-16-10-1,1-21 2,2-19 0,9-20-6,8-11 14,14-22-8,14-34 44,19-26-22,5-18 2,53-16-23,40-5 0,29 3 12,20 8-13,8 16 0,-8 17 0,-12 19 9,-14 14-10,-25 10 1,-17 12 0,-28 8-5,-18 7 1,-14 4-2,-10 3 2,-4 0-41,0 0 22,-10 10-127,-23 6-118</inkml:trace>
  <inkml:trace contextRef="#ctx0" brushRef="#br0" timeOffset="133267.6304">6328 12114 364,'0'0'86,"0"0"-5,0 0-73,0 0 66,0 0 22,0 0-24,0 0-11,7-77-42,-7 77-12,0 0 13,-7 0-20,-22 24 0,-15 25-2,-18 14 12,3 8-10,8-1 0,19-6 0,19-1-3,13-5 3,5-7 0,33-5-1,15-8-7,14-7 2,13-13 6,7-14-17,0-4 9,-11-16-3,-16-21 2,-18-10 6,-13-14 6,-15-7 1,-10-7-4,-4-6-11,-11 9 7,-23 8-20,-3 17 18,-8 15-1,-2 18-6,-4 14 10,1 0-49,10 16-15,16 14 27,22 11-43,2 5 2,33 0-32,16-2-81</inkml:trace>
  <inkml:trace contextRef="#ctx0" brushRef="#br0" timeOffset="133778.2359">6912 12337 474,'0'0'68,"0"0"-18,0 0-36,0 0 14,0 0 18,0 0-44,11 37 5,-2 7 38,-4 13-42,1 3 24,-6 1-14,0 4-6,0 0 3,0-2-7,-6 2-3,-5-1 0,-8-8-17,1-4 17,1-14-44,2-13-3,7-13 13,0-12 13,-4 0 21,3-29 0,1-17-33,3-12 26,5-13 5,0-5 2,2-10 4,18-2 0,2 0 7,4 12-9,0 17 9,-1 21 27,-4 18 7,0 14-36,-1 6-9,5 0 0,-2 6-1,0 13-3,0 5 4,-9-4-10,-2-1 16,-7 1-6,-5 1 0,0 1-12,-12 0 12,-21 2-18,-16 2-48,-7-4-9,-4-5-55,6-8-31,10-9 36</inkml:trace>
  <inkml:trace contextRef="#ctx0" brushRef="#br0" timeOffset="134007.095">7395 12015 460,'0'0'80,"0"0"-14,0 0-66,0 0 0,0 0 7,14 148 30,-14-76 8,0 3-34,0-2-5,-5-6 7,-4 1-12,3 1-2,-3-5-42,-7-3-113,-4-12-25,-9-14-146</inkml:trace>
  <inkml:trace contextRef="#ctx0" brushRef="#br0" timeOffset="134265.3329">7113 12562 445,'0'0'49,"0"0"-27,0 0-22,116-46 9,-64 33 25,0 0-1,-3 2-1,-7 0-14,-8 3-2,-10 5 30,-13 3-26,-6 0-15,0 0-2,1 19 2,3 11 0,-3 7-5,-3 1 7,-3 2-14,0 0-1,0-4-71,0-7-54,-5-16-106</inkml:trace>
  <inkml:trace contextRef="#ctx0" brushRef="#br0" timeOffset="134410.2442">7398 12322 452,'0'0'87,"0"0"-57,0 0-25,0 0-5,0 0-30,145-50-64,-94 66-128</inkml:trace>
  <inkml:trace contextRef="#ctx0" brushRef="#br0" timeOffset="134942.8233">7746 12479 576,'0'0'87,"0"0"-77,0 0-9,0 0-1,0 0 34,0 0 11,8 64-4,11-38-40,-6 1 0,-8-6 5,-5-1-2,0-3-4,0-3 2,-12-5-2,-8-1 11,1-6-5,7-2-5,7 0 4,5 0 0,0-7 21,0-16-26,21-13 7,12-4-21,9 6 13,0 5 1,1 14-4,-8 9 5,-10 6-8,-8 0-3,-6 14-15,-6 12 24,-2 6-2,-3 0 3,0-6 0,0-2-1,0-10-5,0-6 6,0-4 0,0-4 0,0 0 6,0 0-6,4-9 22,16-14-17,8-7 1,12-2-6,3 1 0,7 5 2,-9 8-2,-4 13 0,-7 5-4,-9 0-13,-3 26 12,-7 6-21,-7 8-16,-4 6 33,0-4-85,0 2 19,0-7 3,0-6-44,14-9-31,11-10-55</inkml:trace>
  <inkml:trace contextRef="#ctx0" brushRef="#br0" timeOffset="135338.508">8864 12571 499,'0'0'110,"0"0"-33,0 0-19,-138-82 4,86 82-24,-1 0-22,2 8 16,6 17-28,13 10-4,16 4 0,4-1-6,12 3 4,0-4 2,2-8-5,23-3 3,8-14-44,12-10 28,2-2-6,2-16 24,-3-18-2,-3-8 7,-7-5 0,-7-2 8,-7 1-8,-6 7-5,-7 13 21,-7 12-18,-2 13 48,0 3-51,0 0 0,0 10-2,0 20-4,-11 8 6,6 6 0,3-1 0,2-2-9,0-4-16,20-11-27,7-6-1,5-17-67,-1-3-58,2-16-127</inkml:trace>
  <inkml:trace contextRef="#ctx0" brushRef="#br0" timeOffset="135546.6496">9121 12254 309,'0'0'72,"0"-104"68,0 80 4,0 13-36,0 10-12,0 1-65,0 14-31,0 28-29,0 20 29,4 14 15,1 4-12,4 3-3,-2-6 0,-1-3 0,3-3-21,2-11-55,0-14-50,8-13 2,-5-19-52,3-14-89</inkml:trace>
  <inkml:trace contextRef="#ctx0" brushRef="#br0" timeOffset="135720.0418">9379 12475 312,'0'0'148,"0"0"-12,0 0-36,0 0-20,0 0-80,0 0-13,43-41 13,-34 92 4,-1 5 0,0 4-4,-4-2-52,-4-3-38,0-11-43,0-15-35,-2-19-94</inkml:trace>
  <inkml:trace contextRef="#ctx0" brushRef="#br0" timeOffset="135909.9223">9703 12082 538,'0'0'77,"0"0"0,0 0-36,0 0-41,0 0-3,0 0-6,0 56 12,4-22-6,10 0-11,-3-8-64,-1-6-33,-6-12-47,-4-8-166</inkml:trace>
  <inkml:trace contextRef="#ctx0" brushRef="#br0" timeOffset="136178.2674">9705 12051 387,'0'0'249,"0"0"-197,0 0-10,0 0-5,0 0 7,0 0 2,-7-24-46,7 58-2,13 17-1,3 13 6,-3 0 4,-4 1-7,-9 2 1,0 0-8,-1-2 6,-24 4-46,-6-3-28,-3-5-57,3-12-43,7-14-159</inkml:trace>
  <inkml:trace contextRef="#ctx0" brushRef="#br0" timeOffset="136793.6426">9594 12368 491,'0'0'71,"0"0"-61,0 0 7,127-48 16,-71 36 4,-5 6-18,0 4-13,-11 2 0,-10 0 8,-10 0-14,-6 18 0,-7 4 2,-2 6-1,-5 6 23,0 5-10,0-1-14,0-4 13,0-6-13,9-5 0,1-4-1,4-11-8,1-3 0,6-5-21,1-5 30,10-17 9,-1-10-4,0-6-5,-1-1 10,-2 5-4,-1 8 16,-6 14-16,-6 12 0,-1 0-12,-2 30 0,-3 24 6,-1 24 6,8 13-5,6 9 18,-3 6-6,7 11-2,-17 3 0,-9-6-9,0-12-2,-25-25 0,-15-21-12,-8-22 4,-6-22 8,-5-12 0,6-24 25,2-30-19,9-18 14,15-18 14,20-11-31,7 1 33,27 10-29,24 14 0,17 15 4,5 15-11,3 10-2,-5 7-9,-11 9-45,-16 5 8,-17-1-61,-23-6-76,-4-6-114</inkml:trace>
  <inkml:trace contextRef="#ctx0" brushRef="#br0" timeOffset="137260.9863">9427 11955 407,'0'0'93,"0"0"-92,0 0 0,0 0 10,0 0-10,0 0-1,-14 113 7,14-106-1,0-2-6,0-5 1,0 0 73,2 0 31,7-19-36,0-5-69,2 0 1,0 2 14,-4 7-11,-2 8-4,-5 5 5,0 2-5,0 2-12,0 25-68,0 14 22,-14 7-49,-12-2-261</inkml:trace>
  <inkml:trace contextRef="#ctx0" brushRef="#br0" timeOffset="168921.6448">6865 13689 539,'0'0'17,"0"0"13,0 0-22,0 0 21,0 0 41,0 0-30,0 0-2,0 0-25,-120-77 0,62 77-13,-3 17 3,-3 9 2,8 6 6,11 2 0,16 1-9,14 2 3,9 2-10,6-3 5,0 0 0,19 1-5,12-2 5,8 2 0,1-5-2,-4-2 4,-6-4-2,-10-5 0,-11 2-4,-9-2 3,0 2-6,-37 7 7,-21 0 0,-21 0-23,-3-5-19,4-10 4,16-2 13,22-8 13,22-5-19,18 0-44,0 0-30,31-16-134</inkml:trace>
  <inkml:trace contextRef="#ctx0" brushRef="#br0" timeOffset="169650.2535">6769 14076 502,'0'0'99,"0"0"-99,0 0 1,0 0 20,0 0 13,0 0-7,65 49-1,-48-20-14,6-3 10,-1 3-18,-2-5 0,5-4 0,-1-8-4,1-7 0,2-5 2,2 0 1,-3-12 16,0-15-16,-1-4 3,-6-1-3,-6 5 5,-5 5-3,-3 6 14,-5 14-5,0 2 9,0 0-23,3 40-22,-1 31 20,-2 28 4,0 29 10,0 13-12,-21 1 1,-16-7 2,-11-23-2,-4-20-1,-2-26 0,2-23 3,10-22-3,9-17 2,6-4-1,5-30 21,11-22-22,11-21 0,0-17-1,33-30-9,20-10 6,19 5-15,13 5 17,13 24-11,8 18 16,4 9-3,-6 11 0,-19 14-5,-25 13 2,-26 13 3,-23 9 0,-11 5 30,0 3-11,-16 1-14,-11 0-5,-2 0 17,-4 19-19,4 6 2,4 4 0,10 5-2,9 1 2,6-1 0,0 1 0,19 0-11,15 0 7,6-8 4,4-3 0,4-3-7,-4-8 15,-13-1-8,-8-1 0,-19-8-11,-4 6 4,-9 1-27,-36 3 13,-15 1-52,-13-5-119,0-8 29,11-1 45,27-17 26,29-22 18</inkml:trace>
  <inkml:trace contextRef="#ctx0" brushRef="#br0" timeOffset="169850.8993">7890 13820 387,'0'0'139,"0"0"-28,0 0-21,0 0-7,0 0-21,0 0-59,91-54 1,-80 113 9,3 14 33,4 13-20,-3 3-17,6 1-9,-6-2 0,1 0-10,-7 0 9,-9 1-75,0-9-104,-22-17-68</inkml:trace>
  <inkml:trace contextRef="#ctx0" brushRef="#br0" timeOffset="170012.8663">7844 14163 309,'0'0'293,"0"0"-293,193-22-74,-99 22 48,-3 0-9,-15 0-89,-15 13-90</inkml:trace>
  <inkml:trace contextRef="#ctx0" brushRef="#br0" timeOffset="170765.0652">8481 14205 216,'0'0'135,"0"0"-83,0 0-25,0 0 32,0 0-36,0 0 9,96-109 14,-96 93-1,0 5 36,0 3-28,-24-1-29,-10 9 26,-8 0-45,-10 0 0,0 21-5,2 7 2,5 4 14,14 8-15,10-1 0,15 7 0,6-3 3,0-2-8,25-6 0,10-7-10,12-8 0,7-13-15,9-7 11,-3 0 15,-5-27-27,-8-4 30,-16-10 0,-6-3 3,-10 0 23,-11 4-13,2 14 14,-6 10 20,0 7-23,0 9-8,0 0-16,0 5-29,0 25 22,0 12 7,0 6 10,2 1-6,6-3-1,-1-11-4,-1-5 1,-1-10 0,-5-8 0,3-7 0,-3-5 0,0 0 14,0 0-13,0-5 12,0-18-13,0 0 0,0-2-6,0 2 6,0-3 0,8 7-5,11 3 0,2 4 3,2 7-13,3 5-1,-1 0 14,-5 0-9,-6 17 2,-8-4 7,-4 3-16,-2-2 14,0 1-1,0-10 5,0-1 2,0-4-1,0 0 0,0 0 19,0 0-10,7-1 13,9-19-14,3-3-7,16-5 5,2 4-7,5 4 0,1 6-1,-1 14-33,-4 0 7,-11 14-3,-5 16-12,-9 10 14,-3 0-5,-6 6-53,-4 2-26,0-11-73,0-4-62</inkml:trace>
  <inkml:trace contextRef="#ctx0" brushRef="#br0" timeOffset="171394.8862">9703 14323 344,'0'0'105,"0"0"-41,0 0 55,0 0-28,22-104-13,-26 102-42,-19 2-10,-4 0-14,-10 24-10,-3 5-1,1 5-1,8-5 3,14-3-5,5-2 2,12-2 0,0-4 0,0-2-7,12-5 3,12-11-16,7 0 20,5-2 3,4-21-1,-2-7-2,-3-8 0,-6 0 2,-4-2 0,-5 6 1,-9 12-2,-7 8 12,-4 10-3,0 4 8,0 0-18,0 20-30,0 13 30,0 6 7,0-4-6,3-3 3,15-8-4,0-7-3,6-4 1,2-13 4,10 0-2,7-14 7,6-21-6,2-9 7,-1-11-5,-6-6-3,-6-7 0,-4-7 5,-9-2-5,-4-3 0,-12 11 0,-8 17 12,-1 16-10,0 19 31,0 15 9,0 2-23,-6 14-19,2 25-3,0 17 3,-1 8 0,5 9 0,0 0 0,0 4-1,9 1-10,-3-1-1,-6-6-63,0-4-52,-2-18-142,-27-16-246</inkml:trace>
  <inkml:trace contextRef="#ctx0" brushRef="#br0" timeOffset="171601.4829">10197 14154 515,'0'0'36,"0"0"-11,170-35 14,-110 35 3,-6 0-27,-16 22-6,-9 5-8,-9 8-1,-9 5-10,-11-2-20,0 2-66,-9-2 4,-19-6-54,0-10-98</inkml:trace>
  <inkml:trace contextRef="#ctx0" brushRef="#br0" timeOffset="171779.6387">10516 13790 613,'0'0'108,"0"0"-44,0 0-62,0 0 7,0 0-18,0 0-24,83 20-47,-57 4-83,-3-7-153</inkml:trace>
  <inkml:trace contextRef="#ctx0" brushRef="#br0" timeOffset="173195.2559">11073 14131 213,'0'0'89,"0"0"-54,0 0 13,0 0 52,0 0-26,0 0-22,0-48-8,-30 48-2,-6 0-13,-8 18-17,-10 8 11,7 12 11,9 2-20,15 0-7,14 2-7,9-4-5,0 1 5,3-6-22,26-5-18,9-7-10,11-9-40,5-12 6,4 0 2,-1-12-30,-6-19 57,-11-5 26,-5-6 29,-10-11 77,0 8-16,-5 6 23,-7 12 2,-5 13-21,-6 6 17,-2 8-17,0 0-53,0 17-12,2 18-17,3 11 17,-1 4 7,2 6-3,-1-10-4,-3 1-63,-2-10-32,0-10-45,0-15-100</inkml:trace>
  <inkml:trace contextRef="#ctx0" brushRef="#br0" timeOffset="173371.1343">11254 13740 636,'0'0'9,"0"0"-9,0 0-55,0 0 42,0 0 6,116 39-58,-64-25-64,0-9-194</inkml:trace>
  <inkml:trace contextRef="#ctx0" brushRef="#br0" timeOffset="173563.0725">11736 13726 596,'0'0'69,"0"0"-69,0 0 0,0 0 34,-7 116 12,7-54 7,0 1-31,0 7-18,0 0 7,0 2-11,-3-2-15,-8-3-47,-10-6-99,-4-16-86</inkml:trace>
  <inkml:trace contextRef="#ctx0" brushRef="#br0" timeOffset="174051.6698">11629 14091 429,'0'0'65,"0"0"-27,0 0-11,117-44-1,-78 44 13,-1 24-34,-1 10 15,1 2-20,-4 3 10,-6-2-10,-5-7 1,-7-7 1,-5-4 0,-5-11-1,2-4-1,-4-4 0,7 0 0,7-20 16,9-12-16,11 0 1,-2-5 13,1 16-13,-6 4 26,-4 17-27,-3 9 6,-2 40-12,-3 26 5,1 17 1,-12 17 21,-3 7-18,-5-5-6,0-3 1,-13-18 2,-21-12-3,-12-17 5,-6-18-2,-10-21 19,-1-18-16,6-4 23,9-18-1,17-19-10,18-14 21,13-16-36,35-23 4,39-14-13,26 0-16,17 14-46,9 27-14,0 33-25,-13 23-9,-18 7-147</inkml:trace>
  <inkml:trace contextRef="#ctx0" brushRef="#br0" timeOffset="204721.4473">4373 7177 187,'0'0'87,"0"0"-31,0 0-10,0 0 13,0 0-9,0 0 11,-3-108-37,3 103-4,0 3 21,0 2-34,0 0 0,0 0-7,0 0 0,0 4-4,0 14 4,-4 11 0,2 4 1,2 3 3,0 1-4,0-6 0,0-4-2,0-2-3,14-8 5,9-3 0,12-7 3,9-7 4,18 0-1,9-7-5,12-18 14,2-4-11,3-5-4,-4 0 2,-9 5 5,-21 10-5,-23 6-2,-16 13 0,-13 0-29,1 11-63,-3 18-12,0 2-62</inkml:trace>
  <inkml:trace contextRef="#ctx0" brushRef="#br0" timeOffset="205778.9313">4380 12430 14,'0'0'196,"0"0"-138,0 0-20,0 0 2,0 0 9,0 0 22,-2 0-37,2 0-15,0 0-7,0 0-12,0 0-3,-5 9-11,2 10 14,0 10 11,2 5 8,-1 2-2,2 0 4,0-2-18,0-7 5,0-6 0,0-7-7,14-6 13,3-5-14,12-3 20,18 0 10,20-15-8,20-15 7,17-4-24,8-3-5,2 0 7,-14 8-5,-15 10-2,-24 7 2,-16 4 3,-20 4-10,-16 1 5,-7 2 0,-2 1 3,0 0-3,0 0 0,0 0-3,5 0-43,12-3-61,4-5-40,-1-4-222</inkml:trace>
  <inkml:trace contextRef="#ctx0" brushRef="#br0" timeOffset="209100.8693">4299 9214 105,'0'0'27,"0"0"14,0 0-7,0 0 26,0 0 0,0 0-11,-13-28-25,13 24 12,-7-2-22,2-1 30,-2 4-29,4 1 7,0 2 32,1 0-43,2 0-1,0 0-10,0 0-20,-4 16 19,2 7 1,-8 0 0,4 5 3,-1-6 2,3 0-5,0-4 0,4-8-5,0-2-4,0-6 9,0-2 0,0 0 7,25 0 3,23 0-10,14-17 0,13 0 12,8-3-13,-4-1 1,-8 4 0,-15 8-1,-21 4 6,-12 5-10,-23 0-19,-3 17-130,-46 4-23</inkml:trace>
  <inkml:trace contextRef="#ctx0" brushRef="#br0" timeOffset="209941.7024">4156 10677 150,'0'0'26,"0"0"40,0 0-13,0 0 5,0 0 29,0 0-60,0-37 2,0 33-4,0 4-11,2 0 19,1 0-25,-3 0-5,0 2-6,0 22 4,0 10-1,-3 5 17,-3-2-14,0-4 8,6-6-10,0-5 1,0-2 0,0-8 1,15-4-3,10-3 0,16-5 0,18 0 13,14-22-12,10-7-1,3-3 6,-1 0 0,-11 4-6,-12 7 0,-12 6 0,-15 9-4,-13 4 4,-9 2 0,-3 0 0,-6 0-48,-2 12-26,-2 6-22,0-2-70,0 0 9</inkml:trace>
  <inkml:trace contextRef="#ctx0" brushRef="#br0" timeOffset="237541.0209">4627 14355 116,'0'0'57,"0"0"-42,0 0-10,0 0 47,0 0 8,0 0-19,0 0-6,1-5-29,2 5 5,-3 0-3,0 0-7,2 0 9,-2 14-6,3 13 10,-3 7 13,0 5-21,2-3 17,-2-7-13,4-3-10,3-6 15,-2-13-4,3-2-4,9-5 13,12 0-1,19-17 8,23-27 8,26-6-34,9-4 14,12 6-13,1 3 0,-10 15-1,-11 12 1,-18 12-4,-24 1 1,-21 5-3,-18 0-5,-11 0 6,-6 0-26,0 0 11,0 0-38,6 0-39,3 0-34</inkml:trace>
  <inkml:trace contextRef="#ctx0" brushRef="#br0" timeOffset="347898.2954">16769 7631 336,'0'0'56,"0"0"-51,0 0 34,0 0-9,0 0 5,0 0-24,0 0-1,0 0-3,0 0-2,-8-17-4,8 17 27,0 0-28,0 0 12,0 0 1,0 0-5,0 0 10,0 0-18,0 0 1,0 0-2,0 0 1,0 0 0,0 0-1,0 0-5,0 4 6,0 11 0,0 6 0,0 5-1,0 6 4,0 5-3,0 9 0,0-2 0,-8 2 0,1-3 0,1-2 2,0-4-2,4-6 3,-1-3-3,-1-4 0,3-2 4,1 0-6,-2-4 2,2-1 0,0-2 1,0-3 0,0-4-1,0 0 0,0-4 4,0-2-5,0-2 1,0 0 0,0 0 6,0 0 1,0 0-7,0 0 24,0 0-22,0 0 41,0-3-27,0-10-13,0-1 2,0 0 0,0-2-5,0-2 0,0 3 0,0-8-3,0 3 3,2-3 0,3 0-6,0 1 0,-1 2 6,2 1-5,3 3 0,3 3-5,-1 3 9,3 2 1,-1-1-4,3 2 0,1 0 4,5 2-4,5 1 5,0 4-1,4 0 0,-2 2 2,-3 14-11,-1 2 12,-5 1-3,-5 0 0,-3-2-4,-5 3 4,-5-6 0,-2 3 0,0-1-2,-2 4 5,-19 2-3,-10 2 0,-9 2-1,-7-1-5,-1-8-1,0-1 7,9-11-4,10 2 4,10-5 0,8-2-1,9 0 11,0 0-14,2 0 4,0-2-16,0-8 13,0 0-77,0-3-18,0 1-145</inkml:trace>
  <inkml:trace contextRef="#ctx0" brushRef="#br0" timeOffset="348966.9476">17384 7961 38,'0'0'137,"0"0"-68,0 0-11,0 0 8,0 0-19,0 0-7,0 0-30,-2-8-10,2 8 9,0 0 0,0-3-7,11 3-1,9-5 6,7 3 5,11-1-1,-3-1-3,4 3-16,-2-2 8,-7 3-15,-6 0-16,-8 0-42,-5 0 14,-7 0-28,-4 0 14,0 7 25,0 1 3</inkml:trace>
  <inkml:trace contextRef="#ctx0" brushRef="#br0" timeOffset="350110.2708">18138 7572 197,'0'0'67,"0"0"-13,0 0 28,0 0-6,0 0-5,0 0-35,0-16 1,0 16-37,0 0 2,0 14-7,0 18 6,0 14-1,-5 9 18,-3 8-16,-4 1 25,3-4-23,1-7-2,0-10 4,4-6-1,-2-9-5,-3-10 0,5-4 4,1-10-8,3-2 8,0-2-3,0 0 57,0 0-27,0-8 14,0-15-30,3-12 4,7-5-19,3-3 0,3 6 0,0 2-10,2 7 7,0 4 0,6 8 1,5 2-9,-2 6 11,6 8-4,-4 0 10,-2 0-12,0 17-5,-7 4 5,-5 9 1,-3 1-2,-12 0-2,0 0 9,0-5-3,-27-1-9,-4 0-2,-12 1 1,-11-2-29,-5-4-26,-5-2 12,10-6-9,4-8 10,14-4 19,19 0-79,12-15-70</inkml:trace>
  <inkml:trace contextRef="#ctx0" brushRef="#br0" timeOffset="350456.0505">18561 7822 476,'0'0'91,"0"0"-71,0 0-17,0 0 36,0 0-39,0 0 7,67 32 7,-58 4-6,-6 1-8,-3-3 1,0-6 14,0-4-14,0-8 3,-3-6-4,-2-6 10,5-4-5,0 0 57,-2 0 11,2-12-46,0-16-4,0-4-23,10-8 0,18-6 0,13 5-16,3 7 6,-1 12-9,-1 18-48,-6 4-19,1 9-57,-3 18-7,-8 3-68</inkml:trace>
  <inkml:trace contextRef="#ctx0" brushRef="#br0" timeOffset="350943.6098">19215 7994 276,'0'0'37,"0"0"-12,0 0 3,0 0 53,0 0-54,0 0-13,28-71 38,-34 55-43,-12 1 12,-2 1 26,-5 3-28,-2 2 9,-5 4 7,2 5-32,-1 0 24,0 0-19,4 15-6,2 12 0,6 3-1,3-1-1,4 6 0,11-7 2,1-2-6,0-4 4,0-9 0,8-4-7,10-7-15,4-2 22,5 0 1,-1-18 3,2-8 11,-5-4-9,1-8-4,-5 0-1,0-1 9,-4 9-10,-8 9 13,-5 12-12,-2 5 52,0 4-53,0 0-15,0 10-4,2 18 5,3 6 14,1 1 0,3-4-16,7 1-8,0-11-49,10-5-64,1-12-5,0-4-235</inkml:trace>
  <inkml:trace contextRef="#ctx0" brushRef="#br0" timeOffset="351304.1076">19422 7833 426,'0'0'79,"0"0"-24,0 0-55,0 0 8,0 0 23,0 0-6,0 88-4,0-55-20,0-2 9,0-8 0,0 1-9,0-3 3,-9-5 5,-8-4 1,3-8-8,-2-2-2,5-2 1,4 0 16,3-9-9,4-12-2,0-9-6,11-7-8,18 0 3,2 0 3,2 11-11,-1 10 12,-3 10 1,0 6 0,2 0-6,-3 18 1,2 10 2,-10 7-4,-3-3-24,-3 2 6,-7-2-53,2-6 3,0-2-60,-2-10-136</inkml:trace>
  <inkml:trace contextRef="#ctx0" brushRef="#br0" timeOffset="351970.4281">20144 7828 434,'0'0'82,"0"0"-30,0 0-28,0 0 73,0 0-42,0 0-28,-65-92-18,20 122 2,-10 8-11,4 8 0,4 3 2,15-3-4,17-2 2,11-4 0,4-8-4,13-10-36,32-12-17,13-10 5,11-3 2,4-26-12,-6-12-28,-9-12-12,-11-6 30,-11-7 11,-12-4 54,-9-2 7,-10 8 61,-5 11 30,0 16 36,0 16-19,0 11-9,0 6-58,-5 4 9,3 0-50,-2 27-6,0 10 6,1 10 0,3 2 3,0 4 1,0-2 0,-2 4-5,-6-4 1,-8-5-3,-3-8 0,0-9 3,3-8-20,7-7 9,7-6-32,2-8 43,0 0 6,4-14-6,21-16 0,5-1 1,9 4 11,-6-1 16,1 7-13,-8 7 13,1 2-19,-2 8-1,0 4-6,-1 0-2,-2 0 0,-8 9-9,-3 11-22,-9 2 7,-2 2-9,0 2-35,0-2-10,-4-5-16,1-6-74,1-9 49,2-4 3,0 0 55</inkml:trace>
  <inkml:trace contextRef="#ctx0" brushRef="#br0" timeOffset="352137.3244">20578 7965 38,'0'0'81,"0"0"45,0 0-88,97-119-4,-66 101 18,-7 10 12,-8 7-35,-1 1 2,-4 1-19,-4 21-1,-2 4 7,-5 3-17,0-1 12,0-3-13,-3-1-8,-7-5-36,-2-12-42,3-7-73,5 0-92</inkml:trace>
  <inkml:trace contextRef="#ctx0" brushRef="#br0" timeOffset="352269.2456">20769 7592 317,'0'0'87,"0"0"-9,0 0-19,0 0-49,0 0-10,0 0-6,120-25-31,-94 57-105,-9 2-90</inkml:trace>
  <inkml:trace contextRef="#ctx0" brushRef="#br0" timeOffset="352998.8202">20960 7782 256,'0'0'243,"0"0"-241,0 0 5,0 0 87,0 0-30,0 0-14,75 67-36,-59-42-10,-5 1 10,-3-3-13,-6-3 0,-2-5 6,0-2-6,0-7-1,0-2 0,0-4 3,0 0 9,0 0-2,0 0 0,0 0 25,0-7-33,13-14-4,7-7-6,7-5-14,2 6 21,-5 4-10,-2 9 11,-6 13-11,-6 1 11,4 0-3,2 13-7,-1 10 6,1 0 2,3 2 2,1-4-14,6-3 2,9-6-47,6-5 6,3-7 9,6 0 12,-11-7 28,-5-12-29,-18-8 33,-12-1 4,-4 0 15,-4 1 28,-14 13 28,-3 2-24,7 7-8,4 5-30,1 0-10,0 26-3,5 18 3,2 16-3,2 11 2,0 16 0,4 8 23,7-3-16,-7 3 8,-4-9-7,-11-10-3,-28-9-8,-11-19 1,-4-19 0,2-11 10,7-11-10,7-7 0,7 0 30,6-21-25,10-12 18,8-13-19,7-12 3,7-9-3,31-4-4,15 0 0,10 7-6,6 7 0,-3 13-11,-3 12 13,-12 15-18,-15 6 16,-21 7-41,-10 4-25,-5 0 15,-12 0-38,-23 8-25,-9 1-157</inkml:trace>
  <inkml:trace contextRef="#ctx0" brushRef="#br0" timeOffset="355059.8476">22527 7510 137,'0'0'82,"0"0"-8,0 0-1,0 0 40,0 0-63,0 0-17,-16-20-33,16 33-7,-3 25 7,-2 18 10,-5 15 10,-1 7 11,-3 4-20,-1-3 18,0-3-12,-1-8-13,1-8 13,1-14-17,3-9 5,5-23 11,4-5-15,-1-9 14,3 0 39,0-6 20,0-26-4,0-18-64,0-15-4,9-13 1,18-11-3,11-8-2,10-5-10,18-6-24,4 1 29,6 5-24,0 17-13,-18 29 1,-16 27-26,-13 29 18,-13 1-86,-7 43-2,-9 13 71,-5 11-63</inkml:trace>
  <inkml:trace contextRef="#ctx0" brushRef="#br0" timeOffset="355608.1516">22193 7824 396,'0'0'47,"0"0"-45,0 0 5,0 0-5,183-66 10,-97 60-10,11 3 2,0 3-2,1-3 2,-4 3-3,-14 0-1,-13-2-7,-15 0 5,-19 2-12,-8-4 14,-12-2 9,-3 2 12,-8 0 49,-2 0 4,0 2-3,0 2-19,0-3-11,0 3-19,0 0-18,-4 0-4,-19 0 0,-10 21 7,-4 4-6,-1 4-2,5 0 0,8-2 1,10-1-5,8-3 5,7-7 0,0-4-4,0-4-11,13-7 6,12-1-19,9 0 28,1 0 7,0-19-2,3-6 3,-9 0-1,0 2 1,-8 7-6,-15 6 5,-2 6-5,-4 4 0,0 0-2,0 2-33,0 19-15,0 11 43,0 2-6,0-1 5,3 4-80,13-6 8,8-6-42,5-11-98</inkml:trace>
  <inkml:trace contextRef="#ctx0" brushRef="#br0" timeOffset="355840.5714">23570 7714 459,'0'0'95,"0"0"-43,0 0-16,0 0-5,-148-14-24,111 42 5,4 10-12,12 0 3,12 0-11,8-2 7,1-6 0,4-7-13,27-11-35,16-12-22,13 0 19,10-12-23,1-20-37,-5-9-143</inkml:trace>
  <inkml:trace contextRef="#ctx0" brushRef="#br0" timeOffset="356036.3165">23878 7328 244,'0'0'148,"0"-116"-27,0 91-19,0 11-2,-2 14-6,-1 0-77,3 22-17,-4 30-10,2 16 10,-1 14-4,2 0 10,1 3-7,-8-4 1,-5-4-22,-6-4-44,-7-14-73,-3-14-44,-2-19-180</inkml:trace>
  <inkml:trace contextRef="#ctx0" brushRef="#br0" timeOffset="356680.614">23900 7631 218,'0'0'49,"0"0"11,124-27-10,-92 20 15,-11 4-14,-11 1-23,-5 2-5,-5 0-23,0 7-3,0 25 3,-11 8 8,-7 9 10,5 1-11,1-1-2,12-12 2,0-7-7,0-13 0,18-9-1,3-8 6,2 0 1,1-7 18,10-15 7,2-10-7,3-6-14,-7-4-7,-4-4-3,-16 2-22,-12 9-1,0 10-41,-24 11 58,-9 14-86,-1 0-7,3 0 51,11 14 23,9-1-14,9-1 17,2-5 5,0-3 11,15-4 6,10 0 4,6 0 43,7-6 4,0-4-20,2 2-1,-5 1 17,-2 7-26,2 0-5,-6 3-13,2 23 2,-5 11-5,-3 8-8,-9 5 8,-12-3 0,-2-6 6,0-11-11,0-11 8,0-14-3,-2-5 6,2 0 44,0 0 98,0-24-105,21-15-36,20-12-7,12-7 0,14-4-8,0 0 8,4 5-37,-7 14 22,-5 8 10,-7 13-66,-9 11-34,-14 2-70</inkml:trace>
  <inkml:trace contextRef="#ctx0" brushRef="#br0" timeOffset="358796.1814">19687 2900 114,'0'0'37,"0"0"-28,-145 0 22,107 0 17,7 3-2,4 11-5,3 7-24,11 0-14,4 8 14,5-3-17,4 3 0,0 2 0,15-4 16,9-3-19,10-1 6,3-9-3,9-5 27,2-9-20,6 0 15,2-9-1,-1-17-15,-6-4 13,-6-4-6,-14-4-6,-12-2 16,-10 2-20,-7-1-3,0 7 0,-9 6 9,-20 6-25,-13 11-15,-3 6 3,1 3 19,6 0-85,2 10-25,4 7 0</inkml:trace>
  <inkml:trace contextRef="#ctx0" brushRef="#br0" timeOffset="359374.2784">19596 3250 129,'0'0'34,"0"0"-16,0 0 20,0 0 11,0 0 2,0 0-4,6-33-24,-23 33-23,-16 13-14,-10 20 14,-13 9 27,-7 8-21,-1 4-4,-3-1 7,7-6-6,4-1-3,7-6 0,2-2-9,0-5 5,5-8-56,4 0-52,7-10-5</inkml:trace>
  <inkml:trace contextRef="#ctx0" brushRef="#br0" timeOffset="359800.0816">18904 3747 255,'0'0'34,"0"0"-17,0 0 7,0 0 17,-114-35-37,62 35 11,-9 4-5,-8 22-1,3 6 27,14 6-28,9 1-7,18 5 3,13-5-4,12-1 0,0-4-3,31-8 3,25-10 0,15-9 0,16-7 1,9 0 10,-5-23-3,-13-5 4,-19-6 20,-23-1-30,-14 2 45,-22 3-26,0 0 12,-23 4 5,-22 3-27,-10 10-11,-5 4 0,2 8-35,13 1 19,16 0-59,14 1-23,15 13-25,0-3-75</inkml:trace>
  <inkml:trace contextRef="#ctx0" brushRef="#br0" timeOffset="360498.3532">19703 3229 257,'0'0'51,"0"0"-2,0 0-3,0 0 37,0 0-51,0 0-29,4-27-6,20 49-2,5 8 5,8 8 0,0 4 2,3 11-2,5 2 0,-6 5 3,4-5-5,2-3 6,-1-6-8,3-8-21,5-4-36,-6-9 8,-8-11-15,-5-6 15,-14-8 34,-9 0-2,-5 0 21,-2-17 12,-1 2 3,-2-6 60,0 3-43,0 0 50,-7 4 7,-4 2-66,0 3 35,-9 9-45,-7 0-3,-13 0-11,-10 26 2,-10 7 1,2 10-2,16 3 2,11 2-4,22-2-2,9-6-5,5-5 2,30-9 7,13-11 0,9-13-4,9-2 16,2 0-12,-8-20 7,-18 0 1,-13-4 41,-11-1-26,-11 2-7,-7-5-1,0 1-15,-5 0-4,-19-1-52,-11 2-54,1-5 8,1-1-116</inkml:trace>
  <inkml:trace contextRef="#ctx0" brushRef="#br0" timeOffset="361270.221">19878 2930 119,'0'0'51,"0"0"-47,0 0 1,0 0 3,0 0-2,0 0 23,71 67 79,-5-36-44,11-2-16,21 6-35,18 3-13,14 6 30,6 4-30,3 3-3,1 2-24,4-2-25,-12-5 52,-10-4 0,-23-10-7,-26-8 5,-21-11-5,-23-4 7,-17-6 10,-9-3-1,-3 0 0,2 0 36,3 0-31,4 0 11,8 0-25,6 0 0,1 0-3,-6 0 5,-9 0-4,-4 0 2,-5 0 0,0 0 9,-5 0 21,-22 0 24,-8 0-25,-8 11-23,-5 5-6,0 8 0,9 6 3,5 6-7,12 0 4,11 4 0,8 1-6,3-4 6,0 0 0,32-7-6,8-8 6,13-12-16,5-8 17,-3-2-1,-3-12 35,-14-16-24,-4-8 36,-12-1-10,-6-4-36,-8 2 34,-8 10-21,0 4-2,-8 7-12,-15 6-7,-8 10-37,-5 2-26,-3 0-108,0 9-36</inkml:trace>
  <inkml:trace contextRef="#ctx0" brushRef="#br0" timeOffset="377376.9758">17052 8889 401,'0'0'14,"0"0"24,0 0-26,0 0 6,0 0 47,0 0-48,0 0-17,0 0 0,-9 52 0,3-17 22,-5 6-1,6 6 5,-2 4 17,0 3-17,1-3-13,-1-1 10,3-4-23,-1-8 8,3-7-8,2-10 5,-2-4-8,0-12 3,2-1 0,0-1 8,0-3-4,0 0 6,0 0 5,-2 0 13,0 0 14,2-7-32,-3-8-4,-3-1-5,3-4 5,-4-4-6,1-1 0,-1-3 1,-2-2-3,-4 0 2,-2 2 0,1 0-1,-7 6-1,-4 5 1,-2 8 0,-8 9 1,-7 0-8,-2 0 8,-3 18 0,7 5 0,7 6-2,12 3 1,11 2 0,10 1-7,0-3 3,15-4-4,28-7-9,16-3 18,17-8 1,9-5-1,-4-5-13,0 0-106,-10 0-49,-10-21-157</inkml:trace>
  <inkml:trace contextRef="#ctx0" brushRef="#br0" timeOffset="377743.8466">17502 9348 408,'0'0'110,"0"0"-49,0 0-24,0 0 11,0 0-12,0 0-30,11-8 10,16 4-9,6-2-4,4 2-1,-7 0 4,-3 4-12,-5-3-7,-8 3-63,-1 0-21,-8 0-55,-5 0-103</inkml:trace>
  <inkml:trace contextRef="#ctx0" brushRef="#br0" timeOffset="382953.8039">18707 7110 262,'0'0'95,"0"0"-46,0 0-5,0 0 42,0 0-40,0 0-11,0 0-34,-10-10 8,10 10-9,0 0 0,0 13 0,0 10 16,0 9-11,0 7 0,0 3-1,0 2 2,0-2 4,0-6-10,0-4 0,0-10 7,0-8-1,-4-6-7,4-6 1,0-2 0,-3 0 24,-1 0 47,-2-2-18,-3-18-36,1-7-14,2-4-4,6-10 1,0-6-2,0-1-9,16 2 7,1 9-4,4 11 0,-6 15-3,-3 4 8,1 7-15,0 0-16,3 7 28,0 8-4,1 6 10,-6-4-7,1 2-7,-4-5 4,-1-4-2,-4-7-1,-1 0 9,-2-3 7,2 2-3,-2-2 16,0 0-12,0 0 15,0 0-14,6-13 3,8-6-16,4-3-12,6 0 4,1 1 10,-3 11 12,-2 10-8,1 0 2,-2 7-15,-1 18 11,-1 10 2,0 5 2,-7 1-2,2 3 2,-10-4-29,-2-1-39,0-3-20,0-6-2,-12-10-91</inkml:trace>
  <inkml:trace contextRef="#ctx0" brushRef="#br0" timeOffset="383435.1596">19488 7282 343,'0'0'76,"0"0"-28,0 0-17,0 0 18,0 0 11,0 0-53,-57-61 13,35 59-11,-3 2 7,4 0-3,2 10-6,-1 10-9,1 6 2,6 4 0,5-2-3,8 0 3,0-3-2,0-5-1,6-3-38,9-5 12,1-3-21,0-9-1,-2 0 20,1 0 31,3-24 5,-2-5 24,0-8-23,6-1 15,-5 1-3,-1 3-2,-3 11 32,-4 13-16,-6 5-15,-2 5-1,2 0-16,6 8-17,1 20 16,9 4 1,-1 6 10,-1 0-10,3-3 0,4-4-2,4-3-8,5-8-52,1-6-30,-1-10-6,-8-4-51,-8-2-105</inkml:trace>
  <inkml:trace contextRef="#ctx0" brushRef="#br0" timeOffset="383788.0112">19812 7197 321,'0'0'101,"0"0"-82,0 0-14,0 0-5,0 0 6,0 0 20,18 73-6,1-47-16,4-1-4,2-4 0,6-2-1,-2-6-2,-4-6-46,-1-5-28,-11-2-2,-4 0-38,-7-6 85,-2-11 19,0-6 13,0-6 6,-4 0 20,-5-1 44,-2 0 27,3 8-70,2 6 30,2 8-10,0 8-9,-3 0-28,-2 19-10,-4 24 0,-12 11 0,-8 8 3,-12 4-6,-4 0-28,-9-8-85,4-12-116</inkml:trace>
  <inkml:trace contextRef="#ctx0" brushRef="#br0" timeOffset="383969.7858">20231 7282 653,'0'0'91,"0"0"-72,0 0 6,0 0-25,0 0-13,0 0-240</inkml:trace>
  <inkml:trace contextRef="#ctx0" brushRef="#br0" timeOffset="394936.1176">18623 9057 184,'0'0'82,"0"0"-17,0 0-2,0-108 16,0 84-8,0 5 13,0 6 4,0 3-36,0 6 6,0 2-28,0 2-23,0 0 3,0 0-10,0 29-3,0 14-10,0 11 19,0 8-7,0 4 1,5-8 0,2 2-1,0-9 3,-1-7-2,3-10 0,-5-10 1,-2-10-3,1-5-7,-3-9 2,0 0 7,0 0 5,0-4 4,-9-17-4,-13-5-1,-5-4-7,-1 0 3,-7 4 0,0 8-3,-1 9 3,3 4 0,2 5-8,2 0 8,4 14-3,0 9 3,12 6-1,3 2-3,3 1 4,7-1 0,0-1-1,3-4-16,20 1-15,15-13-29,15-2-22,11-12-43,11 0-78</inkml:trace>
  <inkml:trace contextRef="#ctx0" brushRef="#br0" timeOffset="395760.0586">18889 9374 321,'0'0'88,"0"0"-70,0 0 18,0 0 16,0 0-45,0 0-3,20-2 11,0 2-11,7 0-4,0 0 6,0 0-3,-4 0 4,-4-9-1,-3-8-6,-9 1 8,1-2-2,-8-1-6,0 0 6,0 1-5,-23 4 29,-6 2 3,-8 4-10,-1 8 18,-3 0-39,4 0 10,5 20-7,9 8 0,7 4 4,9 2-9,7 0 0,0-4-6,24-4 8,12-2-6,11-5-7,10-9-28,8-10 14,3 0-38,-4-5-12,-10-14 26,-8-5 11,-12-7 35,-16-1 3,-10 3 12,-8 0 34,0 5 14,0 4 6,-5 8 14,-2 5-48,-3 4 8,6 3-18,-5 0-17,3 17-9,-2 15 4,-1 11 0,7 6 1,2 1 4,0 1-7,0 0 2,0-3 0,0-4-2,0-8 2,0-7 0,0-9-3,0-8 6,0-7-6,0-5 1,-8 0 2,-4-2 13,1-16-13,-4-6 0,8-7 6,0-8-2,1-5-8,6-9 1,0 0 3,0-5-7,0 5 7,15 4 0,3 12-10,-1 11-3,6 10 12,-3 8-4,3 8-3,-4 0 0,2 8 8,-3 16 0,-3 5-7,-4 0 9,-6 3-5,-5-2-14,0 0-18,-10-4 18,-17-1-33,-6-6 1,-5-2-17,-3-5-14,0-7-12,5-5-23,9 0-26</inkml:trace>
  <inkml:trace contextRef="#ctx0" brushRef="#br0" timeOffset="396001.2278">19519 8999 404,'0'0'72,"0"0"-45,0 0-18,0 0-1,0 0 51,0 0-8,57 145-15,-46-89-33,-2 2 5,-9-2 1,0 0-9,0-1 0,0-4-4,-11-2-74,-3-8-30,-5-4-14,0-13-68</inkml:trace>
  <inkml:trace contextRef="#ctx0" brushRef="#br0" timeOffset="396463.6456">19460 9346 247,'0'0'118,"0"0"-49,0 0-58,0 0-3,0 0 4,0 0 3,40-7 4,-17 7 9,0 0-11,7 0 8,8-13 0,-3-6-10,1-7 20,-4-6-17,-6-2-8,-4 1 19,-6 1-23,-8 0 24,-2 8-18,-6 5-6,0 12 33,0 7-11,0 0-25,0 17-3,0 29-15,0 17 15,0 9 0,0-2 3,0-6 0,8-9-1,6-17-2,3-14 3,-4-12 4,-2-12-7,7 0 14,4-23 37,8-21 2,8-4-47,-6-1 3,-2 8 15,-5 17-20,-7 12 12,-1 12-16,8 0-14,6 19 9,11 20 1,5 9-8,-5 13-34,-5-5-102,-18-12-179</inkml:trace>
  <inkml:trace contextRef="#ctx0" brushRef="#br0" timeOffset="397876.2878">18628 4045 285,'0'0'102,"0"0"-86,0 0 67,0 0-3,0 0-39,0 0-2,-67-57-27,34 65 0,-14 21-12,-9 14 7,-7 7-7,-5 12 0,-8-4 1,-2 9-6,3-1 6,3-5-1,11-5 0,17-6-9,11-13-14,15-2-42,9-13-12,9-9 32,0-6-40,0-7 27,11 0 50,5 0-25,-3-14 33,-9-6 2,1-5 21,-5 4 4,0-1 21,-3 4-27,-14 6 2,-8 3-21,-4 9 36,3 0-38,-3 5 6,-3 15 1,3 4 5,1 3-9,8 4-3,0-3 6,9 2-12,8-1 6,3-5 0,0-3 0,18-7 0,8-3 0,8-11 16,2 0-12,-1 0 15,-4-14-9,-10-4 14,-5 1 45,-10-4-48,-4-2 25,-2 3-45,0 4-1,0 8 0,-14 4-36,-9 4-110,-6 0-37,-8 12-54</inkml:trace>
  <inkml:trace contextRef="#ctx0" brushRef="#br0" timeOffset="398161.7703">17581 4918 74,'0'0'205,"0"0"-163,0 0-42,0 0 0,0 0 15,-157 102-9,80-33 11,-13 5-12,-5 3-3,0-7 15,11-12-9,17-5-7,25-12 1,18-9-2,24-10-11,0-13-63,35-9-67</inkml:trace>
  <inkml:trace contextRef="#ctx0" brushRef="#br0" timeOffset="398531.5209">16985 5436 293,'0'0'32,"-114"52"-14,46-15 16,1 0 6,13 5 12,14-5-52,16-1 3,15-6-3,9-4-2,0-6-5,26-3 7,19-8 0,9-9 11,4 0-11,-4-4-13,-8-16 13,-19 0 20,-14 0 45,-13 0 10,0 3-29,0 5-11,-7 3-18,-12 5-17,-2 4-64,-8 0-103,2 0-36</inkml:trace>
  <inkml:trace contextRef="#ctx0" brushRef="#br0" timeOffset="399479.8035">16938 5749 24,'0'0'45,"0"0"-32,0 0 6,0 0 44,0 0-24,0 0 41,56-90-37,-71 80-11,-10 3 20,-4 1-26,-6 6 11,-3 0-2,-3 0-35,1 0 32,3 6-24,3 13-7,7 2 12,7 4-13,5 3 0,5 0 0,7-2-3,3 2 2,0-3 1,0-4-3,13-3-5,11-4-8,9-4 7,12-8 6,9-2-15,4 0-13,-5-7 21,-8-10 10,-14-5 6,-14-2 0,-8-10 3,-9 1 32,0 1 6,-20-3-21,-15 5-8,-7 2-16,-10 10 33,-10 9-29,-10 8-6,-3 1 1,4 1 11,5 17-12,19 3 2,15 4-1,13 4 6,13 1-7,6 6 0,6-2-13,26-3 12,13-4-5,3-7-7,12-6-6,-2-10 17,-9-4-15,-9 0 17,-20-7 9,-8-14 5,-6-4 42,-5-8-21,4-6-35,-5 0 63,0-1-60,0 8-3,0 11 3,-5 12-3,-4 9-33,-14 0-119,-6 8-278</inkml:trace>
  <inkml:trace contextRef="#ctx0" brushRef="#br0" timeOffset="403191.779">20840 8867 75,'0'0'186,"0"0"-82,0 0-24,0 0-32,0 0 27,0 0 8,0 0-16,2-14-48,-2 14-19,-5 16-12,-15 34 12,-9 23 0,-9 18 19,5 8 0,6-3-19,12 3 10,8-2-10,7 7-6,7-7-12,29-9-123,14-14-28,12-30-150</inkml:trace>
  <inkml:trace contextRef="#ctx0" brushRef="#br0" timeOffset="404053.4061">21020 9532 286,'0'0'114,"0"0"-107,0 0-4,0 0 36,0 0 4,0 0-6,50-21-28,-21-1-7,-1-7 13,-2-5-15,1-7 4,-2-10-3,-2-5-1,-8-4-7,-9-4-10,-6 0 17,0 8-2,0 10 8,-6 15 0,-7 11 31,4 15 5,1 5 5,-2 0-40,1 29-5,-2 17-3,0 11 2,6 3-1,5 0 0,0-2-2,16-4 2,6 3-6,6-8-60,0-8-45,-5-12-68</inkml:trace>
  <inkml:trace contextRef="#ctx0" brushRef="#br0" timeOffset="404422.2231">21474 9381 413,'0'0'10,"0"0"-6,117-39-4,-71 25 0,-3 0 3,-8 0 1,-7-2-4,-13-4 0,-11 3 9,-4-8 0,0 3 53,-9 2-42,-9-3-3,-6 10 18,0 2-15,-3 9 4,0 2-10,-2 0-10,-4 25-4,8 5 2,3 8 4,4 2-6,14-2 0,4 0 0,2-4-3,29-6 0,7-5-11,11-12-43,11-7-16,7-4-12,8-1-62,2-22-35</inkml:trace>
  <inkml:trace contextRef="#ctx0" brushRef="#br0" timeOffset="405104.828">22167 9156 160,'0'0'192,"0"0"-95,0 0-22,0 0 5,0 0-57,-115-46-1,73 72 8,-5 4-27,5 4 2,8 1-5,10-6 1,10 0-2,8-6-1,3-5 1,3-6-3,0-4-9,13-8-32,16 0 36,10 0 3,6-22 6,8-3-30,-6-4-11,-6 0 33,-13 8 8,-16 7 0,-7 6 13,-5 5 16,0 3 1,0 0-29,-6 7-1,-9 13 7,3 6-2,3-1-4,9-4 1,0-4-2,0-2 0,11-5 0,9-6-12,3-4 12,6 0 3,2-6 4,5-17-1,1-3 1,-1-6-9,5-1 2,-4-6-8,-5 0 8,-7 0-21,-9 11 19,-12 9-2,-4 8 8,0 8 32,0 3-7,-14 0-23,-5 6 13,-5 18-15,6 2 1,2 4-5,10-2 0,6-1-4,0-4 4,0-2 0,4-2 1,14-1-1,2 0 0,-2-1-3,-4-2 3,-5-3-15,-7 5-8,-2-5-5,0-1 8,-8 0-21,-12-4-10,-2 1 23,-2-6-18,6-2 6,5 0 26,8 0 8,5-8-3,0-12-1,12-3-110,17-9 59,12-6 40,9-5-24</inkml:trace>
  <inkml:trace contextRef="#ctx0" brushRef="#br0" timeOffset="405321.2951">22667 8944 135,'0'0'93,"0"0"37,-4-128-38,-10 101-10,-1 8 41,2 5-74,3 9 12,6 3 13,0 2-68,2 14-6,-3 32-8,1 19 8,1 14-2,3 4 2,0-8 0,0 0 1,0-5 6,0-4-14,0-2-10,0-7-100,0-10-12,-17-17-84,-4-15-121</inkml:trace>
  <inkml:trace contextRef="#ctx0" brushRef="#br0" timeOffset="405475.3502">22553 9222 61,'0'0'384,"0"0"-323,0 0-60,128-22 0,-73 20 3,8 2-4,6-7-54,-2-2-238</inkml:trace>
  <inkml:trace contextRef="#ctx0" brushRef="#br0" timeOffset="406079.9224">23329 9097 337,'0'0'110,"0"0"-62,0 0 58,0 0-34,0 0-46,0 0-8,-124 34-14,99-1-4,8 1 0,9-2 2,4 2-4,4-5-2,0-3-5,6-6-2,18-6-42,15-9-36,8-5 37,8 0-36,8-14-58,0-11 37,-5-6 56,-10-3 38,-11-6 15,-8 3 53,-16 5 38,-9 9 23,-4 7 23,0 7-49,0 8-40,0 1 4,-17 0-40,-8 18-10,0 10 15,5 2-17,11 1 4,7-6-4,2-1 0,0-8-3,7-3 3,10-8 0,1-3 4,9-2-4,-2 0 7,-3-7 0,-2-13-6,-9-6 18,-4 1-18,-7-8-1,0 4 2,0 0 2,-10 7-8,-1 7 3,5 6-8,2 7 9,4 2-51,0 0-47,0 4-18,0 8 67,6 0-81,21-3 18,9-6 14</inkml:trace>
  <inkml:trace contextRef="#ctx0" brushRef="#br0" timeOffset="406658.5616">23954 9083 30,'0'0'94,"0"0"62,0 0-27,0 0-33,0 0-14,0 0 5,60-59-24,-60 59-17,0 0-32,0 0-11,-18 0 19,-7 8-20,-2 8-1,6 1-1,2 1 9,11 0-13,4-1 4,4-2 0,0 2-5,8-1 5,15 0 0,3 2-1,3-3 5,-7 2-10,-3-5 6,-9-2 0,-7-3 2,-3-2-2,0 3 0,-5 2-2,-22 2 1,-12 2-11,-4-2-37,7-4-4,7-2 13,16-6-4,11 0 6,2 0 34,13-10-19,28-18-40,14-12 31,9-10 22,6-13 3,-6-7 2,-5-10 5,-9 3 31,-19 4 13,-11 13 67,-13 18-14,-7 9-24,0 16-4,0 5-36,-7 4-8,3 6 0,-2 2-22,-4 11-6,0 28-4,-6 17 7,5 10-2,6 4 4,5-2-2,0-1 0,0-5 5,0-3-14,0-4-3,0-7-52,0-1-18,-4-10-80,-11-5 45,-1-14-51,-7-11-142</inkml:trace>
  <inkml:trace contextRef="#ctx0" brushRef="#br0" timeOffset="406810.4739">24124 9144 434,'0'0'95,"0"0"-62,0 0-8,0 0 34,148-43-41,-69 32-18,8-4-18,-1 0-115,-8-9-107</inkml:trace>
  <inkml:trace contextRef="#ctx0" brushRef="#br0" timeOffset="407048.3237">24642 8603 440,'0'0'164,"0"0"-140,0 0-3,0 0-11,0 0-2,0 0 110,77 116-63,-29-50 15,-7 9-48,-12 0-21,-14 5 15,-15 6-13,0 4-3,-33 9 0,-26 8-5,-20 4-22,-18 10-75,-11-1-75,-4-11-98</inkml:trace>
  <inkml:trace contextRef="#ctx0" brushRef="#br0" timeOffset="408502.3326">16906 5675 203,'0'0'14,"0"0"-13,0 0 1,0 0 44,0 0 6,-143-36-7,102 36-7,-3 0-24,1 0 6,5 15-10,5 6-2,8 7 15,0 4-20,6 6-3,1 5 0,3-2 4,8 2-7,7 1 3,0-5 0,9-2 0,20-7 0,11-8 0,11-8-8,9-10-14,11-4 17,-1-4 5,-1-20 2,-11-10 4,-14-9-4,-13-5 4,-12-6 8,-15-1-11,-4 4 4,-12 12 7,-28 5-12,-13 19 15,-18 11-17,-12 4-9,-6 6 2,-1 18-25,13 2 11,17 3-12,22-6 6,29 3-15,9-3-64,47-11 9</inkml:trace>
  <inkml:trace contextRef="#ctx0" brushRef="#br0" timeOffset="413273.2346">23406 5003 395,'0'0'40,"0"0"-12,0 0-21,0 0-7,0 0 0,0 0-14,0 0 10,-43 76 1,36-38 3,-1 7 3,-6 1 3,5 0-6,-3-2 0,6-5-2,2-1 0,4-4 2,-3-9 0,3-9 0,0-6 2,-2-6-2,2-4 0,0 0 3,0 0 29,0-8-2,0-10-26,0-4 7,0-2-7,-10 0-4,-4 2 0,-4 4-1,-2 2-7,-5 8 8,-2 8 0,-4 0-6,0 8 6,2 14-1,4 7-4,4 3 4,4 3-4,11 2 5,6-5 0,0-3-11,23-5 10,14-5 0,13-9-21,16-7-71,8-3 40,11 0-61</inkml:trace>
  <inkml:trace contextRef="#ctx0" brushRef="#br0" timeOffset="413432.1406">23606 5337 346,'0'0'38,"0"0"-38,0 0-21,0 0 21,0 0 1,172-5-1,-106 5-19,-12 8-116,-23 3-37</inkml:trace>
  <inkml:trace contextRef="#ctx0" brushRef="#br0" timeOffset="413583.1775">23718 5448 98,'0'0'72,"0"0"-39,0 0-29,0 0 43,0 0 39,0 0-86,8 5-17,32-5-14,14-12-14,8-8-34,-4-3-57</inkml:trace>
  <inkml:trace contextRef="#ctx0" brushRef="#br0" timeOffset="413793.043">24257 5124 293,'0'0'73,"0"0"-30,0 0-7,0 0 25,0 0 8,0 0-49,0-20-20,0 45-18,0 12 18,0 6 0,0 4-4,0 4-3,0 2-25,0-1-20,-7-4 11,2-9-62,3-13-5,2-6 2</inkml:trace>
  <inkml:trace contextRef="#ctx0" brushRef="#br0" timeOffset="414077.8664">24506 5224 342,'0'0'47,"0"0"-47,0 0-1,0 0 1,0 0 1,0 0 0,-60 113-1,60-87 6,0-1-8,13-9 2,6-4 0,-2-10 1,-1-2 12,-5 0 25,-4-23 24,0-4-19,-7-9-31,2 0-12,-2 6 4,0 4-12,0 10 8,-12 8-48,-17 5-41,-9 3-173</inkml:trace>
  <inkml:trace contextRef="#ctx0" brushRef="#br0" timeOffset="418911.5416">23313 5867 79,'0'0'9,"0"0"28,0 0 0,0 0-14,0 0 58,0 0-59,-117 7-3,102-7 12,5 0-27,4 0 38,-2 0-16,2 0-15,4 0 24,-2 0-32,0 0 11,4 0 4,0 0-8,0 0-20,33-5 11,33-3-1,35-2 49,33-4-42,17 0-1,14 2-6,5 2-7,-10 2 5,-19 4-60,-25-1 19,-38 5-21,-28 0-11,-32 0-16,-18 0 24,-24 0 2,-38 9 60,-23 1-62</inkml:trace>
  <inkml:trace contextRef="#ctx0" brushRef="#br0" timeOffset="419199.0439">23126 5854 164,'0'0'60,"0"0"-48,0 0 10,0 0-22,0 0 0,0 0-1,12 5 1,48-5 9,34 0 72,22-5-65,15-7 43,10-5-54,-1 3-5,-6 2 0,-13 4 9,-21 1-11,-34 4 2,-26 1-21,-26 2-9,-14 0-57,-43 0-15,-30 10 86,-27 0-64</inkml:trace>
  <inkml:trace contextRef="#ctx0" brushRef="#br0" timeOffset="419475.6066">23018 5871 154,'0'0'64,"0"0"-64,0 0-10,0 0 10,204 0 79,-80-6-43,12-10-8,15-2 9,-1 0-30,-9 1 8,-15 3 31,-28 5-46,-34-1 47,-24 5-14,-22 4-33,-16 1 25,-2 0-19,0 0-1,0 0-5,0 0-30,-13 0-58,-16 13 51,-9 4-6,0 1-25,11-6-106</inkml:trace>
  <inkml:trace contextRef="#ctx0" brushRef="#br0" timeOffset="426643.9401">16410 10676 625,'0'0'63,"0"0"-37,0 0-26,0 0 9,0 0-7,0 0-2,0 0-2,9 44 2,-3-12 2,0 2 2,-6 2 16,2-4-11,-2-1-7,2-6-2,-2-7 0,2-6 2,-2-6-2,0-6 0,0 0 22,0 0-17,0 0 46,0 0-9,2-18-36,2-8 7,8-8-13,8-8 0,10-4-4,8 1 1,3 10-5,-1 12-1,-4 15-3,-1 8 0,-1 0 3,2 27 2,-3 7-3,-5 3 3,-4-2 5,-8-5-8,-8-8-13,-6-8 16,-2-5-10,0-8 17,0-1 7,0 0 4,0 0-5,0-6-3,0-15 7,0-11-10,11-3 0,5-5 0,7-4-6,7-1 10,1 12-5,-4 8 1,-2 18-11,-2 7 2,-4 7 9,1 27-4,-5 11-12,-3 11 13,-5 2-4,-3-2-50,-2-2-51,-2-6 10,0-7-60,0-13-128</inkml:trace>
  <inkml:trace contextRef="#ctx0" brushRef="#br0" timeOffset="426892.5565">17384 10910 609,'0'0'120,"0"0"-120,0 0 0,0 0 1,0 0 3,164-18-5,-110 14 1,-4 4-21,-13 0-5,-16 0-71,-15 0-19,-6 4-52</inkml:trace>
  <inkml:trace contextRef="#ctx0" brushRef="#br0" timeOffset="431030.0847">18144 10726 519,'0'0'92,"0"0"-71,0 0-15,0 0-6,0 0 4,0 0 16,0 0-12,45 52-8,-34-37 1,-4-1 17,-5 3-10,-2-1-6,0-2-2,0 0 13,0 0-3,0-4-7,-2-2 6,-1-2 14,0-6-16,2 0-7,1 0 23,0 0-22,0 0 40,0 0-24,0-20-11,16-8-3,9-8-2,7 0-1,5 6 0,0 4-16,1 11 10,-2 8 5,-5 7-8,-4 0 6,-5 0-29,-7 22 19,-8 2 5,0-2 2,-7-2 6,0-9 0,0-2 3,0-6-6,0-3 10,0 0-7,0 0 0,0 0 11,0 0 1,0-12-12,0-7 1,7-5-2,7-5 1,5 4-1,4 4-7,1 8-14,3 6 18,0 7 4,1 0-23,-5 17 22,-5 11-39,-5 5 20,-11 6-8,-2-1-55,0 1 22,0-10-52,-9-3-43,5-8 24</inkml:trace>
  <inkml:trace contextRef="#ctx0" brushRef="#br0" timeOffset="431465.6772">19199 10694 325,'0'0'122,"0"0"-42,0 0-12,0 0 23,0 0 7,0 0-87,-24-44 23,-4 44-34,-9 2 0,-1 18-3,-1 2 3,11-1 0,8-1 0,6-1 1,10-1-12,4-2 11,0-2-10,14-4 5,13-4-13,6-6-7,1 0 19,-1 0 12,-7-13-7,-8-4 1,-9-1 0,-5 0 11,-4 1-4,0 4-7,0 5 17,0 2-13,0 6 20,0 0-24,0 0 6,0 7-13,0 22 1,3 7 6,10 2 0,7-5-20,-2 2 20,4-3-44,0-4-34,3-3-44,-2-13-55,-10-10-82</inkml:trace>
  <inkml:trace contextRef="#ctx0" brushRef="#br0" timeOffset="431660.9849">19340 10597 311,'0'0'143,"0"0"-34,0 0-68,0 0-41,0 0 0,0 0 25,56 135-22,-26-81 16,-1-4-19,4-6 7,4-6-17,0-8-28,1-7-63,-5-18-49,-6-5-93</inkml:trace>
  <inkml:trace contextRef="#ctx0" brushRef="#br0" timeOffset="431806.0874">19645 10622 181,'0'0'118,"0"0"-61,0 0-42,0 0-3,-134 122-10,92-52 9,1 2-4,9-1-14,11-10-24,15-8-98</inkml:trace>
  <inkml:trace contextRef="#ctx0" brushRef="#br0" timeOffset="431984.1712">19903 10914 673,'0'0'100,"0"0"-56,0 0-44,0 0 4,0 0-4,0 0-64,7-5-86,15 5-24,7-5-243</inkml:trace>
  <inkml:trace contextRef="#ctx0" brushRef="#br0" timeOffset="432439.5458">20458 10193 726,'0'0'54,"0"0"-48,0 0-3,0 0-3,0 0 11,0 0-5,107 121-4,-94-46 6,-5 1 6,-4-4-13,-3-8-1,2-11 0,0-11 8,-1-14-7,0-12-1,-2-9 0,0-7 12,0 0-11,0 0 11,0-15-11,0-14 4,0 0-5,-13-2 0,-10 6 0,-6 6-23,-2 12 22,-4 7-1,-1 0 2,-2 19-7,0 13 8,5 5-1,6 3 0,16 1 0,11-2-5,0-3 5,40-8-14,18-14 2,17-10-93,14-4-16,-2-8-44,-8-15-157</inkml:trace>
  <inkml:trace contextRef="#ctx0" brushRef="#br0" timeOffset="433137.827">20856 10718 267,'0'0'116,"0"0"-64,0 0-34,0 0-2,0 0 29,0 0-33,-43 17 8,57-10-20,15-2 14,10-5-23,6 0 12,-2-3-3,-10-13 15,-17-2-14,-7 0 19,-9 0-10,0-1-6,-23 6 21,-6 2 5,-2 8-16,0 3 10,-4 0-20,7 15 1,4 16-3,3 5 8,17 3-11,4-4 1,2-1 0,29-4-2,8-10 2,6-8-25,10-12 21,1 0-20,0-16-13,-8-18 11,-10-3-1,-14-4 27,-10-1 0,-13 1 1,-1 10 29,0 8-4,0 9 32,-3 12-7,-5 2-39,0 12-12,-1 27 5,3 11-5,-1 10 13,7 2-12,0 2 11,0-2-10,0-4-1,0-7 7,0-12-8,0-13 0,0-6 2,-7-14 6,7-6-5,-4 0 5,-1-3 34,-1-25-16,1-8-26,5-10 0,0-6-1,0-6-6,17-9 5,6 2-14,-1 2 6,1 13-1,-7 15-4,-3 18 8,1 11-4,-2 6 10,1 0 1,1 9-6,-5 17 0,-3 6-2,-6 3 8,0-1 0,-15-2-8,-14-4-23,0-4-2,-3-8-52,12-9-14,10-7-3,10 0-107</inkml:trace>
  <inkml:trace contextRef="#ctx0" brushRef="#br0" timeOffset="433351.3074">21624 10258 459,'0'0'155,"0"0"-149,0 0-4,0 0 60,25 114 11,-19-45-29,-1 5-41,-3 3 5,-2-3-7,0-2-1,0-5 0,-11-4-55,-13-13-52,-8-11-51,1-20-27,-4-14-60</inkml:trace>
  <inkml:trace contextRef="#ctx0" brushRef="#br0" timeOffset="433798.0248">21548 10684 306,'0'0'72,"0"0"-65,0 0 31,0 0 8,0 0-27,137-24 12,-108 9 1,0-2 6,0-10 37,0-9-25,2-4-17,-2-6 28,-3 2-50,-4 8 16,-6 14 15,-9 10-10,-5 10 23,-2 2-49,0 0-6,0 22-3,0 20-9,0 14 12,0 4 0,0-6 4,0-3 0,0-10-4,0-15 0,4-9 0,3-9 5,-2-8-9,6 0 4,9-12 0,11-16 31,7-10-31,0 4 4,-7 5 5,-3 10-8,-4 7 8,-5 9-9,6 3-8,1 0 4,0 6-3,2 19-8,-7 7 2,-8 6-41,-5-1-15,-3 4-41,1-5-45,6-11-54,-1-8-59</inkml:trace>
  <inkml:trace contextRef="#ctx0" brushRef="#br0" timeOffset="434487.7048">22698 10560 479,'0'0'122,"0"0"-30,0 0-21,0 0 13,0 0-26,0 0-45,0 0-13,-2-71-18,-5 101 18,1 8 0,6 1 5,0-4-8,0-4 3,15-7 0,6-10 0,-4-8-21,3-6 17,-1 0 4,-2-10 4,1-17-4,-5-2 0,-9-7-7,-4 0-2,0 2-21,-21 2 20,-4 11-5,3 9 4,-3 12 9,8 0-5,1 12 7,7 9-3,9 1 1,0-7-1,6 1-26,23-11-36,9-5 38,9-5 13,9-25 14,-2-7-2,-3-12 6,-11-4 10,-13 2 22,-1-2 11,-12 10-1,-10 7-4,-1 14 6,-3 14 4,0 8-38,0 0-14,0 30-11,0 23 4,0 24 7,-3 15 4,3 8-3,0 1 4,0-3-1,6-6-8,3-6 4,-1-7 0,-6-13-9,-2-8 2,0-15-50,-22-14 31,-10-15 22,1-14 4,0 0 0,4-23 1,12-23 11,10-12-7,5-13 2,20-12-6,22 1 1,18 3-4,10 14-2,12 10 0,9 11-1,8 14 5,1 14-54,0 12-39,-11 4 12,-25 8-170</inkml:trace>
  <inkml:trace contextRef="#ctx0" brushRef="#br0" timeOffset="435357.4538">19047 11436 304,'0'0'92,"0"0"-29,0 0 7,0 0 21,0 0-56,-114-36-9,75 36 5,3 14-28,7 2 8,7 2-11,11 2 0,3 6-3,8 2 3,0 2 0,2 4-5,23-5 5,8 6-8,6-6-15,-2-1 3,-9-5-4,-13-5-4,-15 2-11,-9 3 25,-38-2 0,-13 1-20,-5-1-17,2-9 27,20-4 24,16-4 0,18-4 2,9 0-2,24-26-6,30-13-19,18-12 23,8-14 2,6-5-7,-9 4 23,-15 6-5,-18 16 73,-17 9-28,-18 10 4,-9 3 20,0 1-20,0 8 7,0 4-29,-4 6 0,3 3-14,1 0-24,0 5-3,0 32-12,0 14 15,5 16-1,4 9 2,-5 5-1,1-3 0,-5-5-60,0-2-11,-5-10-49,-19-8-47,-7-14 26,-12-20-56</inkml:trace>
  <inkml:trace contextRef="#ctx0" brushRef="#br0" timeOffset="436062.7626">19079 11622 217,'0'0'56,"0"0"-24,158-36 32,-94 30-27,-4 4-21,1 0 7,-7 1-20,-1-5-1,-7-3 13,-9-1-11,-14 0 41,-9 0 14,-11 3 34,-3 2 22,0 4-86,-5 1-2,-13 0-24,-7 0 2,-10 15 6,-1 13-11,0 1 0,6 4 4,5 1 0,5-4-4,7 1 0,6-5 0,7-6-7,0-4 7,2-8 0,18-6 0,9-2-29,4-2 29,0-20 5,-4-4 0,-4-8 8,-9 1-8,-9 8 1,-7 4 11,0 10-13,0 11 11,0 0-15,0 0-5,0 3-4,0 17-1,0 9 10,0 2 7,1-3-2,16-1-8,-2-7 3,1-8-11,1-4 4,-1-8-1,2 0 8,2-4 5,5-24 1,6-11-4,-5-10-2,0-3 2,-5-7 1,-8-3-1,-3-4 7,-6 5 14,-4 7-20,0 12 13,-4 16 9,-3 13-11,1 8 24,0 5-38,2 6-7,-7 28 7,1 18-4,-2 15 4,1 12 0,11 5 0,0-3-11,0 0 11,0-11-42,2-11-5,11-12-82,7-13-36,2-17-32,-2-14-72</inkml:trace>
  <inkml:trace contextRef="#ctx0" brushRef="#br0" timeOffset="436377.8018">19961 11807 378,'0'0'127,"0"0"-46,0 0-54,0 0 5,160-72 27,-99 51-57,1 1 9,-4-3-11,-13-6 6,-12-5 3,-15-6-1,-13 1 8,-5-5 37,0 5-49,-25 12 12,-10 8 6,-9 12-16,-5 7 16,5 3-18,2 28-4,11 16 8,11 5-3,9 8-8,11-2 3,0-6 0,27-8-1,13-4 1,4-11 0,10-9-8,4-9-26,0-11-5,-7 0-51,-11 0-58,-24-14-43,-16-7-167</inkml:trace>
  <inkml:trace contextRef="#ctx0" brushRef="#br0" timeOffset="436532.8844">19754 11569 280,'0'0'155,"0"0"-74,0 0-51,0 0-20,0 0 0,187-87-9,-70 73-1,18 4-66,-1-2-90</inkml:trace>
  <inkml:trace contextRef="#ctx0" brushRef="#br0" timeOffset="437316.0502">21053 11465 495,'0'0'126,"0"0"-91,0 0 31,0 0 31,0 0-44,0 0 0,13-46-29,-13 46-22,-10 0 15,-11 0-17,-12 0 0,-3 13 0,5 5 1,8 0-7,13 4 6,6-1 0,4 4-4,0-1-4,2 0 0,18 0-5,2-2-11,2 2 17,2 2-3,-5-3 2,-7 0 1,-6 2-19,-8-3 14,0-1 3,0 4 9,-11-4-9,-18 4 9,-10-5-13,-2-7 5,8-6-27,15-3 29,12-4 0,6 0 2,4-14 3,26-21-66,18-13 61,7-8-13,6-4 16,-5 4 3,-12 12 14,-13 12 29,-13 16 18,-10 11-21,-5 5-23,-3 12-17,0 31 14,2 19-2,-2 17 17,0 5-26,0-2 24,0-2-22,0-6-5,0-5 9,0-13-6,0-10-3,0-12 0,0-12 0,0-10-3,-5-8 3,-3-4 0,-3 0 19,-7-20-14,3-15-5,1-12 0,8-15-9,6-12 3,0-11-2,2-9 5,18 0-10,4 3-7,5 17-1,0 23 9,-1 22-5,6 19 16,1 10 1,-3 0 0,-2 14-4,-11 11-4,-5 6 4,-9-1-13,-5 5-26,-5-1 34,-36-2-32,-13-1-29,-15-1-27,9-2-38,10-5-14,23-12-28</inkml:trace>
  <inkml:trace contextRef="#ctx0" brushRef="#br0" timeOffset="438041.8329">21866 11628 433,'0'0'14,"0"0"66,0 0 16,0 0-18,-1-108 2,-28 105-43,-12 3-21,-5 12 6,-14 27-13,-2 11-9,3 8 0,8-4 3,20-4 1,19-5-4,12-10 0,0-10-6,30-9 3,12-13 2,12-3-2,6-9 3,7-19 4,-7-6-4,-9-6 0,-7-6 6,-10-1-1,-12 6-5,-8 8 6,-10 13-3,-4 10 35,0 10-23,0 0-11,0 2-4,0 24 6,-4 6-9,-3 10 3,2-5-2,5-1-10,0-5-2,0-8-45,16-8 23,0-6-39,4-9 7,3 0-41,0-20 59,5-15 23,-4-5 6,-2-6 21,-1-10 35,-4 0-19,0 3 43,3 4 2,-5 19-13,-5 14 50,-5 12-40,-5 4-25,0 10-33,0 28 6,0 13-6,0 4 8,5-1 1,4-8-2,6-11-5,3-12-2,11-8 0,13-15-11,11 0 11,7-6 0,0-22-39,-9-6 34,-12-2-19,-14-7-20,-10 1 38,-5 0-28,-10 4 29,0 4-4,0 8-3,0 7 5,0 8 4,0 11-23,-5 0-73,-2 14-40,-2 14 106,3-2-72,-1 4-90</inkml:trace>
  <inkml:trace contextRef="#ctx0" brushRef="#br0" timeOffset="438292.7404">22543 11522 400,'0'0'87,"0"0"-58,0 0 38,0 0-40,0 0 21,0 0 73,-14 104-90,14-51-5,0-2-19,0-6 4,0-8-8,11-9-1,5-8-2,2-8 0,2-12-30,3 0-20,3-5 4,0-22-81,-10-4-53</inkml:trace>
  <inkml:trace contextRef="#ctx0" brushRef="#br0" timeOffset="438463.6833">22574 11372 472,'0'0'84,"0"0"-73,0 0 51,0 0 33,0 0-48,0 0-10,78 82-24,-74-46-12,-4 6-2,-16-2-80,-36-11-119</inkml:trace>
  <inkml:trace contextRef="#ctx0" brushRef="#br0" timeOffset="449695.8889">23499 11131 407,'0'0'76,"0"0"-10,0 0-21,0 0 54,0 0-3,0 0-39,0 0-11,0 0-46,-9-38 0,-22 90-11,-11 22 20,-8 17-10,4 9 1,10 4 0,12 0 1,12-5-1,12-9-1,0-10-17,36-12-72,15-10 21,19-16-57,6-17-60,4-23-135</inkml:trace>
  <inkml:trace contextRef="#ctx0" brushRef="#br0" timeOffset="450181.5341">23864 11412 508,'0'0'51,"0"0"54,0 0-68,0 0 11,0 0-48,0 0 0,0 0 0,-44 62 0,37-4 0,5-1 0,2-11 5,0-9-5,9-9 0,9-7-25,1-12 23,0-6-14,-3-3 16,7-7 3,0-19 5,6-12-8,0-6 0,-2-10 16,2-4-13,0 0-3,0 3 0,4 16 16,-1 10-11,-2 15-5,4 10 0,-5 4-9,0 0 3,-2 18 6,-10 8 0,-2 4-14,-9 3 6,-6 1-11,0-4 17,-23-6-24,-12-9 22,-12-10 1,-6-5 3,-8 0 4,-3-11-4,6-8 0,8-8-6,17-2 2,15-2-3,18 2-5,0 7-79,20 5-51,16 8-78</inkml:trace>
  <inkml:trace contextRef="#ctx0" brushRef="#br0" timeOffset="450453.4016">24522 11039 552,'0'0'99,"0"0"-76,0 0-11,0 0 36,0 0-42,135 92 34,-90-20-31,-7 18-1,-11 10 7,-20 9-13,-7 10-4,-55 7-37,-48 4-117,-33-8-95</inkml:trace>
  <inkml:trace contextRef="#ctx0" brushRef="#br0" timeOffset="459429.8686">16718 5738 30,'0'0'65,"0"0"-12,0 0 46,0 0-69,0 0 31,0 0 3,0 0-47,2-109 33,-13 86-17,2 3-8,0 0 36,-2 2-33,4 4 14,-4 5 12,-2 2-52,-3 7 23,-12 0-25,-5 7 0,-8 20 8,-5 12-7,4 2-1,13 4 0,14-3-6,13 0 1,2-2 5,15-2 0,23-8-12,11-4 13,14-9-1,6-8 0,6-9-5,-1 0 2,-14-5 6,-13-16-2,-13-5 30,-14-4-29,-7 0 15,-11-6-17,-2 4 15,0 2-16,-22 4 1,-2 7-18,-3 10 15,-2 5-72,1 4-15,2 0-1,2 0-14,6 10 31,4-2-7,8-4 20,4-1 54,0-1 5,2 0 2,-2-2 32,-5 0 33,7 0 19,0 0-28,0 0 1,0 0 11,0-5-35,0-8-22,9-2-11,23-12 8,23-7-8,9-12 0,14-10 14,6-9-6,2-5-7,-2-11-1,-4-10 0,-6-7 20,-7 8-14,-13 15-4,-15 24-1,-11 19 11,-11 13-6,-10 14-6,-5 3 0,-2 2 1,2 0-12,-2 0 11,0 0-2,2 0-8,3 0-43,0 3 40,6 6-17,-5 5-60,1-2 56,-5-1-41,2 0 34,-4-1-2,0-5 0,0 2 8,0-1 24,0-5-20,2 2 2,6-3-28,1 0 11</inkml:trace>
  <inkml:trace contextRef="#ctx0" brushRef="#br0" timeOffset="460029.6983">17785 4717 82,'0'0'94,"0"0"-35,0 0 11,-25-119-6,5 96-11,-4 10 1,0 6-50,-1 7 1,-3 0-5,-3 12 11,2 14-12,-2 9 1,8 3 0,11 2 0,7 0 3,5-2-3,0 2 0,13-1-2,8-3 0,10-3 2,1-6 0,3-13-8,4-12 7,-6-2 1,0-10 24,-1-20-22,-6-5 27,-3-2-6,-6-3-9,-3-1 13,-9 1-20,-5 4-7,0 1 0,0 6-3,-9 7-2,-14 6 5,1 10-13,7 4 6,5 2 1,6 0-11,4 2-27,0 13 1,0 2 39,0-5-9,4 0 13,6-7-8,-4-2 8,-5-1 0,2-2 5,2 0-3,-3 0 41,2 0-38,1-5-1,-2 2 7,-1 3-11,-2 0 0,0 0 0,0 0-18,0 0 7,2 0-5,-2 0 16,0 0-14,0 0 10,0 0-9,0 0-8,2 0-38,2 0 23,-1 0-42,1 10-41</inkml:trace>
  <inkml:trace contextRef="#ctx0" brushRef="#br0" timeOffset="460511.5232">17556 4993 116,'0'0'68,"0"0"-16,0 0-5,0 0 14,0 0 10,0 0-34,0-82-6,0 75-21,0 2-7,0 2 39,0 3-38,0 0 12,0 0-16,0 0-2,0 0-5,-25 31-28,-14 17 0,-19 14 35,-18 5 9,-6 6-2,-15-5 6,-5 1-7,-3-1-9,9-2 3,12-3 0,16-5-3,22-14-17,17-8-25,18-12 17,11-6-45,9-10 31,26-7-48,7-1 22</inkml:trace>
  <inkml:trace contextRef="#ctx0" brushRef="#br0" timeOffset="460684.4159">16776 5618 94,'0'0'81,"0"0"-8,0 0-13,0 0 6,0 0 18,0 0-43,-63-22-41,63 22-5,7 4-66,13 13 11,3-10-150</inkml:trace>
  <inkml:trace contextRef="#ctx0" brushRef="#br0" timeOffset="461462.8367">17785 4828 66,'0'0'9,"0"0"-9</inkml:trace>
  <inkml:trace contextRef="#ctx0" brushRef="#br0" timeOffset="461919.6626">17785 4828 13,'-50'-2'12,"47"0"5,3-8-6,0-2-4,0-2 1,0-2-7,0-2 6,0 0-2,0-1 14,-2 7 48,-12-2-11,-3 3-16,-8 5-21,-1 3-5,-8 3 5,1 0-11,0 0 5,-2 15 11,6 7-21,8 2 2,6 7-5,11 1 0,4 6 3,0 1-3,15 0 0,10-1-2,6-4 9,3-9-7,0-8 0,4-8-4,-3-6 4,3-3 31,0-8-10,-4-21 8,-3-4-28,-9-4 15,-4-7 2,-7 0-4,-4 2 12,-7 3-3,0 7-18,0 9-5,-18 9-10,-11 14-22,-7 0-50,-4 22 10,-5 20 24,3 11-35,9 5-9,4 7-20</inkml:trace>
  <inkml:trace contextRef="#ctx0" brushRef="#br0" timeOffset="545729.3158">18715 9898 201,'0'0'203,"0"0"-104,0 0-99,0 0 16,0 0-16,0 0 10,0 0-10,96-17 38,4 17-1,26 0 24,9 0-60,6 0 2,2 0-3,-2 11-7,0 1 1,-16 2-56,-20-2-41,-27 2 6,-34-5-68,-30 0 10</inkml:trace>
  <inkml:trace contextRef="#ctx0" brushRef="#br0" timeOffset="546014.337">18974 9999 164,'0'0'43,"0"0"20,0 0 0,0 0 1,0 0-64,0 0 0,76-29 46,26 24-39,26 0 29,11 1-27,15 1 10,0 0-25,-5 1 6,-17-2 0,-32-1-2,-33 0-30,-44 3-1,-23-3-12,-40 5-25,-39 0 1,-16 0-15,-11 5 10,2 9-25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3T06:20:37.1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1925 877 55,'0'0'433,"0"0"-344,0 0-13,13-113 16,-9 96-31,0 10-3,-4 2-13,2 5-35,0 9-10,-2 37-3,0 22 3,0 22 20,-10 13-19,4 1 8,-1-2-9,3-3-3,2-11-1,2-12-51,0-16-19,0-22-34,4-20-72,1-18-12,-5-18-34</inkml:trace>
  <inkml:trace contextRef="#ctx0" brushRef="#br0" timeOffset="284.9328">1664 1085 201,'0'0'98,"-98"-167"19,73 112 27,15 14-48,8 15-11,2 10-39,2 7-24,40 6-13,27 3-7,25 5 2,24 20 19,13 15-18,1 2-1,-5 13-4,-22 4 3,-26 3-5,-33 3 2,-34-3 0,-12 0-5,-54 3 5,-38-4-2,-29-1 0,-19-3-12,-14-10 0,5-10-1,26-11-7,32-16 11,44-10-29,44 0-14,15-39-52,59-14-280</inkml:trace>
  <inkml:trace contextRef="#ctx0" brushRef="#br0" timeOffset="1072.1056">2617 1285 443,'0'0'110,"0"0"-107,0 0-3,0 0 11,0 0 12,122 25 16,-66-25-3,6-23-16,3-3-11,-12-2-6,-10-2 1,-21 0-4,-15-4 2,-7 4 7,-12 2 6,-24 6 5,-12 11 19,-8 11-27,-13 0 0,-3 23-10,3 15-1,11 6 16,16 4-12,20 0-3,17-1-2,5-4-1,20-5-4,23-6 5,11-6-9,10-12-7,8-10-18,6-4-23,-5-9-16,-11-19-7,-15-7 34,-18-2 36,-14 0 10,-8-1 16,-7 8 43,0 8 25,0 6 19,0 6-52,-2 6 0,0 2-15,2 2-32,0 20-4,0 27-11,0 18 11,0 13 4,0 12 2,0 5-5,0 1-1,0-4 3,-3-8-6,-3-13 3,-3-15 0,0-18-2,4-18 6,1-14-4,-2-6 6,-4-9 16,-7-23 2,0-17-21,5-20-1,3-9-2,9-14 4,0-9-5,0-4 1,11 6 0,11 11-6,5 16 6,0 22 0,-1 15-2,-1 17 1,2 17 1,-1 1-9,1 8-6,5 22 12,-3 8-8,-7 4-1,-9 0 1,-11 0-13,-2-4 12,-15-4-9,-24-2-21,-9-2 3,-1-3-45,-1-7-30,10-14 1,18-6-54,9-6-53</inkml:trace>
  <inkml:trace contextRef="#ctx0" brushRef="#br0" timeOffset="1296.4316">3537 844 358,'0'0'171,"0"0"-49,0 0-18,0 0-32,0 0-62,0 0-9,22 21 0,-17 28 6,3 18 20,1 4-23,-2 10-2,-1-1-2,-3 0-5,-3-2-9,0-5-28,0-9-36,0-10-16,0-12-24,-3-16-8,-12-18-54</inkml:trace>
  <inkml:trace contextRef="#ctx0" brushRef="#br0" timeOffset="1776.289">3393 1333 331,'0'0'89,"0"0"-44,0 0 11,0 0-36,0 0-10,0 0 7,91-52-2,-25 35 11,4-6-24,-6-9 2,1-9 5,-9-5 5,-10-5 21,-15-10 6,-11 1 10,-13 0-3,-7 6-9,0 18 6,0 12 5,-2 14-23,-5 10-10,3 5-17,-3 43-4,0 23 3,3 22 0,4 9 2,0-2-3,7-4 2,19-12-4,1-14 2,1-20-25,2-15 27,-10-20-15,-10-11-2,-5-4 17,5-13 11,-1-25 6,4-11-15,7-5 3,-2 2-5,4 15 0,-2 8 5,1 14-2,0 15-3,8 0-2,0 17-4,0 21-1,-4 9 5,-5 6-11,0 3-25,0 1 17,3-5-26,1-4-144,-4-16-67</inkml:trace>
  <inkml:trace contextRef="#ctx0" brushRef="#br0" timeOffset="2234.9729">5250 916 528,'0'0'78,"0"0"-25,0 0-1,0 0-26,0 0 25,0 0-29,-6 26-20,23 26 40,-1 14-13,-4 10-10,-5 7 1,-7-3-16,0-6-1,0-8-3,-2-11 0,-7-11 7,4-16-6,-2-13-1,5-6 20,2-9-20,-4 0 53,-7-16 22,-4-24-57,5-22-3,-2-21-15,8-19 0,4-18 0,0-10-9,4-4-2,21 9-2,4 9-17,12 21 22,1 30-22,2 30-9,-2 35 8,-2 16-45,-4 44 11,-12 18-29,-21 11-111,-3-7-122</inkml:trace>
  <inkml:trace contextRef="#ctx0" brushRef="#br0" timeOffset="2520.7311">5080 1238 526,'0'0'49,"0"0"-31,0 0-16,176-65 20,-103 37-10,-2 4 17,-13 4-16,-15 4 22,-19 9 9,-12 7-18,-8 0 8,-3 0-32,2 19 0,4 15 18,0 10-17,-4 7 2,3-2-5,-4-1-6,2-3 3,-2-10-37,3-8-22,-4-9-20,-1-15-41,0-3-31,3-5 34</inkml:trace>
  <inkml:trace contextRef="#ctx0" brushRef="#br0" timeOffset="2637.0697">5607 872 116,'0'0'121,"0"0"29,0 0-150,0 0-18,0 0-131,0 0 1</inkml:trace>
  <inkml:trace contextRef="#ctx0" brushRef="#br0" timeOffset="3511.1781">5766 1434 536,'0'0'73,"0"0"-12,0 0-17,0 0 7,130-124-4,-91 69-40,-3-1 14,-7 0-21,-15 10 6,-12 8-1,-2 13 3,0 11-5,-18 10 7,-3 4-5,0 0-2,0 7-3,8 11 0,6 0-3,7-3-3,0 1 0,7 3 4,14-4 2,11 4-1,2-2 1,1 0 0,-3 0 0,-8-5 1,-8 5-2,-10-2 1,-1-1-8,-5 5 2,0 1 6,0 2-1,0-5-2,0-2-30,0-1 15,0-10-29,8-2-5,19-2 25,21-14-5,12-18 4,18-12 22,2-10-57,-4-8 46,-11-9 15,-18 6 4,-21 9 31,-22 13 16,-4 13 49,-11 13 1,-22 12-66,-5 5-7,-5 2-26,6 26 9,3 14-8,12 7-1,13-1 0,9-1-3,6 0 3,24-5-1,9-8 1,3-4-1,8-4-2,4-6 3,-9 3 0,-13-3-8,-13-6 7,-14 1-14,-5-3-12,-5 2 23,-19 1-4,-12-8 5,0 2-16,4-8 5,13-1-23,16 0-17,3-15 1,9-22-57,29-18 4,14-14-16,14-17 49,12-14 73,9-13 3,-2-1 50,-16-4 37,-18 16 46,-24 21 39,-23 21-9,-4 30-54,0 23-25,0 0-36,0 7-30,0 33-21,-2 36-20,-6 29 20,3 19 1,5-1 1,0-3-2,7-4-1,7-4-12,5-9-55,-4-7-29,1-22 9,-11-13-92,-5-20-86</inkml:trace>
  <inkml:trace contextRef="#ctx0" brushRef="#br0" timeOffset="3656.4968">7186 1148 410,'0'0'70,"116"-61"-39,-49 33 33,7-1-49,-3 1-13,0 9-2,-11-9-70,-25 1-271</inkml:trace>
  <inkml:trace contextRef="#ctx0" brushRef="#br0" timeOffset="4230.8054">9212 441 631,'0'0'34,"-127"-6"16,42 36 7,-17 18-24,-1 11 6,7 2-30,28 0 9,27-3-17,28-2 8,13-1-9,2 3 0,36-7 0,13 2 5,12-5-5,-5-11 0,-13-4 0,-21-9-8,-24-4 3,-27 4-9,-40 4 14,-23 2 0,-10 0-20,7-6-10,10-8 7,25-6-53,29-10-41,29 0-63,19-36-132</inkml:trace>
  <inkml:trace contextRef="#ctx0" brushRef="#br0" timeOffset="5092.0302">9185 1099 576,'0'0'38,"0"0"-23,0 0 20,0 0 20,0 0-12,0 0 13,125 10-30,-80-32-2,-3-2-24,-8-7 11,-14 0-11,-18-3 0,-2 2 1,-14 11-3,-21 7 8,-9 10-6,-10 4 2,-2 6 12,-2 27-12,2 11 3,12 7 3,15 4 1,20-4-9,9 0 0,29-9-4,31-8-6,28-13 9,12-18-25,16-3-12,15-10 4,-1-24-56,3-10 26,-15-9 37,-24-5-41,-34 2 55,-29 7 13,-31 6 2,0 12 65,-29 10 11,-18 13-9,-12 8-22,-4 6-41,-2 26 21,7 12-13,16 9-5,10 3 6,19-5-15,13-6 0,0-9-1,20-10-4,18-10 0,9-14-11,8-2 5,3-18 2,-4-20 1,-7-5 1,-14 1 3,-13 5 8,-8 9-3,-8 7 4,-4 11 7,0 6 39,0 4-41,0 0-3,0 14-7,0 12-11,0 6 7,0-4 4,9 1 0,8-11-6,4-7-3,3-8-3,5-3 3,2-8-10,3-20 17,-3-13 1,-7-3 1,-3-4 5,-6 0-4,-10 8-1,-3 4 8,-2 8-2,0 8 34,-11 8-18,2 6-6,7 6 0,2 0-16,0 16-3,0 11 1,0 10-1,22-1 2,10-2 1,5 2-2,1-3-5,3-4-3,-10 0 10,-6-8 0,-17 2-7,-8 1-7,-20 0-3,-28 0 1,0-2-23,-1-4-86,11-10-136</inkml:trace>
  <inkml:trace contextRef="#ctx0" brushRef="#br0" timeOffset="5640.5532">10951 619 677,'0'0'103,"0"0"-50,0 0 11,0 0-7,-119-27-34,96 61-22,0 21 11,7 13-12,10 2 0,4 5 1,2-9 2,2-8-5,22-3 2,1-13-19,4-16 8,7-16-20,-1-10 5,9-16 24,1-24 0,2-13 2,-7-8 0,-8-6 2,-9-3 5,-7-6 3,-7-11 10,-4-7 2,0 4-11,-3 17 8,-2 30 5,3 25 11,-3 18 18,0 0-53,5 44-11,0 32-1,4 26 12,0 16 2,2-9-2,5-7 0,5-15 1,8-24-1,5-17 0,-5-23 0,0-23-6,2-4 6,10-44 7,15-18-6,8-17 2,3 5-1,-3 4 0,-6 11-2,-4 23-2,-4 20 2,-4 20-4,-6 20-48,-5 37-31,-1 11-43,-8 2-104,-10-2-225</inkml:trace>
  <inkml:trace contextRef="#ctx0" brushRef="#br0" timeOffset="7905.1667">7489 2680 417,'0'0'85,"0"0"-11,0 0 3,0 0-26,0 0-25,0 0-25,-75 119 0,46-47 23,-3 3-22,3-5 4,0-2-2,-7-6 0,0-8-4,3-12 0,1-16 1,16-14-2,8-5 1,8-7 0,0-9 13,5-29-13,24-17-5,16-10 3,4-13 2,7-2 0,-8 1 1,-4 17-1,-11 22 15,-18 18-14,-9 18 18,0 4-19,2 16-1,3 26 0,5 13 2,1 8-1,4 3 5,1 3-5,-2-8-4,-2-4-24,-3-1-54,-5-12-48,-10-12-114</inkml:trace>
  <inkml:trace contextRef="#ctx0" brushRef="#br0" timeOffset="8414.6735">7281 3062 453,'0'0'16,"0"0"1,0 0-16,0 0 3,0 0 3,143-58-5,-114 56-4,-4-1 2,4-2-30,9-8-9,6-5-38,7-10-36,1-9 19,-8-10 6,-13-3 79,-12-8 9,-19-3 50,0 1 40,-29 2 46,-23 7-21,-17 5-19,-8 17-44,-6 9 35,-6 18-16,0 4-54,-7 42 14,2 31-21,9 20 4,17 18-2,25 7-6,25-4-6,18-5 0,32-11-2,40-10-2,31-16 4,23-23 0,16-21-2,5-28-7,-9-4 9,-17-40 0,-25-20 3,-28-13 20,-28-9 14,-27-10-15,-13-9 13,-32-6-32,-28-4 1,-23 11-4,-13 22-2,-2 30-6,2 31 8,2 19-28,10 38-31,-6 29-100,2 6-162</inkml:trace>
  <inkml:trace contextRef="#ctx0" brushRef="#br0" timeOffset="8849.4077">7342 3569 254,'0'0'137,"0"0"-52,0 0-5,0 0 20,0 0-16,0 0-40,-18-42-17,-33 92-22,-30 30-5,-19 20 0,-12 9 10,2 1-9,0-3-1,8-10 0,6-10-3,13-9-19,23-14-54,23-20-62,14-22-84</inkml:trace>
  <inkml:trace contextRef="#ctx0" brushRef="#br0" timeOffset="9464.7049">5833 4712 614,'0'0'154,"0"0"-117,0 0-8,0 0-29,0 0-9,0 0 9,-16 56 2,16-8 1,0 1 4,0-5-7,0-4 0,4-8-1,8-13-14,-2-6 12,-3-13-6,-2 0 9,-3-10 11,3-20-10,2-13-1,-1-13 0,5-8 5,1-8-5,3 0 0,3 10 0,-6 20 24,3 19-20,-9 16-4,1 7 0,6 0-8,3 11 2,6 13 6,0 9 0,-4-1-5,-9 0-2,-4 0-9,-5-4 4,0-2-8,-9-6 16,-4-3 4,6-8 0,4 2-7,3-2 2,10-1-9,20 1 14,13-8-13,11 1 9,6-2 4,-7 0 0,-13 0-6,-15 5 6,-25 7-12,0 9-15,-45 9 27,-28 8 11,-24 8-10,-9-5 3,-1-4-2,19-11 1,28-9-4,34-11 1,26-6-83,16-8-80,42-30-100</inkml:trace>
  <inkml:trace contextRef="#ctx0" brushRef="#br0" timeOffset="9838.3864">6207 4229 472,'0'0'44,"-176"0"0,76 34 24,-14 28-26,-2 30 4,3 20 1,12 15-26,28-3 11,32-8-23,41-7-6,28-17 2,47-16-5,30-14 0,27-23 1,22-24 7,17-15-8,5-30 0,-11-28 0,-15-16-3,-28-10 0,-28-4 3,-34-2-1,-36-3 10,-24-1-9,-24-2 0,-40 3 0,-26 11-8,-13 26-2,-5 24 3,0 29 7,15 3-22,22 15-34,30 9-28,38-8-70,13-10-118</inkml:trace>
  <inkml:trace contextRef="#ctx0" brushRef="#br0" timeOffset="10334.5087">7530 3566 476,'0'0'96,"0"0"-34,0 0 31,0 0-33,0 0-13,0 0-17,-72-11-21,99 33-2,33 14 1,29 18 28,28 18-1,23 17-21,10 4-4,16 11-10,5-7 1,15-1 2,12-3-1,1-11-2,-10-9 0,-25-15-2,-41-15 1,-42-12 0,-37-13-11,-28-10 8,-16-8-13,0 0 17,-21 0 6,-12 0-6,-9 0-23,4 1-20,11 6-22,14-1-36,13 1-126,2-6-111</inkml:trace>
  <inkml:trace contextRef="#ctx0" brushRef="#br0" timeOffset="10558.3542">9636 4634 508,'0'0'72,"0"0"21,0 0-6,0 0-43,-121 8-5,82 16-22,2 6 3,5 8-16,18 0 0,10-1 0,4-5-4,10-2 0,28-2-1,14-9-4,14-5-15,11-11-22,-2-3-78,-1-12-103</inkml:trace>
  <inkml:trace contextRef="#ctx0" brushRef="#br0" timeOffset="10904.1138">9417 4363 551,'0'0'81,"-174"18"-55,92 28 28,2 12 6,6 12-10,14 7 3,22-3-28,25 2-5,13-2-19,29-7 0,40-11 7,18-18-8,17-21 0,10-17-3,0 0-4,-3-29 5,-10-15-4,-15-13 6,-12-9 1,-16-6 1,-12-8-2,-14-8 2,-12-4-2,-18 2-5,-2 11-10,-39 21-4,-42 24-4,-35 30-2,-31 4-25,-22 29-16,-14 17-59,1 1-40,11-3-137</inkml:trace>
  <inkml:trace contextRef="#ctx0" brushRef="#br0" timeOffset="11467.1557">5721 5342 54,'0'0'10,"0"0"-5,0 0 8,0 0 21,36-102 48,-36 78 32,0 6-28,0 5 5,-14 12 24,-6 1-48,-2 3-9,-13 39-33,-17 22-15,-15 25 31,-14 11-25,-12 2 7,-7-1-15,-4-2-4,-10 0 6,-13 1-8,-14 1-2,-8-7 0,1-6-7,22-13-6,26-21-27,39-17-67,37-24-121,24-13-221</inkml:trace>
  <inkml:trace contextRef="#ctx0" brushRef="#br0" timeOffset="11954.9805">3612 6592 507,'0'0'151,"0"0"-135,0 0-15,0 0-1,0 0 12,37 128 13,-33-81-25,-4 1 6,0-3-6,-2-7-8,-12-4 7,5-13-42,1-7-28,5-9-5,3-5 12,-2-8 63,2-22-19,-7-12 10,-2-8 10,1-4 17,-2-1 12,6 11 32,4 8 4,0 16-2,11 6-22,21 8-33,14 2 17,16 4-4,12 0 10,-1 15-13,-4 11-12,-11 6-5,-17 3-1,-21 2 0,-17-3 0,-3 0 0,-10 0 2,-32-2 0,-20 1-2,-21 4-8,-11-5-48,-1-6-27,12-10-4,20-10-44,26-6-77</inkml:trace>
  <inkml:trace contextRef="#ctx0" brushRef="#br0" timeOffset="12352.5649">4183 6309 197,'0'0'299,"0"0"-216,-138-85-49,64 73 19,-13 12-37,-9 0 34,-10 37 4,-2 23-29,8 23 4,11 24-18,20 15 1,20 6 4,25-5-12,24-11-4,13-16 0,45-17 0,26-21 1,37-18 1,26-32 2,18-8 5,4-46-8,-8-23-2,-23-11-4,-29-14 5,-35-8 11,-38-6-10,-32-3 1,-15 5 2,-54 7 1,-28 16-7,-23 18 2,-11 29 0,-2 28 0,8 8 1,20 22 0,26 14-2,34 1-55,41 1-44,23-13-114,55-14-116</inkml:trace>
  <inkml:trace contextRef="#ctx0" brushRef="#br0" timeOffset="13004.9737">5835 5428 363,'0'0'85,"0"0"-28,0 0 10,0 0-15,0 0 23,0 0-9,-16-36-37,16 36 5,0 0-34,0 34 0,0 19 5,0 20-2,-8 11 8,-6 6-11,-1 1 13,-4-8-16,4-4 3,-1-10-15,10-9-18,1-12-74,5-13-87,0-16-126</inkml:trace>
  <inkml:trace contextRef="#ctx0" brushRef="#br0" timeOffset="13356.9772">5501 6499 538,'0'0'58,"0"0"-39,0 0 12,0 0 25,0 0 2,0 0-50,0 62 19,0-22-22,-4 9 7,1 6-8,0 6-4,3-5 0,0-10-7,0-12-5,0-12-5,8-10 2,0-8-11,-1-3 26,-5-1 1,2 0 9,-1 0 17,4 0-26,4 0-1,7 0 0,11 0-1,7 0-12,8-11 4,3-5-66,-1-3-39,-5-8-51,-15-5-69</inkml:trace>
  <inkml:trace contextRef="#ctx0" brushRef="#br0" timeOffset="13530.8724">5420 6649 570,'0'0'18,"0"0"-9,0 0-9,122 1 3,-62-4 11,4-8-19,-4-4 5,-11 1-115,-22 4-103,-26 2-54</inkml:trace>
  <inkml:trace contextRef="#ctx0" brushRef="#br0" timeOffset="13694.8975">5371 6551 330,'0'0'99,"0"0"-78,0 0-21,0 0 0,0 0 3,0 0 37,154-8-37,-80-1 6,-3-2-9,1-4-36,-11 2-54,-14-3-73,-15-2-28</inkml:trace>
  <inkml:trace contextRef="#ctx0" brushRef="#br0" timeOffset="14046.6809">5788 6370 157,'0'0'128,"0"0"-5,-147-29 1,101 21-54,-2 5-8,3 3-1,1 0-15,4 6-1,-9 28-32,-4 19-9,-5 17 18,-2 18-17,2 13 3,13-1 5,23-4-5,22-12-3,9-15-5,44-18 0,29-20 12,32-26-8,16-6-3,14-44-1,4-19 7,-22-14-14,-16-6 7,-30-3 0,-33 7 2,-34 5 1,-13 10-3,-33-3 0,-32 8 3,-16 2-6,-12 9-1,-5 11-18,1 14 21,7 16-23,15 8 10,17 0-10,13 15-81,22 0-109,17-7-151</inkml:trace>
  <inkml:trace contextRef="#ctx0" brushRef="#br0" timeOffset="14406.4044">6149 5416 409,'0'0'82,"0"0"-1,0 0 16,0 0-3,0 0-35,0 0 12,-5-26-42,15 31-29,27 18 8,23 12-7,24 11 9,15 3 10,13 3-19,-2 1 4,-9-2-5,-11-2 0,-14-1-8,-13-7-13,-13-2-40,-9 1 1,-20 2-94,-21 4 4,-8 0-181</inkml:trace>
  <inkml:trace contextRef="#ctx0" brushRef="#br0" timeOffset="14670.806">6998 6372 675,'0'0'82,"0"0"-61,0 0-8,0 0 7,-43 135-1,43-83-5,0 2 6,0 3-16,3 1-1,9-7-3,-6-2-29,-6-16-36,0-11-68,0-10-31,-9-12 12,-9 0-25</inkml:trace>
  <inkml:trace contextRef="#ctx0" brushRef="#br0" timeOffset="14815.7694">6872 6675 97,'0'0'103,"2"-152"-32,25 74-15,8 14 1,6 17 11,3 17-11,7 18-25,5 7-29,2 5-2,-5 0-2,-13 4-14,-17 15-54,-23 7-32,0 3-66</inkml:trace>
  <inkml:trace contextRef="#ctx0" brushRef="#br0" timeOffset="14957.1278">6961 6595 356,'0'0'40,"0"0"-10,0 0 35,147-17-28,-78-4-17,4-4-20,-4 1-2,-15-3-74,-9-4-164</inkml:trace>
  <inkml:trace contextRef="#ctx0" brushRef="#br0" timeOffset="15298.0585">7023 6125 522,'0'0'40,"-174"119"-12,72-27 33,-1 14 13,14 5-14,28-1-7,36-3-10,25-12-26,17-10-3,41-19-14,22-16 4,16-17 1,20-24-4,15-9 1,17-24-2,12-29 7,-4-22-9,-13-18 2,-31-4 0,-37-6 0,-30-1 1,-30-1 2,-15 0 1,-30 2-4,-29 5-1,-24 10-5,-21 21-17,-23 29-1,-20 36-20,-7 12 2,0 51-25,11 14-90,21 8-152</inkml:trace>
  <inkml:trace contextRef="#ctx0" brushRef="#br0" timeOffset="19746.7348">9511 5107 286,'0'0'74,"0"0"2,0 0-30,0 0 20,0 0 0,0 0-38,-12 31-17,2 29 0,-9 20 32,-7 10-21,-5 0-17,0 2-5,2-1 0,0-8-10,7-4-4,1-11-73,6-16-51,1-17-95</inkml:trace>
  <inkml:trace contextRef="#ctx0" brushRef="#br0" timeOffset="20489.1748">9210 6272 447,'0'0'73,"0"0"-13,0 0 13,0 0-20,0 0-9,0 0-13,-158 28-21,98 32 12,-2 10-19,7 0 2,18 1-5,19-6 1,16-6-3,2-7 2,29-11 0,20-17-1,16-19-22,6-5 5,4-24-4,-6-13-22,-14-6 36,-22 7 6,-18 4 2,-15 11 12,0 6-12,-12 10 27,-12 5-18,0 0-6,-1 0 12,7 9-14,8 7-1,9-6 0,1 0-4,0-2 3,11-3 1,9-2 0,5-3 0,0 0 0,-7 0 0,-5 5 3,-7 2-2,-4 5-1,1 12 0,-3 8 0,0 7-3,0 2 3,3 2-3,1-5-4,5-4-73,1-4-43,0-8-97</inkml:trace>
  <inkml:trace contextRef="#ctx0" brushRef="#br0" timeOffset="20894.9053">9202 6113 454,'0'0'70,"-121"-26"1,51 26-55,-9 43 14,-6 27-7,2 30-8,10 23 35,16 13-24,25 8-1,23-5-10,9-11-13,26-14-2,28-23 0,20-19-1,19-28-1,22-27 2,15-17-11,1-33 8,-6-27-22,-13-19 23,-23-9-1,-24-12 6,-32-12 9,-26-3-5,-7 1 8,-47 10-7,-26 19-6,-13 25-2,-14 26 0,-4 24 0,-3 10-8,13 6 2,25 15-88,26-6-106,34-6-175</inkml:trace>
  <inkml:trace contextRef="#ctx0" brushRef="#br0" timeOffset="21448.2121">9335 5247 228,'0'0'127,"0"0"-76,0 0 31,0 0-10,0 0-24,0 0-20,-4-19-20,40 36-3,21 8 33,18 5-22,17 7 13,13 4-15,11 2-10,5 6 15,8-3-16,-1 2-3,-3-2 0,-11-2-20,-4-3-5,-8-3-10,-13-6 35,-24-8-7,-30-6-23,-28-4-12,-7-7 8,-5-7 34,-16 0 13,-2 0-13,5 0-4,5 0 1,9 0-76,4 0-43,0 0-164</inkml:trace>
  <inkml:trace contextRef="#ctx0" brushRef="#br0" timeOffset="21969.3573">10994 6174 282,'0'0'184,"0"0"-103,0 0 23,0 0 16,0 0-74,0 0-20,-66-3-26,66 49 0,0 12 1,0 9-1,8 0 0,7-2-1,-6 2-34,-2-4-26,-7-2-79,0-9-57,0-17-112</inkml:trace>
  <inkml:trace contextRef="#ctx0" brushRef="#br0" timeOffset="22283.186">11052 6453 242,'0'0'21,"0"0"-21,0 0 0,0 0 1,0 0 1,0 0-1,111-62 11,-95 43 40,-3 0 30,-5-4-14,-2 0 4,-4 3 4,-2 5-12,0 7 19,0 5-38,2 3-22,-2 0-23,2 31-4,2 15 4,1 8 5,5 7 0,2-1-10,-1 0-6,0 0-68,-2 1-39,-2-15-66,-4-15-107</inkml:trace>
  <inkml:trace contextRef="#ctx0" brushRef="#br0" timeOffset="22656.975">11017 5857 597,'0'0'37,"-175"-15"10,74 54-31,-1 39 2,-6 27 15,4 19-1,13 8 2,26 7-3,34 3-21,31-8 6,29-8-16,44-20 6,26-27-3,32-25-3,23-34-3,11-20-9,4-30-7,-8-29 19,-25-22-4,-23-11 4,-30-12 5,-32-7-4,-26-3 19,-25-2-11,-7 3-6,-46 16-3,-28 19 0,-24 31-9,-18 29-11,-13 18-35,-5 0-90,15 15-72,22 4-180</inkml:trace>
  <inkml:trace contextRef="#ctx0" brushRef="#br0" timeOffset="44181.6778">10485 8351 255,'0'0'102,"0"0"-72,0 0 23,0 0 18,0 0-5,-8-106 10,4 99-28,2 2-27,2 3 1,-2 0-20,2 2-1,0 0-1,0 0 0,0 20 0,0 22-11,-2 11 16,0 3-5,2 0 0,0-6 1,0-6-3,0-5 3,0-8-1,0-6 0,0-7 5,-2-8-7,-1-7 2,3-3 0,0 0 5,0 0-2,0-3 6,-2-18-9,-2 0 3,-2-2-5,-1 1 2,0 5-4,-2 5 0,-2 5 4,-7 5 0,-5 2-6,-8 0-2,-11 16 7,-8 10-1,-1 8 2,5 1 1,15-4-1,10-4 0,19-5-4,2 0 3,16-8 0,31-2-7,15-12-15,14 0-15,2-5-86,-2-16-7,-9-5-84</inkml:trace>
  <inkml:trace contextRef="#ctx0" brushRef="#br0" timeOffset="44345.8848">10597 8624 94,'0'0'120,"0"0"-59,0 0-17,0 0-11,0 0-7,0 0-12,-68-7-14,89 3 0,12-3 36,7 2-34,-1 2 3,-6 1-5,-12 2-45,-7 0-34,-14 7-91</inkml:trace>
  <inkml:trace contextRef="#ctx0" brushRef="#br0" timeOffset="44472.0761">10597 8624 74,'-55'132'161,"55"-132"-119,0 0-27,28 0 13,21-20 52,24 1-74,15-5-6,-2-3-70,-10-1-261</inkml:trace>
  <inkml:trace contextRef="#ctx0" brushRef="#br0" timeOffset="44802.0701">10943 8482 365,'0'0'55,"0"0"16,0 0-3,0 0-12,0 0-1,0 0-51,51-29-4,-21 29 0,2 5-3,-10 13-8,-13 5 8,-7 2-18,-2 1 12,-6 2-21,-14-3 21,0-4-7,8-3 14,5-8-2,6-1 6,1-7-2,0-2 0,13 0-3,22 0 3,18-2 5,7-12 0,6-1 7,-6 5-12,-9 1-8,-11 9-42,-17 0-109,-17 0-14,-6 0-7</inkml:trace>
  <inkml:trace contextRef="#ctx0" brushRef="#br0" timeOffset="45806.718">3434 7506 144,'0'0'75,"0"0"-75,0 0 6,0 0 16,0 0 42,0 0-29,-5-23-16,17 7-12,-1 1 22,-7 0 11,-2 7 1,-2 4 43,0 4-18,0 0-41,0 0 14,0 0-39,-2 12-2,-21 29-7,-17 14 9,-10 20 7,-8 7-7,-4 3 0,-4 5-4,0-5 13,1 0-11,3-3 2,8-5-17,8-1 9,10-10-59,12-14-43,7-14-6,7-20-180</inkml:trace>
  <inkml:trace contextRef="#ctx0" brushRef="#br0" timeOffset="46789.3721">2333 8807 206,'0'0'67,"0"0"-32,0 0-1,0 0-1,0 0 38,0 0-15,-23-22-52,23 22-4,0 17-3,-1 14 1,-2 8 2,-1 7 0,1 1 0,1 7 1,-2 2-1,0 0-39,-1-3-53,-6-9-129</inkml:trace>
  <inkml:trace contextRef="#ctx0" brushRef="#br0" timeOffset="47180.368">2123 9356 185,'0'0'190,"0"0"-109,0 0-57,0 0 21,0 0-5,0 0-12,-9 0-28,36 0 9,15 0-9,16-3 0,5-8-12,-1 3 11,-2 4-67,-12-4-29,-15 2-113</inkml:trace>
  <inkml:trace contextRef="#ctx0" brushRef="#br0" timeOffset="47388.8191">2052 8964 86,'0'0'246,"0"0"-149,0 0-93,0 0 17,0 0-21,129-83 0,-86 76 7,2 7-7,6 0-3,-3 0-72,-6 0-92</inkml:trace>
  <inkml:trace contextRef="#ctx0" brushRef="#br0" timeOffset="47876.8635">2529 8717 254,'0'0'12,"0"0"36,0 0-39,0 0 0,0-127 68,-2 101-54,-27-2-13,-19 3-10,-11 0 18,-17 4-18,-13 12 5,-9 9 13,-9 4 31,-5 35-40,6 20 33,10 18-3,20 19-24,21 12 21,25 8-29,19 7-3,11-10 6,22-11-4,27-13-6,25-13 0,17-17 6,15-15-6,15-18 0,4-18 5,3-8 8,-3-24-7,-7-20-6,-14-9 9,-19-7 1,-22-8 5,-22-4-3,-14-13-10,-18-7 12,-9-10-12,-4-4-2,-32 4 0,-12 5 3,-17 15-14,-2 14 0,-2 13-25,4 16 15,20 17-44,21 14 1,21 8-1,3 0-104,45-9-80</inkml:trace>
  <inkml:trace contextRef="#ctx0" brushRef="#br0" timeOffset="48318.0012">3678 7674 184,'0'0'54,"0"0"14,0 0 36,0 0-20,0 0 18,0 0-17,-85-72-26,80 62-12,1 4-7,4 3-23,0 3 11,0 0-28,0 0-4,0 11 1,36 19-11,16 14 8,16 12 6,16 6 0,7 6 1,12 5-1,4 0 0,3 5-2,-6 9-82,-3 5-31,-14 2 14,-25-4-49,-26-15-208</inkml:trace>
  <inkml:trace contextRef="#ctx0" brushRef="#br0" timeOffset="48754.8988">4399 8773 387,'0'0'66,"0"0"-40,0 0-14,0 0 8,0 0 0,0 0-15,37 0 39,9 0-22,8 0-7,1 0-12,-4 0-3,-10 0-16,-15 0-29,-14 0-25,-10 0 10,-2 0 8,0 0 49,-15 0-5,-6 0 16,7 2 1,3 2 22,7-4-4,2 0 15,2 3-37,0 6 0,0 9-4,0 4 0,2 4 23,5 3-11,-5 0-7,-2 0 14,0 0-17,0-3 5,-18 0 9,-13-3-15,-3-3 4,-4-1-6,0-2-2,1-3-10,-2-4-82,4-10-167</inkml:trace>
  <inkml:trace contextRef="#ctx0" brushRef="#br0" timeOffset="49187.7668">4649 8793 429,'0'0'23,"0"-111"4,0 53-6,0 3-16,-18 8 24,-11 13 48,-11 18-37,-15 16-10,-14 0-26,-14 42 0,-11 24-4,0 22 15,10 17-8,17 5 22,20 0-22,23-9-1,24-15-6,5-10 5,39-13-10,22-12 2,20-17 3,15-17 8,9-17-4,0 0-1,-6-35 8,-8-19-4,-16-14-6,-11-14-1,-16-17 4,-10-11 9,-16-6-11,-21 2-1,-6 18 5,-27 19 1,-37 27-14,-25 27 2,-22 20-40,-18 3-1,-10 26-65,10 12 2,18-2-4,31-3-75</inkml:trace>
  <inkml:trace contextRef="#ctx0" brushRef="#br0" timeOffset="51026.1792">10824 8576 98,'0'0'99,"0"0"-9,0 0-13,0 0 7,0 0-13,0 0 17,-104-33 11,100 28-47,4 1 6,0 1-23,6-8-34,36-3 21,24-4-22,24 4 0,7 0-1,2 7-1,-12 7-36,-20 0-51,-27 7-65,-38 18 11,-15 1-84</inkml:trace>
  <inkml:trace contextRef="#ctx0" brushRef="#br0" timeOffset="51202.2158">10616 8708 281,'0'0'126,"0"0"-90,0 0-10,0 0-10,0 0-5,0 0 46,65 9 27,18-11-46,15-8-19,9 1-19,-5-2-2,1 1-80,-13-11-83,-11-5-121</inkml:trace>
  <inkml:trace contextRef="#ctx0" brushRef="#br0" timeOffset="51514.9421">11478 8103 379,'0'0'90,"0"0"-68,0 0 0,155-54 3,-86 54 12,-2 0-18,-13 17-14,-21 10-5,-17 7 0,-16 9-14,-3 13 11,-37 7 6,-16 6-3,-8-3 5,3-5 5,17-12-10,15-13 0,19-10 4,10-7-11,0-10 7,35-5 0,13-1 18,19-3-12,16 0 4,2 0-10,-8 0-24,-13 0-34,-22 0-82,-22 9-109</inkml:trace>
  <inkml:trace contextRef="#ctx0" brushRef="#br0" timeOffset="51791.51">10702 9124 324,'0'0'95,"0"0"-28,0 0-38,0 0 55,0 0-13,0 0-64,-11-10 16,111-12-16,31-1 1,22 2-8,9 2 3,-9 5-19,-19 6-5,-25 8-53,-31 0 9,-33 0-16,-39 15-59,-22 4-59</inkml:trace>
  <inkml:trace contextRef="#ctx0" brushRef="#br0" timeOffset="52016.6228">10473 9319 118,'0'0'213,"0"0"-98,0 0-101,0 0-14,0 0 5,169-26 31,-31-3 24,10-3-40,7 0 22,-9 4-21,-20 8-9,-26 1 35,-30 10-41,-30 0 12,-21 5-18,-13 4 4,-6 0-2,0 0-2,0 0-27,-26 0-72,-6 0-124,-7 4-47</inkml:trace>
  <inkml:trace contextRef="#ctx0" brushRef="#br0" timeOffset="71095.6315">13590 1932 167,'0'0'82,"0"0"-42,0 0-12,0 0-28,0 0-16,0 0-49,0 0-90</inkml:trace>
  <inkml:trace contextRef="#ctx0" brushRef="#br0" timeOffset="71731.6967">13849 1903 338,'0'0'92,"0"0"-41,0 0 41,0 0-9,0 0-12,0 0-23,-20-17-28,20 17-20,0 0-15,0 27 8,0 11 7,0 13 0,0 0 16,0 0-14,0-5 0,-9-8-1,0-4-1,2-10 11,5-13-11,0 0 0,2-11 12,0 0-10,-2 0 32,-3-7 21,-1-15-37,4-9-14,2-11-4,0-9 0,8-1 0,17 2-4,2 4 3,-1 14 1,1 14-6,2 11 0,-5 7 0,3 4 0,-2 23 5,-4 5-13,-2 0 14,-13-3-6,-4-8-4,-2 1 5,0-4 1,-2-4 0,-9 0 3,1-10-4,0-4 5,6 0 0,4 0 2,0 0-8,0-14 2,10-10-9,17-5 5,12 3 7,6 3 1,6 7-4,-5 9 4,-7 7-7,-14 0 3,-8 21-5,-14 16 4,-3 14-2,0 2 7,-16 7-64,-8-6-72,4-11-58,14-10-191</inkml:trace>
  <inkml:trace contextRef="#ctx0" brushRef="#br0" timeOffset="72345.8134">15122 2097 350,'0'0'148,"0"0"-93,0 0 2,0 0-10,0 0 12,-39-109-25,18 97 11,-4 9-24,-8 3-16,-10 0-5,-10 22 0,-7 17 0,4 7 0,12-8 0,16-1-5,19-4 5,9-9-4,0-6 4,21-6-15,17-10 9,11-2 2,6-14 1,3-17-3,-9-1 6,-15 0 0,-14 4 15,-11 2-7,-9 10 25,0 4 4,0 8-8,0 1 1,0 3-29,0 0-1,0 0-1,-2 23-14,-1 5 15,3 5 0,0-1-8,0-3 0,15-5-37,12-5-25,9-15-19,5-4-29,5-11 2,-1-20-49,-10-8 72,-9 0 93,-10-4 76,-8 2 16,-8 4 33,0 1-28,0 14 19,0 8-34,0 7-27,0 7-19,0 9-36,0 23-16,0 14 13,0 9 6,0 0-1,0-1-2,0-6-22,0-6-63,4-9-70,1-18 12,-3-15-158</inkml:trace>
  <inkml:trace contextRef="#ctx0" brushRef="#br0" timeOffset="72812.4117">15220 1840 293,'0'0'95,"0"0"-53,-12-109-4,24 104-34,15 5-4,6 5-6,3 19-14,-3 8-19,0 2-25,-6 1-47,-2-7 45,-5 1 57,-7-12 9,-2-5 25,-1 1 56,-7-3-2,4 1 9,0 4-25,3 3 13,2 0-20,-1 1-18,2 0-17,-1 1-8,-4 1-10,0-1-1,-4-5 0,-4-1 2,0-3 5,0-8-7,0-1 5,0-2 7,0 0-9,0 0 13,0 0 15,7-9 15,9-15-35,9-5-9,12-3-4,5 8 0,2 8-7,-3 10 7,-8 6 0,-12 0-14,-8 22 12,-11 12-7,-2 5 9,0 2 0,-9-2-7,-7-7-13,5-11-52,9-9-68,2-12-28,0 0-120</inkml:trace>
  <inkml:trace contextRef="#ctx0" brushRef="#br0" timeOffset="73015.8717">16053 1708 379,'0'0'141,"0"0"-39,0 0 28,0 0-48,0 0-39,0 0-43,23-52-15,-5 94 15,1 15 3,0 9 1,-6 6 0,-11 2-4,-2-2-7,0-4-22,-2-8-84,-16-10-70,-6-10 25,-6-15-119</inkml:trace>
  <inkml:trace contextRef="#ctx0" brushRef="#br0" timeOffset="73501.9019">15976 2109 79,'0'0'39,"0"-104"-22,0 72 9,0 15 80,0 12 12,0 5-75,13 0-37,22 0-5,19-4 0,20-6-1,12-4 1,17-8-1,8 2 0,-1 2-20,-8 2-3,-24 6 23,-26 1-7,-31 7 7,-21 0 11,-2 2 127,-31 0-43,-15 0-41,-11 9-23,-3 13 33,6 4-40,5 3 1,12 3-14,9 2-8,7-1-2,13-3-1,10-2 0,0-3 0,6-4-6,21-7 4,6-8-7,7-6-10,7 0 16,2-22 2,0-2 1,-11-6 5,-11 2-2,-11 1 2,-10-4 0,-2 4-5,-4 8 13,0 7-9,0 4 9,0 8-3,0 0-10,0 0-9,0 25-9,0 10 18,0 2 2,7-2-2,7-5-43,6-5-88,10-18-78,-1-7-135</inkml:trace>
  <inkml:trace contextRef="#ctx0" brushRef="#br0" timeOffset="73683.188">16900 1905 503,'0'0'110,"0"0"-74,0 0 12,0 0-9,0 0-39,0 0-10,-17 30 10,24 11 3,8 4-2,-4-6 7,-6-4-8,-5 0-7,0-10-69,-9 0-87,-11-17-103</inkml:trace>
  <inkml:trace contextRef="#ctx0" brushRef="#br0" timeOffset="73824.1024">16821 1648 353,'0'0'93,"0"0"-39,0 0 15,0 0-69,0 0-8,0 0-5,91 14-55,-45 16-120</inkml:trace>
  <inkml:trace contextRef="#ctx0" brushRef="#br0" timeOffset="74176.1405">17064 1837 283,'0'0'278,"0"0"-235,0 0-5,0 0-18,0 0 11,0 0-5,-17 93-15,17-44 6,7-7-15,-3 0 5,0-6 2,-4-14-7,2-2 4,-2-8-6,0-6 0,0-6 6,0 0 3,0 0 12,3-11-6,5-10-13,2-14-4,11-8 2,8-4 0,2-4-2,-2 14 2,-7 14 0,-2 13-3,-6 10 0,-1 2 0,-1 33-9,-4 14 0,-6 7 12,0 10 0,1-5 0,5-5-1,13-8-61,12-13 6,7-17-162,11-18-147</inkml:trace>
  <inkml:trace contextRef="#ctx0" brushRef="#br0" timeOffset="74799.6053">18422 1798 536,'0'0'87,"0"0"-59,0 0 59,0 0-44,0 0-24,0 0 1,-91-88-14,85 88-6,-3 0 0,-6 0-5,-1 24 1,-4 17 0,2 5 2,9 0-5,7 0 7,2-15-1,2 1 1,23-11-10,10-7 6,8-2 1,3-10 2,-1 4 1,-9-3 1,-14 2-1,-15 2 0,-7 0-1,-29 9 1,-31 7 0,-23 6-9,-8 0-25,8-12 19,28-3 15,24-10-3,23-4-24,8 0-17,31-28-95,30-14 81,21-13 29,12-17-47,3-6-1,-7 1 16,-16 4 61,-25 18 99,-23 16 47,-16 7 0,-10 8-3,0 0-43,0 10-36,-5 4-13,-2 8-21,3 2-3,4 0-27,-2 20-18,0 27 14,2 24-1,0 15 5,0 9 2,0-1-2,0-7-2,0-16-50,0-6-48,0-12-14,0-10-70,0-18-47</inkml:trace>
  <inkml:trace contextRef="#ctx0" brushRef="#br0" timeOffset="75264.5601">18532 1869 371,'0'0'13,"0"0"-13,0 0-2,145-18 2,-78 18 2,12-2-2,2-7-1,6 0 0,-3-1 0,-12-2 1,-22 4 0,-23 1 3,-21 2 35,-6 0 60,-4 1 62,-25 1-119,-7 3-29,-10 0 11,-4 14 5,-1 16-7,-1 4-5,5 6-13,12 2-1,13-3-2,8-4 0,14-5-5,0-6 5,2-8 0,23-10-1,11-6-6,6-2 7,9-28 7,3-6-5,-3-2 3,-9-4-3,-14 6-1,-11 12 7,-12 12-2,-5 12 2,0 0-8,0 7-10,0 22 4,-2 10 6,-5 7 2,7 0-2,0-7-28,13-8-53,29-5-44,16-15 9,10-11-135</inkml:trace>
  <inkml:trace contextRef="#ctx0" brushRef="#br0" timeOffset="75466.0264">19696 1758 466,'0'0'89,"0"0"-36,-120-68 71,82 68-69,2 8-50,-2 27 8,9 10-7,10 17-5,16-1 1,3-6 3,6-9-6,30-11 1,15-12-2,16-14-20,12-9-84,0-6-94,-5-26-218</inkml:trace>
  <inkml:trace contextRef="#ctx0" brushRef="#br0" timeOffset="75684.5331">19897 1451 475,'0'0'85,"0"0"17,0 0 33,0 0-66,0 0-26,0 0-32,-16-49-11,16 93 0,11 16-1,9 3 2,0 6 17,-4 1-18,-7 4 3,-8 3-3,-1-1-20,0-9-56,0-14-79,0-16-89,0-20-118</inkml:trace>
  <inkml:trace contextRef="#ctx0" brushRef="#br0" timeOffset="75915.535">20155 1654 181,'0'0'83,"0"0"-58,0 0 3,0 0 4,0 0 19,0 0-5,-34 5-13,-14 24-13,3-3-3,5-2-4,10-2 17,15-2-24,10-4-5,5 4 7,10 2 13,28 0 18,18 2-4,21-1-32,17-3-3,9 2-57,-1-6-209</inkml:trace>
  <inkml:trace contextRef="#ctx0" brushRef="#br0" timeOffset="79463.7989">20835 1731 509,'0'0'97,"0"0"-73,0 0 17,0 0 37,0 0-15,0 0-13,0 0-9,11-55-35,-11 55-6,0 0-1,0 9-6,0 11 7,-4 8 0,2-1 0,2 5-2,0-1 1,11-7-1,15-2 0,3-14-2,5-8-3,4 0 7,-3-6 0,-7-16 8,-11-3-5,-11-7 9,-6-2-6,0 0-5,-2 2 4,-19 4-5,-7 10 0,0 6-1,-1 10-6,4 2 5,2 0-5,7 14-1,8 2 6,8 0-8,0 2-28,11-8 8,21-4-19,13-6 30,12-2-4,6-23-6,-2-8 22,-13-3 7,-16 4 2,-13 0 14,-10 6 11,-7 6 11,-2 3 4,0 9-7,0 7 5,0 1-35,0 4-5,0 32-10,-6 22 2,6 30 8,0 12 0,0 13-1,13 3 1,1-4 0,-4-2 0,-8-5 1,-2-9-1,-4-16-7,-25-18-30,-10-21 24,2-20 13,-5-12 3,0-9 2,1 0 9,6-29-13,8-10 6,14-20 4,13-13-9,13-18-2,43-14-3,29-11-14,23 1-57,20 12-31,8 16-33,-10 23-15,-12 17-35,-29 16 7</inkml:trace>
  <inkml:trace contextRef="#ctx0" brushRef="#br0" timeOffset="79778.3738">21932 1656 78,'0'0'164,"0"0"24,0 0-84,0 0-32,0 0 19,0 0-28,2-8-45,-2 8-18,2 20-21,14 14 21,4 10 1,0 4 2,-2-2 9,-7-7-12,-7-13 2,-4-4 8,0-12-7,0-5 4,0 0-4,0-5 7,0-3 8,0-20-13,0-7 1,0-9-6,16 1-2,18 4-4,8 6-3,3 14 9,-5 14-8,-5 0 9,-6 5-1,-7 18 0,-6 7-9,-13 11 1,-3-1-35,0 4-51,-14-4-37,-6-8-31,7-12-92</inkml:trace>
  <inkml:trace contextRef="#ctx0" brushRef="#br0" timeOffset="80125.4731">22548 1642 427,'0'0'117,"0"0"-32,0 0-10,0 0-18,0 0-57,0 0-8,-30 70 8,10-4 7,4-6-7,14 3 7,2-11-7,7-17 0,26-9 0,8-15-2,6-11-5,6-6 7,-5-25 11,-8-16-11,-12-10 14,-16-3 0,-12-4-13,0 6 7,-10 10-3,-21 16-7,-8 11 2,-1 16-3,0 5 2,5 0-6,6 14 0,11 15-1,16 6-90,2 3 23,14 2-42,25-5-23,11-8-34</inkml:trace>
  <inkml:trace contextRef="#ctx0" brushRef="#br0" timeOffset="80522.613">23090 1770 29,'0'0'119,"0"0"58,0 0-21,0 0-26,0 0-8,26-102-74,-45 93 0,0 6-15,-4 3-27,-2 0-5,-1 15-1,-1 16 0,7 5 0,9 4-5,5 6 4,6-3 1,0-1-3,11-9-3,13-12-11,3-8-1,1-13 4,6-5-2,-1-39 15,-2-16 2,-8-6 1,-9-4 13,-8 3-13,-6 4 7,0 1 7,0 3-13,-14 5 17,4 13-7,1 17 8,5 17 24,0 7-33,4 0-12,0 11-8,0 26-19,10 17 26,5 10 0,6 12 1,-6 4-3,3 2 1,2 0-48,0-1-27,-2-19-93,-7-22-208</inkml:trace>
  <inkml:trace contextRef="#ctx0" brushRef="#br0" timeOffset="81053.9403">23369 1798 547,'0'0'0,"0"0"11,0 0-9,168-90 31,-106 67-32,-1-3 11,-10 3-11,-13 7-1,-16 2 11,-17 4-1,-5 0 68,0-2-12,-16 7-63,-11 5 15,-9 0-18,-4 0 1,-5 19-2,5 11 6,5 6-7,8 4 2,11 4 0,12 5-4,4-3 1,2-5 3,28-6-3,14-12 4,7-11-5,12-12-2,4-3 6,1-35-8,-1-9 20,-9-4-12,-14-3 12,-17 1-7,-15 5-2,-12 2 7,0 11-5,-4 8 21,-15 8-17,3 14 9,3 3-12,6 2-6,6 2-2,1 23-12,0 10 14,21 11-9,18 1 7,7 2 2,6-5 0,-8-3 8,-10-6-9,-21-4 1,-13 7 0,-37 4 7,-51 12-7,-35 6-52,-26 1-196,-9-11-254</inkml:trace>
  <inkml:trace contextRef="#ctx0" brushRef="#br0" timeOffset="85622.2132">14782 2921 62,'0'0'43,"0"0"-28,0 0 47,0 0-36,0 0 23,0 0 1,0 0-34,-15-53 16,11 47-10,-1-1-10,-2 3 39,4 2-31,0 0 1,-2-3 16,3 2-10,-2-3 5,0 0 22,2-2-18,2 4 19,0 2-20,0 2-9,0 0-5,-3 0-21,3 0-13,-3 24-1,1 12 4,-7 12 10,-1 6 0,0 1 2,-1-1 4,5-4-5,6-4-1,0-4 0,0-1 2,0-10-3,15 1 1,4-3-21,11-5-5,6-11-69,4-2-2,-5-9-26,-7-2-5,-19 0-46</inkml:trace>
  <inkml:trace contextRef="#ctx0" brushRef="#br0" timeOffset="86107.8857">14323 3152 404,'0'0'11,"0"0"-2,0 0-9,0 0 4,0 0 5,162-36 37,-91 30-41,2 2-1,1 2-4,-3 2 7,-11-3-7,-15 3 1,-15 0 1,-18 0-4,-10 0 4,-2 0-2,0 0 19,0 0-11,0 0 22,0 0-30,2 12 4,7 2-5,3 9 6,7 3-5,2-4 0,2 4 9,3-4-8,1-5-1,0-2 4,4-6 0,-1-9 7,0 0-11,-4 0 12,-3-9-10,-9-9 47,-8-5-22,-6-4-10,0-1 17,-6-2-31,-29 2-2,-7 8-1,-9 8 7,-2 8-9,0 4 2,15 0 0,15 10-10,14 8-2,9 2-69,18 3 11,27-2-28,19-5-45,14-6-101</inkml:trace>
  <inkml:trace contextRef="#ctx0" brushRef="#br0" timeOffset="86568.4957">16083 3014 673,'0'0'54,"0"0"-43,0 0-22,0 0 5,0 0 2,0 0-10,17 66 26,10-24-12,7 7 0,-1-3 11,-4 0-12,-4 0 1,-4-5-33,-6-9-25,-1-5-60,2-11-34,-6-16-28</inkml:trace>
  <inkml:trace contextRef="#ctx0" brushRef="#br0" timeOffset="86758.0611">16343 3144 129,'0'0'101,"0"0"-14,0 0-35,0 0-17,0 0-31,0 0-2,0 0-2,21-17 24,-21 58-21,-14 1 19,-1 2-22,1-2 3,5-5-6,7-7 3,2-11-62,0-12-91,25-7-42</inkml:trace>
  <inkml:trace contextRef="#ctx0" brushRef="#br0" timeOffset="86925.9571">16597 3127 376,'0'0'144,"0"0"-78,0 0-53,0 0-13,0 0-2,0 0-6,-21 123 16,10-72-1,8-3-7,3-8-9,0-8-28,0-14-65,3-18-27,10 0-56</inkml:trace>
  <inkml:trace contextRef="#ctx0" brushRef="#br0" timeOffset="87047.8814">16505 2907 286,'0'0'0,"0"0"-92,0 0 37,157 16 9</inkml:trace>
  <inkml:trace contextRef="#ctx0" brushRef="#br0" timeOffset="87593.9071">17041 3002 509,'0'0'54,"0"0"-44,0 0 31,0 0-39,0 0 25,0 0-6,-122-10-20,108 22 4,3 4-5,4 2 0,3-1-3,4 0-4,0 5 0,0 2 7,7 2 0,8 1 4,-1-4-2,-1 3-2,-2-2 0,-2-5-13,0-4 12,-5-6-24,-3-5 0,-1-1 23,0 1-17,0 3 12,-12 2 6,-13 0-43,-4-4 1,3-2 22,10-3 21,8 0-2,8-5 2,0-11-8,15-6 1,23-6 6,9-2 1,10-4 6,13 0 7,-1-3 21,-8 4-33,-6 3 46,-22 10 0,-15 12-21,-11 4 33,-7 4 1,0 0-14,0 0-31,-15 0-15,-12 22 0,-3 10 0,4 8 2,8 2-9,11 4 7,7-2-39,0 5-16,9-9-77,7-11 24,1-11-28,-1-18-117</inkml:trace>
  <inkml:trace contextRef="#ctx0" brushRef="#br0" timeOffset="87755.8806">17181 2819 520,'0'0'77,"0"0"-77,0 0-28,0 0 18,0 0-36,174-23-27,-107 11-219</inkml:trace>
  <inkml:trace contextRef="#ctx0" brushRef="#br0" timeOffset="88022.7919">17748 2617 667,'0'0'35,"0"0"-27,0 0-16,0 0 1,0 0 7,0 0 47,-36 118-29,30-62 8,-1 2-12,-3 2-13,2-2 22,-3 3-16,-1-5-7,2-2 0,2-1 11,4-10-11,4-7 1,0-8 1,0-7-4,18-12-47,7-9-20,10-5-18,0-31-85,-5-17-210</inkml:trace>
  <inkml:trace contextRef="#ctx0" brushRef="#br0" timeOffset="88175.9617">17447 3004 592,'0'0'8,"0"0"-8,0 0-17,0 0 17,167-37 17,-56 8-17,12-6-81,-1-6-438</inkml:trace>
  <inkml:trace contextRef="#ctx0" brushRef="#br0" timeOffset="107408.5957">14934 4784 472,'0'0'86,"0"0"23,0 0-66,0 0 18,0 0 10,0 0-67,0 0-4,-2-9-3,-25 46 3,-6 14 18,-11 7-6,-8 4-10,4 1 13,0-8-15,8-9 0,8-11 0,13-18 12,10-8-16,9-6 4,0-3 0,0 0 4,0-5 0,15-35 6,14-17-10,9-11 8,5-11-8,3 1 0,8-4 0,-1 6-3,-2 14 6,-11 20-3,-10 20 0,-13 12-6,-1 10-2,1 6 3,3 30 5,6 20-7,-6 12 11,-6 4-4,-3 0 0,-2 3 7,-3-4-9,1 0 2,1-3-30,0-8-17,-8-7-154,0-14-60,0-16 6</inkml:trace>
  <inkml:trace contextRef="#ctx0" brushRef="#br0" timeOffset="107604.8461">14593 4950 535,'0'0'34,"0"0"-33,164-73 25,-93 49 42,9 2-58,0 3 0,-4 3-10,-16-2-31,-24 1-183</inkml:trace>
  <inkml:trace contextRef="#ctx0" brushRef="#br0" timeOffset="109806.0496">15469 4865 74,'0'0'77,"0"0"-23,0 0 52,0 0-14,0 0-1,2-107-8,-2 92 24,0 6-44,0 4 0,0-2-20,-4 5 3,0-1-5,4 3-27,0 0-8,-2 0-6,-3 13-15,-1 21 15,5 11 0,-1 4 2,0 2 7,2-3-9,0 3 0,0-2 2,0-2-2,0-6-1,0-7-20,-5-7-25,-1-9 1,-1-7-6,0-3 13,3-8 37,-2 0-13,1-8 11,1-24-27,1-16 2,3-15 20,0-9-21,0 1 24,0-1 4,0 9 2,5 7 2,-1 8 25,3 9 3,4 6 24,7 5-24,4 2-14,3-1 5,8 8-19,9 2-1,8 7-2,5 8 0,-4 2-2,-2 2 2,-9 21 0,-15 5-2,-11 3-3,-14 8 2,0 0-26,-27-2 1,-8 1 27,-6-6 1,3-5 0,9-6 7,9-5-1,11-5-12,9-1 4,0-1-11,4 3 8,25 4 5,14-2 0,12 7 6,3-1-3,0 1-3,-4 3 0,-14 1 2,-13-4-3,-13-6 4,-14 2-2,-14 0 17,-44 15 15,-36 11-15,-35 3-18,-17 2-29,2-7-7,23 2-59,38-13-154,42-13-172</inkml:trace>
  <inkml:trace contextRef="#ctx0" brushRef="#br0" timeOffset="112973.4527">4453 6382 31,'0'0'35,"0"0"-32,0 0-3,0 0 5,0 0 0,0 0-5,0 0-47</inkml:trace>
  <inkml:trace contextRef="#ctx0" brushRef="#br0" timeOffset="121761.6462">16327 4826 175,'0'0'55,"0"0"-36,0 0 7,0 0 6,0 0 56,0 0-43,0-102 9,0 92-23,0 4-5,0 3 9,-4-4 21,0 1-26,-1-2 21,1 0 2,2 3-16,0 0 30,2 3-38,0 2 11,-2 0-10,-2 0-30,2 0-1,0 7-16,2 27 15,0 7 1,0 9 2,0 3 1,0 1-2,0 0-5,0 2-23,0 2-23,0 0-32,0 2-24,0-9-51,-15-13-73</inkml:trace>
  <inkml:trace contextRef="#ctx0" brushRef="#br0" timeOffset="122115.2835">16167 4630 487,'0'0'16,"0"0"53,0 0 7,0 0-28,0 0 29,0 0-31,-15-46-32,15 46-14,26 0-5,26 3 5,12 14 1,21 1 0,13 5 20,7-2-19,2 4-1,-6-2 4,-22 3-1,-23 0-5,-25 0 1,-26 1-14,-5 3 14,-40 5 11,-35 8 5,-25 13-2,-15 7-6,-4 2-16,21 3 8,25-7-81,32-17-85,29-28-306</inkml:trace>
  <inkml:trace contextRef="#ctx0" brushRef="#br0" timeOffset="127998.5766">17297 4754 184</inkml:trace>
  <inkml:trace contextRef="#ctx0" brushRef="#br0" timeOffset="128481.6557">17297 4754 184,'-113'-66'92,"110"66"-61,3 0 14,0 0 29,0 0-53,23 0-10,12-2 12,12-2-4,7-2 32,5 1-39,5 5 8,-6-5-1,0 3-14,-8 0-5,-12-1 0,-6 3 4,-15 0-12,-8 0 8,-9 0-50,0 0-25,-9 9 4,-18-1 49,-6 0-40,2-1-33,5-2 48,10-1 2,4-1 21,8-1 23,2-2-5,2 0 6,0 1 0,0-1 0,0 0 0,0 0 29,0 0 29,0 0 48,-6 0-67,5 0 6,-3 0-23,2 0 2,-1 0 18,3 0-30,0 0-7,0 2 1,0 7 6,-5 6-6,3 3 31,-2 7-25,2 9 35,-3 3-31,1 12-2,0 1 0,0 2-7,-2 2-7,0-6 0,1-2-5,-1-7-2,2-3-22,-1-7-25,0-4 13,3-8-41,-2-3-19,-3-5-49,-3-7-22</inkml:trace>
  <inkml:trace contextRef="#ctx0" brushRef="#br0" timeOffset="128767.888">17308 5314 154,'0'0'79,"0"0"-19,0 0 34,0 0-27,0 0 19,0 0-33,-13-10-24,13 10-10,0 0-18,4-2-1,23 0 0,11-7 4,13 2 37,10-3-28,1 2-9,2-1 11,-1 4-7,-7 0-8,-11 0 0,-21 5 3,-11 0-7,-8 0 4,-5 0-7,0 0-59,-13 17-80,-24-5 5</inkml:trace>
  <inkml:trace contextRef="#ctx0" brushRef="#br0" timeOffset="140505.7638">17910 4732 219,'0'0'83,"0"0"-49,0 0 43,0 0-36,0 0 1,0 0-12,0 0-8,83-8 16,-36 4-22,13 1 6,11-6 23,2 1-36,12-1 13,2-4-21,-2-1 6,-4 2 1,-10 0-6,-22 4-1,-21 1-1,-14 6-1,-14 1-3,-6 0-69,-33 0 27,-9 10-25,-8 6-3,3 2-8,8-4-38,9-4-50</inkml:trace>
  <inkml:trace contextRef="#ctx0" brushRef="#br0" timeOffset="140805.9503">18394 4710 185,'0'0'92,"0"0"10,0 0-15,0 0-26,0 0 18,0 0-20,-24-22-59,24 22 1,0 0-1,0 12-2,0 14 2,0 11 8,0 10 5,0 11 14,0 11-24,4 1 8,11 1-11,1-10 5,-3-11 1,-1-8-6,-7-12 0,-5-7 4,0-5 9,-30-4-13,-21 2 4,-18 0 3,-18-1 1,-7 5-8,3 6-40,8-14-85,19-5-395</inkml:trace>
  <inkml:trace contextRef="#ctx0" brushRef="#br0" timeOffset="150736.3834">19208 4784 41,'0'0'64,"0"0"-10,0 0 11,0 0 7,0 0-10,0 0-11,0 0-7,-33-38-9,28 34 8,3 2 9,2 0-19,0-2 14,0 2-6,0 2-22,-3-2 0,3 1-13,0 1-6,-2 0 9,2 0-8,0 0-1,-2-3 0,2 3 2,0 0-5,0 0-5,-2 6-9,-7 20 16,0 14-6,-4 8 7,3 15 1,6 1 4,4-6-2,0 0-3,0-9 4,0-8-2,9-4-1,9-6-1,4-8 2,3-7 4,2-2-6,3-7 0,7-4-3,-4-3-20,0 0-105,-6-17-74</inkml:trace>
  <inkml:trace contextRef="#ctx0" brushRef="#br0" timeOffset="150918.3953">19134 5051 288,'0'0'87,"0"0"-62,0 0-21,0 0-2,117-24 0,-67 20 4,2 1-12,-10-2-13,-15-3-110</inkml:trace>
  <inkml:trace contextRef="#ctx0" brushRef="#br0" timeOffset="151087.2934">19062 4688 433,'0'0'6,"123"-34"-4,-47 18 12,3 2-1,-8 0 2,-11 4-15,-15 3-1,-23 6-38,-22 1-162</inkml:trace>
  <inkml:trace contextRef="#ctx0" brushRef="#br0" timeOffset="155371.482">19907 4646 328,'0'0'21,"0"0"-5,0 0 1,0 0-9,0 0 4,0 0-6,0 0-6,0-8 0,5 34 0,-5 8 7,0 10 54,0 6-29,0 8 7,-14 10 14,-3 7-52,1 1 8,-2 0-9,1-5 3,3-12 5,3-5-8,7-11 0,1-9-3,3-10-14,0-12-15,0-4-22,0-8 17,0 0 33,0-22-3,0-11-129,3-11-7,1-14 28</inkml:trace>
  <inkml:trace contextRef="#ctx0" brushRef="#br0" timeOffset="155537.5588">19852 4845 32,'0'0'117,"0"0"-73,51-135 34,-26 103-34,4 8-2,6 0 14,7 2-30,8 6-9,8 6-7,6 2-4,3 8-11,-5 0 5,-7 0-11,-9 19-11,-14 12-91,-15 4-69</inkml:trace>
  <inkml:trace contextRef="#ctx0" brushRef="#br0" timeOffset="155717.9707">19907 5031 395,'0'0'65,"0"0"-51,0 0 5,0 0 4,181-18 43,-63 5-47,16 6-13,6 5-12,-10-1-43,-25-2-318</inkml:trace>
  <inkml:trace contextRef="#ctx0" brushRef="#br0" timeOffset="162509.3283">21254 4664 241,'0'0'92,"0"0"-18,0 0-40,0 0 16,0 0 29,0 0-26,45-104-5,-43 94-1,-2 3-12,0 3 20,0 4-36,0 0 0,-31 7-10,-23 29-3,-19 12-6,-6 10 0,6 4 1,17 0-1,19 7 0,11-1 0,18-6 0,6-6 2,2-12-6,0-8 4,13-4 0,12-5 1,6-9-1,10-4 0,11-9 0,11-5 0,3 0-13,9-8-19,4-16-83,2-2-58,-8 0-107</inkml:trace>
  <inkml:trace contextRef="#ctx0" brushRef="#br0" timeOffset="164055.3728">22107 4514 374,'0'0'50,"0"0"-33,0 0 7,0 0-8,0 0 34,0 0 19,-19-55-56,-17 55-1,-17 21-5,-10 15-4,-4 10 22,4 5-10,12 7-11,14 3 6,14 3-2,13 0-12,10-1 4,0-7 0,13-10 2,16-8-2,2-9 0,6-10 1,4-9 3,-5-7-8,-3-3 0,-4 0 4,-9-20 9,-5-6-9,-3-3 2,-7 0 2,-1-3-1,-4 5-3,0 8 0,0 7 2,0 5-2,0 7 0,0 0 0,0-2-1,0 2-3,0 0 3,0 0-3,0 0-1,0 0-2,2 0 7,5 0 0,0 0-3,6 0 6,0 0-4,1 0 1,-1 9 0,3 16 1,-3 8 2,1 8 7,-4 3 21,-10 4-25,0 2 12,0 0-16,0 4 2,-5 7 12,-3-5-16,-1 2 0,5-9 0,4-10-43,0-4-48,0-16-114,0-12-138</inkml:trace>
  <inkml:trace contextRef="#ctx0" brushRef="#br0" timeOffset="165412.2639">22933 4743 217,'0'0'110,"0"0"-49,0 0 24,0 0-17,0 0 48,0-111-69,0 103-2,0 2 20,0 4-46,0-1 4,0 3-23,0 0-20,-9 25 13,-3 17-1,-1 10 8,-3 12 6,1 7 1,-4 3-7,3 0 0,-5-2-21,1-2-28,-2-6-43,0-7-36,-1-10-21,1-12-58</inkml:trace>
  <inkml:trace contextRef="#ctx0" brushRef="#br0" timeOffset="165749.9239">22715 5007 256,'0'0'84,"0"0"-75,0 0 29,147-22 11,-101 13-29,3 4 15,0-5-19,-2-4-10,-5-1 5,-7-3-1,-2-7 0,-12-6 31,-2-3-2,-9-2 19,-3-2-24,-7 5 6,2 8 12,-2 4-23,0 9 7,0 7-12,0 5-19,0 0 10,0 0-15,0 24-16,0 22 9,0 25 7,0 20-6,3 14 6,6 8-77,-9-6-124,0-13-204</inkml:trace>
  <inkml:trace contextRef="#ctx0" brushRef="#br0" timeOffset="166671.5682">21909 5842 421,'0'0'98,"0"0"-56,0 0-34,0 0 5,0 0 44,0 0-23,-106-29 15,102 29-42,4 0 3,0 0-12,0 0 2,0 0 0,23 0 3,21 0 5,20 0-8,16 0 0,6-4 0,-5 0-8,-14 0-39,-30 4-39,-30 0-5,-8 0-89,-51 0 94,-21 0 47,-14 0-11,-5 0 50,3 0 5,10 0 27,17 0 24,18 0 11,22 0 25,13 0-36,9 0-51,22 0 12,31 0-15,24 0 11,16 0 8,14-2-20,4-6 5,-2 1-6,-22 5 2,-31 1-7,-29 1 5,-27 0-4,-27 0-10,-37 0 3,-24 0 9,-7 0 1,-1 3 1,7 4 3,20-2-2,24 0-1,22-3 16,23 2-16,0-4-7,10 0 6,21 0 2,10 0 12,9 0-11,-1 0 7,-2-8 8,-5 2-14,-8 0 0,-8 6-3,-3 0 2,-10 0-17,-3 0 10,-10 0-55,0 12-74,-7-4-22</inkml:trace>
  <inkml:trace contextRef="#ctx0" brushRef="#br0" timeOffset="171727.8573">21892 5861 235,'0'0'99,"0"0"-86,0 0 18,0 0-26,0 0-3,0 0 4,0 0-5,31 0-1,-11 0 0,6 0 5,8 0-6,4 0 1,0 0 0,4 0 0,-9 0 0,-6 0-12,-13 0-49,-14 0-20,0 0 30,-24 0 33,-14 0 18,-9 0 0,-5 4 6,4-2-4,0 2 15,13-4 7,10 0 48,13 0-17,9 0-22,3 0 9,0 0-34,3 0-7,27 0 0,6 0 11,4 0-15,0 0 3,-2 0 0,-7 0-8,-8 0-12,-10 0-21,-11 0 1,-2 0 6,0 0 32,-2 0-1,-21 0 3,-5 0 11,-4 0-8,-3 0 1,1 0 15,1 0-9,6 0 30,9 0 0,7 0-9,11 0 30,0 0-48,16 0-12,24 0 0,9-4 15,4-2-20,1-1 4,-9 4 0,-11-1 6,-8 2-4,-13 2-2,-7 0 23,-1 0-22,-5-3 39,0 3-22,0 0-14,0 0-4,-10 0-18,-16 0-90,-11 0-231</inkml:trace>
  <inkml:trace contextRef="#ctx0" brushRef="#br0" timeOffset="183724.9809">3142 10676 160,'0'0'56,"0"0"22,0 0-9,0 0 15,0 0-3,23-108-47,-23 97 27,0 5-26,-13 3-5,-3 3 7,-9 0-33,-6 17 12,-2 17-16,-2 10 5,3 5 0,7 1-5,9-4 0,7-4 0,9-1 3,0-8-5,9-1 2,18-6 0,4-7-12,10-10 12,5-6-33,6-3-15,4-12-38,-6-19 27,0-10 27,-13-8 11,-5-4 21,-10-5 1,-12 1 1,-7 1 18,-3 7-12,0 15 32,0 12 26,0 13-29,-3 6 18,3 3-55,0 8 2,0 25-9,19 11-1,6 7 8,4 0 0,-1-5 3,-1-5-5,-7-10 5,-2-4-3,-5-13 3,-6-5 1,-2-6-4,-4-3 0,-1 0 4,0 0 18,0-17-19,0-7-3,0-5 0,0-2-4,12 2 2,6 6 1,0 9-19,-2 14 15,3 0 0,1 8 5,-1 16-13,-1 4 16,2 4-3,2-2 0,-1-4-11,0-2 6,1-7-35,2-7-37,3-9 16,4-1-22,1-4-3,2-20-25,-6-7 39,-6-4-39</inkml:trace>
  <inkml:trace contextRef="#ctx0" brushRef="#br0" timeOffset="184332.317">3994 10735 285,'0'0'58,"0"0"-39,0 0 43,0 0-17,0 0-27,0 0-6,72-49-12,-49 55 0,-2 17-3,-10 9 5,-7-1-2,-4 1 4,0-2-1,-17-5 4,1-4 0,1-7-7,8-10 0,3-2 3,4-2-1,0 0-2,19-20-24,17-10 13,10-4-3,5-4 14,3 6 0,-7 8 6,-9 8-8,-9 10 2,-8 6-4,-9 0-1,-1 18-5,-1 10 10,-4 0 0,-1-1 8,1-2-3,4-3-5,-2-5 0,7-3 3,2-9 1,3-5-4,-1 0 0,2-5 8,-1-20 2,-3-5-8,-5-2 0,-5-2 2,-7-2-4,0 4 0,-15 5-1,-11 12 4,-8 11-8,-1 4 5,-7 7-8,3 18 5,11 3-16,10-3 1,18-4-16,0-3-37,29-10-4,15-6-43</inkml:trace>
  <inkml:trace contextRef="#ctx0" brushRef="#br0" timeOffset="185013.0613">4754 10694 132,'0'0'112,"0"0"-4,0 0 8,0 0-60,0 0 5,0 0-61,20-30-16,-15 48 14,1 10 3,3 4-1,0 0 8,0-1-2,0-6-6,-3-4 0,1-8 4,-2-5-2,-3-3-2,0-5 1,-2 0 19,0 0-15,4-12 9,1-11-14,6-3 2,2-2-7,1 4 5,1 7 0,-2 8-8,3 9 8,-3 0-2,3 0-5,1 9-14,-2 8 16,3 3 5,-3 1 0,3-4-3,2-3-38,0-4-4,3-5-40,-2-5-17,-1 0 39,3-9 19,-2-14-2,-2-3 34,3-3 10,1-3 2,-6 1 33,4 10 21,-16 5 54,-2 9-23,-3 7-17,0 0-28,0 0-40,0 12 0,0 13-3,0 5 6,0 0 22,0 0-21,0-7-4,7-2 6,15-5-1,6-6-5,9-8 0,-2-2 9,6-2 2,-8-20-6,-12-5-3,-8-4 13,-13-5-6,0-2-9,-13 0 0,-24 5 4,-7 10-1,-5 13-3,-2 10 0,0 0-11,11 14 11,11 12 0,17 2-3,12-3-11,8-4 12,34-7-65,16-12-29,15-2-37,3-12-63</inkml:trace>
  <inkml:trace contextRef="#ctx0" brushRef="#br0" timeOffset="185862.058">5713 10517 113,'0'0'179,"0"0"-48,0 0-51,4-114 17,-4 108 0,-4 6-46,4 0-8,-2 18-43,-2 20 0,4 16-11,0 4 15,0-1-4,10-5 0,5-6 5,3-8-7,3-3 2,3-12 0,0-7-1,7-12-25,2-4-61,1-4 20,3-23 17,-8-10 50,-6-3-1,0-2 1,-9 6 12,-6 8-5,-3 7 12,-5 14 30,0 3-47,0 4 3,0 2-5,0 24-1,0 10-9,0 2 13,4-2-3,12-4 0,6-6 5,7-10-5,6-8 0,8-8 3,-1 0 13,3-22-16,-5-12 7,-9-8-7,-6-6 10,-8-1-7,-7 2-3,-8 8 0,-2 12 1,0 10 1,-12 11-2,-1 6 0,-4 0-7,1 18-2,3 10 9,2 2 0,8-2-1,3-1 3,0-8-2,7-3 0,13-6-4,0-3 0,4-7 4,1 0 0,-5 0 1,1 2 3,-8 10-7,3 6 3,-1 10-9,5 10 9,7 7 0,6 6 0,0 10-3,3-2 5,-7-3-2,-14-1 0,-9-11 6,-6-7-6,-27-5 0,-23-9 1,-6-11 2,-2-8 1,10-4-4,7-4 0,17-22 8,13-15-9,11-8 1,8-15 0,31-12-11,9-6-14,10 1 11,-2 12 14,-6 20-7,-11 19 7,-12 16 0,-8 12 1,-9 2-2,3 0 1,-1 20 0,-1 4-4,-3 4 9,0-3-4,-4 0-1,1-6-10,-5-5-67,0-7-94,0-7-49</inkml:trace>
  <inkml:trace contextRef="#ctx0" brushRef="#br0" timeOffset="185991.1628">6757 10571 67,'0'0'47,"0"0"5,0-118 45,0 104-18,19 12-25,5 2-54,3 7 0,2 18-31,0 1-93</inkml:trace>
  <inkml:trace contextRef="#ctx0" brushRef="#br0" timeOffset="186213.2005">7223 10513 512,'0'0'39,"0"0"-5,0 0 12,0 0-38,-135 9 9,97 20-16,5 5 1,6-1 8,11-3-10,12-4 0,4-4-2,10-8-2,33-9-3,18-5 6,16 0-85,10-17-15,-2-9-144</inkml:trace>
  <inkml:trace contextRef="#ctx0" brushRef="#br0" timeOffset="186693.7739">7550 10548 111,'0'0'112,"0"0"27,0 0-54,0 0-33,0 0 1,0 0-10,-115-11 6,94 25-26,-2 3-16,5-2 3,4 1-10,6-4 0,6 3-3,2-5 7,0-3-10,15 0 4,12-7-13,0 0-4,-5 0-1,-6-8 20,-6-1 6,-4 4-5,-6 1 8,0 2 0,0 2-8,0 0-1,0 0-7,6 0 0,3 7 2,7 6 7,5-3-2,8-8 0,5-2 0,9 0 7,-1-14-7,-4-12 0,0-10 6,-9-11-1,-7-11-7,-4-10 4,-5-9-2,-6-8 3,-5-4 1,-2 4-4,0 10 7,0 29-6,-2 24 45,-10 22-3,-3 42-39,-7 33-4,-3 24-4,8 10 4,17 0 1,0-8 1,24-5-4,25-8-16,5-9-125,2-15 17,-10-16-273</inkml:trace>
  <inkml:trace contextRef="#ctx0" brushRef="#br0" timeOffset="187309.447">3111 11456 596,'0'0'53,"0"0"-53,0 0-6,0 0 0,-22 102 6,22-47 5,0-1 1,0-7-5,0-7 1,0-7-2,0-13 11,0-8-11,0-10 5,0-2 7,0 0-9,-9 0 5,0-14-3,4-8-3,5-9 7,16 2-7,24 0 2,14 5-4,-3 12 3,-7 11-3,-8 1 0,-18 0-13,-12 21 12,-6 9-18,-15 7 8,-34 7-19,-20 4-30,-11-4-5,4-6 21,14-9 6,23-12 26,26-8-22,13-9-78,13 0-65</inkml:trace>
  <inkml:trace contextRef="#ctx0" brushRef="#br0" timeOffset="187677.0809">3811 11560 478,'0'0'34,"0"0"12,0 0-4,0 0-1,-131-22 0,88 22-2,5 20-27,7 14-3,4 2-9,7 8 2,7-2-7,8-5 8,5-8-7,0-2 4,13-9-7,14-12 6,7-6-10,-1 0 11,-2-20 4,-4-8-2,0-7 5,-5 1-7,-5 4 0,0 5 5,-9 8-5,0 8 0,3 6 0,4 3-8,3 0 2,6 5 1,1 12-6,4-1 8,0 6-43,7-2-72,-1-8-41,5-9-129</inkml:trace>
  <inkml:trace contextRef="#ctx0" brushRef="#br0" timeOffset="189094.913">4279 11492 514,'0'0'59,"0"0"6,0 0-16,0 0-9,0 0-6,0 0-19,-82-28-14,66 56-2,7 6-2,4 0 3,5-2-5,0-3 2,26-8 3,8-11-1,13-10-40,11 0-40,7-30-35,-1-17 24,-7-6 65,-10-5 11,-18 4 16,-12 2 23,-10 1 22,-7 4 17,0 2 4,0 10-21,-7 8 22,0 13-3,3 10-2,2 4-31,2 0-31,0 28-11,0 18 0,0 12 11,2 7 0,9 1 3,1 7-2,-4-4-1,1-5-14,3-9-46,1-14-66,-3-16-25,2-13-2,-3-12-20,-5 0 76,-4-15 82,0-17 15,0-6 46,0-13 25,8 0 8,2 1 26,1 8-42,1 18-7,-6 9 4,-4 12-19,-2 3-12,0 0-24,0 3 4,-8 20-9,-15 7 5,3 4 5,3-6-8,7-2-2,10-6 0,0-2-1,29-8-4,20-10 1,11 0-27,10-22-37,4-14-3,-10-6-46,-8-1 1,-16 5 81,-15-1 35,-15 2 74,-10 4 47,0 4-20,0 5-12,0 10-15,0 6 3,-4 4-19,4 4-22,0 0-21,0 0-15,0 18-8,0 14 0,0 12 9,2 4-1,2 7 0,-4 1-1,0 2-4,0-7-20,-2-2-68,-13-10-15,-5-16-14,2-9-4,5-14 19,2 0 101,6-19 5,5-17 2,0-11-1,9-1 16,15 1-1,3 3 61,6 17-14,6 6-3,-4 7-6,-1 10-31,-10 4 9,-4 0-25,-6 7 1,-6 11-7,-1 6 0,-2-2 0,-1-2 14,1-4-12,-1 1 1,-1-12-2,3-3 6,-2-2-7,6 0 0,5-10 1,5-13 19,9-9-20,0-2-1,2 2-3,3 5-9,1 4-9,3 9-21,5 6 3,-1 7-2,3 1-4,-4 0 38,-1 0 4,-4 0-3,-2 0 7,-8 1-2,-3-1 2,-9 0 8,-6 0-1,-5 0 50,-3 0 58,0 0-47,0 0-38,-5 0-1,-17 0 0,-9 0 9,-9 4-36,-6 23 2,0 5 4,1 4-2,12 0-8,10-1 2,15-6 0,8-3-6,0-4 6,0-10 0,15-5 0,9-7 2,9 0-2,2-27 3,-4-9-2,-2-6 18,-9 8-19,-4 4 8,-10 12-5,0 10 4,-3 6-14,-3 2 4,5 3-25,0 22 27,2 7-1,9 2-3,5-1-5,10-1-89,12-15-17,7-8 67,10-9-22,3 0-101,-3-15 33</inkml:trace>
  <inkml:trace contextRef="#ctx0" brushRef="#br0" timeOffset="189298.1574">6379 11458 50,'0'0'116,"0"0"27,0 0 8,5-111-35,-15 99-30,-1 7-39,-2 5-32,2 0 1,-3 0-16,-4 17 6,1 8-4,5 4-2,8 4 0,4-3 0,0-2 2,18-6-4,11-7 0,7-15-38,10 0-32,6-27-43,-1-17-53,-9-4-47,-15-1 152</inkml:trace>
  <inkml:trace contextRef="#ctx0" brushRef="#br0" timeOffset="189477.6794">6593 11221 74,'0'0'131,"0"0"-36,-24-125 6,12 102 40,3 14-28,5 9-26,4 0-82,-2 25 5,0 21-13,2 12 6,0 4 1,0-3-4,13-1 3,3-4-3,-1 0 0,1-8 4,-1-4-14,3-9 10,7-16-114,-7-11-6,4-6-162</inkml:trace>
  <inkml:trace contextRef="#ctx0" brushRef="#br0" timeOffset="190023.3233">6756 11307 271,'0'0'119,"0"0"-43,0 0-47,0 0-12,0 0-7,0 0-8,-20 16 9,9 12 0,2 0-9,9-6-4,0-4 1,0-7 1,17-9 6,7-2-6,6 0 0,-1-6-3,2-10 4,-2-2-3,-4 5-17,-10 2 19,-3 4 1,-6 4 2,-6 0 5,2 3 20,-1 0-28,5 0-1,6 0-3,3 0 0,5 5 1,5 16 3,-4 20 0,1 9-1,-3 18 0,-2 10 1,-8 4 0,-4 12 2,-5 5 9,0 4-10,0-3-1,0-7 4,-22-10 3,-9-9-7,-6-14 0,-5-20 2,7-18 4,1-22-5,12-1 69,7-48 17,15-27-75,4-31 2,48-20-14,37-12 0,38 3 2,24 10 9,18 20 13,-3 22 14,-19 23-37,-32 24 7,-28 19-8,-35 10-4,-32 8-4,-18 0-26,-2 0-8,-33 7 25,-17 5-136,-8-8-145</inkml:trace>
  <inkml:trace contextRef="#ctx0" brushRef="#br0" timeOffset="199759.5962">15083 9182 54,'0'0'405,"0"0"-320,0 0-19,6-121 8,-6 101 13,0 11-27,0 4 15,0 5-53,-10 7-21,-23 34 0,-21 20 4,-13 17-5,-1 6 0,7-1 5,18-4-8,20-7 3,13-5 0,10-7-2,5-10 3,33-6-1,18-16 0,13-16-30,18-12 23,4-16-14,-2-28-10,-9-7 28,-20-4-14,-21-1 17,-18 5 0,-11 7 8,-10 14-6,0 16-1,0 7 6,0 7 16,0 0-23,-10 18-8,4 15 7,0 11-4,6 2 5,0-5 0,7-5 0,21-8-2,1-10 2,-2-6 0,-5-12 0,-9 0 5,-8 0-2,-5-24 3,0-4-6,-13-6 6,-14-3-5,-6 6-1,-3 2 0,1 8 1,10 5-5,4 7 4,11 6-6,8 3 2,2 0-68,0 14-27,10 6 53,17 0-86,7-6 50,1-7-11,-3-4-25,-4-3 100,-16 0 18,-1-10 43,-9-4 93,0-3-49,2 5-14,3 1-10,2 2 9,7 2-9,4 5-63,9 2 11,2 0-5,7 14 4,-1 10-14,-5 4 4,-8 2 0,-8-4 5,-9 0 1,-7-10-6,0-4 0,0-8 7,0-2-5,0-2 4,0 0 4,0 0 29,0 0-24,0-11-6,4-6-9,7-5 0,5 0-5,7 4 5,-10 5 0,-3 8-4,-2 5 0,-2 0-2,0 0 6,1 10-11,0 2 10,-4 2 1,1-2 0,-4-4-7,2-2 12,1-2-5,-3-4 0,2 0 3,0 0-3,-2 0 0,2 0 2,0-2 14,4-12-16,2 0 0,-1 0 0,3 4 1,-1 2-6,7 6 2,-1 2-7,1 0 9,4 14-28,-4 6-14,2 0-25,-3-2-41,3-7 28,0-4-10,4-7 19,3 0 62,-3-2 10,-2-17 5,-6-4 16,-6-3 31,1 2 6,3-5-17,-2 6 2,-3 5-3,0 6-2,-7 10 11,5 2-27,0 18-22,5 29 0,-6 20 5,-2 11 20,-2 8-5,0 5-16,0-5-3,0-6 5,0-14 1,0-20-8,0-14 1,0-14 0,0-11 10,0-7-9,0-2 19,-10-24-5,-15-15-11,3-10-4,4-16 0,7-9 4,11-6-9,0-3 5,15 8 0,21 6-1,2 15 2,0 16-7,2 15 4,-9 18 1,0 7-8,-4 0 9,-9 14-5,-3 11 3,-8 6 0,-7-1 2,-2 2 0,-27-4-4,-16-1-1,-5-6-51,-3-4-33,9-8-54,9-9-140</inkml:trace>
  <inkml:trace contextRef="#ctx0" brushRef="#br0" timeOffset="199950.005">16512 9189 92,'0'0'414,"0"0"-327,0 0-38,0 0-49,0 0 18,0 0-14,90 99 14,-64-34-16,-5 7 11,-8 2-9,-4-2-4,-4-2-24,-5-10-117,0-12-53</inkml:trace>
  <inkml:trace contextRef="#ctx0" brushRef="#br0" timeOffset="200465.3139">16961 9493 407,'0'0'33,"0"0"-25,0 0 0,0 0 12,134-43 7,-110 36-5,-4-8-3,-9 1-2,-6-3-6,-5-3 18,0 3 2,0 3 2,-16 8 12,1 6-28,-8 0-5,1 6-12,-3 25-1,4 6 1,4 6 0,11-1 2,6-2-5,0-8 3,11-6 0,18-8 2,11-11-2,5-7 0,8 0-1,0-29-18,-1-13 2,-7-10 9,-7-7 8,-12-3 0,-10-9 5,-7 2-5,-9 3 7,0 12 11,0 18 31,0 18-9,0 11 1,0 7-26,-3 18-15,-1 26-10,-1 19 10,5 7 0,0 0 1,0 0 1,14-2-2,5-5 1,6-11-1,9-8-12,1-16-54,4-14-45,1-12-50,-5-2-7,-2-12-55</inkml:trace>
  <inkml:trace contextRef="#ctx0" brushRef="#br0" timeOffset="200742.7567">17770 9543 24,'0'0'125,"0"0"-38,0 0 20,100-108-47,-62 79 10,9 0-48,2-4-8,0-1-9,-8 2-1,-15 3 4,-15 4-7,-11 7 11,0 1 70,-22 5-78,-12 11 34,-11 1-8,-5 8-16,-4 26 16,2 6-11,10 9-4,16 4-3,19-2-7,7 0-6,25-7 1,21-3 0,14-10 7,21-14-6,12-11 7,14-6-8,3-2-25,-13-22-45,-18-4-75,-34-6-74</inkml:trace>
  <inkml:trace contextRef="#ctx0" brushRef="#br0" timeOffset="200969.1382">17398 9293 334,'0'0'157,"0"0"-101,0 0 25,0 0-38,0 0 34,0 0-39,15-71-36,52 57 7,12 6-9,2 4-18,-13 4-95,-22 0-105,-28 0-154</inkml:trace>
  <inkml:trace contextRef="#ctx0" brushRef="#br0" timeOffset="202308.5979">18940 9247 92,'0'0'65,"0"0"-2,0 0 9,0 0-1,0 0-25,0 0 1,-102-53 2,93 43-30,4 0 22,0-2-3,3 0-27,0-2 23,2-3-24,0-3 6,0-1-3,8-6-11,15 5-2,11 4 0,4 4 4,-2 10-8,-3 4 4,-2 6 0,-6 27-8,-8 15 8,-9 8 0,-8 6 0,0 1 0,0-5 1,-16 1-1,5-5-9,-6-5 5,8-7-68,6-8-5,3-13-16,0-9-46,6-12-61</inkml:trace>
  <inkml:trace contextRef="#ctx0" brushRef="#br0" timeOffset="202535.1875">19097 9198 214,'0'0'40,"0"0"52,0 0-40,0 0 12,0 0 2,-6-104-28,29 104-19,4 0-16,0 2-1,-3 26-2,-4 5 0,-8 13 0,-8 9-1,-4 1 4,0 2-2,-9 1-1,-7-4-8,5 0-96,0-9-104</inkml:trace>
  <inkml:trace contextRef="#ctx0" brushRef="#br0" timeOffset="202656.6524">19234 9677 3,'0'0'413,"0"0"-309,0 0-49,0 0 0,0 0 0,0 0-55,3 12-74,-10-4-178</inkml:trace>
  <inkml:trace contextRef="#ctx0" brushRef="#br0" timeOffset="216081.5787">3012 9164 130,'0'0'32,"0"0"-14,0 0-4,0 0 10,0 0 34,0 0-15,0 0-6,0 0 23,-57-14-37,57 14 3,0-5-26,0 5 0,9 0 0,19-1 4,20-3 13,19-3 15,10-2-22,20-1 11,7 0-15,8-2 5,3 0-3,-5 0-8,-19 0 0,-22 2 2,-30 2-1,-22 6-1,-17 0 11,0 2 7,0-2 69,-4 2-87,-5 0-1,5 6-52,1-1-173</inkml:trace>
  <inkml:trace contextRef="#ctx0" brushRef="#br0" timeOffset="225432.9171">8849 7572 17,'0'0'18,"0"0"23,0 0 6,0 0 15,0 0-9,0 0 2,0 0-8,-58-20-18,49 18 18,5 0-18,1-3-7,1 3 20,2 2-24,0-2-7,0 2-11,0 0-16,14-1 16,14-1 2,17-2 0,13 1 1,4 3-3,8 0-28,-13 0 2,-3 0-26,-17 0 1,-12 0-61,-13 0-4,-12 0 23</inkml:trace>
  <inkml:trace contextRef="#ctx0" brushRef="#br0" timeOffset="236176.777">20728 9222 214,'0'0'48,"0"0"-33,0 0 12,0 0 32,0 0-26,0 0 11,0 0 4,-29-77-14,27 70 59,-1 2-58,3 3-8,0 2 45,-3 0-42,3 0-20,-1 0-10,-1 14-8,-2 18 4,-1 11 3,-4 5 1,4 3 5,-1 0-5,-3 0 0,5-1-2,-3-4 2,2-8-55,2-8-46,3-8-26,0-14-12,0-8-125</inkml:trace>
  <inkml:trace contextRef="#ctx0" brushRef="#br0" timeOffset="236665.2069">20665 9169 394,'0'0'101,"0"0"-13,0 0-21,0 0-9,0 0-42,0 0-4,137-3 25,-79 33-32,4 4 3,5 2-8,-5 0 2,-1 1-1,-6-6-1,-10-1-9,-8-4-9,-10-4-60,-13-8 12,-8-4-39,-6-8 13,0-2-17,0 0 99,-15-9-68,-1-20 4,5-7 24,6-8 50,5-7 4,0-7-2,0-5 17,3-3 1,4-4 36,-3-2 26,-2-1-7,-2 5-23,0 6 23,0 10 3,0 9 30,0 12-58,0 11 29,0 8-28,0 7-28,0 5-6,0 0-17,0 22-20,0 22 17,0 23 4,0 13-1,0 6 3,0 0-3,0 1-15,0-3-29,0-6-54,-2-6-34,-7-16-59,2-17-121</inkml:trace>
  <inkml:trace contextRef="#ctx0" brushRef="#br0" timeOffset="237009.4125">21613 9094 545,'0'0'14,"0"0"48,0 0 9,0 0-48,0 0 33,0 0-25,-18-53-31,-3 81 9,-7 14-8,-1 7-1,7 5 0,13-7 5,9-1-11,0-7 3,27-4 3,15-10 5,9-8-5,5-12 0,2-5 22,0-12-17,-6-22 27,-8-9-7,-13-10-23,-15-7 24,-16-4-25,0-1 5,-25 11-12,-22 14 5,-13 22-43,-18 18-52,-11 0-119,-6 21-180</inkml:trace>
  <inkml:trace contextRef="#ctx0" brushRef="#br0" timeOffset="244919.4593">2687 8168 91,'0'0'23,"0"0"-8,0 0-14,0 0 4,0 0 3,0 0-3,0 0-6,0 0 1,3 70 0,-3-38 6,0 1-2,0 4-4,0-3 0,0-4-56</inkml:trace>
  <inkml:trace contextRef="#ctx0" brushRef="#br0" timeOffset="245105.3713">2922 8354 222,'0'0'17,"0"0"-17,0 0-4,0 0-46,0 0 44,0 0-14,-39 78 3</inkml:trace>
  <inkml:trace contextRef="#ctx0" brushRef="#br0" timeOffset="245795.06">1789 9653 49,'0'0'29,"0"0"12,-55 119-3,18-44 21,-7 19-17,-5 13-2,-4-3-14,-3 2 18,0-7-30,9-15 5,5-8 6,7-13-23,8-15 7,6-14-9,13-12 4,3-8-5,5-11 1,0-1 0,0-2-7,3 0-3,9 0-11,7 0-24,1 0 2,-3 0-59,-10 0-13</inkml:trace>
  <inkml:trace contextRef="#ctx0" brushRef="#br0" timeOffset="246435.0757">719 10946 138,'0'0'48,"0"0"28,0 0-52,0 0-9,0 0 5,0 0-20,-6-7-3,6 16-4,0 15 7,6 3 12,3 4-9,-2 3 1,-5-2 9,0-1-10,-2-3-4,3-3 1,-3-5 0,0-6 0,0-5 0,0-3-20,0-2 7,0-4-79,0 0 66,0 0 2</inkml:trace>
  <inkml:trace contextRef="#ctx0" brushRef="#br0" timeOffset="247331.6644">661 11039 31,'0'0'44,"0"0"-5,0 0 10,0 0-18,0 0 20,0 0 2,-19-50-20,19 50-24,0 0-9,-3 8-2,3 24 2,0 15 6,-3 10 7,3 7 7,0 0-16,0 3-1,0 1 7,0 0-10,0 0-19,0-6-35,0-12-39,-2-8 8,-17-7-41</inkml:trace>
  <inkml:trace contextRef="#ctx0" brushRef="#br0" timeOffset="247736.7196">327 11430 260,'0'0'99,"0"0"-55,0 0-15,0 0-29,0 0-2,0 0 2,55-58 0,8 40 11,11-3-7,0 2-1,-6 2-4,-10 4 1,-13 6 0,-18 5 5,-8 2-5,-7 0 0,-5 18-4,-2 8 3,-2 9 1,-3 1 0,0 4 1,0-5 3,0-3-2,0-12-2,0-8 0,0-7 0,0-5-2,0 0 4,0 0 5,0-8 48,0-16-22,0-13-31,0-2-1,5 5 0,6 6-2,2 10-5,10 7-22,6 8-17,7 3-5,4 0-11,4 5-68,-7 9-9</inkml:trace>
  <inkml:trace contextRef="#ctx0" brushRef="#br0" timeOffset="248495.6759">1194 11407 206,'0'0'96,"0"0"-52,0 0 4,0 0-18,0 0 7,0 0 5,-59-89-7,51 86-7,-1 3-17,0 0-8,-5 4 3,-3 20-6,-1 12 0,5 3-1,4-1-2,6-4 3,3-6-2,0-3-3,3-10 3,12-5-6,6-10 8,0 0 0,2-6 3,-3-18-3,-5-3 11,-5 4-10,-8 0 15,-2 9-8,0 7 1,0 2-2,0 5-3,0 0 0,-6 0-4,-4 15-4,4 5-2,1 3-1,5 2-36,0-4-1,0-4-12,0-5-14,15-9 25,4-3-38,1 0 21,-5-23 14,-3-3 48,-6-6 1,-6 0 27,0 4 59,0 1-7,0 13 13,0 7-16,0 4 6,0 3-39,0 0-44,0 22-24,0 19 23,0 13 1,0 6 0,0 2 2,5-4-1,-3-9 0,-2-10-1,0-9 2,0-11-4,0-7 2,0-8 0,0-4 12,0 0 18,-5-10 23,-8-22-43,2-8-2,3-17-8,8-13 0,0-11-1,3-2-4,18 11 5,-2 17 0,4 23 0,-1 12 1,0 8-4,-2 8-2,3 4-1,-3 0-2,-2 2 2,-2 15-16,-10 4-2,-6 7-11,0 4-24,-13 7 5,-19 11 1,-12 0-42,-8 1-91</inkml:trace>
  <inkml:trace contextRef="#ctx0" brushRef="#br0" timeOffset="248759.8293">735 11930 162,'0'0'101,"0"0"-77,0 0-19,0 0-2,0 0-3,0 0 0,36 5 24,15-5 17,16-14 0,8-3-33,4 0-7,-11 9-1,-14 4-12,-16 4-66,-20 0-9,-18 12-24</inkml:trace>
  <inkml:trace contextRef="#ctx0" brushRef="#br0" timeOffset="248961.7085">657 12147 87,'0'0'148,"0"0"-69,0 0-38,0 0-33,0 0-8,0 0 0,56-11 37,28-17 15,13-7-34,6 5-18,-7 0 5,-20 13-10,-24 9-94,-33 8 8,-19 0-55,-21 15 12</inkml:trace>
  <inkml:trace contextRef="#ctx0" brushRef="#br0" timeOffset="249149.5932">686 12224 302,'0'0'2,"0"0"3,153-23 12,-63-6 23,1-5 35,-6 0-30,-16 8-13,-18 7-31,-22 11 1,-14 8-2,-15 0-33,0 0-38,0 15-66,-24 6 60,-12 2-109</inkml:trace>
  <inkml:trace contextRef="#ctx0" brushRef="#br0" timeOffset="254517.4599">8838 7453 1,'0'0'21,"0"0"0,0 0 27,0 0-27,0 0 37,0 0-9,0 0 5,-25 0 9,25 0-21,0 0-6,0 0-18,5 0-15,19 0-6,12 0 3,8 0 0,16 0 1,3-1-1,-1-2-26,-4 3-4,-17 0-34,-16 0-5,-17 0-24,-8 0-2</inkml:trace>
  <inkml:trace contextRef="#ctx0" brushRef="#br0" timeOffset="255073.3731">8907 7461 38,'0'0'35,"0"0"-23,174 0 1,-109 0-13,-5 0-1,-12-3-15,-11 3-45</inkml:trace>
  <inkml:trace contextRef="#ctx0" brushRef="#br0" timeOffset="255251.2618">8869 7475 89,'0'0'12,"0"0"-10,0 0 4,0 0 1,163-5 0,-97 0 1,2 5-8,-3 0-6,-15 0-22,-19 0-46</inkml:trace>
  <inkml:trace contextRef="#ctx0" brushRef="#br0" timeOffset="255429.1515">8887 7465 20,'0'0'54,"0"0"1,0 0-55,0 0 3,0 0 13,0 0-5,169-8 4,-100 4-7,4 0-8,-4 0 0,-10 3-3,-12 1-21,-23 0-45</inkml:trace>
  <inkml:trace contextRef="#ctx0" brushRef="#br0" timeOffset="255577.062">9009 7465 50,'0'0'62,"0"0"8,0 0-29,0 0-31,0 0-10,0 0 4,121-1 4,-43 1-8,2 0-28,2 0-52,-11 0-46</inkml:trace>
  <inkml:trace contextRef="#ctx0" brushRef="#br0" timeOffset="256895.748">11256 7238 56,'0'0'7,"0"0"-4,0 0 10,0 0-12,0 0 12,0 0-3,-112-2-4,106 2 7,-5 0-1,-2 0-1,4 0 44,0 0-45,7 0 29,2 0 11,0 4-45,0-1-5,0 1 4,8-1-4,21 3 1,11-5-1,13 0-13,12-1-50,5 0-91</inkml:trace>
  <inkml:trace contextRef="#ctx0" brushRef="#br0" timeOffset="258052.1322">5238 7470 254,'0'0'40,"0"0"-38,0 0 1,160-31 0,-73 24-4,13 4 1,3 3-62,-14-2-5,-16-2-91</inkml:trace>
  <inkml:trace contextRef="#ctx0" brushRef="#br0" timeOffset="258172.1965">5329 7458 26,'0'0'223,"0"0"-211,0 0-12,253-9-20,-32-15-79</inkml:trace>
  <inkml:trace contextRef="#ctx0" brushRef="#br0" timeOffset="277956.7406">14986 5506 42,'0'0'58,"0"0"-21,0 0 17,0 0 41,0 0-62,0 0 27,-114-50-23,107 47-24,3-2 32,1 3 12,3 0 4,0 2-12,0 0-46,0 0 17,0 0-20,0 0 10,0 0-15,0 0 5,0 0 0,0 0-6,3 0-19,19 0 16,14 0 8,13 0 1,12 0 29,9 0-28,11 0 1,1 0 15,5 0-7,-5 0-11,4 0 1,-9 0 0,-3 2 4,-3 5 0,-11-2-1,-4 4-1,-7-4 1,-6-1-3,-1-1 0,2-3 0,-1 0-1,11 0 1,4 0 0,4 0 0,5 0 7,0 0-7,4 0 0,-2-7 0,2 5-1,-2-1 1,1 0 0,-1 3 0,-7 0 10,-2-2-19,-4 2 9,-2 0 0,-6 0 7,2 0-7,-6 0 1,1 0-1,-3 0 6,1 0-12,3 0 4,-1 0 2,-1 0 2,3 0-2,4 0 0,1 2-1,1 1 4,5-3-3,-1 0 0,13 3 0,6-3-2,-2 0 4,1 0-1,1 0-1,-6 0 3,5 0-3,-1 0 0,-6 0-1,1 0-1,-1 0 2,-1 0 0,-1 0-1,-1 2 8,-1 2-8,-3-1 1,3 0-3,-1-1 1,6 0 2,7 0 0,4-2 0,3 0 2,4 0-2,1 0 0,7 0 1,3 0-8,4 0 7,3 2 0,-3-2-4,0 0-21,2 0 24,-2 0-2,-2 0 0,-8-2 2,-6-2 1,-5-1 0,-15 5-3,-8-3 6,-7-1-6,-6 2 2,-7 2 1,-2-3 4,-2 3-4,3-7 0,11 3-1,4 1 6,4-2-6,2 3 1,-2-2 0,-6 3-4,-6-4 4,-9 3 0,-6 2-2,-11-2 11,-9 2-9,-5 0 0,-4-2 3,0 2 4,0-2-4,0 2 0,0-2 21,0 0-17,0-1-8,0-2 1,0 3-16,0-3 11,0 0 3,0 1-10,0-1 4,0 2-15,3-1 14,8-2-8,0 2-11,0-2 27,-4 2-28,-2-1-13,-3 5 18,-2-3-57,0 1-76,0 0-90</inkml:trace>
  <inkml:trace contextRef="#ctx0" brushRef="#br0" timeOffset="286102.9086">9350 5811 36,'0'0'30,"0"0"-27,0 0-4,0 0 1,0 0 0,0 0 16,5 0-2,-5 6 8,0 12 2,-2 6-9,-12 6 31,-1 4-9,-3 6-17,-5 3 1,2-1-15,-2 2 4,-2-6-2,3 0-3,5-3-10,5-9-34,8-6-97</inkml:trace>
  <inkml:trace contextRef="#ctx0" brushRef="#br0" timeOffset="286778.6391">9071 6307 22,'0'0'144,"0"0"-99,0 0-13,0 0 12,0 0-39,0 0 18,8-58 21,5 47-21,2 2 14,8 6-16,1 1 0,7 2-6,5 0-11,-1 0-5,4 20 1,1 4-16,-5 3-63,-8-3-170</inkml:trace>
  <inkml:trace contextRef="#ctx0" brushRef="#br0" timeOffset="287024.7146">9061 6210 426,'0'0'54,"0"0"-33,0 0-21,0 0 6,0 0-11,0 0 5,120 4-9,-68 14-28,-4-1-99,-7-2-97</inkml:trace>
  <inkml:trace contextRef="#ctx0" brushRef="#br0" timeOffset="287229.5884">9081 6275 273,'0'0'72,"0"0"-26,0 0-41,0 0 1,0 0-6,0 0-8,69-25-33,-34 25-48,-6 11-82</inkml:trace>
  <inkml:trace contextRef="#ctx0" brushRef="#br0" timeOffset="312588.3072">6548 4552 19,'0'0'78,"0"0"-55,0 0-21,0 0-2,0 0-3,0 0-13,0 0-2,0 0 0,-6 0 8,-1 0 10,1 0 2,0 0-2,4 0 8,-3 0-2,5 0 5,-3 0 9,1 0-15,2 0 14,0 0-5,-3 0-8,3 0 5,0 0-9,-2 0 4,2 0-6,0 0-3,-2 0 2,0 0-8,-2 0 4,0 0 0,2 0 5,2 0 0,0 0 5,0 0-4,0 0 0,0 0-1,0 0-14,0 0-41,0 0-27</inkml:trace>
  <inkml:trace contextRef="#ctx0" brushRef="#br0" timeOffset="320438.7324">4245 9168 49,'122'18'0,"15"-8"-18</inkml:trace>
  <inkml:trace contextRef="#ctx0" brushRef="#br0" timeOffset="331806.1594">14395 4788 30,'0'0'9,"0"0"-9,0 0-2,0 0 2,0 0 17,0 0 3,0 0 3,-28-102-13,25 92 7,-1 0-17,-4 3 1,4-6 2,-2 3-3,1 2-4,1-2 0,2 0 4,-1 0 4,1-8-3,-1 2 3,-4-5 1,4-1 6,0 0 28,3-3-1,0 0-4,0-8 9,0-6 3,0-3-7,0-2-10,0 6-3,0 8 35,0 6-14,0 10-15,0 6 35,0 4-42,0 4-12,0 12-13,0 36-27,-4 24 23,0 23 4,-4 19 0,0 4 11,1 8-10,3 7-1,0-4 0,-1-8 6,5-15-14,-1-17 7,-3-16-39,2-18 14,-5-15-44,1-16 14,2-11 15,-2-9-10,6-4 19,0 0 30,0-23-138,0-11 35</inkml:trace>
  <inkml:trace contextRef="#ctx0" brushRef="#br0" timeOffset="332400.9774">14376 4303 19,'0'0'56,"0"0"-39,0 0 19,0 0-3,0 0-26,0 0 9,-24-39 22,24 36 13,0 1 8,0 0-54,0 0 17,0 2 16,0-2-33,0 2 12,0 0 1,0 0-12,0 0 13,0 0-16,0 0-2,0 0 1,0 0-2,0 0 0,0 0 0,0 0-1,0 0-6,0 0 7,0 0 0,0 0-2,-2 0-2,0 0-1,0 0 5,2 0-16,-2 0 9,2 4 7,0 2-2,-2 2-5,2 0-16,0 0 4,0 1-26,0 0 8,4-3-27,10 0 3,-1-2-20</inkml:trace>
  <inkml:trace contextRef="#ctx0" brushRef="#br0" timeOffset="335419.9426">14510 4243 315,'0'0'38,"0"0"-36,0 0 6,0 0 4,0 0 32,0 0-9,0 0-17,0 0-12,0 0-6,0 0 0,0 0 4,0 0 7,0 0 1,0 0 2,0 0-6,0 0-8,-3 0 0,0 0-3,1 0 3,-3 0-3,1 2 3,-2 0-2,1 0-11,-2-1 10,3 2 3,0-1 0,4-2 0,0 0 6,0 0-6,0 0 4,0 0 12,0 0-9,0 0-11,15 4 4,38-4 0,43 2 51,53-2 3,52 0-14,38 0-18,17 0-13,3 0-10,-1 0 1,1 0 0,-3 0 3,-3 3-3,-33 3 0,-37-3-1,-52 5 7,-50-2-10,-46-4 4,-26 0 0,-9 0 4,0 1 3,0-3 8,0 0 9,0 0-16,0 0-4,-2 3-4,2-3-1,0 0-11,0 4 5,2-4-5,12 4-2,3 0 11,-1-2 0,-7 2-7,2 0 5,-2-2-2,0 0 0,1 1 7,9 0-11,1 1-4,5-4 13,1 4-13,5-1 4,3-3 10,-4 5 1,-3-3 0,-9-2 0,-9 0 2,-5 0-4,-4 0 2,0 2 0,0-2 11,0 0-11,0 0 0,6 0 0,-2 0-5,7 0 5,0 0-1,5 0 1,0 0 0,-6 0 1,-2 0-1,-5 0 5,-1 0 3,-2 0 10,0 0 17,0 0-14,0 0 9,0-4-14,0 4-4,0-2 6,0 2-16,0 0-4,0 4-4,0 28-11,0 22 14,0 20 6,0 15-3,0 9 0,0 13 5,0 0-7,0 0 2,0-9 0,0-16 1,0-14-1,0-12 0,0-7 5,-5-13-3,2-6-2,-2-10 0,3-6-8,0-2 2,2-4-38,0 1-22,0 1-25,0-11-49,0-3-67</inkml:trace>
  <inkml:trace contextRef="#ctx0" brushRef="#br0" timeOffset="335856.2047">15423 4233 195,'0'0'363,"0"0"-363,0 0 4,0 0-4,133 88 3,-52-23 38,17 10 17,13 16-32,14 3-6,7 9-16,1 3-4,-5 1 7,-17-3-7,-18-15-25,-23-16-35,-23-19-44,-19-16 7,-28-16-59,-4-18 15</inkml:trace>
  <inkml:trace contextRef="#ctx0" brushRef="#br0" timeOffset="336074.3276">16337 4296 415,'0'0'37,"0"0"-33,-143 152 3,47-43-1,-19 22 30,-6 19 4,-2 7 8,3-2-30,11-3-4,17-16-4,14-5-10,14-3-1,8-9-31,7-26-183</inkml:trace>
  <inkml:trace contextRef="#ctx0" brushRef="#br0" timeOffset="363006.7979">1457 13092 43,'0'0'207,"0"0"-69,0 0-71,45-121 19,-37 98 10,-3 9-10,-4 7-5,-1 7-45,0 0-16,0 0-20,0 0-12,0 12 6,0 20-1,-8 11 7,-5 5 9,-6 8-9,5-2 3,0-4 3,-1-7 0,3-15-8,1-10 2,5-6 0,1-10 3,5-2-3,0 0 6,0 0 18,0-4-23,0-22 26,0-18-27,0-16 0,0-13-2,17-5 2,8 9 0,0 16 1,-5 21 1,0 15-4,0 17-2,2 0-11,6 14 11,2 21 2,-3 6 2,-5 14-3,-3 11-18,-13 10-9,-6 7-72,0-1-42,-23-4 21,-12-15-82,-3-14-9</inkml:trace>
  <inkml:trace contextRef="#ctx0" brushRef="#br0" timeOffset="363187.6848">1316 13284 447,'0'0'3,"0"0"-3,0 0-10,159-30 4,-72-2-34,11-4-55,2-5-156</inkml:trace>
  <inkml:trace contextRef="#ctx0" brushRef="#br0" timeOffset="363845.8706">2017 12876 495,'0'0'64,"0"0"-27,0 0-37,0 0 4,0 0-7,0 0 9,46 83 2,-24-28-4,-1 3-1,-6 3 6,-3-3-8,-4-5-1,-1-6 3,-5-13 2,-2-8-6,0-12 1,0-8 0,0-6 3,0 0 7,-15-6-5,-8-20-5,-1-13-15,-1-7 13,1-1 2,-5 4 0,2 15 2,-2 20-1,-2 8 3,0 22-4,-10 28-2,1 15 2,5 4 0,10-6-3,21-10 0,4-7 2,13-17-1,28-8 2,9-16-45,13-5-3,4-14-22,2-22-44,-11-10 44,-14-2 61,-19-2 9,-11 4 63,-12 6 20,-2 11 6,0 12 0,0 10-24,0 7-3,0 0-52,0 8-10,6 22-4,14 7 4,7 3 0,7-2 0,6-5 0,-1-7-4,-1-6 4,-7-15 0,-9-5 1,-5 0 6,-6-25 1,3-21 8,-6-13-15,-1-12 10,-4 6-11,2 4 0,1 17-1,0 20-4,1 16-12,6 8-67,10 3-53,7 17 64,6 9-50,-3 5-107</inkml:trace>
  <inkml:trace contextRef="#ctx0" brushRef="#br0" timeOffset="364010.9542">2790 13266 372,'0'0'111,"0"0"-34,0 0-33,0 0-44,0 0-15,0 0-121,-13-1 51,15 23-159</inkml:trace>
  <inkml:trace contextRef="#ctx0" brushRef="#br0" timeOffset="364259.2786">1711 13876 516,'0'0'52,"0"0"9,0 0-41,0 0 8,0 0-28,0 0-7,-11-10 7,78 0 3,17-6-3,19-4 0,6-4 2,-3 0-2,5-1-34,-11 4-30,-10 4-45,-18 8-47,-24 5-150</inkml:trace>
  <inkml:trace contextRef="#ctx0" brushRef="#br0" timeOffset="364501.1276">2043 13876 355,'0'0'90,"0"0"-53,0 0-8,0 0-12,0 0-17,0 0-1,47-12 1,25-12 14,17-6-4,9-1 15,-2 2-20,-20 0 4,-21 13-5,-21 5 1,-15 4-10,-14 6-26,-5-1-8,0 2-26,-7 0-92</inkml:trace>
  <inkml:trace contextRef="#ctx0" brushRef="#br0" timeOffset="367670.5657">4132 12896 62,'0'0'77,"0"0"34,0 0-27,0 0-31,0 0 3,0 0-11,0 0-8,-14-89 23,14 86-23,0 3 10,-2 0-6,2 0-40,0 0-2,0 15-9,-4 25 10,0 21 12,-8 13-2,1 12 12,3 2-5,1-3-10,2-13-7,3-10 0,-1-16 1,3-14-6,-2-12 5,0-9 0,2-10-2,-2-1 13,-2 0-11,-5-12 0,-1-16 7,0-11-14,1-16 7,7-11-1,2-14-7,0-11-9,8 1 16,17 4-9,9 17 6,1 18-9,-2 17 23,3 15-10,-1 14 3,4 5-1,-1 5-4,-5 22-7,-8 4 9,-12 8-8,-13 0 8,0 4-23,-20 7-11,-27-1 3,-11 6-1,-7-1-10,1-8-4,10-9 40,14-18 3,20-6 3,9-12 4,11 3-4,0 0-2,7 3-3,19 0 5,10 3 25,16 3-1,8 8 0,6-2-3,1 5-14,-5-2-11,-8-3 4,-8 6-11,-9-4-17,-10-1-29,-12-3-63,-9-5-69</inkml:trace>
  <inkml:trace contextRef="#ctx0" brushRef="#br0" timeOffset="368074.4352">4508 13218 417,'0'0'84,"0"0"-84,0 0-6,0 0 5,0 0 1,0 0 8,59 35-5,-26-32 6,5-3 1,3 0-5,-6-5-5,-8-7 0,-10-9 5,-7 1-12,-10-6 11,0-1-4,-6 4 7,-15 2 1,-6 10-1,0 8 21,2 3-15,3 0 25,0 14-31,-5 18-7,-2 15 5,3 5 0,5-1-9,14-5 4,7-10 0,0-6-8,28-4 8,14-8-2,16-7 1,10-11-61,15 0-1,4-7-16,-4-18-66,-1-6-6,-11-7 17</inkml:trace>
  <inkml:trace contextRef="#ctx0" brushRef="#br0" timeOffset="368458.2022">5231 13214 43,'0'0'96,"0"0"28,0 0 11,0 0-31,0 0-43,-116-90-17,69 114 13,-2 8-40,10 5 12,6 0-28,18 0 5,11-3-5,4-1-1,2-4 0,25-3-4,4-9-1,0-4 4,0-9-27,-4-4-25,-4-2 47,-1-20 6,-9-9 0,-6-8 8,-7-12 5,0-7-13,0-6 11,-16-2 5,0 4 19,-1 7-8,1 14 5,5 15 17,2 12-10,7 14 4,2 0-43,-2 23 2,-1 32-6,-1 26 6,0 12-2,1 0 0,3-5 5,-2-10-10,-1-6 3,1-5-31,0-6-23,-2-6-58,0-11-6,-1-24-23,5-16-145</inkml:trace>
  <inkml:trace contextRef="#ctx0" brushRef="#br0" timeOffset="368961.7406">5238 13193 362,'0'0'84,"0"0"4,0 0-23,0 0 7,0 0-39,0 0-33,8-43-9,-8 82 9,0 4 5,0 0 12,0-7-15,4-6-2,17-8 0,4-6 2,4-8-5,6-8-15,3 0-22,0-15 39,-6-11-7,-11-9 8,-5-5 8,-5 1-1,-7 7-7,-4 8 1,0 12 9,0 7 35,0 5-29,0 0-15,3 0-1,4 20-22,4 8 15,0 12 3,-1-4-10,6 0-14,1-4-8,0-8-45,3-12 8,7-12-39,2 0 45,0-16 53,-4-18 14,-10-8 14,-4-11 51,-2-3 3,-3 3 0,-1 10-19,-3 15 19,-2 16-18,0 12-19,0 0-31,0 37-64,2 16 64,-2 14 0,0 1-81,3-9-6,-3-9-58,2-16-47</inkml:trace>
  <inkml:trace contextRef="#ctx0" brushRef="#br0" timeOffset="369121.7655">5817 12818 363,'0'0'84,"0"0"-84,0 0-13,0 0 2,0 0 2,52 112-93,-10-71-96</inkml:trace>
  <inkml:trace contextRef="#ctx0" brushRef="#br0" timeOffset="369845.3176">6114 13409 474,'0'0'72,"0"0"-60,0 0 59,0 0 31,0 0-42,0 0-60,2-95 5,11 61 4,-1 1-9,-4 0 5,-1 8 1,-5 2-1,0 9-1,3 4-4,2 4-8,2 3 3,-1 3 5,0 0-2,2 0 1,3 15-15,1 11 16,1 8 0,1-3 1,2-2 1,0-2-1,2-8-1,7 0 0,-1-11-19,5-3 17,6-5-19,-4 0-27,3-7 36,-1-18-11,-2-13-1,1-6 19,-7-9 5,-3-4 7,-8 10 6,-9 6-9,-7 15 32,0 12 14,0 5-23,-2 9-1,-12 0-21,1 7 2,-5 23-7,-2 8 0,6 6-1,6 0 2,8-3-1,0-5 0,8-7 2,15-8-9,8-9 7,2-12 0,9 0-2,0-11-3,1-18 5,0-13 0,-5-1-17,-3-3 14,-4 0-5,-6 8 8,-5 10-1,-9 9 9,-6 14-8,-5 5 12,0 0-5,4 0-14,2 16 3,8 12 4,-1 6 17,3 2-10,-3-2-7,1-3 0,-5-1 3,-9-11-7,0 7 4,-11 5 0,-37-1-10,-9 9 7,-8-1-70,14-1-14,15-9-42,23-15-57</inkml:trace>
  <inkml:trace contextRef="#ctx0" brushRef="#br0" timeOffset="370241.6973">7632 13207 587,'0'0'68,"0"0"-48,0 0 7,0 0 15,0 0-38,0 0-4,77-86 68,5 40-64,8-3-3,-9-1-1,-21-3 7,-22-3 10,-23-6-17,-15-5 0,0 0-3,-23 11 3,-5 16 0,-5 15 0,6 18 1,2 7-8,3 0 8,5 32-1,3 12 5,11 14-5,3 3 0,12-2-2,22 2-2,1-3-10,3 2 1,-5-2-64,-2-2 2,-6-10-102,-12-16-56</inkml:trace>
  <inkml:trace contextRef="#ctx0" brushRef="#br0" timeOffset="371249.0492">8152 13090 379,'0'0'37,"0"0"-18,128-96 40,-85 66-45,-13 2 10,-7 4-7,-11 0-8,-12 3 34,0 5 28,0 4-50,-19 5 26,-3 3-41,-2 4 13,-3 0-6,-2 5 0,2 16 1,7 3-14,5 3 1,11 4 1,4 1 1,0-3-3,10 0 0,17-7 0,7-4-1,3-6 1,10-8-7,2-4-3,5-7-10,1-18 16,-3-9-2,-6-4 6,-5-1 0,-3-3 2,-7 0-2,-8 5 7,-13 6-2,-7 11-5,-3 11 12,0 4 1,-11 5-6,-10 0 0,1 17-3,1 9 2,2 1-3,7 4-3,8-4 0,2 1 0,0 0-5,4-1 5,11-3 0,2-3 3,1-1-3,1-1 0,-5-3-1,-4-2 1,-3-5-7,-7-2 7,2 0-5,-2-2-6,0-1-19,0 0 5,0 0 9,0-4 3,-6 3 6,-1-3 7,3 0 0,2 0 11,2 0-1,0 0-10,0 0 0,0-8 13,0-7-20,13-1 7,13-6-7,10 0-6,6-4-2,5-1 1,-1 1 4,-3-3 10,-7-1 6,-5 4-5,-8-5 5,-10 7 33,-9 2-24,-4 0 5,0 5-1,0 2-17,0 3 20,-7 4-14,5 2-7,-2 3 14,2 3-9,2 0-6,0 0 0,0 0-5,0 0-4,0 0 9,0 0-5,0 0-7,0 5 3,4 5 6,0 0-1,-4 2 0,0 4 1,3 4 3,1 2 0,3 4 5,0 1-3,0-3-2,3-1 0,-5 2 3,-3-1-7,-2-2 4,0 4 0,-13 2-3,-14 2 11,-11 2-16,-4 2-4,-6-2-53,7-1 9,10-7-74,10-7-38,14-11-65</inkml:trace>
  <inkml:trace contextRef="#ctx0" brushRef="#br0" timeOffset="372050.8093">10014 12811 345,'0'0'111,"0"0"1,0 0-15,0 0-10,0 0-75,0 0-4,-10-22-16,10 40 7,0 8 1,-5 5 13,-4 1-6,-2-5-7,-2 0 0,-1-6 2,5-8 0,5-7-2,4-6 0,0 0 13,0 0-4,0-6-6,0-12-3,0-7-12,0 2 4,7-4-5,6 3 1,5 0 10,-2 11-15,0 4 10,3 7-2,-1 2-2,4 0 7,0 11 4,-2 5 0,-2-3 0,-4 0 6,-7-6-8,-3 0 2,-4-7 0,0 0 0,0 0 3,0 0 5,0 0 29,0 0-28,0-7-9,0 0 0,0-1 2,0-1 5,6 4-7,15 2 0,-1 3-11,6 0 8,-3 0-12,-5 8-5,-5 11-18,-11 4 27,-2 5-23,0 5-15,-9-3-30,-15-1-58,-1-6-50,1-13-13</inkml:trace>
  <inkml:trace contextRef="#ctx0" brushRef="#br0" timeOffset="372874.5983">10318 12879 189,'0'0'59,"0"0"-51,0 0 73,0 0-16,133-17-21,-97 6 8,-2-1-14,-1 1-14,-10-3 16,-3-3-39,-11-1 21,-9 2 8,0 0-8,0 4 39,-21 3-55,-1 9 6,-2 0-2,1 0 3,-2 7-13,3 19 0,4 6 9,7 5-6,9 0-3,2 2 0,2-2-2,21-4-2,8-7-31,6-10-19,6-12-24,6-4 7,-2 0 26,-7-12 8,-9-11 22,-15-3 15,-9-1 1,-7-4 36,0 4-16,0 3 33,-5 4-4,3 6 11,0 7-8,2 5-36,0 2-17,0 0-11,2 12 11,19 8 2,-4 6 1,-1-1-2,-3-2 1,-5 0 4,2-9-10,-6-6 4,-1-4 0,-3-4 5,0 0-2,0 0 12,0 0 49,0 0-58,0 0 3,0-3-9,0-6-8,4-5 2,18 0-17,6-7 4,9 6 15,1 3-31,-7 3 28,-7 9 0,-8 0-1,-7 0-2,-2 2 3,-5 12 7,-2 5 1,0-3 5,0-5-11,0 1 5,0-7 0,0-3 3,0-2 0,2 0-2,0 0 22,5 0-19,7-9 0,3-10-4,8-2 0,-1 0-2,2 3 2,2 7-2,-5 7-4,0 4-22,0 0 16,-3 0-22,-3 8-7,-3 10 11,-5 4-3,-7 5-42,-2-6-58,0-6-60</inkml:trace>
  <inkml:trace contextRef="#ctx0" brushRef="#br0" timeOffset="373880.5267">11525 12816 274,'0'0'111,"0"0"-72,0 0-24,0 0 22,0 0 13,0 0-27,-53 111 7,49-79-22,4-1 0,0-7-3,0-9 3,4-4-8,4-11 0,2 0-6,3 0 6,6-18 34,3-12 17,-2-3-49,-6 1 2,-10 2-8,-4 5 1,0 3-40,-11 5 17,-12 9 12,0 6-4,7 2 5,2 0-18,9 0 22,5 0 4,0 0-10,9 2 3,17-2-7,10 0 19,7 0 5,-1-4 3,-4-3-8,-6 2 4,-2 5-1,-7 0 7,-3 9-10,-7 15 0,2 8 9,-3-1-8,-3 1 12,-2-3-13,-5-7 1,1-4 8,-3-7-8,0-6-1,0-3 6,0-2-1,6 0 18,10-16 1,8-12-21,5-6-3,3-4-2,6-1 1,-5 2-8,0 1 1,-6 12 5,-5 15-5,-6 9-7,-5 0 15,-2 26-12,0 10 12,-1 8 20,1 3-16,1-5 9,-2-4-12,0-5 1,0-7 5,-3-6-7,-3-11 0,0-6 1,-2-3 7,0 0-5,0 0 6,2-17 34,3-13-35,1-8 4,6-5-3,1 0 7,5-1-13,1 7 11,-3 11-3,-5 13 5,-4 13 0,-2 0-16,-1 13-6,5 25 1,-5 15 10,3 11-2,-5 8-2,-2 6 2,0 2 0,0 1-3,-7-3 0,-28-1-3,-17 1-12,-19-1-40,-14-4-33,-6-15 9,2-18 62,11-22 17,16-18 13,17-8 14,18-32 37,25-23 2,6-13-36,52-15-27,29-21 8,22-6-4,9 4-6,-3 17-1,-7 32-16,-15 23-8,1 16-9,-8 12-93,-19 10 110,-32 4-120,-33 0-92</inkml:trace>
  <inkml:trace contextRef="#ctx0" brushRef="#br0" timeOffset="378342.8912">3849 14275 603,'0'0'70,"0"0"-19,0 0-39,0 0 5,0 0-8,111-116 7,-48 72 15,-1-2-30,-4 2 2,-18 3 5,-16 10 0,-17 12-8,-7 11 10,0 4 19,-8 4-17,-17 0-9,-10 8-2,5 17 7,3 2-8,12 2-1,11 3-1,4-2-13,4-2 11,23-2 2,4-2 2,7 2-2,-7-3 1,-8-2 1,-12 5-17,-11 6-18,-19 5 15,-27-2 15,-12 2-26,6-10 1,10-12 15,20-8 15,11-7 0,11 0 0,0-5-1,20-26-36,16-11 7,8-8 29,6 2 1,1 4-2,0 6 4,-6 13-2,-5 5 34,-7 13-22,-2 7 5,-6 0-1,-6 4-14,2 19 3,-5 6-5,-5 0 1,-1 2 6,0 1-7,-4-8-12,-3 0-18,-2-10-49,-1-4-1,0-7-15,0-3-52,-6-13-16</inkml:trace>
  <inkml:trace contextRef="#ctx0" brushRef="#br0" timeOffset="378507.9204">4461 13922 337,'0'0'95,"0"0"-95,0 0-3,0 0-7,0 0-26,123 45-42,-99-20-49,-1 4 16</inkml:trace>
  <inkml:trace contextRef="#ctx0" brushRef="#br0" timeOffset="378783.8793">4667 14089 62,'0'0'81,"0"0"-2,0 0 36,0 0-30,0 0-47,0 0-12,20 44 44,-13-23-39,-3 4-11,-2 1 12,0-5-20,-2 0 8,0-7 1,0-5-19,0-4 7,0-5-3,0 0-5,0 0 15,0 0-6,6 0-6,4-8 0,11-12-3,2-2-2,6 6 1,-2 7 0,0 2-3,-4 7 3,-4 0 0,2 7-3,-5 16-12,-3 3 6,-5 0-35,2 4-23,-2-6-15,3-3-25,3-12-21,6-9 23</inkml:trace>
  <inkml:trace contextRef="#ctx0" brushRef="#br0" timeOffset="379160.2773">5144 14189 173,'0'0'90,"0"0"-8,0 0-5,0 0 4,0 0-25,0 0-41,29-86-15,-29 102 0,2 10 36,3 2-4,-1 2-15,0-2-14,9-1-3,3-6 4,5-3-4,2-10-2,10-6-9,0-2-19,-2 0-11,-2-8 14,-11-12 18,-5-1 8,-2-8 2,-4 0 0,2 0 8,-5 5 3,-4 10 22,3 8 0,-1 6-12,2 0-22,6 6-9,3 15 9,3 8 6,1 5-2,1-4 2,-1 2-6,4-7 1,1 0-1,2 1 0,1-4-20,6-4-60,-4-12-53,-5-6-132</inkml:trace>
  <inkml:trace contextRef="#ctx0" brushRef="#br0" timeOffset="379367.1516">5624 14037 375,'0'0'46,"0"0"-12,0 0-23,0 0-9,0 0 12,0 0-10,108-45-4,-97 74 0,-8 5 5,-3 4-11,0 0-24,-16-4-53,-9-8-95</inkml:trace>
  <inkml:trace contextRef="#ctx0" brushRef="#br0" timeOffset="383714.729">6575 14149 110,'0'0'0</inkml:trace>
  <inkml:trace contextRef="#ctx0" brushRef="#br0" timeOffset="385241.7559">6651 14141 200,'0'0'92,"0"0"-50,0 0 21,0 0 23,0 0-55,0 0-7,-115-14-1,81 38 10,-3 5 4,6 3-10,5-5-8,8-3 1,12-3-17,6-4 3,0-2-6,6-2 1,21-3-1,11-10 2,15 0 0,3-2-2,0-16-2,-10-4-3,-14 0 1,-13-2-17,-11-4 21,-8 5-1,0-9 0,-25 9-1,-9 5-28,-1 6 21,2 5 8,6 7-10,9 0 10,9 0-1,9 0-9,0 2-14,0 7-32,16-8 47,13-1 8,6 0-11,5 0 5,-2 0-17,-7 0 17,-10-1 5,-6 1 3,-8 0 0,0 0 0,-3 0 3,0 6 1,3 11 8,-2 6 5,1-1-3,-1 3-12,-2-2 5,2-5-1,0-1-5,-3-3 12,3-7-13,-3-5 1,-2 2 2,1-4 3,-1 0-2,4 0 13,-2 0-6,4-10 1,8-12-12,3-2 0,6 0 1,0 0-1,-2 10 0,-5 6-1,-2 8-6,-1 0 4,-2 9 3,3 16 0,-3-1 0,-1 0 1,2-2-1,-3-6 0,1-3 4,0-8-6,1-5 2,2 0 0,3-10 11,6-14-8,2-10-3,-1-7 0,-1 0 4,-3-8-4,-9 1 0,-1 1 0,-7-1 3,-2 11 2,0 13-5,0 13 30,0 11 21,0 3-50,0 33-1,-11 12 0,-8 7 26,11 1-23,6-8-1,2-2-2,0-8 6,21-2-9,5-6 3,3-10 0,5-8-5,1-10-14,1-2-4,-3-4 12,-2-20-26,-4-8 32,-7-4-15,-10 0 14,-2 2-6,-8 2 13,0 10-1,0 10 0,0 10 6,0 2-5,0 10-1,0 16 0,2 6 6,10 0-1,-1-2-4,5-8-1,3-7 4,2-6-4,1-9 1,0 0 2,2-6 1,3-16 2,-2-8-6,0 1 0,-8 3 9,-1 3-8,-3 7-1,-3 8 0,0 8-3,-1 0-4,0 22 7,-5 14-3,-1 16 0,-3 10 0,0 4 5,0 4-2,-18 0 0,-11 0-3,-13 1 3,-8-6 0,-12-4 4,-2-20-4,1-13 0,7-19 6,15-9 29,11 0-26,12-11 27,15-25-33,3-17 10,32-15-17,33-14 4,28-8-9,30 0-15,16 9-107,5 13-1,-21 12-231</inkml:trace>
  <inkml:trace contextRef="#ctx0" brushRef="#br0" timeOffset="385602.5576">8192 14079 474,'0'0'80,"0"0"-76,0 0 18,0 0-22,0 0 7,0 0 22,13 66-4,2-40-23,-5-2 24,-8-2-26,-2-6 19,0-6-10,0-2 0,0-1-1,0-7-6,0 0 0,0 0 13,0 0-8,0-7-1,6-13-6,8-8-4,12-2-1,3 2 5,2 10 0,-2 10-10,0 8 2,-2 0 0,-4 10 0,-6 20-15,-6 4-1,-2 4-32,-4 1-13,-1-5 16,-3-6-55,8-9 2,1-5-11</inkml:trace>
  <inkml:trace contextRef="#ctx0" brushRef="#br0" timeOffset="385940.4503">8697 14177 251,'0'0'120,"0"0"-51,0 0-16,0 0 24,0 0-40,0 0-16,23-72-21,-23 101 1,-10 8 65,2 1-42,5-2-19,3-6 5,0-6-10,7-7 0,16-10 0,6-7 5,2 0-5,-2-14 0,-2-14 3,-8-4-6,-9-5 9,-10-2-6,0-1 0,-12 8-9,-19 2 9,-5 9-13,-1 18-9,3 3 14,7 0-21,17 10 2,7 6 1,3 4-70,3-3 51,30 2-11,9-7-59,9-4-84</inkml:trace>
  <inkml:trace contextRef="#ctx0" brushRef="#br0" timeOffset="386366.8091">9208 14076 330,'0'0'107,"0"0"-64,0 0 58,0 0 19,0 0-64,0 0-19,-82-43-33,44 57 23,-5 10-5,7 6-15,11-6 8,10 5-15,11 2 0,4-4-3,0-6 6,13-7-3,18-8 0,8-6-7,3 0-3,7-20 10,-5-13 0,-2-4-6,-5-7-2,-11-4 8,-10-2 0,-8 1 2,-8-1-2,0 4 0,0 14 3,0 8 16,-6 14-13,4 8 37,2 2-43,-2 4 7,-5 26-10,3 16 3,-2 7 0,6 0 1,0 1-1,0 1 0,14-4-7,-1 0-55,2-3 1,8-4-126,13-13 18,9-8 169,0-12-327</inkml:trace>
  <inkml:trace contextRef="#ctx0" brushRef="#br0" timeOffset="386891.7476">9653 14189 441,'0'0'62,"0"0"0,0 0-60,0 0 4,0 0 31,0 0-24,132-110 7,-114 88-6,-5-2-9,-6 2 10,-7 1-12,0 6 17,0 4 41,-18 9-42,-8 2 10,-7 0-29,-8 18 7,3 15 6,3 4 1,10 4-12,12-3 4,13-4-4,0-6-2,14-7 0,25-7 0,12-7 0,9-7 0,10 0 0,8-14-1,-9-5-6,-9-13-8,-15 5 4,-17-4 6,-12 1 2,-14 5 6,-2 3-3,-8 5 11,-17 7-6,0 8-4,5 2 2,9 0-1,7 0 14,4 0-16,0 9 0,26 8-4,16 5 9,10 1-5,2-2 0,-8-2 1,-10-1-2,-7-2 1,-11 1 0,-16 4-2,-2 1 1,-33 4-3,-28 4-31,-3-4-44,2-1 0,13-4-66,23-19-76</inkml:trace>
  <inkml:trace contextRef="#ctx0" brushRef="#br0" timeOffset="387763.2768">10759 14029 501,'0'0'52,"0"0"5,0 0 29,0 0-65,0 0 7,0 0-23,-24-8 0,24 25-3,0 11 2,0 2 0,0-1-4,0-3 3,6-6-2,15-4 2,3-3-3,10-13 4,5 0 1,5 0-5,-1-13 0,-9-11 4,-11-5 0,-11 2-4,-12-4 0,0 3 3,-6 6-3,-23 9-13,-5 6-2,-3 7-5,-6 0 14,9 7-11,11 6 15,11 4-5,12-8-45,0 3-15,25-3 26,15-9 10,13 0 31,3 0-16,0-9 16,-10-3-9,-10-2 18,-11 2-1,-9 7 27,-8 5-6,-3 0 12,1 0-38,4 4-3,0 14 25,4 5-16,-5 2 9,-3-3-18,0-6 5,-1-4 5,-3-4-10,4-6 0,-6 1 8,2-3 2,0 0-5,1 0 24,5-9 4,5-7-19,6-6-14,9 2 0,4 2-1,1 10 2,0 2-2,-2 6-2,-4 0-1,-2 2-2,-5 14 8,-1 4-4,-3 0 0,1 1-62,2-4-57,1-7-93</inkml:trace>
  <inkml:trace contextRef="#ctx0" brushRef="#br0" timeOffset="388005.5123">12215 13767 651,'0'0'36,"0"0"42,0 0-30,0 0-47,0 0-1,0 0 4,-25 93-4,25-39 0,7 0 0,4-6 1,-2 0-1,-4-4-5,-5-3-32,0-5-133,-5-9 19,-26-4-99</inkml:trace>
  <inkml:trace contextRef="#ctx0" brushRef="#br0" timeOffset="388452.3506">12057 14115 371,'0'0'44,"0"0"-39,0 0 24,151-14 0,-111 6-29,-6-5 23,-3-3-11,-4-3 4,-5-4 22,-2-2-22,-4-1 10,-8-1 2,1 5 6,-6 6 22,-3 6-11,0 6-4,0 4 12,0 0-53,0 0 0,0 0-10,0 6 0,1 14 7,5 6 5,-2 6-2,0 0 1,5 3 4,-5-9-5,4-6 0,-3-4 1,0-8-1,-2-2 0,-1-6 0,-2 0 7,0 0 0,4 0-7,4 0 0,5-11 0,7 4-5,5-3 6,-5 6-1,6 4 0,-1 0-9,-5 9 8,2 14 0,-8 3-37,-12 6-30,-2 0-116,-10-6-100</inkml:trace>
  <inkml:trace contextRef="#ctx0" brushRef="#br0" timeOffset="388761.6505">12866 14071 437,'0'0'29,"0"0"-27,0 0 5,0 0-7,113-72 0,-104 55 5,-6-1 0,-3 7-3,0-1 5,0 7 38,-3 5-1,-18 0-18,-6 3-12,4 20 34,5-1-9,14 7-32,4-4-3,11-2 2,27-5-1,16-8-4,17-8 0,14-2 3,12 0-4,13-18-93,-3-8-150,-10-5 83</inkml:trace>
  <inkml:trace contextRef="#ctx0" brushRef="#br0" timeOffset="389966.4178">4241 14967 149,'0'0'67,"0"0"22,0 0 0,0 0 12,0 0-10,0 0 0,-127-70-26,116 65-11,2 5-15,1 0-11,-1 9-28,-10 26-2,-5 8-2,-3 7 4,5 0 4,6-2-3,12-3-2,4-8 0,0-2-35,27-17-2,7-8 0,14-10-1,10 0-11,7-22-20,4-7 13,-8-6 21,-10-1 3,-18 5 32,-18 7 1,-14 4 8,-1 6 76,0 2-11,0 6 3,-5 3 12,0 3-55,5 0-5,0 0-28,0 0-5,0 0 4,0 7-8,0 12 9,13-6-1,5 3 0,-1-6 1,-2-3-2,1-4-4,-5-3 1,-1 0 9,4 0-4,-1-14 8,-1-4-6,-1 6-2,-5 2 0,-4 6 0,1 4 2,-1 0-2,2 0-8,1 4 7,4 13-3,0 6 3,0 0 1,3 0-4,0 3-22,2-4-67,-1-5-73,-1-11 12,-4-6-101</inkml:trace>
  <inkml:trace contextRef="#ctx0" brushRef="#br0" timeOffset="390222.41">4727 15105 304,'0'0'113,"0"0"-34,0 0-20,0 0 1,0 0-11,0 0-46,52-34 2,-42 50 5,4 4 1,-5-2 12,0-2-8,-3-3-15,-3-8 11,-1-1-7,-2-4-4,0 0 16,2 0-6,-2 0 32,7-8-22,1-6-15,9 0-10,2 2 2,10 2-16,2 2-59,8 4-61,-6 4-21,-4 0-56</inkml:trace>
  <inkml:trace contextRef="#ctx0" brushRef="#br0" timeOffset="390483.4051">5086 15083 247,'0'0'218,"0"0"-97,0 0-5,0 0-26,0 0-63,0 0-25,0-4-2,7 22-8,6 9 7,-2-6 2,0 2-1,-1-1 8,-6-3-5,-2-2-3,0-11 0,-2-5 5,0-1-4,2 0-1,-2 0 9,2-12 4,5-14-13,7-6-4,9-4 4,10 2-45,5 7-54,6 4-39,-4 14 40,-4 9-33,-11 0-97</inkml:trace>
  <inkml:trace contextRef="#ctx0" brushRef="#br0" timeOffset="391280.0641">5420 15105 78,'0'0'85,"0"0"-5,0 0 2,0 0-20,0 0-53,0 0 11,48 19-15,-17-19 3,-2 0 11,-8-9-15,-4-1-4,-11 0 7,-6 2 19,0-1 59,-6 0-11,-18 6-34,-2 3-8,-8 0-23,1 0-7,2 17 7,4 7-1,12 2 2,0 4-10,15 1 0,0-4-6,0-4 6,24-4-1,9-6 0,9-10-46,10-3 6,2 0-13,1-16 4,-4-3 38,-10-7-8,-14 2-36,-12 0 56,-9 4 0,-4 3 45,-2 8 19,0 9 21,0-5 17,0 5-66,0 0-32,0 0-4,0 0-11,0 14 11,0 0 0,5-2 0,2-3 1,-3-4 3,-1-3-4,1-2 0,-4 0 5,0 0-4,4 0 3,3-2-1,5-8 4,-2-6-3,4 5-4,-4 2 0,0 6 0,-4 3-4,4 0 4,0 0 0,7 0-7,0 0 8,3 9-1,7 5 0,11-2 0,8-8-2,3-4 2,-1 0 0,-8-4 2,-1-14-2,-2-8 0,-4-2 0,-4-10-5,-13-3 3,-12-10 4,-4-2-2,-7-8 8,-24-6 4,-5 3-8,-1 2 9,2 22-8,12 12 54,7 21-25,11 7-24,5 9-10,0 40-18,2 22 18,19 13 0,6 0-1,2-3 1,0-7 0,4-6-23,2-4-38,1-11 5,-5-13-149,-18-20-144</inkml:trace>
  <inkml:trace contextRef="#ctx0" brushRef="#br0" timeOffset="391447.9637">6096 14985 529,'0'0'60,"0"0"-57,0 0-3,118-28 0,-49 24 1,9 1-13,9-2-74,9-3-147</inkml:trace>
  <inkml:trace contextRef="#ctx0" brushRef="#br0" timeOffset="391850.57">6932 14976 627,'0'0'24,"0"0"-8,0 0 9,-25 133 12,25-83 28,0 4-46,0 5-7,9 1-12,-5-4 14,-4-3-9,0-12-5,-3-7 0,-7-10 7,4-7-4,-1-13-3,-2-4 3,-2 0 4,-6-21 9,-3-17-16,10-10 0,-1-14-8,11-10 7,0-4 0,6-5 0,17 11-9,2 14 4,1 18 6,4 15 0,-5 14-7,1 9 5,4 0 0,-3 4 0,-3 16-2,-1 6 2,-7 0 2,-12-3 0,-4 4-4,-3-1-12,-30 2-14,-11 2-12,-5-2-59,5-5-27,7-7-29,18-8 21</inkml:trace>
  <inkml:trace contextRef="#ctx0" brushRef="#br0" timeOffset="392442.6699">7605 15136 480,'0'0'129,"0"0"-58,0 0-17,0 0 3,-123-63-27,81 56-21,1 7 14,4 0-15,2 3-7,6 15-1,6 0 4,7 4-4,9 1 0,7 0-9,0-5 7,0-1 2,12-7 0,5-7-4,1-3 5,2 0-1,5 0 0,0-9 4,-1-8-10,2-1 6,-2 4 0,-8 2-4,-3 8 4,-7 4 0,1 0-6,6 0 4,5 8-2,4 5 4,-2-4 0,2 0 1,-3-4 1,0-5-2,8 0 0,2-5 1,7-18-10,4-7 9,-2-2 0,-9-3-1,-9-6 2,-7-5-1,-9-6 0,-4-6 4,0-4-6,0 7 2,-10 15 0,-2 12 46,3 18-5,5 10 3,0 2-44,-3 34-5,-1 10 0,2 15 5,6-1 0,0-2-1,0-4-7,6-2-22,9-8-37,-5-4-70,2-4-105,1-13-65</inkml:trace>
  <inkml:trace contextRef="#ctx0" brushRef="#br0" timeOffset="392905.6947">7765 15034 369,'0'0'51,"0"0"-45,0 0-5,0 0 6,0 0 0,118-41 1,-84 21-7,-3-3 7,-4-4 9,-7-4 23,-9 8 20,-7 5 11,-1 8 1,-3 3-14,0 7-4,0-1-25,0 1-28,0 0 9,0 0-10,0 13 0,0 10-7,5 7 12,3 7-8,1 6 3,0-2 0,2 5 1,-4-7 2,-1-11-2,-1-2 0,0-10 3,-5-5-4,0-11 0,0 0 0,0 0 18,0 0 14,0 0-6,0-4-24,0-5-1,0 1-2,0 2 1,0 1-5,0 2-5,0 3 0,2 0-37,2 0-13,3 0-52,6 0-31,-1 0-38,1 0-78</inkml:trace>
  <inkml:trace contextRef="#ctx0" brushRef="#br0" timeOffset="393304.0505">8132 15091 124,'0'0'113,"0"0"-30,0 0-14,0 0 15,0 0-15,50-106-31,-25 96 11,-2 2-37,-4 8-5,4 0 1,-5 0-2,-1 26-9,3 12 3,-4 9 0,2 4 6,-3 2-6,-1-3-9,-6-6-70,-5-12-98</inkml:trace>
  <inkml:trace contextRef="#ctx0" brushRef="#br0" timeOffset="394722.1294">8974 15031 156,'0'0'22,"0"0"4,0 0 13,0 0 60,0 0-34,0 0-31,41-46-12,-30 43 9,1 0-30,-5 3 9,-2 0-10,-3 0 1,-2 0 38,0-3 11,0 2 8,0-3 26,0 2-23,-10 0-22,-11-3-39,-12 5 0,-8 0 5,-1 0-1,1 14 0,8 5-1,7 3 1,5 4-6,10 0 2,4 6-1,7-8-3,0 1 4,0-5 0,12-8-4,3-7-6,1-5 5,1 0 5,-1-1 0,4-17 6,2-5-5,-1 2-1,4-2 1,0-3 4,-6 6-9,-1 8 4,-10 2 0,-8 10-2,3 0 2,-1 0-8,-2 10 8,2 13-8,0 0 7,0 3 1,6-4-1,-1-5-1,5-6 3,9-4-1,-1-7 0,6 0 10,3-7-12,-4-13 2,-1-6 0,-9 0 6,-3-1-6,-3 1 0,-2 3 2,2 3 2,-5 8-8,-2 6 4,0 3 0,-2 3-2,0 0 2,0 0-4,3 6 2,-1 7-3,2 5 3,6 0 2,-5 0 0,7-1 1,0 0-1,-4-3 0,0-2 0,-1 3 1,-2-6-2,0 3-8,-5-6-3,2-2 5,-1 0 0,3-4 7,-2 0 0,2 0 1,7 0-1,7-9 0,9-14 0,4 1 0,-2-8 2,0 4-2,-3-3 2,-3-3 1,-10 3-4,-6-1 1,-7 5 0,0 8 5,-3 5-5,-9 9 16,-6 3-16,-1 3 0,0 21 0,1 7 0,7 6 0,7-1-4,4-2 4,0 0 0,17 0-4,18-6 6,19-2-4,15-13-36,16-10-52,13-3-62,6-5-136</inkml:trace>
  <inkml:trace contextRef="#ctx0" brushRef="#br0" timeOffset="395291.9383">10448 14841 493,'0'0'92,"0"0"-57,0 0 24,0 0-20,0 0-25,0 0 2,-90 28-14,79-5 2,2 1-4,5 1 2,4 1-2,0-5 4,0 2-3,8-1-1,13 0 1,1-2-3,-2 0 2,-4-3 0,-6-4 3,-3-1-3,-5-2 0,-2 2 2,0-3-2,0 0 0,-11 4-9,-17-3 3,-4-2 6,1-3-13,3 0 1,12-5-13,6 0 3,8 0 18,2-6-20,2-19-16,27-3 19,14-7 12,10-6 8,5-9-23,6-7-3,-1-8-1,0-12 17,-10-5 11,-10 6 9,-14 14-9,-14 14 38,-10 22 67,-5 15 0,0 8-13,0 3-39,0 15-53,-7 31 0,-10 12-2,3 14 2,7-5 3,7 0-2,0-7-1,0-9 0,0 0 0,0-9-4,-4-2-40,-8-3-67,-3-6-57,-3-8 22,-5-15-107</inkml:trace>
  <inkml:trace contextRef="#ctx0" brushRef="#br0" timeOffset="395688.3086">10616 15069 114,'0'0'83,"0"0"13,0 0-13,0 0-38,125-87-18,-88 78-7,-2 3-20,-2 1 8,-10 0 1,-9 1 9,-6 1 35,-6 3-7,-2 0-9,0 0-27,4 0-2,6 17-8,3-2 10,0 6-3,3-4 6,2 0-13,1-3 5,6-4 4,-3-5-7,-1-5 2,-2 0 4,0-5-6,3-13 12,0-10-12,2-2 1,-3-5 0,-4 0 3,-12 3-3,-5 6-3,-11 12 4,-34 4 8,-10 10-12,-6 1 0,8 23 0,8 5 3,21-1-6,12 2-34,12-6-68,0-2-8,29-10-44,16-12-101</inkml:trace>
  <inkml:trace contextRef="#ctx0" brushRef="#br0" timeOffset="395965.6366">11158 14953 338,'0'0'135,"0"0"-45,0 0-17,0 0 5,0 0-13,125-38-38,-85 38 9,-2 8-30,-2 14-6,-11 0 2,-8 2 5,-8 0-7,-6-6 0,-3-2 0,0-4 12,-8-7-9,-7 0-3,-1-5 29,3 0-23,7 0 26,3-16-24,3-8-4,9-4-8,31-8 4,16 5-7,13 4-3,11 10-59,2 13-37,4 4-115,-2 3-102</inkml:trace>
  <inkml:trace contextRef="#ctx0" brushRef="#br0" timeOffset="396672.7331">12010 14995 344,'0'0'116,"0"0"-34,0 0 38,0 0-46,0 0-9,0 0-65,-63-10 0,63 7-7,13-3 9,6-1-2,1-3 0,-5 1 1,-5-11-2,-8 5 2,-2-1-1,0 4 0,-19-3 5,-9 12-5,-10-1 0,0 4 1,-5 0 1,0 14 14,11 11-9,7 0-2,11 3-4,14 0-1,0-2 0,12-3-5,26 0-3,16-11 8,12-3-28,7-9-18,8 0-50,0 0-9,3-9 6,-1-9 28,1-6 71,-13-6 0,-19-5 1,-23 3 6,-18 1-3,-11 4 96,0 8 49,-30 3-76,-7 12-5,-5 4-45,-5 0-5,2 13 10,8 10-21,8 5-2,8 2-5,13 2-3,6-3 1,2-9 2,0-1 0,15-9-6,14-4 6,8-6 0,9 0 0,-7-23-37,-3-9 2,-9-6 6,-5-3 9,-9-7 12,-9-6 3,0-13 5,-4-5 0,0-2 5,0 4 7,0 17 5,-4 18 26,0 14 27,2 19-38,2 2-16,-2 37-16,0 35-9,2 20 5,0 11 4,4 5 0,19-10 0,3-10-24,10-6-59,16-7-68,8-15-8,9-18-303</inkml:trace>
  <inkml:trace contextRef="#ctx0" brushRef="#br0" timeOffset="398214.396">10550 14930 23,'0'0'78,"0"0"-62,0 0 40,0 0-28,0 0-17,0 0-11,-15 0 0,9 0-4,6 0-1,0 0-11,0 0-1,-2 0-46,-2 0 40,2 0 21,-5 0-8,1 0 1,-4 0 9,-5 0 5,-3-1 24,3 1 6,1-2 20,7 2 10,5-4 4,2 4 14,0-8-24,0 4-39,0-3-15,2 2-1,9-2-4,0 3 0,3 3 1,-2 1-7,1 0 6,-2 0-6,7 0-59,-6 5-95,-1 4-40</inkml:trace>
  <inkml:trace contextRef="#ctx0" brushRef="#br0" timeOffset="432530.6185">14948 5504 11,'0'0'75,"0"0"-1,0 0 68,0 0-59,0 0-8,0 0-20,0 0-31,-43-40 14,39 36 48,1 0-48,3 1 16,-2 0-12,2 1-19,-2 0 20,2 2-28,0 0-10,0 0-4,0 0-1,0 0-4,0 18-20,0 12 23,0 14-1,7 4 2,13 0 0,3-5-3,4-9 3,8-7-8,3-10-13,13-9 10,9-8 2,7 0 9,8-28 0,4-10 3,-8-6 4,-3-1-14,-20 3 5,-13 10 2,-16 12 2,-13 10-2,-6 6 0,0 3 0,0-2-24,0 3-20,0 0-39,0 0-18,-6 0 25,-1 0-5,3 0 19,-1 0 37,2 0 3,-1 0 22,1 0 8,-5-12 6,0-5 27,-4 3-11,-1-3 32,3 5 13,4 6-18,3 2 9,3 4-9,0 0-36,0 0-9,0 0-12,7 0 0,20 0-6,11 4 9,10 6-3,7 10 0,-11 11-24,-19 22-93,-25 15-38,-29 12-150</inkml:trace>
  <inkml:trace contextRef="#ctx0" brushRef="#br0" timeOffset="435350.5077">14595 6250 524,'0'0'158,"0"0"-133,0 0-7,0 0-18,0 0 0,0 0-7,0 0 19,-108 117-6,54-57-6,0 1 17,3 0-14,11-1-3,0-2 0,7-8 1,8-8 2,2-13-3,12-14 0,7-4 2,4-11-4,0 0 4,0 0 3,0-28 25,9-23-26,14-17-4,14-14 0,13-4 3,5 1-7,7 13 4,-11 14 0,-13 18 13,-9 20 0,-13 10-13,-1 10 0,4 0-1,3 6-7,8 23 8,5 4 0,-4 9-4,2 4 10,-6 7-11,-3 5 5,-8 6-28,-10 15 22,-6 0-53,-8 2-28,-32-7-5,-12-14-63,-14-14-43</inkml:trace>
  <inkml:trace contextRef="#ctx0" brushRef="#br0" timeOffset="435523.0055">14255 6713 427,'0'0'68,"0"0"-67,0 0 4,0 0-5,136-72 0,-79 60 2,12-2-2,11-6-31,8-2-67,-1-10-181</inkml:trace>
  <inkml:trace contextRef="#ctx0" brushRef="#br0" timeOffset="435800.922">15418 6272 409,'0'0'69,"0"0"-39,0 0 24,0 0-2,0 0 23,0 0-1,-4-26-45,-20 26-24,-11 10 6,-19 22-9,-12 14-2,4 9 11,13 1-10,15-1 19,23 2-20,11-7 0,2-2 2,41-12-2,15-14-2,22-14-36,18-8-40,3-34-76,-14-17-359</inkml:trace>
  <inkml:trace contextRef="#ctx0" brushRef="#br0" timeOffset="441104.9916">15906 7377 437,'0'0'8,"0"0"-10,0 0 2,0 0-8,0 0 5,0 0 3,0 0 0,-42-30-18,42 16-216</inkml:trace>
  <inkml:trace contextRef="#ctx0" brushRef="#br0" timeOffset="442183.3338">16111 6178 151,'0'0'81,"0"0"-32,0 0 28,0 0 13,0 0-60,0 0 64,-19-46-43,9 42 22,1 0-51,-1 2-11,-4 2 36,-11 0-39,-8 23-5,-9 14-3,-5 10 6,7-1-6,9 3 0,10-3-4,15-5-1,6-2 5,0-4 0,6-3-3,23-4 2,12-10 1,11-6 0,11-12-17,5 0 9,-10 0-7,-16-10 15,-17-2-11,-19 0 16,-6-4-5,0-2 0,-11-3 7,-18 6-17,-2 1 10,-3 6 0,8 1 0,5 4 13,11 3-13,2-2 0,8 0 1,0 2-14,0 0 11,12 0-2,15 0-5,10 0 14,3 0-5,-9 0 0,-8 0 4,-12 0-4,-11 0 4,2 0-4,-2 6 1,0 7 7,2 12-8,-2 9 0,0 14 2,0 12 9,0 8-11,0 9 0,0-1-21,0-9-161,0-12-156</inkml:trace>
  <inkml:trace contextRef="#ctx0" brushRef="#br0" timeOffset="442709.7026">14234 7238 433,'0'0'152,"0"0"-152,0 0-36,118-5 29,-14-7 7,18-2 10,25 2 15,14 4-5,13 2-8,1 3-3,-7 3-9,-12 0 0,-16 0 0,-15 0-1,-17 0 1,-16 7-17,-20 0 4,-28 0-54,-21-3 17,-19 0-6,-4-4 11,-8 2 45,-28 0 0,-11-2-44,-13 0-111</inkml:trace>
  <inkml:trace contextRef="#ctx0" brushRef="#br0" timeOffset="443023.6851">14294 7295 413,'0'0'40,"0"0"-40,0 0-25,0 0 24,141 13 1,-16-13 34,31 0 1,24-12 27,14-2-48,3-1-5,-13-2 6,-16 3-10,-18-1-5,-13 3 0,-16 2 7,-26 0-21,-32 6 14,-34 1-54,-29 3-26,-29 0-9,-38 0-110</inkml:trace>
  <inkml:trace contextRef="#ctx0" brushRef="#br0" timeOffset="443370.4862">14444 7349 466,'0'0'4,"216"-2"6,-57-17-10,16-4 7,4-1 18,-9 1 36,-12 3-24,-22 3-15,-22 3-4,-24 2-8,-29 4-10,-26 6 0,-21-1 0,-14 3 12,0 0 62,0 0-10,0 0-35,0 0-28,-9-1-2,-1 1-14,0 0-44,-1 0 2,2 0-98,-1 14 6,5-5-64</inkml:trace>
  <inkml:trace contextRef="#ctx0" brushRef="#br0" timeOffset="471204.1645">3198 13254 287,'0'0'95,"0"0"-56,0 0 1,0 0 50,0 0 8,0 0-7,0 0-7,0 0-62,0 0 6,-16 4-28,16-4 9,0 0-17,0 0 11,14 0-3,3 0 0,3 3-30,0 1 9,-4 2-33,-2-2 8,-5 0 28,-8-3-14,-1-1 17,0 0 13,0 0 4,0-1 20,-6-15-22,-8-8 3,-3-3 16,1 1-7,1 2 12,5 9 32,6 8-54,0 5 9,4 2-11,0 4-19,0 25-4,0 10 4,0 12 19,0 0 0,2-3 2,4-4-4,-6-15-9,0-7-3,0-8 12,0-7-5,0-4 7,-17-3 8,-3 0-6,-3-14 6,4-12-4,7-2-3,10 0 15,2 5-16,0 6 6,2 0-5,16 7 14,5 1-27,-4 7 12,2 2 0,-5 0-4,-4 6 1,-3 12 2,-4 6-1,-5 10-52,-4 12 19,-34 9-32,-16 8-43,-8 5-49,-3-1-147</inkml:trace>
  <inkml:trace contextRef="#ctx0" brushRef="#br0" timeOffset="472125.1053">2851 15990 402,'0'0'92,"0"0"-20,0 0-13,0 0 43,0 0-40,0 0 2,-30-33-38,30 33-9,0-2-17,0 2-12,2 0 10,14 0-2,11 0 4,4 0 1,9 0 2,3 0-6,-8-1-22,-3-3-12,-13-1 36,-9 0-7,-8-3 8,-2-9 10,0 1-4,-9 0-6,-8 7 1,5 0 13,2 1-8,2 6 5,4 2-6,4 0-4,0 0-1,0 0-5,0 4-24,0 12 4,0 4 13,0-2 0,-7-4-18,0-5 26,2-4-15,-2-1 19,6-4 0,-4 0 1,-1 0 10,1 0-10,0-5 2,3-3 23,2-6-18,0 2-7,0-7-2,2-3-19,14 5 19,-5-2-5,-1 9 6,-6 7 4,-4 3 8,0 0-12,0 0 0,0 0 2,0 0-14,0 0 10,0 21 2,0 7-5,-12 6-47,-12 3-61,-14-2-50,-7 2-183</inkml:trace>
  <inkml:trace contextRef="#ctx0" brushRef="#br0" timeOffset="478523.6937">4201 16034 292,'-6'-18'110,"6"18"-17,0 0-39,0 0 7,0 0 0,0 0-46,0 22 1,2 18 29,8 15-17,1 3 0,1 5-27,-7-1 7,-1 0-7,-4-9 7,0-11-5,0-12-2,0-16 2,0-6-2,0-8 6,0 0-7,0-8 48,0-28-2,-9-18-37,-5-20-9,4-13 0,3-7 0,7-8-2,0 5-7,11 11-8,20 15-23,7 30 30,9 15-31,0 22-55,2 4-20,-3 13-38,-7 22-81</inkml:trace>
  <inkml:trace contextRef="#ctx0" brushRef="#br0" timeOffset="478815.9225">4174 16290 82,'0'0'490,"0"0"-433,0 0-57,0 0 0,0 0-2,161-78 2,-97 57 0,-4 7 4,-8 2-3,-17 3-1,-14 7 0,-13 2-1,-8 0 1,0 0 6,0 0-4,0 18 16,3 14 9,3 4-16,1 0-11,4 4 6,3 5-12,-3-5-14,2 4-67,-4-8-46,-9-9-163</inkml:trace>
  <inkml:trace contextRef="#ctx0" brushRef="#br0" timeOffset="478955.8651">4647 16044 426,'0'0'0,"0"0"-94,0 0-75,0 0 78</inkml:trace>
  <inkml:trace contextRef="#ctx0" brushRef="#br0" timeOffset="479274.0486">4814 16250 307,'0'0'49,"0"0"12,0 0 1,0 0 8,54 125-22,-43-99-13,-5 6-23,1-3-10,-4-6 12,-3-9-11,0-5-1,0-4 4,0-5-4,0 0 31,0 0 15,0-18-16,0-8-29,2-2 3,10-4-4,7 10-4,3 5-4,2 16 4,-3 1-18,-1 6-23,-1 16 15,0 10 3,-1 6 12,1-2-22,1-4-34,10-10-2,7-4-24,3-14-20,10-4-1,8-4-41</inkml:trace>
  <inkml:trace contextRef="#ctx0" brushRef="#br0" timeOffset="479633.7568">5559 16329 206,'0'0'153,"0"0"-59,0 0 20,0 0 8,0 0-72,-118-99-13,77 121 6,1 14-36,5 6 19,11 6-24,10-7 6,12-1-5,2-8-3,9-6-2,17-3-10,10-14-2,8-9 2,5-2-7,1-28 19,-12-10-1,-14-8 4,-13-11 0,-11 0-3,0-8 3,0 0-1,-18 6 0,-4 20-1,4 10 15,6 16 17,7 15 14,2 0-46,3 9 0,0 31-2,0 15 0,11 20 1,12 1 2,3-4-2,5 3 0,5-11-45,4-10-42,4-10-101,4-13-116</inkml:trace>
  <inkml:trace contextRef="#ctx0" brushRef="#br0" timeOffset="479845.6142">6259 15906 791,'0'0'73,"0"0"-72,0 0-2,0 0 0,0 130 1,0-64 2,0 4-2,6 7 0,12-6-5,-4-4-79,-4-13-41,0-10-45,-6-9-76</inkml:trace>
  <inkml:trace contextRef="#ctx0" brushRef="#br0" timeOffset="480293.4053">6093 16415 344,'0'0'154,"0"0"-105,0 0-49,0 0 2,0 0-2,0 0 0,112-76 0,-78 57 2,-8-3-1,-13 0 0,-10-4 15,-3 6 42,0 1 7,0 4 6,0 10-15,0-4 5,0 9-38,0 0-13,0 0-10,0 0-6,3 14-2,14 20 3,3 12 5,0 8-4,-4 4 8,-5-1-4,-4-7 2,-3-10-1,-1-9-1,-3-11 0,0-8-6,0-9 4,0-3 4,0 0 8,0 0 2,0-15-10,2-10-2,6-9 0,8 2-3,4 6 0,2 7 1,-1 14-3,0 5-6,0 0-45,-3 0-12,-1 17-18,-5 6-53,-3-5-76,-5-1 7</inkml:trace>
  <inkml:trace contextRef="#ctx0" brushRef="#br0" timeOffset="480564.2385">6589 16571 167,'0'0'77,"0"0"-40,0 0 5,0 0-7,0 0 14,127-51-23,-86 20-10,0-8-5,-7 4-8,-10-5 12,-10 11-7,-10 3 27,-4 13 72,0 1-16,-14 5-47,-10 7-19,-3 0 3,-2 10-7,0 17-11,7 1-6,5 7 5,7 4-9,10-4-4,0 6 1,20-4-3,20-6-6,14-13-52,19-6-33,15-12-78,27 0 132,11-30-88</inkml:trace>
  <inkml:trace contextRef="#ctx0" brushRef="#br0" timeOffset="480866.0711">7775 16165 624,'0'0'83,"0"0"-52,-137-5-4,104 5 39,4 8-17,6 6-22,10 4-23,13 5 0,0 3-8,0 1 1,23 4 3,1-4 0,7 4 1,1-8-2,-2-2 1,-7-3 0,-9-4-6,-8 0-7,-6-2 7,0-2-2,-2 2-2,-14-2 9,-1-1-4,-1-4-14,8-5 4,4 0-27,6 0-5,0-5-128,0-18-72,13-7-26</inkml:trace>
  <inkml:trace contextRef="#ctx0" brushRef="#br0" timeOffset="481133.9085">7751 16348 166,'0'0'166,"0"0"-59,0 0-45,0 0-37,0 0 11,0 0 57,77 61-60,-51-37-9,8 2-15,-1-4-4,6-8 2,-2-6-2,1-8-5,2 0 8,-4-8-5,-12-14 5,-8-6-2,-16-8-1,0 2 7,0 2-12,-20 1 11,-7 12 15,-4 14-21,-7 5-5,-2 10-9,3 22-23,8 3 6,10-12-25,17-2-46,2-15-50,21-6-63</inkml:trace>
  <inkml:trace contextRef="#ctx0" brushRef="#br0" timeOffset="481346.7761">8333 15899 687,'0'0'107,"0"0"-82,0 0-19,0 0 11,0 0 52,3 153-58,8-99 12,5 5-21,-1-1 0,0 3-1,-3-2-1,-10-5-37,-2-6-51,0-8-130,0-8-29</inkml:trace>
  <inkml:trace contextRef="#ctx0" brushRef="#br0" timeOffset="481643.5934">8493 16062 554,'0'0'97,"0"0"-51,0 0-20,0 0 5,0 0 16,0 0-28,24-36-18,-16 36-1,4 0 0,-3 0 5,-3 0-2,-5 0-2,3 0-1,-4 0 10,2 0-6,3-10-1,4-3-3,4 0 4,0-1-3,0 6-1,1 8 0,6 0-2,0 5-3,5 20 4,2 3-6,-14-2-134,-11-3-366</inkml:trace>
  <inkml:trace contextRef="#ctx0" brushRef="#br0" timeOffset="484036.8275">9389 16177 376,'0'0'171,"0"0"-150,0 0-15,0 0 78,0 0 15,0 0-5,0 0-53,0 0-20,0 0 9,0 0-22,0 0 2,0 23-10,-3 9 0,-13 17 0,3-5 0,9 0 0,4-4-3,0-8 2,0-4 1,20-8-1,4-6-9,10-14 7,2 0-4,12-4 4,-1-28-3,-2-4-10,-12-5 13,-12 7 0,-14 8 6,-7 7-4,0 15 1,0 4 0,0 0 0,0 5-4,-1 22 3,-8 9 1,4-7-2,5 0-4,0-3 6,23-12 0,8-2-4,0-12 4,2 0 0,1 0 0,-5-18-2,-9-8 0,-13 0 2,-7-6 0,0-5-5,-18 7-2,-6 2-2,-1 10 4,2 10-24,13 4 14,5 4-10,5 0-22,11 0-77,25 0 55,13 0-24,5-9-44,-6-5-22,-5 2 71,-20-3 88,-13 7 54,-10 4 146,0-1-30,0 5-15,0 0-72,0 0-40,0 5-18,0 22-21,0 8 0,0 5 3,0-4-5,3 5-4,14-7-3,2-10-56,0-7-53,-3-8-43,-12-9-166</inkml:trace>
  <inkml:trace contextRef="#ctx0" brushRef="#br0" timeOffset="484205.7238">9899 16012 369,'0'0'39,"0"0"-39,0 0-6,118-4-22,-63 4-208</inkml:trace>
  <inkml:trace contextRef="#ctx0" brushRef="#br0" timeOffset="484400.6076">10137 16008 673,'0'0'76,"0"0"-73,0 0-2,0 0 51,-17 120-24,32-66-10,5 13-18,3-5 1,-8 2-5,-1-3-27,-11-12-61,-3-9-38,0-11-56,-10-12-93</inkml:trace>
  <inkml:trace contextRef="#ctx0" brushRef="#br0" timeOffset="484808.8533">10097 16226 449,'0'0'78,"0"0"-78,0 0 0,0 0-2,127-18 2,-80 6 0,-8-2 0,-9 0-5,-14-4 5,-12-4 9,-4 0-9,0 0 27,-2 0 12,-9 8 16,4 10 13,1-2 10,6 6-45,0 0-33,0 24 0,0 10 0,0 8 0,0 6 0,2-4 4,9-4-3,0-3-1,0-14 1,-7-5 1,1-10-3,-3-3 1,0-5 0,-2 0 7,0 0 0,0 0 3,0-13-9,3 4-1,3-1-2,4 1-2,10 0 4,0 9-7,8 0 7,-1 0 0,0 18-3,-2 9-24,-5 4-33,-5-3-17,-1 2-78,-1-6-2,0-8 46</inkml:trace>
  <inkml:trace contextRef="#ctx0" brushRef="#br0" timeOffset="485131.7951">10759 16252 85,'0'0'514,"0"0"-447,0 0-32,0 0 48,0 0-21,0 0-46,-51 2-13,34 32 1,5 3 0,12-1-4,0-5-1,0 0-2,20-13 3,3-4 0,6-10-3,-2-4 7,4 0-5,-5-23 1,-4-4 0,-8-4-1,-10-1 1,-4-7-3,0 8 2,-16 4-11,-3 13 12,-1 9-15,6 5-22,3 2-10,4 16-61,7 8-31,0-9 20,4-3-64</inkml:trace>
  <inkml:trace contextRef="#ctx0" brushRef="#br0" timeOffset="485671.543">11040 16168 508,'0'0'145,"0"0"-58,0 0-41,0 0-5,0 0-18,0 0-21,0 36 11,0-10-1,0-6-12,2 0 3,10-6-2,1-5-1,0-4 0,-1-5-6,1 0 3,0 0 6,-2-17-3,3-2 7,-3 1-5,-1 0-2,-3 10 0,-2 1 2,2 4-7,-1 3 5,5 0 0,7 4-4,-1 16 0,2 6 4,1 4-2,1-2 3,9-5-8,-3-6 7,2-12 0,-2-5 1,-3-8 4,5-25-5,7-15 0,2-1 7,0-9-7,-7-9 0,-6 3 0,-12-7 2,-11-5 10,-2-4-12,0 0 17,-20 12-11,0 16 36,1 25 14,12 22 4,4 10-46,3 52-14,0 23-1,0 32-3,5-4 6,17 7-3,1-13 1,0 2-18,-6-6-16,-7-9-55,-5-14 13,-5-20-32,-18-25-235</inkml:trace>
  <inkml:trace contextRef="#ctx0" brushRef="#br0" timeOffset="485854.4258">11575 16013 445,'0'0'211,"179"-73"-203,-79 42-8,-4-1 3,-12 10-10,-23 4-17,-28 6-100,-33 3 66</inkml:trace>
  <inkml:trace contextRef="#ctx0" brushRef="#br0" timeOffset="487013.219">3534 17045 590,'0'0'97,"0"0"-83,0 0-14,0 0-12,0 0 12,0 0 19,36 102-19,14-88 10,2-6-2,1-8-5,-3 0 4,-10 0-2,-11-4-2,-10-14-1,-11-1 2,-8-3 6,0 5-9,-18-2 0,-11 6-2,-4 1 3,-3 7-2,3 5 5,-1 0 0,1 18 6,6 13-10,9 0 2,9 10 7,9-7-7,0 2-6,33-9 2,8 0-9,12-13 7,7-6-19,5-8-2,3 0-22,-6-22-45,-14-5 38,-13-4 25,-12-1 11,-11 2 17,-10 3 2,-2 8 5,0 3 34,0 9 14,-5 4-7,5 3-14,0 0-32,0 10-2,0 15 0,5 1 1,22 3-2,7-7 4,8-4-4,2-10 1,-1-4 0,-10-4-4,-13 0 7,-9 0-3,-11-12 14,0 1-14,-6 4 0,-15-3-4,-6 10 0,-6 0 1,-2 10-5,-7 20 6,1 5 1,5 11-3,12-5 4,11 3-2,13-4-39,0-10-28,33-11-41,11-19-148</inkml:trace>
  <inkml:trace contextRef="#ctx0" brushRef="#br0" timeOffset="487403.7812">4488 17200 739,'0'0'78,"0"0"-78,0 0-11,0 0 11,0 0 6,-4 111-6,13-65 6,0-2-6,-3 0 2,-1-3-1,-3-5 2,-2-10-6,0-8 1,-11-4-21,-7-14 23,-7 0 2,2 0 0,0-10 6,5-16-8,7-5 0,5-9 1,6-6-1,0-7 0,4 0 0,16 2 2,3 16-7,3 9 9,1 12-8,-3 14 4,3 0-8,-2 0 7,-1 14-3,-6 4 4,-8 4-1,-7-1 1,-3 4-5,-7 1-34,-24 1-74,-6-6-22,-6-3-77</inkml:trace>
  <inkml:trace contextRef="#ctx0" brushRef="#br0" timeOffset="487610.6541">4685 17074 488,'0'0'141,"0"0"-89,0 0-34,0 0-8,0 0 22,0 0-4,17 45 14,-10-10-13,0 6-27,2 1 4,-1 2-12,2-4-12,1 1-96,3-6-57,-1-17-47</inkml:trace>
  <inkml:trace contextRef="#ctx0" brushRef="#br0" timeOffset="488257.6553">4897 17281 601,'0'0'68,"0"0"-52,0 0-11,0 0-3,0 0 62,0 0-56,0-4-8,0 17-1,2 8 1,7 1 12,-1-4-12,8-4 0,2-5 1,2-4-1,3-5 0,-3 0 0,-3-5 2,-8-12 3,-6-1-4,-3 0 0,0-1-2,-12 7-3,-10-3-24,-4 3-18,-6 12-68,-2 0 47,3 0 24,6 14 24,12-1 19,13-10-10,0-1-20,12-2 17,21 0 7,9 0 2,8-5-1,3-15-13,-2 8 18,-6-5 0,-11 7 13,-11 6 26,-12 4-13,-3 0-1,-2 0 4,4 4 11,0 9-3,3 10-14,-1 0-12,-3-2-11,-3-3 5,-1-4-10,-3-6 2,-2-2-42,0-1 17,0-5 25,0 0 3,-5 0 0,1 0 1,4 0 16,0-5 1,0-16-18,23 1 2,8-3 2,3 7-5,3 6 1,-2 1-1,-7 9 1,-4 0 2,-15 5-2,-9 13 9,0 0-7,-3 4 4,-10-4-6,-4-2-3,8-9-15,-1-4-50,-3-3-52,2 0-137</inkml:trace>
  <inkml:trace contextRef="#ctx0" brushRef="#br0" timeOffset="488455.1855">5351 17133 364,'0'0'110,"0"0"-110,0 0 5,0 0-5,0 0 0,115 4-42,-79 6-114</inkml:trace>
  <inkml:trace contextRef="#ctx0" brushRef="#br0" timeOffset="489007.8941">5632 17183 283,'0'0'199,"0"0"-160,0 0-34,0 0-4,0 0 41,0 0 7,23 80-21,-16-53-1,1-6-25,-2-3 15,-3 1-14,-3-12 1,0 0 1,0-7-2,0 0 2,0 0 8,0 0-9,0 0-8,0-11-12,3-11-11,5 0 10,7 0-23,6 4 8,3 9 27,3 9-7,5 0 9,-1 5-2,4 13 5,1 3-1,-4-2 1,2-7 0,-5-6 2,-8-2-2,-8-4 0,-6 0 5,0-14-4,-3-8 7,0 5-5,-2-3 0,1 8 5,-1 3-4,-2 4 26,2 5-30,5 0 0,6 14 0,10 18 4,7 3 23,7 9-12,-2 0-14,-4-2 0,-6 6-1,-16-7 3,-9-1 2,-13 4-2,-30-2 4,-8-4-1,1-10-3,10-10 1,16-10 27,13-8 20,11-8 23,0-32-22,35-22-49,22-15-5,18-8 4,8 4-2,0 15 0,-10 22-4,-17 15 2,-23 17-30,-15 12-22,-14 0-2,-4 0-30,-4 12 30,-22 8-33,-2-8-144</inkml:trace>
  <inkml:trace contextRef="#ctx0" brushRef="#br0" timeOffset="491655.0239">7178 17316 554,'0'0'112,"0"0"-54,0 0-30,0 0-3,0 0-18,0 0-7,12-9-5,-4 31-3,-2 6 8,-2-2 22,-4 6-18,0-6 1,0-8-5,0 1 4,0-11-1,0-4-3,0 0 3,0-4 9,0 0-10,0 0 3,0-4-5,0-15-3,0-7 3,15 1 0,8 2 1,2 5-3,-1 4-4,-4 11 6,-2 3 0,-5 0-13,0 17 8,-1 5-9,-5 9 14,-3-4-2,-1 0 2,-3-10-2,0-3 2,0-5-7,0-9 7,0 0 3,0 0 3,0 0 23,0-14-28,4-8 4,2-4-5,5-6 7,5 6-2,-1 7-2,-1 6-3,-3 8 0,1 5-2,1 0 0,5 0 2,-1 14-17,-1 9 14,-4 4-23,3 4-19,0-5-16,1-3-76,4-7 16,0-5-117</inkml:trace>
  <inkml:trace contextRef="#ctx0" brushRef="#br0" timeOffset="492014.8151">7821 17333 364,'0'0'82,"0"0"46,0 0-35,0 0-64,0 0-16,0 0 1,-10 58 15,10-26-26,0-6-2,4-2 1,11-3-2,5-7-6,5-5-5,6-9-26,7 0 27,1-5-10,4-21-4,-5-1 18,-7-5 6,-10 6 4,-8 4 5,-10 5 0,-3 6 28,0 8-4,0 3 14,0 0-47,0 0-3,0 14 3,0 15-5,-1 3 5,1 0 0,0-1-50,9-4-10,13-9-6,5-1-71,6-11-63,-3-6-21</inkml:trace>
  <inkml:trace contextRef="#ctx0" brushRef="#br0" timeOffset="492533.3434">8425 17348 281,'0'0'129,"0"0"5,0 0-30,0 0 13,0 0-78,0 0-1,-64-49-19,53 57-16,-1 14-1,6 6-2,6 2 0,0-2 0,4-2-7,21-3-16,7-9-25,13-6-39,9-8 9,2 0 15,-5-19-16,-16-7-30,-11-6-18,-20-3 81,-4-3 46,0-3 102,0 4-9,-9-4-5,-3 7-15,2 12 27,3 8-24,4 9-5,3 5-47,0 0-24,0 9-12,0 17 10,5 6 2,6 0 9,0 2-8,1-7 1,-4-4-2,-2-5 1,-1-4 0,0-9-1,-5-2 1,3-3 2,-1 0 1,-2 0-4,4 0 0,-3 0 2,7 0 2,0 0-4,4-3 2,0-2-2,5 3-8,-2 2-12,3 0-34,0 10-5,-5 12 0,1 0-48,-5 6-64,2-6-31</inkml:trace>
  <inkml:trace contextRef="#ctx0" brushRef="#br0" timeOffset="492938.4999">9319 17307 618,'0'0'138,"0"0"-97,0 0-16,0 0-8,0 0-17,0 0-2,0 32 2,5-6-1,4 3 4,4 0-3,3-3 0,1-4-3,3-7-5,-2-6-3,-4-5-2,-6-4 5,2 0 8,-2-18 6,2-8-4,3-6 2,-4 3-1,-9-3-1,0 3 5,0 3-3,-22 4-3,-1 12-2,-4 2-13,-4 8 10,5 0 3,3 0-11,8 23 6,9-6-16,6 5-42,0-3-16,3-2-21,19-8-2,7-4 3,7-5-50</inkml:trace>
  <inkml:trace contextRef="#ctx0" brushRef="#br0" timeOffset="493231.8948">9567 17302 35,'0'0'106,"0"0"60,0 0-52,0 0-7,0 0 4,0 0-31,33-79-20,-25 83-60,4 27-6,4 13 6,-4 19 2,1 5 4,-7 7 9,-2-3-11,-4-2 1,0-9-1,-10-10-4,-17-15 11,-4-18-7,4-14-2,-1-4 45,4-8-14,5-20-3,3-2-26,9-1-4,7-6 0,0-4-5,15 6-21,28-9-30,17 0-16,18 0 5,11-2-32,12-3 19,6 2-90</inkml:trace>
  <inkml:trace contextRef="#ctx0" brushRef="#br0" timeOffset="493428.9779">10419 17120 639,'0'0'77,"0"0"-38,0 0-37,0 0 10,0 0-5,0 0 4,-10 129-11,24-85 7,-6 6-15,-5 4 2,-3-2-49,0 2-70,0-5-83,-15-14-130</inkml:trace>
  <inkml:trace contextRef="#ctx0" brushRef="#br0" timeOffset="493905.0423">10338 17311 340,'0'0'84,"0"0"-25,0 0-36,0 0-22,0 0-1,0 0 2,125-18-6,-87 18-8,0-3-16,-11-12 15,-10-2 13,-9 0 14,-5-5 36,-3 0 58,0 2-28,0-3-15,0 11-21,0 3-1,0 0-26,0 9 4,0 0-21,0 0-11,0 9 11,5 19-13,4 8 5,-7 11 6,0 8 4,-2-6 1,0-6 4,0-7-2,0-8-1,0-12-3,0-9 1,0-7 8,2 0-8,0 0 10,7-14 15,1-13-25,5-4 6,9-1-8,3 6 0,2 3-2,0 14-17,0 4 11,-4 5-9,2 5-22,-1 22 15,-4 4-6,-3 8-64,-13-3-7,-6 1-75,0-10-215</inkml:trace>
  <inkml:trace contextRef="#ctx0" brushRef="#br0" timeOffset="494221.8817">11063 17374 44,'0'0'312,"0"0"-305,0 0-7,0 0 6,0 0-5,120-81 5,-116 65 1,-4 6 25,0 1 73,-20 9-5,-9 0-42,-4 0-10,1 23-21,5 12-11,10-3 16,17-1-27,0-1-5,25-6 0,19-2-9,8-18 6,12-4-24,11 0-29,8-14 27,0-4 28,-8-3-53,-20-2-117,-18 5-191</inkml:trace>
  <inkml:trace contextRef="#ctx0" brushRef="#br0" timeOffset="495271.9309">4077 17991 286,'0'0'141,"0"0"-61,0 0 5,0 0 27,0 0-18,0 0-44,-3-41-38,-17 41 11,-3 15-23,-1 7 14,3-1-14,6 6 1,9-5-3,6 6 2,0-3 0,0 2-7,20-1-22,9-6 13,7-1-1,0-7 4,-1 5 9,-6-3-9,-12 4-11,-12 0 7,-5 5-47,-11 3 56,-27 10-12,-8-1 11,-5-9-10,14-3 3,13-13 16,15-10 0,9 0 0,9 0-27,36-36-3,19-19 30,14-20-1,2-14-36,-2-1 6,-13 2 15,-18 16 16,-16 18 47,-17 14 22,-13 13 29,-1 5-1,0 5-32,0 10-25,-3 3-2,-1 4-33,4 0-4,0 0-1,0 14-19,0 22 12,7 18-5,9 20 12,0 7 0,-1 5-2,-2 4 2,3-5 0,0-1-17,-3-8-19,-6-9-88,-5-18-34,-2-16-24</inkml:trace>
  <inkml:trace contextRef="#ctx0" brushRef="#br0" timeOffset="496141.4002">4408 18119 421,'0'0'57,"0"0"-56,0 0 1,176-40-2,-104 36 13,5 0-12,2-1 0,-4 0-1,-5-4-1,-12 6-3,-18-3-4,-20 3-3,-18-2 11,-2 5 8,-2-4 66,-18 4 32,-3 0-63,-1 0 8,0 21-11,-1 6-28,0 1 8,3 6-19,7 2-1,1 1 3,5-2-3,9 2 0,0-7-5,0-6-8,0-4-3,9-11-13,11-4-28,5-5 9,4-8 16,2-21 15,0-6-6,-4-7 23,-5 5-1,-8 13 2,-6 7 2,-3 8 10,-1 9-10,-4 0-2,1 14-1,5 22 0,5 8 7,0 0-4,7 3 4,0-17 3,2-8-10,5-12-2,-1-10-11,1-14 13,-1-30-1,-5-14-7,0-15 8,-8-7 9,-2 0 0,-8-6 17,-1 2-5,0 22 15,0 13-1,0 28-7,0 14 21,0 7-33,-3 7-16,-2 32 0,3 27 10,0 15-7,2 9 10,0-2-13,2-4 2,23-15-2,8-7-7,7-18 7,7-4-16,5-22-12,2-14 11,5-4-20,-3-22-6,-10-27 16,-10-9-1,-12-7 7,-12-13-2,-8 6 23,-4 14 13,0 19 13,0 25 50,-4 9-12,-9 5-64,-7 23 18,-5 24-18,-2 18 1,-1 8 8,14 4-1,9-12-7,5-7-2,0-10-1,18-13-1,11-5-10,16-19-52,15-11 16,11 0-7,-2-28-140</inkml:trace>
  <inkml:trace contextRef="#ctx0" brushRef="#br0" timeOffset="496336.2783">5022 18231 671,'0'0'50,"0"0"-50,0 0-39,0 0 32,182-109-1,-61 72-57,20 9-69,7-4-51,-7 6-1</inkml:trace>
  <inkml:trace contextRef="#ctx0" brushRef="#br0" timeOffset="497138.2881">6789 18205 347,'0'0'57,"0"0"-41,0 0 53,0 0-14,62-102 2,-62 88 7,0 0 8,-15 5-17,-12 9-34,-2 0 8,-4 0-2,2 19-26,0 6 2,2 9-3,9-1 0,13 4-4,7 2 4,0-6-12,0 3 9,19-2-24,8-2 8,4 0-9,-2-2-8,-7-4 4,-10-4 23,-12-1-22,0 0-21,-18 5 52,-11-8 0,5-4-6,9-6 6,7-8 7,8 0-6,0 0-1,12-26-21,21-6-56,9-17 1,3-9-34,-5 0-54,-11 5 164,-9 9 31,-11 21 117,-7 9-5,-2 6-24,0 8-16,0 0-75,2 22-28,1 31 0,1 11 10,0 12 30,2 4-11,-2-3-25,2-7 4,-1 0-8,-3-10 5,-2 0-4,0-18-1,0-8-7,-7-17 4,-1-14-2,-3-3 5,-1-3 10,1-26-3,0-14-9,4-16 2,7-13 0,0-16 4,0-14-4,9-13-2,11-3-12,3 23 5,0 23 6,-2 32-3,-3 22 4,-1 13-3,4 5-1,1 12 6,3 13 0,-6 10-8,-5-3 3,-9 3 3,-5-3-8,-7 7 0,-22 3-13,-12-2 10,-1-1-54,5 2-22,8-11 16,10-11-40,19-10-80</inkml:trace>
  <inkml:trace contextRef="#ctx0" brushRef="#br0" timeOffset="497545.0057">7638 18147 573,'0'0'129,"0"0"-64,-160-3-4,111 32-34,9 7-10,9 15-16,10 0-2,13 7 0,3-3 1,5-3-1,0-9 1,3-7-7,12-14 1,5-10-24,5-12 7,2 0 10,2-12 13,-2-13 0,-4-12 4,0-10-4,-3-1 0,-3-10 2,0 7-1,-9 12-1,-1 12 0,-5 17 35,-2 10-4,0 0-20,0 0-11,5 28-15,-3 17 15,4 7 3,1 3-3,2-6-6,5-5-35,1-8-23,3-18-53,2-10-31,2-8-98</inkml:trace>
  <inkml:trace contextRef="#ctx0" brushRef="#br0" timeOffset="497911.4317">7846 18151 301,'0'0'116,"0"0"12,0 0 43,0 0-76,0 0-53,0 0-42,0-36-22,0 98 22,0 6 2,2 5 4,1-11 0,12-10-6,0-8 0,5-21-29,8-7-64,3-16 14,1-3 34,7-27-7,-8-11 34,-11-12-10,-7-5 28,-8-5 15,-1 1 37,-4 4-7,0 18 27,3 18 6,-3 16 4,2 6-48,3 14-34,-1 26-16,4 14 16,6 12 9,-2-8-6,8 0 0,-1-7-3,4-3-3,3-4-1,-1-8-28,-5-11-61,-9-18-73,-9-7-103</inkml:trace>
  <inkml:trace contextRef="#ctx0" brushRef="#br0" timeOffset="498105.2738">8120 18103 327,'0'0'143,"0"0"-74,44-122-28,-3 100-11,-1 8-9,0 10-18,-9 4-3,-15 0-7,-16 32-30,0 8-18,-39 13 44,-14 5-68,-9-5-168</inkml:trace>
  <inkml:trace contextRef="#ctx0" brushRef="#br0" timeOffset="510681.6908">14838 13367 19,'0'0'37,"0"0"-19,0 0 9,0 0-25,0 0-2,0 0-9,0 0-11,0 0-54</inkml:trace>
  <inkml:trace contextRef="#ctx0" brushRef="#br0" timeOffset="511225.3191">14838 13367 91,'39'-83'47,"-46"83"39,4 0-31,1 0 15,2-1 1,0-2-44,0 2-16,0-2-11,0-2-6,9-5 6,7-4 0,2-1 9,-1 1 11,-5 3-18,-3 0-2,-7-1 10,-2 2-10,0 2 0,0 1 3,0 4-3,-4 1 40,2 0-34,-1 2-1,1-2-5,2 2-1,0 0-1,0 0-7,0 14 9,7 6-1,3 3 3,-1-5-2,-1-4 0,-6 0-17,-2-4 9,0-1-4,-5 2 12,-19-7 3,-1-3-3,-4-1 0,4 0 0,3-1 5,9-15-4,4-2 2,7 2-3,2 1 1,0 5 3,11 3-4,11 2 0,7 3 5,-1 2-6,-3 0 2,-10 0 2,-5 0-3,-10 7 0,0 6 0,0 6 2,-13 5 6,-10 8-16,-2 1-31,6 1-78,3 1-53</inkml:trace>
  <inkml:trace contextRef="#ctx0" brushRef="#br0" timeOffset="512987.1065">13734 16110 366,'0'0'89,"0"0"2,0 0-48,0 0 35,0 0 24,0 0-43,-17-44-18,17 44-36,0 0-5,0 14-4,0 19 3,0 14 2,0 4 7,0 4-7,0-1-1,0-4 0,2-5 5,0-15-7,1-13 2,0-6-8,-1-11-1,-2 0-16,0 0 25,0 0 2,0 0 3,0-14-1,-10-12-4,-9-3-4,-10 0-4,-5 2-6,3 13 10,-2 9 1,2 5-11,4 5 8,4 17 6,7 5 0,12 5 0,4-2 0,0 2 0,18-1-1,15-8-8,7-5 4,5-10 1,2-8-18,2 0 19,-3-14-28,-5-12 25,-5-6 3,-9-8 3,-1-1 11,-1-2-2,-3 11-5,-4 10 12,-8 10-12,-3 12-6,-2 0 2,2 12-19,2 15 19,-1 8 3,2-3-3,1-2 0,-1-2 0,2-10-8,-1-6-22,-2-2-42,-4-10-31,-5 0-119</inkml:trace>
  <inkml:trace contextRef="#ctx0" brushRef="#br0" timeOffset="513767.2281">13954 16348 434,'0'0'81,"0"0"10,0 0-28,0 0-21,0 0-9,0 0-20,91-53 10,-56 53-19,-8 21-4,-6 6 0,-15 5-1,-6 2-4,0-2-4,-13-4-16,-9-2 6,3-13 3,9-4 16,5-9-7,5 0 7,0-4-15,7-22-66,20-11 19,8-9 27,12 7 32,4 3 3,-2 9-5,-7 13 10,-13 14-5,-10 0 0,-14 0 6,0 0 2,-5 10 8,0 8 25,0-2 20,0 0-61,0-3 7,10 1-7,-4-11 4,1 2-5,-5-5 2,-2 0-1,0 0 17,0 0-14,0 0 7,0 0 4,-2 0-6,-14-13 6,-5-1-14,2 4 2,6-2 0,1 8 8,5 4 0,7 0-10,-1 0 1,1 26-8,0 6 8,0 7-1,8-7 0,11-6 3,-1-12-9,-2-5 6,1-4-2,-4-5-6,0 0 4,5-5 4,2-18 8,5-3-1,-3-2-8,-4 6 1,-5 0 0,-3 13-1,-8 6 1,0 3-16,-2 0-9,0 13-18,0 14 42,0-1-41,0 0-42,-6-6-28,0-4-94</inkml:trace>
  <inkml:trace contextRef="#ctx0" brushRef="#br0" timeOffset="513925.3093">14676 16332 396,'0'0'97,"0"0"-97,0 0 10,0 0-22,0 0 2,0 0-41,29 11-45,-29 7-94</inkml:trace>
  <inkml:trace contextRef="#ctx0" brushRef="#br0" timeOffset="514160.1669">13822 16837 435,'0'0'200,"0"0"-103,0 0-97,0 0-10,0 0 10,0 0 16,171 23 60,-52-41-45,21-8-14,5 0-11,-13 3-6,-27 9 6,-38 6-6,-32 8-12,-20 0-13,-9 0-9,-6 0-1,0 0-6,8 0-109,9 0-87</inkml:trace>
  <inkml:trace contextRef="#ctx0" brushRef="#br0" timeOffset="514450.2157">16103 16102 846,'0'0'47,"0"0"-47,0 0 19,0 0 18,0 0-25,0 0-12,-103-48 0,108 48-2,8 0-4,2 0 6,3 21-2,-4 6 1,-1 9 0,-2 12-1,-2 6 2,-2 8-21,-1 1-21,-4-5-53,8-4-24,-9-23-99,8-14-148</inkml:trace>
  <inkml:trace contextRef="#ctx0" brushRef="#br0" timeOffset="514641.5383">16341 16174 390,'0'0'26,"0"0"53,0 0-4,71-99 21,-66 99-16,-1 0-74,0 31-3,-1 15 11,0 14 1,-3 9 3,0-4-16,0 4-4,0-3-75,0-12-82,-19-18-149</inkml:trace>
  <inkml:trace contextRef="#ctx0" brushRef="#br0" timeOffset="514848.4161">16267 16298 319,'0'0'365,"0"0"-365,183-75 4,-80 52-19,4 5 2,-4 4-116,-16 2-129</inkml:trace>
  <inkml:trace contextRef="#ctx0" brushRef="#br0" timeOffset="515281.6322">17217 16150 667,'0'0'62,"0"0"-55,0 0-3,0 0 21,0 0 12,0 0-4,38 61-30,-31-42 24,-5-5-20,-2-4-5,2 2 4,-2-2-2,0-2-4,1-8 0,2 0-7,-1 0 3,4 0 3,0-3 1,7-20 0,8 0-21,3 0 5,5 11 12,-2 6 4,-3 6-7,-2 0 5,-3 2 2,-6 13-9,-2 0 7,-2-1 2,-7-2 0,-2 2-2,0-8 1,0-2 1,0 1 0,0-5 13,0 0-9,0 0 2,0-5-6,0-9 8,0-4-2,0-3-6,4 2 1,23-3 4,7 12-5,1 6 0,-2 4 0,-1 0-11,-3 14 8,-7 8-14,-1 9-30,-2 0-27,1 5-40,1-8-21,0-7-73</inkml:trace>
  <inkml:trace contextRef="#ctx0" brushRef="#br0" timeOffset="516061.5026">18405 16165 333,'0'0'102,"0"0"14,0 0 7,0 0-34,-147-103-46,76 103-10,-7 0 0,-1 13-15,11 14 1,14 4-2,20 1-12,22-6-9,12 6 4,0-5-2,35-1-8,14-12-5,12-6-14,5-8-2,-3-10-8,-5-16 3,-12-6-2,-15 2 20,-10-2 16,-13 0 4,-4 6 1,-4 10 11,0 9-13,0 4 29,0 3-19,0 0-11,0 0 0,4 3-20,2 12 20,1 3 0,3-2-17,4 0 1,3 4-39,6-10-45,2-1 26,0-9-29,-1 0-22,-7 0 45,-3-5 25,-5-13 51,0 2 4,-1-3 11,4-2 18,1 3-9,3 2 2,7 8 14,-6 4-26,1 4 12,-7 0 2,-5 18-8,2 0 26,-4-7-29,3 4-13,5-10 6,11-5-6,13 0 0,9 0 0,11-23 2,1 0-3,-4 2 1,-7 3 0,-13 6 6,-14 10-4,-9 2 9,-10 10-9,0 30 55,0 14 33,-12 12-23,1 14-17,-2 14-18,2 1-11,0-7-3,-8-8-16,-5-7-2,-12-20 0,-10-9-2,-5-13 6,-5-25 11,2-6-12,12 0 36,6-32-25,18-8-14,18-15 0,14-10-37,51-20-50,24-9-25,25 0-65,17 6-15,7 16 75</inkml:trace>
  <inkml:trace contextRef="#ctx0" brushRef="#br0" timeOffset="516490.239">20024 15963 583,'0'0'83,"0"0"-42,0 0-9,0 0 8,-114-98-16,90 88-18,1 6 30,1 4-34,5 0 2,0 4-4,5 16-4,2 0 0,8 3 4,2-1 0,0-5-7,0-3-12,6 1 0,10-11-4,-1-4-25,6 0 22,-4 0 24,-1 0 2,2 0 5,-3 13-5,6 10 0,-3 5-2,2 10 11,0 3-5,-8 3 3,-2 5-3,-10 6 6,0 7-6,-34-4-5,-21 3 1,-15-10-45,-9-7-12,0-18 15,15-11 37,22-12 3,24-3 4,18-12 7,18-23-9,51-24-25,33-21-46,20-15-55,8-7-135</inkml:trace>
  <inkml:trace contextRef="#ctx0" brushRef="#br0" timeOffset="516947.9557">20460 15963 331,'0'0'71,"0"0"26,0 0-48,0 0-31,0 0-18,0 0-5,-42-18-36,71 9 27,7-9-6,-5-5-7,-6 2-25,-15-2 47,-10 1 5,-4 9 24,-29 8 24,-11 5-2,-10 0 11,-2 5 21,2 16-44,10 11 21,15-4-44,15 7-3,14-4-8,3 0 0,33-3 0,14-6-1,13-12-5,7-10-21,3 0-14,3-25-23,-3-10 39,-13-5-34,-15-5 41,-17 5 18,-14-10 9,-9 1 16,-5 6 15,0 2-8,0 14 39,0 13 16,0 11-34,0 3-31,0 27-22,0 16-2,4 20 0,2 3 4,2 6 1,-4-4-3,1-1 0,-1-3-1,0-4-72,-2-2-29,-2-16-90,0-12-151</inkml:trace>
  <inkml:trace contextRef="#ctx0" brushRef="#br0" timeOffset="517148.8343">20694 15954 498,'0'0'67,"0"0"-38,146-103-24,-59 77-7,13 8 2,5 4-62,4-4-82,-2 1-122</inkml:trace>
  <inkml:trace contextRef="#ctx0" brushRef="#br0" timeOffset="517364.6991">21785 15654 643,'0'0'31,"0"0"-25,0 0 17,0 0 28,0 0-11,0 0-8,-13 83-21,23-39 7,-1 8-13,-5-2 1,-4 8 2,0 1-8,0-3 0,0-2 0,0-10-40,0-7-57,-2-16-66,-26-10-54,-15-11-140</inkml:trace>
  <inkml:trace contextRef="#ctx0" brushRef="#br0" timeOffset="518020.0057">21481 16029 320,'0'0'88,"0"0"-44,79-106-29,-4 80 12,12 4-6,0 4 0,-4 9-21,-14-6 0,-20 7 18,-21 4-16,-14 2 22,-10 2 45,-4 0-3,3 0-39,1 17-24,6 12 13,3 3 25,-3 7-35,6-7 3,-3 0-7,1 2 4,-6-12-7,-1-3 1,-7-7 0,0-7-7,0-5 1,0 0 6,-10 0 18,-3-8-14,1-20-2,8-6-2,4-7-10,4 5-5,29 4-26,12 6 6,13 8-24,5 4-17,6 7 11,4 7-9,-1 0 1,-1 0 61,-11 3-67,-15 11 39,-12-5 38,-20-8 4,-6 3 11,-7-4 35,0 0 140,0 0-59,-9-5-75,-2-4-25,-3-5 8,-1 4-29,-9 2 7,-5 8-9,-9 0 15,-11 0 0,-1 10-21,-4 16 17,12 0 5,13 2-20,12-1 4,15-4-6,2-1 0,0-4-7,13-2 5,12-11 1,7-5-19,7 0 3,-2-18 5,2-4 12,-6-4-7,-8-5 2,-10 14 9,-6 3-4,-6 7 1,-3 7 10,0 0-22,1 0 6,4 16 5,4 9-12,4-2 7,3 0-30,4-1-54,4-13-62,5-4 11,2-5-75</inkml:trace>
  <inkml:trace contextRef="#ctx0" brushRef="#br0" timeOffset="518392.7721">22868 15945 219,'0'0'191,"0"0"-65,0 0-20,0 0-4,0 0-18,0 0-67,9-36-17,-5 68 0,5 13 0,-4 7 17,-5 2-2,0 4-8,0-8 19,-7 4-24,-6-6-2,0-20 0,3-7 6,6-16-5,2-5 2,0 0 6,-2-17 21,4-15-30,0-17 0,0-5 0,0-8 3,12-5-10,13-5 7,2 5 0,4 6-1,0 19-8,-4 20 4,-2 18 4,-4 4-27,0 0 26,-5 14-4,-3 13 1,-7 0-2,-6 4-13,0-1 15,-19-3-32,-10 4-42,2-9-18,4-4-33,8-8-50,8-10-68</inkml:trace>
  <inkml:trace contextRef="#ctx0" brushRef="#br0" timeOffset="518761.6159">23124 15920 372,'0'0'154,"0"0"-60,0 0-14,0 0 6,0 0-46,0 0-6,72 93 2,-63-44-33,-3-1 9,-6-4-12,0 2 13,0-6-16,-4-4 8,-14-5-4,0-9 1,0-8 2,5-14-4,7 0 4,-2 0 4,8-27 3,0-13-11,0-13 0,10-10-2,19-5 4,6-7-4,3 8-11,0 12-7,-3 17 19,2 20-13,-4 12-19,-4 6 30,-2 0-19,-3 22 21,-6 2-7,-3 6-10,-8 2 11,-7-2-53,0-3-44,-26-3-30,-17-10-111</inkml:trace>
  <inkml:trace contextRef="#ctx0" brushRef="#br0" timeOffset="519429.3853">23601 15887 389,'0'0'43,"0"0"-9,0 0 38,0 0-4,0 0 5,0 0-52,96-71-14,-80 54 2,-6-1-7,0 7-2,-8 4 0,-2 2-3,0 5-2,-17 0 5,-10 0 0,-7 21 26,3 7-25,9-2 7,7 6-8,8-6 0,7 1-5,7-8 5,26-6-1,17-8-9,27-5-22,21 0 6,18-1 12,4-16-112,-11 3 56,-22-8-13,-31 0 83,-29-2 30,-27 2-9,-7 0 74,-38 8-2,-20 7-28,-10 7 9,-3 0-41,5 7 6,21 12 2,19 2-32,22 7-5,11-6-4,0 4 0,24-3-7,12-9 7,8-1-1,8-13 1,4 0-28,-4-9-7,-4-22-1,-15-1-3,-13-11 21,-7-8-20,-6-1 30,-3-10 8,-4-2 3,0-12 19,0 9 8,0 13-7,-8 18 41,1 24 15,5 12-25,0 4-54,2 33-4,0 24 4,2 15-1,23 9 1,6-1-1,11 6 1,5 0-47,-3 3-12,1-3-133,-23-6-176</inkml:trace>
  <inkml:trace contextRef="#ctx0" brushRef="#br0" timeOffset="520113.7993">16133 17267 618,'0'0'93,"0"0"-54,0 0 8,0 0-47,0 0 0,0 0-5,-24 23 1,36 8 4,3-1 0,1-2-21,-3-1-31,-5-10-60,-5-3-41,-3-14-67</inkml:trace>
  <inkml:trace contextRef="#ctx0" brushRef="#br0" timeOffset="520345.0648">16049 17079 403,'0'0'105,"0"0"-13,0 0-25,0 0-67,0 0-1,0 0 0,154-57-47,-96 73-34,0 3-39,-7 3-67,-13 2 40</inkml:trace>
  <inkml:trace contextRef="#ctx0" brushRef="#br0" timeOffset="520567.9312">16450 17197 92,'0'0'137,"0"0"-20,0 0-67,0 0 12,0 0-25,0 0-10,52 102 18,-46-94-38,-2 1-1,-2-4 2,-2-1-7,0 4 16,0-2-10,0-2-3,0-4 8,0 0-4,0 0-8,0 0 0,8 0 4,9-4 8,6-10 20,10 5-29,0 0 1,3 9-4,0 0-2,-2 9-10,-2 14 0,5 7-5,-4-2-18,2 2-66,-3-8-63</inkml:trace>
  <inkml:trace contextRef="#ctx0" brushRef="#br0" timeOffset="520885.7327">17900 16999 430,'0'0'137,"0"0"-61,0 0-76,0 0 6,0 0 14,-7 138-5,9-89-4,11 0-10,5-3 4,2 2-5,-2-3-7,-1 4-64,-1-5-77,-16-12-145</inkml:trace>
  <inkml:trace contextRef="#ctx0" brushRef="#br0" timeOffset="521181.5526">17774 17339 621,'0'0'6,"0"0"-6,0 0-17,0 0 4,152-54 13,-114 50 7,-5 0-7,-8 4-3,-11 0 1,-9 0-2,-2 0 4,-3 0 4,0-2 0,0-3-4,0 5 0,0 0-2,-3 0-13,-2 0-50,-1 0 46,2 0 4,4 7-35,0-3-13,0 0-17,0 4 2,0-8-18,0 2-21</inkml:trace>
  <inkml:trace contextRef="#ctx0" brushRef="#br0" timeOffset="522362.0292">17981 17379 100,'0'0'138,"0"0"-45,0 0-30,0 0 26,0 0-21,0 0 1,0-98-7,-15 84-41,-2 0 22,-4 2-20,6 8 12,1 4 6,-1 0-32,-7 16-9,-8 16 0,-3 12 3,2 10-3,3-5 0,11-3 0,6-7-3,9-8 3,2-13 0,0-4-1,27-14-7,6 0-15,11-14 5,6-16 6,-6-11 3,-8 1 10,-12 0-1,-11-1 10,-6 6-9,-2 7 12,-5 10-4,0 10 4,0 8 13,0 0-26,4 0-1,10 22-4,8 4 6,14 3-8,10 0-8,17 0-31,15-8-22,13-8-88,16-13-95</inkml:trace>
  <inkml:trace contextRef="#ctx0" brushRef="#br0" timeOffset="522802.7797">19332 16999 592,'0'0'18,"0"0"-17,0 0-1,0 0 59,0 0-44,0 0-14,-19-23-1,19 59 0,0 4 7,3 11 25,2 2-9,2 8 6,-1-8-9,4 2-14,-1-6 4,1-8-9,2-1-1,-3-9 0,-1-9-9,-4-13-16,-4-9-8,0 0 33,0 0 0,-12-22 0,-13-9 0,-4-10 0,-2-3-3,-5 1 0,3 6-6,0 8 9,4 17 1,6 7 2,4 5-2,3 14-1,3 18 3,3 12-3,8-4 0,2 0-1,12-8-4,25-9-2,19-6-21,15-13-50,12-4-65,-3-4-154</inkml:trace>
  <inkml:trace contextRef="#ctx0" brushRef="#br0" timeOffset="523149.5643">19486 17427 636,'0'0'108,"0"0"-75,0 0-33,0 0-15,0 0 13,0 0 2,74 0 1,-20-7-1,-4-4-23,-14-1 7,-16-2 15,-11-4 2,-9 4 13,0-4-11,-6 6 21,-12-2 17,4 6-31,1 4 7,-1 2-12,-1 2 7,-5 0-10,-5 18-2,-6 14 0,-2-1 5,6 4-3,7-7-2,15-1 0,5-5-4,5 0-2,29-4 6,20-8-36,22-10-12,24 0-93,13-14-7,-4-13-70</inkml:trace>
  <inkml:trace contextRef="#ctx0" brushRef="#br0" timeOffset="523599.5293">20271 17369 101,'0'0'255,"0"0"-108,0 0-47,0 0-48,0 0 16,0 0-46,-38-26-14,32 26 3,4 0-7,2 0-4,0 0 0,-3 0 9,-6 0 26,0 0-30,-9-4-3,-4 4 7,-5 0-8,-8 0-1,-4 18 0,6-1 7,6 3 2,10-5-9,10 8 0,7-6-1,0-2 0,0 2 1,13-3-1,6-6-12,0-3 4,8-5-17,2 0 21,0-22-6,-2-5-5,-7 1 11,-9-1 2,-7 4 6,-2 2 0,-2 7-2,0 5 24,0 9 11,0 0-33,0 0-6,0 0 0,3 0-22,5 4 24,4 4 1,1 3 0,5 1-5,3-3-6,5 5-1,10 2-11,8-2-26,14 0-7,7-6-67,1-3-150</inkml:trace>
  <inkml:trace contextRef="#ctx0" brushRef="#br0" timeOffset="524131.9774">21051 17406 275,'0'0'61,"0"0"-44,0 0 14,0 0 44,0 0 4,0 0 4,-22-113-29,-5 101-14,-4 1-2,-9 11-13,-4 0 11,-12 0-26,-3 20-8,6 6 19,13-3-18,16 7-2,15-5-1,9 1 0,0-5 0,9-3 0,17 1-7,10-11-7,4-8-35,5 0 5,-5 0 7,-7-22-13,-8-1 42,-10-9 8,-6-3 2,-6-10 19,-3-3-1,0-10 18,0-4 0,-12-6-4,-3-3 4,-3 17-9,5 15 16,4 16 26,5 19-5,4 4-49,0 0-17,0 34-24,0 10 20,4 14 4,11 7 6,2-3-6,6 0-19,2 1-12,1 2-33,6 0-63,-6-12-91,3-13-219</inkml:trace>
  <inkml:trace contextRef="#ctx0" brushRef="#br0" timeOffset="524661.9279">21495 17285 468,'0'0'60,"0"0"6,0 0 3,0 0-11,0 0-41,0 0-11,15-15-12,30 12-6,6 3-59,1 0-83,-1 0-110</inkml:trace>
  <inkml:trace contextRef="#ctx0" brushRef="#br0" timeOffset="524979.73">21811 17387 653,'0'0'31,"0"0"-23,0 0-7,0 0 14,0 0-8,145-76-7,-89 46-7,-12 2-20,-8-13 27,-16-2 0,-11-6 1,-9-5 3,0 0 3,-9 10-7,-13 12 17,5 14 17,5 15 16,3 3-26,4 14-24,2 21 0,-3 13 3,6 2-3,0 3 0,14-7 3,13-2-10,4 0 7,5-8-38,-1-5-25,-1-4-109,-3-13-86</inkml:trace>
  <inkml:trace contextRef="#ctx0" brushRef="#br0" timeOffset="525383.4812">22438 17270 397,'0'0'73,"0"0"-52,0 0-14,0 0 26,0 0 19,0 0-11,49-75-23,-49 66-17,0 0 22,0 1 11,0 0 7,0 3-13,-11 5-28,-5 0 10,-4 0-10,-4 9 8,-4 17-7,4 2-1,5 6 8,9-6-4,10-2-4,0 0 0,13-4-3,21-8-5,10-9 7,8-5-40,4 0 23,-2-9 8,-10-8-21,-15-6 13,-16-3 15,-11-6 3,-2 2 4,-11-2 3,-20 4-5,-5 2-2,-1 12-3,0 5 1,11 9-9,10 0-16,12 5 5,4 9-73,10 0-38,22-6-95</inkml:trace>
  <inkml:trace contextRef="#ctx0" brushRef="#br0" timeOffset="525709.2791">22917 17156 597,'0'0'37,"0"0"-20,0 0 71,0 0-36,0 0-30,0 0-22,-115 35 0,112-3 1,3-2-1,0-2 0,0-2 3,7-8-2,8-4-2,1-5 0,-4-6-15,3-3 16,-2 0 0,-2-3 17,3-16-3,-6-3-11,-1-4-1,-2-2-2,-3 2-9,0-4 9,-2 6-31,0 12-9,0 5 28,0 7-45,0 0-65,0 0-218</inkml:trace>
  <inkml:trace contextRef="#ctx0" brushRef="#br0" timeOffset="526141.5639">23178 17137 487,'0'0'100,"0"0"-63,0 0 2,0 0 40,-21 116-10,21-58-45,0 5-6,17 0 1,-2 3-19,-1-3 2,-10-5-2,-4-8 0,0-6-1,-11-8 1,-9-14-3,-1-8-1,0-9 6,-2-5-2,1 0 1,7-19 4,-2-13 3,9-8-8,8-19 0,0-2 0,0-15-10,15-5-2,16-3 12,8 11-13,3 12 1,0 17 7,-4 12 4,2 14-2,-5 9 3,1 9 0,-3 0 2,-6 0 1,-4 18 0,-10 5-2,-11-1-1,-2 6 2,0 10 3,-31 8-10,-11 2-18,-14 2-102,1-14-117</inkml:trace>
  <inkml:trace contextRef="#ctx0" brushRef="#br0" timeOffset="526359.5568">23876 17281 203,'0'0'716,"0"0"-666,0 0-35,0 0 6,0 0-21,0 0-30,75-37-97,-23 37-439</inkml:trace>
  <inkml:trace contextRef="#ctx0" brushRef="#br0" timeOffset="530454.8658">15224 10333 351,'0'0'78,"0"0"-40,0 0 7,0 0 50,0 0-27,-125-48-25,84 68-6,-2 15-29,5 10 9,7 5-5,15 3-6,11-4-7,5-1 1,5-5 0,24-9-2,11-12 2,5-10 0,4-12 5,2 0 0,-5-14-8,-10-18 9,-12-7-4,-14-3 14,-10-3-14,-5-3-2,-26-3 1,-11 7-1,-5 8-1,5 12-10,9 10-8,12 14 12,11 0-23,10 9-53,0 22 30,13-1-14,22 2-11,17-4-19,8-10-48,4-8-13</inkml:trace>
  <inkml:trace contextRef="#ctx0" brushRef="#br0" timeOffset="530814.9694">15440 10449 143,'0'0'166,"0"0"-55,0 0-29,0 0-5,0 0-75,0 0 70,36 68-22,-29-25-22,1 1 10,-5 2-27,-1-2-7,-2-3 13,0-2-13,0-8-4,0-12 0,0-9 6,-2-4-6,-1-6 3,2 0 4,-1 0 64,-6-6-48,4-18-14,2-10-9,2-12 2,0-10-10,20-7 8,9 2 0,2 6-1,1 13 6,-6 16-5,-3 12 0,-4 8-5,-1 6-3,-2 0 8,-5 11-20,-6 12 17,-5 5-62,0 5 25,-25-1-39,-6-1-46,0-6 35,8-7-9,12-12-37,11-6-12</inkml:trace>
  <inkml:trace contextRef="#ctx0" brushRef="#br0" timeOffset="531019.2152">15962 10176 415,'0'0'147,"0"0"-65,0 0-63,0 0-9,0 0 61,0 0-28,18 125-17,-11-73-26,1 4 5,0 2-5,-6 4 0,-2-4-61,0-3-51,-5-11-52,-13-15-73,-2-9 59</inkml:trace>
  <inkml:trace contextRef="#ctx0" brushRef="#br0" timeOffset="531310.8444">15832 10643 172,'0'0'86,"0"0"-8,0 0-12,0 0-25,0 0 19,0 0-22,103-74 11,-47 55 2,4-4-27,-4 3 22,-14 3-3,-15 8-9,-13 4-4,-10 5-28,-4 0-4,0 0 0,0 21 2,0 7 0,0 4 0,0 1-12,-11-5-21,4-6-36,0-7 18,5-4-23,2-9 12,0-2 39,0-2 22,0-26-62,0-6-31,0-6 21,2-5-31</inkml:trace>
  <inkml:trace contextRef="#ctx0" brushRef="#br0" timeOffset="531856.9889">16207 10393 6,'0'0'183,"0"0"-99,0 0-33,0 0 38,0 0-21,0 0 17,93-33-22,-63 28 0,1 5 0,-4 0-55,-1 0-6,-7 12-2,-9 10-1,-5 7 1,-5 0 1,0 3 3,0-6-2,-9-6 2,-2-6-6,4-7 2,5-3 0,0-4 10,2 0-10,0 0 18,0 0 10,0 0-26,0 0 10,0 0-12,0 0 0,0 0 10,0 0-10,8 0 0,13 0-1,8-4 8,8-7-9,2 3 2,-5 5 0,-6 1 0,-8 2 0,-6 0 0,-12 0 0,0 0-14,-2 0 13,0 0-2,0 0-3,0 0 6,0 0 0,0-5 0,0 1 9,4-2-4,6-6-4,5-7 2,3-2 3,4 1 5,-2 3-10,1 8 2,-2 3-3,-1 6 2,5 0-4,-4 0-2,2 10-7,-1 9 0,-5 4-21,1 1 2,-3 2-42,3-2-61,-1-2-1,10-5-87</inkml:trace>
  <inkml:trace contextRef="#ctx0" brushRef="#br0" timeOffset="532397.7943">17322 10464 283,'0'0'139,"0"0"-81,0 0 58,0 0-1,0 0-16,0 0-32,60-65-44,-87 65-21,-13 0 1,-8 22-3,-2 4 0,8 3-3,10-3 13,10-3-13,13-5 3,9-1-3,0-6 2,14-4-33,26-7 14,9 0 20,6-14-8,1-13 2,-13 1-5,-10 4 11,-15 6 1,-9 10-1,-4 4 0,-5 2-1,0 0-13,0 11 11,0 15 0,-5 3 3,5 5 4,0-2-4,9-7 0,18-9 0,4-12 7,4-4-7,5-9 0,5-27 0,-2-10 1,1-12-1,-8-5-2,-11 0-5,-10-3 14,-11 0-7,-4 6 1,0 9 8,0 17 36,-2 20-24,-5 14 8,-1 2-29,-2 35-3,3 16-2,6 12 5,1 3 0,0-2-5,26-3 5,19-3-35,15 0 0,18-13-40,9-15-129,-4-9-229</inkml:trace>
  <inkml:trace contextRef="#ctx0" brushRef="#br0" timeOffset="532689.2648">18860 10182 699,'0'0'84,"0"0"-82,0 0 33,0 0-3,-24-113-21,42 100 34,1 7-41,2 6-1,-1 0 1,-3 5-4,-3 20 0,-5 13-1,-7 12 1,-2 4-2,0 3 2,-11-3-17,-7-6-3,2-6-53,5-8-19,7-15-61,4-10-56,0-9-2</inkml:trace>
  <inkml:trace contextRef="#ctx0" brushRef="#br0" timeOffset="532916.3305">19112 10261 333,'0'0'169,"0"0"-44,0 0-7,0 0-42,0 0-13,0 0-63,8-14-4,2 35-1,1 12 7,-2 5-2,-5 4 0,1 7-2,-5-3-3,0 5-61,0-3-71,0-13-57,0-14-234</inkml:trace>
  <inkml:trace contextRef="#ctx0" brushRef="#br0" timeOffset="533461.8914">20819 10176 548,'0'0'93,"0"0"-53,0 0-7,0 0-21,0 0-8,0 0 24,-4 113-13,4-53-11,-2-2 4,-11-6-4,-3-12-4,3-10 0,5-9 2,4-11 0,0-10 0,0 0 6,4-17 2,0-19-10,6-7-3,18-10-3,10-3-11,7 2 13,-6 7 7,1 14-3,-7 17 7,-5 16-7,-2 3 0,0 36-6,1 8 6,0 12 1,-4 1 3,-1-6-2,-1-10 4,-3-13 2,-3-13-8,1-13 3,-6-5 8,0-1 44,6-32 15,2-13-57,3-7-1,0-5-6,-1-2-6,-2-5 0,-1 1 0,1 10-5,-8 12 1,1 22-23,-5 20 18,-2 0-96,0 32-92,0 11 91,0 2-137</inkml:trace>
  <inkml:trace contextRef="#ctx0" brushRef="#br0" timeOffset="533770.2237">21718 10222 317,'0'0'239,"0"0"-121,0 0 3,0 0-35,0 0-38,0 0-35,-16 2-9,-1 42-4,0 11 1,7-4 12,10-7-12,0-7-1,24-9 1,18-12 12,12-8-1,11-8-3,13-5 21,2-28-29,-10-6 41,-18-12-28,-25-3-13,-27-3 9,0 6-10,-54 10-1,-27 25-10,-31 16-69,-19 25 36,-14 26-57,-3 6-63,13-3-76</inkml:trace>
  <inkml:trace contextRef="#ctx0" brushRef="#br0" timeOffset="534508.6622">15218 11182 76,'0'0'422,"0"0"-309,0 0-58,0 0-12,0 0-28,0 0-14,-23 56 38,23-5-27,0 11-1,0 13-11,0 3 0,0 7-10,0-2-12,0-8-56,5-13-57,5-18-18,2-22-48</inkml:trace>
  <inkml:trace contextRef="#ctx0" brushRef="#br0" timeOffset="534746.5176">14819 11314 392,'0'0'58,"0"0"1,0 0-8,0 0-17,0 0-24,79-117 32,-4 97-13,14 2 2,11 2-20,10 2-5,-2 10-12,0 4-18,-10 6-49,-16 22-27,-24 6-90</inkml:trace>
  <inkml:trace contextRef="#ctx0" brushRef="#br0" timeOffset="534992.7211">15663 11589 449,'0'0'95,"0"0"-35,0 0 15,0 0-42,0 0 16,0 0-22,-17 5-23,17 23 6,-2 9-9,2 7 1,-3 4-2,3 2 0,0-2-59,-4-10-88,-2-14-102</inkml:trace>
  <inkml:trace contextRef="#ctx0" brushRef="#br0" timeOffset="535222.5804">15556 11315 481,'0'0'40,"0"0"-40,0 0-56,0 0-15,0 0-65,141 92-13</inkml:trace>
  <inkml:trace contextRef="#ctx0" brushRef="#br0" timeOffset="535547.4449">15810 11575 212,'0'0'242,"0"0"-221,0 0-11,0 0 67,0 0 10,0 0-33,70 105-16,-55-77-21,-4-3-7,1-2-3,-10-6-7,0-7 0,-2-2-3,0-5 4,0 0-1,0-3 0,0 0 6,0 0-9,0-6 3,0-12-8,9-8-13,13 1-53,3 1-2,0 8 61,-4 7-7,-5 9 20,-1 0 4,-1 0-1,-1 7 18,1 9-17,-3 0 4,-2 1-6,-2-6 15,0 0-14,-5-6-1,2 0 2,-2-1-1,0-4 8,0 0-9,1 0 49,1-2-27,8-17 0,5 1-22,5-1 0,10 2-2,-3 11 2,0 6-18,-5 0-25,-8 23-18,-3 9 39,-8 12-25,-5-2-32,0-2-150</inkml:trace>
  <inkml:trace contextRef="#ctx0" brushRef="#br0" timeOffset="535877.3146">16572 11776 379,'0'0'21,"0"0"-21,150-50-10,-94 31 1,-9-6 9,-14 3 0,-20-2 7,-13-4-4,0 4 8,-19 0 22,-22 7-6,-9 17 65,-11 0-28,-1 3-18,9 27-9,15 4-9,19 6-4,15 4-24,4 2 4,25-3-7,28-5 3,18-6 0,14-13-1,11-8-66,2-11-9,0 0-60,-9-20-178</inkml:trace>
  <inkml:trace contextRef="#ctx0" brushRef="#br0" timeOffset="536485.1278">17966 11386 371,'0'0'164,"0"0"-70,0 0 4,0 0-39,0 0-23,-113-63-10,63 63-18,-5 7-10,-1 13 2,9-1 0,16 2 1,13-6-1,11 3 0,7 5-3,0-1-5,13 7 8,19 3 0,8-3 0,5 5 2,2-4-2,-5 0 0,-10-6-1,-8 0-7,-16-2 2,-8-1-19,-8 3 11,-26 0 2,-13-1-30,1 2-22,1-4-7,9-4 8,16-7 3,13-8-45,7-2-16,2 0-26</inkml:trace>
  <inkml:trace contextRef="#ctx0" brushRef="#br0" timeOffset="536772.9529">18192 11624 500,'0'0'108,"0"0"-22,0 0 33,0 0-64,0 0-37,0 0-10,-17-23-8,17 40 0,0 12-10,0 0 14,10-5-4,-1-2 0,-2-4 5,-1-7-9,-2-6 4,-2-3-18,1-2 6,-3 0-21,0 0 28,0-4-58,0-11-95,0-6 7,-3 1-139</inkml:trace>
  <inkml:trace contextRef="#ctx0" brushRef="#br0" timeOffset="538899.7661">17980 11159 362,'0'0'96,"0"0"-20,0 0 10,0 0 5,0 0-29,0 0-62,-77 9 12,33 40-12,-7 11 1,7 9 7,7 7 10,10 4-12,10 0-8,8-6 2,7-12 0,2-13 0,0-14 0,22-11-14,14-11-1,11-13-31,8 0 9,12-16-21,0-18-1,-5-7 25,-12-2 34,-13-6 2,-12 3 6,-12 5 1,-8 10 30,-5 10 17,0 10-21,-7 11-11,-11 0-13,-4 14-10,-8 21 3,8 11 3,7 0-6,11-4-1,4-5 4,0-5-3,13-10 1,7-5-2,7-9 0,2-8 1,5 0-9,-3-12 8,-7-13 0,-8-3 0,-10-5 0,-6-3-9,0-2-2,-15-1-9,-14 5 9,-2 6-7,-1 10 9,3 12 1,13 6 0,8 0 5,8 0 3,0 0-35,14 2 30,13-1 5,10-1 0,9 0 0,4 0 3,-3-7-2,-3 0 9,-8 7-6,-12 0 9,-7 0-13,0 17 0,-4 9 27,-4 3-21,-4 3 5,-3-3-11,-2-3 12,0-3-8,0-4-4,0-7 5,0-4-3,0-5-2,0-3 0,0 0-2,0 0 14,0 0-14,8 0 5,11-13-3,0-6 10,8-6-10,-5 5 0,-3 6-6,-8 5-9,-3 6 11,2 3 4,1 0 0,-3 0-8,2 4-2,-4 7 10,1 0 0,-1-3 7,3 0-8,0-4 1,2-1 0,-2-3-2,3 0 9,1 0-7,5-11 0,-1-7 1,4 1-2,1-3 1,-3 3 0,-2 5 6,-2 8-6,-2 4-2,3 0-1,0 1-12,-3 14 7,-2-1-3,0 2-8,-2-2-6,-4-6-54,-3-2 20,3-4-22,-3-2 5,2-2 75,2-16-9,5-10 10,3-4 19,9-2 19,-2 1 7,0 12-14,-5 5-2,-12 12 52,-3 4-6,3 8-43,4 32-21,6 11 0,0 15 1,3-7-12,-2-2-85,-8-11-85</inkml:trace>
  <inkml:trace contextRef="#ctx0" brushRef="#br0" timeOffset="540331.4915">15615 12424 360,'0'0'63,"0"0"-7,0 0-22,0 0-7,0 0-6,0 0 4,-34-106-2,30 100-10,-6 4 23,-6 2-2,-8 0-26,-13 24-6,-8 6 3,1 4 6,6 2 15,9-3-22,11-3 4,9-2-6,9-3 5,0 4-8,17 1 4,19-5-2,11 2 12,9-3-10,2 0-3,-8-4 0,-9 2 7,-18-1-11,-21-4 4,-2 10 0,-20 0-11,-20-1 10,-6-4-14,6-8 5,8-7-8,11-6 12,13-1-1,8 0-3,0-25-5,20-12-113,21-9 101,8-6 24,7-4-1,-1 6 4,-4 12 14,-9 10 27,-14 11 25,-5 14-52,-6 3 8,-1 0-15,-3 28 5,1 12 24,-1 8-7,-1 8-6,-9 0 9,3-2-27,-6-7-5,0-7 0,0-6 7,0-8-10,0-7 3,-7-6 0,5-6 3,0-7 8,-6 0-11,0-3 0,-1-21 15,2-12-17,7-17 2,0-13 0,14-8 1,15-4 3,6 5-4,3 13 0,-5 19-14,-6 19 11,-9 15-9,-5 7-1,-3 11 0,-10 19-17,0 10 30,-16 2-1,-18-3-21,1-6 18,4-8-14,9-11 9,7-1 6,6-6-50,2-4 21,5-1-16,0 0-30,0 3 3,3-5-30,16 0-55</inkml:trace>
  <inkml:trace contextRef="#ctx0" brushRef="#br0" timeOffset="540751.5052">16446 12654 344,'0'0'91,"0"0"-25,0 0 27,0 0-23,0 0 4,0 0 12,-85-85-62,57 85 3,-5 0-24,-2 10 8,-6 18-6,5 7-5,0 6 0,8-3 0,17-4 0,9-5 0,2-8-3,0-3-6,13-8 4,10-6-4,8-4 4,14-2-11,3-22 30,5-10-21,-5-2 7,-8-5 0,-6 6 7,-15 9-7,-7 9 0,-8 10 1,-4 7 0,0 0-2,0 2-8,0 22 7,-6 6-1,-4 4 6,9 2-2,1-5-1,0-7-48,8-4-18,17-11-24,9-6-26,7-3 27,9-5-110,1-21-4</inkml:trace>
  <inkml:trace contextRef="#ctx0" brushRef="#br0" timeOffset="541097.4128">16792 12685 20,'0'0'123,"0"0"-21,48-116 38,-44 90-42,-4 9-15,0 12 50,0 2-39,0 3-49,0 3-45,-19 23 1,-10 14 8,-6 6-2,8 1 1,11-8-5,11-7 1,5 1-4,11-12 0,23-8-26,8-12 2,12-1-27,4-15 34,-4-17-19,-1-7-2,-18 1 38,-10-2 3,-14 4 8,-6 6 27,-5 7 11,0 14 5,0 7 14,0 2-50,0 4-18,0 26-17,0 12 17,0 7 13,0 2-13,4-1 0,13-6 0,6-4-4,-4-5-35,-2-13-68,-4-12-70,-6-10-96</inkml:trace>
  <inkml:trace contextRef="#ctx0" brushRef="#br0" timeOffset="541340.265">17072 12501 384,'0'0'92,"0"0"-42,0 0 14,0 0 1,116-57-1,-100 59-57,-5 23-3,-6 7 0,-5 8 0,0 1-8,-23 4-1,-2-6-58,3-7-58,9-11-88</inkml:trace>
  <inkml:trace contextRef="#ctx0" brushRef="#br0" timeOffset="542657.6432">18160 12340 575,'0'0'70,"0"0"-14,0 0-10,0 0 15,-120-88-25,79 98-27,-14 33 1,-15 15-10,6 9 0,8-5 1,23-6 0,18-5-1,15-9 0,0-3 0,6-5-5,21-13 5,6-7-27,11-10-12,12-4-62,9-4 42,2-19-29,-2-3-9,-7-6 56,-16 3 16,-10 5 25,-12 8 49,-14 8 11,-6 6 33,0 2 4,0 0-53,0 0-2,-5 12-41,-4 9 7,0 6 10,3-3-16,6-4-2,0-1 0,0-5 4,20-7-4,6-2 0,6-5 2,2 0 1,-5-15 9,-12-5-9,-11-3-3,-6-6 12,-4 0-17,-25 3 5,-6 3-12,-5 9 10,-1 5-33,3 9 23,14 0-9,13 0-33,9 11 11,2-1-14,15-2 30,24-6 23,7-2-31,12 0 8,2 0 13,-2-17 14,-6 1 10,-12 3 47,-11 0 20,-9 7 18,-9 5-41,-3 1-10,4 0-35,1 11-5,3 13 21,-1-1-24,-1 0 0,-5-2 2,-1-5 4,-3-2-7,2-6 0,-3-4 1,1-2-8,-4-2 12,2 0-5,4 0 9,7-4-3,2-16-12,9 0 4,5-1-17,-1 6 16,2 7-13,-2 8 16,-2 0-11,-6 0 12,-3 0-3,-4 10-7,-7 0 6,-5-2-4,2-2 7,-2-3 0,3 0 0,-1-3-18,6 0-4,3 0-8,3 0 13,-3 0 13,-3-3-30,-4 3-15,-2-1 27,-2 1-37,7 0 6,-1-2-12,5 2-53,1 0 5,0 0 58,-3 0 21,-2 0 31,0-2 6,-4-4 62,-3-2 78,0 0-32,-2 1 20,0 4-19,0 1-32,0 2 5,0 0-78,9 16-5,9 22 14,6 12-1,5 10 11,-2 4-26,-3 2 0,-8 1 1,-7-2 4,-9 4-10,0-5-2,-22-10-17,-5-12 23,0-19-5,5-14 6,2-9 10,6-5-3,3-34-2,9-16-5,2-15 3,2-13 1,29-11-2,14-9 0,7-6 3,0 14-2,-2 19-3,-8 27 0,-6 31-4,-7 18-2,-1 6 6,-5 27-7,-8 3 1,-10 3-29,-5 0 11,-20-3-45,-18-7-24,-4-4-28,2-9-1,8-8-46,11-8 2</inkml:trace>
  <inkml:trace contextRef="#ctx0" brushRef="#br0" timeOffset="543199.4739">19681 11543 194,'0'0'193,"0"0"-130,0 0 33,0 0-59,0 0 21,0 0 5,-24-9-58,48 5 13,11 3 12,14-2-25,12 3-3,-1 0-2,-5 6-101,-6 14-136</inkml:trace>
  <inkml:trace contextRef="#ctx0" brushRef="#br0" timeOffset="543552.3456">19905 12741 111,'0'0'417,"0"0"-353,0 0 31,0 0-45,0 0-50,0 0-1,177-61-58,-61 38-170</inkml:trace>
  <inkml:trace contextRef="#ctx0" brushRef="#br0" timeOffset="555951.907">21996 11175 486,'0'0'86,"0"0"-41,0 0 16,0 0 28,0 0-39,0 0-22,0 0-19,0-24-6,0 24-6,0 0 1,0 29 2,0 8 4,0 15 5,0 9 4,0 9 5,0 6-14,-2 0-1,-6-4-3,-2-10 2,3-11-1,1-17 0,2-8-1,1-16 4,3-5 0,0-3-4,0-2 9,0 0 7,0-7 17,0-24-32,20-8-1,7-9 1,8-3 3,8 5-8,7 6 3,0 17 0,6 11-5,-5 6 5,-6 6 1,-7 6-2,-12 20-4,-7 9 5,-9 5-2,-8 4 3,-2 1-5,-4-4 5,-29-2-8,-13-3-1,-15-8-31,-11-7 7,-3-8-5,4-7-30,8-6 2,12 0-99,10 0-10,15-14-42</inkml:trace>
  <inkml:trace contextRef="#ctx0" brushRef="#br0" timeOffset="556670.9396">22572 10999 540,'0'0'117,"0"0"-112,0 0 19,0 0-7,0 0-12,0 0 59,2 76-43,-2-36-6,2-4-15,-2-5 8,0-4 3,0-10-11,0-4 1,0-9 2,0-1 5,0-3-8,0 0 13,0 0-3,0-6 40,4-11-42,4-5-7,2-2 2,3 4-2,5 5-1,-2 2 0,0 6-13,2 7 6,-3 0 5,3 0 1,-1 0-4,0 14-6,-2 5 11,-1-1-3,-4-2 2,-6-2-7,1-6 8,-5-4 0,0-2-5,0-2 0,0 0 5,0 0 0,0 0 1,0 0 6,0 0-6,0 0 5,0 0 1,0 0-1,0 0-6,0 0 0,0 0 2,0 0-2,0 0 0,0 0 0,0 0-2,0 0 3,0 0-2,0 0-1,0 0-8,0 0 4,0 0-6,0 0-8,0 0 9,0 0-35,0 0 6,0 0-2,0 0-17,0 0 11,0 0-12,0 0 31,0 0 18,0 0-55,0 0-28,0 2-141</inkml:trace>
  <inkml:trace contextRef="#ctx0" brushRef="#br0" timeOffset="557370.1724">22846 11191 48,'0'0'70,"0"0"-10,0 0 67,0 0-51,0 0-22,0 0-19,31-88 24,-22 70-21,2 2-9,2-2 24,-1 4-32,1 0 17,0 4-17,-1 3-9,-2 5-1,-3 2-10,3 0-1,0 23 0,1 11-5,-1 12 5,-2 8 0,-1 6-1,-1 3 1,0 0-85,-6-3-57,0-5-206</inkml:trace>
  <inkml:trace contextRef="#ctx0" brushRef="#br0" timeOffset="557819.2276">23200 10899 351,'0'0'79,"0"0"-1,0 0 44,0 0-33,0 0 1,0 0-65,-11-36-23,18 36-4,24 17 1,16 17 1,10 12 38,6 12-23,-7 14-3,-9 11 11,-16 16-15,-17 12-7,-14 8-1,-21 7-25,-39-3-33,-36-11-122,-18-13-136</inkml:trace>
  <inkml:trace contextRef="#ctx0" brushRef="#br0" timeOffset="558337.2924">21591 11006 210,'0'0'230,"0"0"-162,0 0-38,0 0 38,-126 171 6,100-73-9,13 15-16,10 9-43,3 6 7,3-3-13,28-5-5,14-12-7,11-14-121,4-21-123</inkml:trace>
  <inkml:trace contextRef="#ctx0" brushRef="#br0" timeOffset="558934.9292">20892 11381 260,'0'0'181,"0"0"-149,0 0 55,0 0-18,0 0-11,0 0-24,-69 55-33,30 17 14,1 9 26,9 2-30,9-7 11,11-12-22,9-9 7,0-11 1,13-11-8,16-8 1,7-11-1,6-9 10,0-5-10,0-12 0,-3-14 5,-8-15 8,-8-11-8,-13-11-3,-10-6 10,0-6-7,-12 11-7,-24 21 2,-9 20-24,-7 23-18,-4 9-114,-1 24-130</inkml:trace>
  <inkml:trace contextRef="#ctx0" brushRef="#br0" timeOffset="578370.5739">20634 11628 32,'0'0'5,"0"0"14,-56 148-16,56-98 2,10-4 1,21-9-3,11-5 6,8-6 0,5-4-8,6-8-2,-1-6-12</inkml:trace>
  <inkml:trace contextRef="#ctx0" brushRef="#br0" timeOffset="585312.5113">22300 12322 39,'0'0'84,"0"0"-22,0 0-52,0 0 53,0 0-34,0 0-9,0 0 0,-98-43 6,98 37 21,0 0-15,-2-1-29,-1 1 30,1 2-29,0-2 4,2 4 1,0-2-5,0 1-4,0 3 0,0-5 2,0 5-8,0-2 2,4 2-9,28 0-17,20 0 17,20 0-3,11 10-28,1 6-61,-10 0-11,-19 0-32</inkml:trace>
  <inkml:trace contextRef="#ctx0" brushRef="#br0" timeOffset="585552.367">21978 12286 238,'0'0'81,"0"0"-81,0 0-44,0 0 44,145-13-4,-66 13 4,3 0-2,-4 0-78,-7 7-6</inkml:trace>
  <inkml:trace contextRef="#ctx0" brushRef="#br0" timeOffset="585768.2378">21847 12308 243,'0'0'113,"0"0"-59,249-28-40,22 21-14,81 7 0,57-6-123</inkml:trace>
  <inkml:trace contextRef="#ctx0" brushRef="#br0" timeOffset="596380.554">5273 13762 174,'0'0'36,"0"0"-1,0 0-25,0 0 14,0 0 30,0 0-23,0 0-7,-23-10-12,21 8 14,2-1 18,0 2-33,0 1-9,0 0 2,0-2-3,0-2-2,12-1-11,8 3 10,4 1-4,3 1 6,2 0 0,0-2-4,2 2 6,-9 0-4,6 0 0,-1 0 2,8 0 25,11 0-17,6-4 7,6-1 8,11-2-19,5-2 1,10 4 8,7-1-11,3 1 8,5 5-8,-8 0-1,-2 0 3,-5 0-2,-7 0-2,-9 11 0,-3-6-10,-7 4 8,-4-5-15,-10-1 10,-1-3 7,-6 0-10,1 0 8,5 0 2,8 0 0,9-9-3,16 1 7,9 0-1,6-1 0,5 4-2,0-5-1,4 1 0,3 1 1,6 0-6,-2 2 5,0 3 0,-4-2 1,-8 1 2,1 1-6,-4-1 2,-3-1 1,-2 2 4,-2-4-4,4 0 0,0 3-6,-1-3 13,3 5-7,-5 0 0,1 0 2,-9-1-11,2-2 11,3-1-2,2-2 0,4 1 1,0-4-8,2 2 7,-4-2 0,0 1 3,-5 5-3,-1 0 0,-6 3-12,-5 2 20,-8 0-8,-4 0 0,-7 0 0,-5 0 0,-5 0 1,4 0-1,-3 0 0,8 0 2,4 0-5,4 0 3,10 0 0,-1 0 2,2 0-2,-5 0 0,-4 0-1,-6 0 4,-3 0-7,0 0 4,-3 0 0,-7 0-3,0 0 3,-7 0-1,-11-5-10,-1 0-17,-5 2 23,-4-2 2,-3 1 3,0 1-1,-3 3 3,-1-3-2,1 1 0,2 0 7,0 0-7,7 0 0,-1-1 0,1 3-1,-1 0 1,-1 0-8,-3 0 4,2 0-4,0 0-2,5 0 10,0 0 0,3 0-8,-4 0 1,-3 0 5,-2 0-25,-2 0-10,-3 0 5,4 0-35,-3 0-41,4 0 28</inkml:trace>
  <inkml:trace contextRef="#ctx0" brushRef="#br0" timeOffset="608951.0085">21906 12904 353,'0'0'153,"0"0"-76,0 0-5,0 0 13,0 0-33,-21-105 1,21 103 5,0 2-50,0 0 5,0 0-13,0 0-23,0 24 19,0 13 8,0 6-3,0 7 14,0 1-10,-5-3-5,3-4 0,0-5 3,0-13-3,-3-9 0,2-7 0,2-7 3,1-3 8,0 0-11,0 0 2,0 0 2,0-15 36,0-11-36,0-12 1,0-4-7,17-4 2,6 2-1,2 7-3,1 12-1,1 6-4,0 10 9,-7 7 0,2 2-11,-3 0 1,-4 22 0,-2 7-2,-6 8 12,-3-2-2,-2-4 2,-2-7 0,0-8 0,0-6 3,0-8-5,0 2 2,0-4 0,0 0 7,0 0-6,7-18 7,7-10-8,5-10 2,8-8-4,4 3 2,5 8 0,2 9-3,-2 14 3,-5 12 0,2 0-1,3 19 0,-1 28-1,1 19 1,-5 12-6,-10 9 3,-19 5-109,-2-12-103,-47-7-228</inkml:trace>
  <inkml:trace contextRef="#ctx0" brushRef="#br0" timeOffset="616877.5832">21307 12675 76,'0'0'61,"0"0"44,0 0 19,0 0-64,0-113 29,0 98 9,-2 1-31,2 3 22,0 5-37,0 5-2,0 1-13,0 0-37,0 6-3,0 28-16,-2 16 19,-2 13 10,-1 7-10,-1-3 0,-4 0 4,4-5 3,-1-6-11,3-3 4,-3-16 0,2-4 2,3-16-1,0-11-1,2-4 6,0-2 4,0 0-10,0-5 3,0-22-3,9-7 1,13-4 6,7 4-7,2 8 0,7 8-1,2 6 1,-2 9 0,5 3-3,-7 3-2,-5 24 5,-8 4 0,-11 7-9,-9 4 7,-3 2 0,-13 1 2,-28-6-18,-10 0 18,-11-8-43,-12 0-34,-4-5-57,-4-14-153</inkml:trace>
  <inkml:trace contextRef="#ctx0" brushRef="#br0" timeOffset="619855.1148">20757 12758 243,'0'0'28,"0"0"5,-126-11 47,85 11-25,0 16-20,4 8 0,8 8-26,9 4 11,7 6-14,12 5-4,1 1 19,0-2-21,19-2 5,7-5 3,3-10-1,5-7-14,6-10 4,-3-10 3,0-2 0,-2-2 2,-4-23 5,-2-13-7,-5-8 0,-6-5 10,-9-5-10,-9 1-2,0 6 2,-17 6 1,-12 13 21,-2 9-12,4 10-7,2 10-6,8 1-15,9 0-36,8 3-58,0 8-54,18-8-68</inkml:trace>
  <inkml:trace contextRef="#ctx0" brushRef="#br0" timeOffset="620124.7919">21247 12397 485,'0'0'97,"0"0"-36,0 0-22,0 0-32,0 0 3,-131 169-10,93-72 9,-3 10-5,2 6 21,3 10-9,14-3-14,11 1 10,11-11-12,13-20-2,32-15-39,19-22-76,17-21 6,11-22-115</inkml:trace>
  <inkml:trace contextRef="#ctx0" brushRef="#br0" timeOffset="620583.1782">22725 12515 111,'0'0'0,"0"0"-1,0 0-2,0 0-6,0 0-33,0 0 27,-22-7 15,34 2 41,-4-1 36,3-2 68,-1-1-13,0 1-60,13-2 1,8 5-5,13 3-10,10 2 11,4 5-34,2 34 15,0 21-22,-3 20-17,-9 14 20,-15 12-29,-30 13-2,-15 12 0,-61 2-11,-43 0-90,-35-12-167</inkml:trace>
  <inkml:trace contextRef="#ctx0" brushRef="#br0" timeOffset="632620.573">22708 12402 63,'0'0'17,"-149"116"-15,83-63-2,1-3-37,3-3-8</inkml:trace>
  <inkml:trace contextRef="#ctx0" brushRef="#br0" timeOffset="633311.7812">21267 13622 54,'0'0'72,"0"0"-11,0 0-31,0 0 34,0 0-7,0 0-1,-13-5-10,13 5-41,0 0-5,19-2 0,9 1 4,4-6 0,0 5-1,-3 2-6,-6 0-20,-12 0-54,-6 0 24,-5 0-61,-7 4 58,-20 6 25,-9 0-67</inkml:trace>
  <inkml:trace contextRef="#ctx0" brushRef="#br0" timeOffset="633522.2019">21267 13622 34,'-129'48'58,"129"-48"-18,0 0-19,11-2 0,13-11 16,15 4 12,6 1-33,5-1-10,2 6 1,-5 1-7,-9 2-48,-14 0-50,-15 0 18</inkml:trace>
  <inkml:trace contextRef="#ctx0" brushRef="#br0" timeOffset="633722.3625">21141 13673 32,'0'0'43,"0"0"-34,0 0-8,0 0 12,131-10 34,-79 1-8,10 1-29,-4 0-10,-7 3-56,-11 1-66</inkml:trace>
  <inkml:trace contextRef="#ctx0" brushRef="#br0" timeOffset="638779.085">21213 13316 14,'0'0'198,"0"0"-152,0 0-41,0 0-5,0 0-19,0 0-3,0 0-14,52-40 1,-47 40-22,-3 0 17</inkml:trace>
  <inkml:trace contextRef="#ctx0" brushRef="#br0" timeOffset="639106.8863">21213 13316 7,'60'-40'31,"-60"40"13,0 0-12,-1-4-26,-4 0 16,3-1 28,0-2-25,0 4-16,2-3-6,0 3-6,0 1-1,0-1 4,0-2-3,0 1 6,0 0-3,0 3 4,0-2 2,0 2-5,0 1 4,0-3 8,0-1 23,2 0-8,0-1-20,0-2 0,1 0-6,-1 2 3,-1-1 12,-1 0 6,0 4 3,0 1-8,0 1 0,0 0-18,0 5-10,0 27 7,0 13 3,3 4-56,7 0-85</inkml:trace>
  <inkml:trace contextRef="#ctx0" brushRef="#br0" timeOffset="706397.6804">15490 10036 200,'0'0'265,"0"0"-228,0 0-37,0 0-2,0 0 2,0 0 1,31-2 0,15-6 4,12-2 2,8 0 3,9-6-10,17 2 0,14 0 1,17 2 1,11 3-2,-1 4-9,-6-1-28,-4 2-89,-12-3-66,-15 2 33</inkml:trace>
  <inkml:trace contextRef="#ctx0" brushRef="#br0" timeOffset="706765.7507">16078 10040 249,'0'0'90,"0"0"-35,0 0-13,0 0-3,0 0-29,0 0-14,25 0 8,75-8 18,21-10 15,19 3-34,0-2-1,-4 3-2,-10-1 0,-17 1 4,-26 1-4,-27 5 0,-24 4-5,-23 4 9,-9 0-4,0 0 30,0 0 36,0 0-28,0 0-38,0 0 4,0 0-4,0 0-48,9 0-63,8 0-36,3 0-64</inkml:trace>
  <inkml:trace contextRef="#ctx0" brushRef="#br0" timeOffset="710298.5442">19513 6844 462,'0'0'76,"0"0"-12,0 0 15,0 0-57,0 0 56,0 0-24,0 0-5,-65-83-31,65 83-18,-2 10-8,2 29 3,-2 19-6,-2 15 2,-3 11 9,-2 4 0,-2-2 6,2-10-4,1-12-2,8-14 0,0-14-4,0-12-8,0-12 12,0-6 0,0-3-15,0-3 13,0 0 2,0 0 3,0-3 11,-4-19-4,-2-14-10,-5-2 0,-3 2-2,-3 6-5,-1 7 7,-3 11-3,0 5-12,-7 7 7,0 0 8,-5 19 0,-1 12-5,3 5 2,13 1 1,9-2-5,9-3-36,2-6 27,36-6-36,18-8 6,15-10-1,7-2-108,0-10-29</inkml:trace>
  <inkml:trace contextRef="#ctx0" brushRef="#br0" timeOffset="711004.5889">19649 7386 342,'0'0'134,"0"0"-132,0 0 3,0 0-3,0 0-2,0 0 7,11 9 2,10-4-11,8-2 4,13-3-2,3 0 27,3-12-16,-7-10-9,-15-5 26,-10 0-18,-16-1 17,0 2 11,-2 0-2,-21 6 31,-2 5-64,-1 7 32,0 8-23,-3 0-8,0 5-8,2 20 2,3 9-5,14 3 2,8 3 5,2 1-2,15-6-1,25-5-29,14-8 7,4-12-12,8-10-18,2 0 30,-3-16-16,-5-14 17,-9-6 17,-16-2 7,-10 0 3,-17 4 10,-8 5 33,0 12 50,0 6-36,0 10 11,0 1-49,0 0-22,-4 15-10,-7 22-3,1 9 13,2 6 0,4-3 0,2-4 0,2-4-1,0-4 7,0-8-9,0-7 3,0-10 0,0-7 0,0-5 3,0 0-3,0 0 21,-3-3-4,-3-22 30,0-8-47,0-10 0,6-6-5,0 0 5,8-6-8,19 6 8,4 9-34,2 10 22,3 12 7,-3 12-2,-4 6-10,-2 0-2,-5 4 9,-9 12-3,-6 3-48,-7 4 19,0-1-31,-7-2 4,-17-4 61,-3-5-51,7-2-38,4-9-70</inkml:trace>
  <inkml:trace contextRef="#ctx0" brushRef="#br0" timeOffset="711225.6692">20751 6865 432,'0'0'99,"0"0"-23,0 0-20,0 0-53,0 0-3,0 0-15,0 100 15,0-25 11,-7 5-8,-7 3-6,-1-4 1,-6-8-51,-2-7-26,0-14-30,-6-18-54</inkml:trace>
  <inkml:trace contextRef="#ctx0" brushRef="#br0" timeOffset="711648.7263">20594 7231 201,'0'0'27,"0"0"-25,0 0 43,0 0-15,0 0 11,129-24-16,-108 12 19,-2-5 9,-1-2 7,-1-4 15,-4 0-8,3-4-45,1 0 3,1-1-2,-3 3-13,-3 7 18,-6 8-17,-6 10-2,3 0-9,-1 0-4,2 24-6,3 12-2,-6 12 12,2 7 4,0-6-3,-1-6 0,0-9-1,5-10 6,-1-8-6,1-7 0,-2-6 2,-1-3 6,1 0-4,8 0 2,7-4-1,4-9 6,4 2-15,-3 5 4,-2 6-10,-3 0 8,-5 28-75,-6 16-16,-9 5-35,0-3-80</inkml:trace>
  <inkml:trace contextRef="#ctx0" brushRef="#br0" timeOffset="713314.7939">22219 6930 455,'0'0'111,"0"0"-83,0 0 14,0 0-42,0 0-2,0 0-2,0 108 4,0-36 11,-4 3-2,1-7-6,1-8 4,2-8-7,0-14 5,0-12 1,0-10-5,-3-12-1,3-1 22,-1-3 64,-5 0 0,-4 0-27,-3-11-28,-5-15-21,-2-8-6,4-12-4,3-10 0,10-11-23,3-13 18,10-6-25,30 2 11,10 8 14,9 19-48,1 17 29,-2 25-24,-4 15-40,-8 0 8,-17 40-42,-15 6-17,-14 6-33</inkml:trace>
  <inkml:trace contextRef="#ctx0" brushRef="#br0" timeOffset="713734.7585">21986 7168 383,'0'0'57,"0"0"-57,0 0 10,158-29 9,-92 21 18,1-1-36,1 5 31,-13 3-20,-12-1-7,-18 2 35,-9 0-30,-9 0 22,-5 0-28,-2 0 11,0 3-17,0 15 4,5 9-2,0 0 2,-1 5-2,0 2-6,1-8-34,-1-1-21,0-9 27,1-6-24,-2-8-14,1-2 7,-4-4 43,0-24-40,0-8-90,0-9 152,0-11 24,0-4 0,0 0 39,11 8-14,5 14 5,1 16 26,-1 12-53,2 10-27,2 0-33,0 6-21,2 14-62,-2 2 28</inkml:trace>
  <inkml:trace contextRef="#ctx0" brushRef="#br0" timeOffset="714067.9748">22763 7046 200,'0'0'125,"0"0"-122,0 0 34,0 0 1,0 0 13,0 0 11,0 0-22,29 62-22,-22-46-9,-4 1-2,-3-1-7,0-2 0,0-3 0,0-3 11,0-6-9,0-2-2,0 0 12,0 0-9,0 0 9,0 0-5,6-3 12,7-15 5,14-3-24,0 3 0,-5 6-2,0 9-6,-11 3 7,-1 0-8,1 3 2,-5 13 5,-1 2-42,-1 1-2,-4 0 5,0 0-39,0-6 8,0-4-48,0-9-25</inkml:trace>
  <inkml:trace contextRef="#ctx0" brushRef="#br0" timeOffset="714297.8327">23128 7024 388,'0'0'94,"0"0"-70,0 0 60,0 0-60,0 0-21,0 0-6,0 42-11,0-4 11,0 4-56,-2 1-58,-2-11 4,2-10-45</inkml:trace>
  <inkml:trace contextRef="#ctx0" brushRef="#br0" timeOffset="714516.3789">23055 6629 356,'0'0'78,"0"0"-64,0 0-14,0 0-2,123-18-21,-72 22-61,1 5-60</inkml:trace>
  <inkml:trace contextRef="#ctx0" brushRef="#br0" timeOffset="714711.255">23485 6609 305,'0'0'129,"0"0"-129,0 0 7,0 0 2,0 0 11,12 136 36,-5-79-22,-5 4-28,2 6 14,-2 2-20,-2 2 0,0 1-4,-18-10-116,-11-19-98</inkml:trace>
  <inkml:trace contextRef="#ctx0" brushRef="#br0" timeOffset="715093.0219">23528 6921 459,'0'0'47,"0"0"-33,0 0-18,113-5 6,-61 5-2,6-4 3,9-1 1,-2-2-8,3-5-1,-8-8-8,-10-4 8,-17 0 1,-15 2 4,-18 3 14,0 4 32,-22 5 25,-18 5-48,-14 5 16,-2 0-8,2 22-23,12 9 2,16 3-9,12 2 10,14-1-17,0 6 6,18 3 0,20-2-3,9 2 11,7-4-16,-1 3-35,0-7-71,-6-6-10,-11-8-217</inkml:trace>
  <inkml:trace contextRef="#ctx0" brushRef="#br0" timeOffset="715616.7104">19812 7678 67,'0'0'161,"0"0"-91,0 0-50,0 0 2,0 0-3,0 0 76,205 0-42,-73 0 1,41 0 1,39-10-12,35-6-1,23 0-29,33-2-4,28-1-1,16 3-2,1 0-12,-34 5 2,-33 3-7,-36-4-3,-38 0-31,-30-5-8,-48 3 9,-49 4 5,-40 2 14,-33 0 25,-7 2 4,-26-2 1,-28 8-5,-18 0-39,-19 0-84,-25 0-60</inkml:trace>
  <inkml:trace contextRef="#ctx0" brushRef="#br0" timeOffset="716075.0292">19768 7666 243,'0'0'0,"0"0"-29,0 0 29,0 0 92,190 0-32,-73-12 27,35-2-42,39-4 22,32 2 0,15-3-37,15 6 23,11 0-31,11 0 1,8 1-3,-2 1-15,-23 1-5,-26 1 0,-47 2 2,-40 3-4,-43 1 3,-39 3-1,-32 0 1,-21 0 5,-10 0-6,0 0 0,-23 0-5,-17 0 4,-22 0-85,-21 10-20,-17 5-66,-18 1-112</inkml:trace>
  <inkml:trace contextRef="#ctx0" brushRef="#br0" timeOffset="716764.0513">19435 7839 461,'0'0'83,"0"0"-72,0 0-8,0 0 15,-170-6-9,95 31 2,-16 12-3,-12 3-8,-10 8 17,-8 4-16,-9 3 4,1 8 2,0 7-7,2 0 19,11-3-10,9-9 4,18-12-10,18-2-3,13-6 6,12-2-6,13-3 0,12-8 0,7-1-40,9-3-3,5-8-53,0-4-47,21-9-19</inkml:trace>
  <inkml:trace contextRef="#ctx0" brushRef="#br0" timeOffset="717062.412">17932 8240 494,'0'0'30,"0"0"-23,0 0-7,0 0-4,0 0 4,0 0 4,-124 46-4,72-4 0,8 2-4,9-4-1,10-4 3,16-2-3,9-2 5,0-1 0,6-2 0,30 0 0,16-1 3,19 5 3,11 8-12,-4-2-3,-10-1-257</inkml:trace>
  <inkml:trace contextRef="#ctx0" brushRef="#br0" timeOffset="736003.1838">9081 7311 337,'0'0'66,"0"0"-61,0 0-5,0 0 0,0 0 14,0 0-7,0 0 16,0 0-12,102 14-6,-66-14-10,-1 0 3,-1 0 1,-3 0-14,-11 0-49,-6 0-28,-12 6-18,-2 0 34,-5 2 40</inkml:trace>
  <inkml:trace contextRef="#ctx0" brushRef="#br0" timeOffset="736354.0739">8949 7413 41,'0'0'79,"0"0"5,0 0-76,0 0-4,0 0 28,0 0 15,76 2 7,-30-2-16,6-4-19,0-7-1,-2 4-18,-5 0 0,-11-2 0,-11 7-4,-13 1 1,-10 1-37,0 0 8,-27 0-32,-13 0-6,-11 7 34,-3 7 29,-4-2 7,12-2 4,11-4 5,12-4 15,16-2 29,5 0-13,2 0-1,2 0-25,28 0-9,23 0 59,14-12-32,6-4-18,-1 5-14,-13 2-5,-16 6-28,-19 3-75,-21 0-58</inkml:trace>
  <inkml:trace contextRef="#ctx0" brushRef="#br0" timeOffset="738026.2984">5401 9948 136,'0'0'11,"0"0"-4,0 0 24,0 0 19,0 0 16,0 0-2,-56-36-25,52 31 3,3 5-13,1-1 10,0 1 7,0 0-29,0 0 26,0-2-43,0 2 12,20 0-12,16 0 9,15 0-9,4-2 0,4-2-2,-6 1 2,-6 0 0,-16 1 2,-10-2-7,-17 4 5,-4 0-8,0 0 2,0 6 7,-20 14-1,-16 7 0,-6 12 0,-3-9 2,13 0 1,10-4-3,7-1 0,7-6 0,0 0-4,8-4 4,0-3 0,0-2-7,10 1 6,19-5 1,11-5 0,16-1-30,8 0 3,9-14-43,6-7-3,-4-2-17,-7 0-70</inkml:trace>
  <inkml:trace contextRef="#ctx0" brushRef="#br0" timeOffset="738476.1314">5859 9682 54,'0'0'19,"0"0"44,0 0 7,-113-67 6,59 62-37,-10 5-3,-17 0 5,-10 14-25,-4 15 0,3 15 19,7 19-11,11 14 21,14 18-25,13 7-6,20 2 11,19 1-17,8-9-3,22-5-5,32-16 4,17-15-4,18-15 0,21-22 4,7-18-3,6-5-1,-9-32 1,-14-19 6,-13-14 6,-15-7-12,-16-11 11,-17-8 1,-17 3 2,-17-2-15,-5 9 0,-22 10-3,-34 18-12,-22 25-48,-27 20-53,-17 8-34,-5 5-99</inkml:trace>
  <inkml:trace contextRef="#ctx0" brushRef="#br0" timeOffset="740442.0826">9306 7471 74,'0'0'0,"0"0"-11,0 0-41,0 0 41,-141 22 11,95-16 11,1-2 9,7 0 9,7-1-15,14-2 10,7-1 9,7 0 0,3 0 8,0 0-30,0 0-7,0 0-4,19 0 4,12 0-3,7 0 0,9 0 4,6 0-5,-2 0 0,-1 0-1,-12 0-1,-14 0 3,-9 0-1,-13 0 0,-2 0 10,-4 0-10,-29 0 2,-11 0 13,-6 0-13,-1 0 8,13 0 10,16 0 5,11 0-24,11 0-1,0 0 0,0 0-32,22 0 25,9 2 5,11 0 2,-1-2-3,5 0 3,-8 0-16,2 0-22,-1 0-33</inkml:trace>
  <inkml:trace contextRef="#ctx0" brushRef="#br0" timeOffset="757450.7934">13764 10851 92,'0'0'11,"0"0"-11,134 0-9,-77 0 3,0 0-10,-4-3 6,-3 3-3,-2-2-36</inkml:trace>
  <inkml:trace contextRef="#ctx0" brushRef="#br0" timeOffset="758396.4074">13630 10796 144,'0'0'60,"0"0"-60,0 0-23,118 0 23,-62 0 0,2 0 1,7 0-7,4 0-2,-2 0-19,-4 0 4,-8 0-17,-10 0-27</inkml:trace>
  <inkml:trace contextRef="#ctx0" brushRef="#br0" timeOffset="758620.277">13713 10830 35,'0'0'8,"0"0"-6,0 0-4,0 0-4,0 0-1,149-6 3,-99 4 4,5-2-4,0 4 2</inkml:trace>
  <inkml:trace contextRef="#ctx0" brushRef="#br0" timeOffset="759205.9252">14101 10648 72,'0'0'239,"0"0"-184,0 0-44,0 0 3,0 0-11,0 0-3,-16-12-11,25 18 5,12 4 6,7 2 0,3 0 6,3-4-6,2-3 2,-5 0 5,-4-1 2,-8-1-6,-9 6 2,-8 1-5,-2 5 6,-17 10-6,-26 11 0,-22 0-100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05:29.1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5184 9465 12,'0'0'0,"0"0"-9</inkml:trace>
  <inkml:trace contextRef="#ctx0" brushRef="#br0" timeOffset="514.97">5008 9293 69,'0'0'307,"0"0"-236,0 0-37,0 0-29,0 0 8,0 0 23,18-65-26,13 31 24,7-12-14,11-10-18,7-11 4,4-11-6,9-9 4,3-10-12,1-3 9,-5 7-2,-9 11-8,-18 20-4,-9 17 11,-14 11 3,-8 16-1,-1 4 13,-9 6-13,0 2 2,0-2-2,0 4 6,0-2-13,2 2 7,0 0 0,0 3-5,0-3 4,0-1-8,-2 3-25,2 0-53,-2-3 39,7-6 1,5-5 9,3 1-93,3-2 37,4 3 38</inkml:trace>
  <inkml:trace contextRef="#ctx0" brushRef="#br0" timeOffset="1023.94">5842 8173 20,'0'0'42,"0"0"-17,0 0 5,0 0 6,0 0 12,0 0-11,-54 12-28,19 6-7,-5 0 4,3 4-4,2-2 14,4-1-2,2 0-5,5-2 2,4-7-11,8-2 1,7-4-1,3-4 0,2 0 0,0 2 0,0-2-2,0 0-3,0 0 5,0 0 0,19-20 22,18-13-11,13-7-1,5 5-7,-8 6-3,-12 12 29,-4 12-17,-2 5-5,12 0 0,16 2-3,13 22-2,10 8-2,0 14-1,-7 10-11,-17 3-135</inkml:trace>
  <inkml:trace contextRef="#ctx0" brushRef="#br0" timeOffset="13190.43">20559 14395 0,'0'0'32,"0"0"-4,0 0 19,0 0 8,0 0-18,0 0 25,109-111 3,-109 102-1,0 1-27,0 2-4,0 3-14,0-2-9,0-1 2,0 0 0,-9-2-10,-6-2 1,-3-1 8,-9-6-11,-7 1 0,-8 0 3,-11-5-7,-12 1 4,-9-1 0,-3 0 11,-2 3-11,-6 3 0,-2 1 1,-11 2 0,-9-1-2,-4 2-10,-3 1-13,-6-1 21,-5 6-19,-11-4 15,-4 2 4,6-2-4,14 4 7,10 5 0,15 0 0,8 0 6,2 9-6,5 9 0,-1 3-1,-1 5-8,-5 4 5,0 0 1,0 3 3,-2 4-2,0 1 5,-1 0-3,-3 4 0,-4 2 1,5 0-3,3 2-1,8-2 3,10 0 6,9 0-3,5 2-3,11-7 0,8 5 1,7 1-5,8 4 4,6 6 0,3-4-8,2 6 13,7-3-5,-1 2 0,6-3 2,0-2-6,0 2 4,14-2 0,11 4-5,8 1 5,5-5 0,9 8 0,4-9 4,3 3-4,4-3 0,2-3 0,7-1-1,4-11 1,7 0 0,0-3-1,9-5 8,2-8-13,6-5 7,9-2-1,2-3 3,2 3-3,-11-6 0,-5 6 0,-7 2 2,-9-4-4,2 3 2,-2-6 0,1-1 0,8-6 0,2 0 0,9 0 0,4 0 1,5-13-6,4-5 5,-4-1 0,-3-3 0,-4 5-1,-7-6 1,1 1 8,-5-3 0,-6-2-9,-4-5 1,-5-10-3,-1-2 0,8-17-3,5 1-18,10-5 0,4 0-26,-2 3 0,-9 7 50,-7 8 11,-17 7 4,-15 6-10,-15 5 25,-12-7-3,-9-8-14,-4-6 19,-4-11-19,-1-10-7,-3-13 12,0-3-16,0 1-2,0 10 0,0 12-5,-16 5 2,-6 10-22,-11 4-34,-10 7-21,-11 5-34,-11-2-61</inkml:trace>
  <inkml:trace contextRef="#ctx0" brushRef="#br0" timeOffset="13770">16065 15245 86,'0'0'0</inkml:trace>
  <inkml:trace contextRef="#ctx0" brushRef="#br0" timeOffset="13961.93">16065 15245 24,'-58'-41'98,"46"41"-53,0 22-28,-2 2 5,3 2 32,0 0-16,6-3-5,5-11-21,0 1-3,0-3 15,11-4-15,29-2 3,36-4 61,38-4-50,33-25-2,28-10-21,13-9-29,-5 6-27,-22 6-130</inkml:trace>
  <inkml:trace contextRef="#ctx0" brushRef="#br0" timeOffset="14321.95">15932 15276 260,'0'0'38,"0"0"-16,0 0-19,0 0 5,0 0-7,0 0 5,-21 72 24,21-70 0,0-1-5,0-1-25,15 6 0,32-6 37,31 0 10,32 0-28,25-20-19,19-1 19,5-1-38,-10 4-27,-17 8-100,-30 6 53,-38 4-148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9T06:05:22.7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21439 13708 174,'0'0'39,"0"0"-17,0 0 36,0 0 23,0 0-46,0 0 4,0 0-11,-116 1 10,106 2 16,0-1-30,1 0 15,1 0 9,6-2-42,-1 0 19,3 3-17,0-3-5,13 0 13,26 0-13,27 0 51,23 0-17,16 0-33,6 0 4,0-9-8,4 2 0,-9 2-3,-7 1 3,-17-1-1,-22 1-2,-19 4-36,-22 0 15,-9 0-18,-10 0-8,0 0 32,-14 0-38,-17 0-69,-11 9-74,-8-5-72</inkml:trace>
  <inkml:trace contextRef="#ctx0" brushRef="#br0" timeOffset="428.7334">21381 13756 239,'0'0'111,"0"0"-59,0 0-8,0 0-40,0 0 12,0 0 45,61 0 9,18-2-9,18-6-37,7-5-10,4 1-1,-2 3-8,-1-2-2,-11 4-3,-17 2 4,-22 0-9,-22 5-16,-26 0-19,-7 0-25,-19 0 24,-25 2 27,-19 10-56,-12 2-51,-12 0 13,-4-5 56,1 0 44,-1 1 8,4 2 2,6-6 5,8 1 22,17-4 36,25-1 20,22-2-21,9 0-17,27 0-27,28 0-8,18-12 40,20-2-1,11 0-34,8 2-3,2 1-14,-8 4-4,-7 2-3,-21 4-107,-25 1-83</inkml:trace>
  <inkml:trace contextRef="#ctx0" brushRef="#br0" timeOffset="5398.6481">2212 3400 5,'0'0'1,"0"0"17,0 0 27,0 0 2,0 0-3,0 0-25,0 0-10,-31-29 11,27 21-8,0 4 15,-1-3-23,3 5 5,0 1 10,0 1-16,2 0 1,0-2 2,0-3-6,0 1 17,0-1-9,0-2-7,7 4 2,17-6-1,2 1-2,4 7 0,-2 1 2,-3 0-7,-5 14 5,-11 16-21,-9 12 11,0 9-5,-25 6-5,-8 3 18,-7-6-8,6-14 7,4-9 3,9-17 0,10-9 2,7-5 0,4 0 9,0 0 20,0 0-29,21-12 0,20-8-2,17-3 0,17-4-6,7 1-16,4 2-101</inkml:trace>
  <inkml:trace contextRef="#ctx0" brushRef="#br0" timeOffset="7985.0547">2529 3453 17,'0'0'45,"0"0"-14,0 0-11,0 0-10,0 0 4,0 0 0,7-14 1,-3 14-13,-2 0 2,-2 17-4,0 10 4,0 4-4,0 1 12,0-11-12,0-5 1,0-10 2,0-3-1,0-3-2,0 0 49,0 0-25,-2 0-3,0-3-14,-2-3 0,2-6 4,2-2-11,0-9 6,0-6-6,10-1 0,13-3 0,6 5 0,0 3 0,2 8-1,-2 9 1,-4 8 0,-4 0-3,-7 0 1,-7 10 2,-3 11-4,-4 1 2,0 2-1,0-3 1,0-7 2,-8-2 0,3-7 0,1-5 0,2 0 0,-1 0 2,0 0 2,3 0-3,0-8 2,0-2-3,0-3 3,6-2-6,10 7 2,3-1 1,1 6-4,-2 3 4,0 0 0,-3 8 0,-5 16-13,1 14 6,-7 2-5,0 6-20,-4-4-1,0-4-48,0-10-34</inkml:trace>
  <inkml:trace contextRef="#ctx0" brushRef="#br0" timeOffset="8510.7307">2545 2980 6,'0'0'5,"-156"-6"0,66 6 9,-10 14-3,-7 18 8,-7 12 8,-3 5-20,7 6 9,19 1 6,22-2 1,19 1 15,25 7-20,15 6 7,10 8-1,9 3-22,29 4 11,13-6 0,22-5-8,17-13 11,14-10-14,15-14 12,8-12-9,11-19-2,10-4 0,-1-36-1,-1-20 0,-10-16 7,-11-14-6,-11-17 2,-16-11 28,-14 0-13,-16 1 3,-31 17 4,-23 8-19,-14 8 5,-31 7-11,-27 18-2,-23 12 2,-16 20-2,-13 17-15,-15 6-34,-8 13-36,-8 19-37</inkml:trace>
  <inkml:trace contextRef="#ctx0" brushRef="#br0" timeOffset="704925.7483">22073 13513 315,'0'0'117,"0"0"-3,0 0-74,0 0 8,0 0-13,0 0-25,0 0 12,-27-16-9,58 4-9,9 3 9,7-5-6,1 9-6,0-2 12,2 7-13,0 0 0,-2 0 0,-1 0-92,-6 0-54,-19 12-81</inkml:trace>
  <inkml:trace contextRef="#ctx0" brushRef="#br0" timeOffset="705658.6718">21999 13531 389,'0'0'85,"0"0"-50,0 0 15,0 0 22,0 0-18,0 0-6,-13-14-41,30 12 6,18 0-16,13-3 3,7-2 0,6 3-1,-1 0 1,-4 2-40,-8 2-16,-9 0-34,-18 0 25,-16 0-43,-5 0 11,-15 2 34,-34 8-12,-14-2 23,-15 3-23,-1-6 75,3-3 50,4-2 69,18 0-20,20 0 8,17 0-31,15 0-10,2 0-39,0 0-24,14 0-3,25-12 20,15 0 0,13 0 14,13 0-32,0 2 0,-2 1 1,-11 6 3,-18 1-6,-22 2 0,-19 0-7,-8 0 3,-2 0-1,-31 0 5,-20 10 0,-10 2-4,-8-2 3,2-3-2,11-2 6,13-3 21,18-2-19,14 0 6,13 0 16,0 0-27,0 0-4,17 0 3,22 0 1,15 0-6,10-2 6,5-3 0,-4 0 6,-12 3-3,-17 1-3,-18 1 0,-16 0 4,-2 0-7,0 0 3,-20 0 0,-14 8-8,-8 1 2,-5-1 6,5-1-3,11-5 10,11-1-12,11-1 5,6 2 0,3-2-3,0 0-58,7 0-56,25 0 76,6 0-90,7-8-122</inkml:trace>
  <inkml:trace contextRef="#ctx0" brushRef="#br0" timeOffset="708893.9976">21573 13846 283,'0'0'63,"0"0"-3,0 0-29,0 0-2,0 0-14,0 0 19,0 0-23,-13-14-2,13 14-6,0 0 4,0 0-14,0-2 1,19-3 6,22-2 0,17-1 0,11 3 0,6 0-1,12 1-27,3-1-26,-1 0 2,-6-2-14,-17-2 31,-15 5-18,-21 0 5,-19 0 33,-11 4 15,-9 0 4,-27 0 19,-13 0-12,-7 4 18,-4 1-29,-5 4 7,1-3-7,2-2 2,-1-2-7,3 1-20,-2 2-17,6-5 42,8 0 8,15 0 41,16 0 16,13 0-40,4 0-1,0 0-24,2 0 0,21-3 8,16-2-8,7-4 15,10 2-1,7 1-8,3-4 0,6 6-6,1-4 0,1 4 3,-9-1-3,-10 0 0,-12 3-1,-17 0-26,-17 2 5,-9 0-11,-16 0 11,-28 14 16,-20 4-28,-17 3-55,-10 0-62</inkml:trace>
  <inkml:trace contextRef="#ctx0" brushRef="#br0" timeOffset="709097.0309">21490 13856 53,'0'0'111,"0"0"5,0 0-87,0 0-25,0 0 2,168-46 13,-77 29 30,13 3-27,4 2-9,-4 3-5,-7 1-5,-20 2-3,-19 2 1,-22 2 4,-16-1-10,-18 3-5,-2 0-22,-10 0 30,-28 19-6,-9 3-72,-9-2-61</inkml:trace>
  <inkml:trace contextRef="#ctx0" brushRef="#br0" timeOffset="716374.0383">22893 9334 211,'0'0'0,"0"0"-47</inkml:trace>
  <inkml:trace contextRef="#ctx0" brushRef="#br0" timeOffset="717188.8366">22999 10287 192,'0'0'166,"0"0"-135,0 0 13,0 0 24,0 0 5,0 0 19,5-5-42,28-12-50,37-9-14,43-10-96,30-13-59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3T06:33:44.5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2206 752 9,'0'0'319,"0"0"-244,0 0-18,0 0-1,0 0 30,0 0-25,0 0 3,-37-67-26,37 67-12,0 0 5,0 0-24,0 0-2,0 0-5,0 4-4,0 24-1,0 19 4,0 15-1,0 14 2,12 6 0,0 3 0,3-8 2,-1 0 1,-1-9-6,-2-12-8,2-8-31,-4-12 0,0-11-25,-2-18-68,-5-7-20,-2-10-116</inkml:trace>
  <inkml:trace contextRef="#ctx0" brushRef="#br0" timeOffset="570.6897">2164 903 103,'0'0'22,"0"0"-2,0 0 35,0 0 34,0 0-13,0 0-13,-70-91-4,57 84-8,1-5-2,1 3 8,5-2-1,2 2-25,4-3 13,0 0-14,0-4-30,15-5 4,24-1 3,9 0-2,14 6-5,8 6 0,1 7 7,-9 3-7,-10 5-3,-21 26-2,-19 9-24,-12 12 19,-3 6 5,-35 3-6,-11-3 8,-9-9 3,2-6 0,9-14 7,12-7-1,13-8-6,13-9 0,9-3-8,0-2 8,15 0-15,28 0 10,26 0-5,20-4 20,12-4-9,8 4-1,-17 4 2,-20 0-3,-29 12 1,-26 8-19,-17 6 0,-8 4 16,-44 5 3,-21 4 0,-27-3 4,-14-2-2,2-4 1,8-10-2,17-5-1,33-7-17,27-8 5,27 0-20,6-8-50,45-28-210</inkml:trace>
  <inkml:trace contextRef="#ctx0" brushRef="#br0" timeOffset="1289.7078">3030 947 295,'0'0'139,"0"0"-70,0 0-10,0 0-33,0 0-25,0 0 4,-6 37-5,24 2 34,-1 4-24,0 1 8,-7 3 0,-1-3-13,-9-7 12,0-8-12,0-9 1,0-6 11,0-8-11,0-6 28,0 0 31,-4 0-16,-3-18-9,5-14-40,2-12 2,0-9-6,20-5-7,20 4-10,10 8-39,8 14-48,4 14-14,3 14-20,-8 4-18,-8 17-20</inkml:trace>
  <inkml:trace contextRef="#ctx0" brushRef="#br0" timeOffset="2316.0532">3555 1141 28,'0'0'76,"0"0"8,0 0-44,0 0 31,0 0-24,0 0 7,65 0-12,-36-17-31,-6-2-4,-2-1 3,-7-1-8,-12 3 6,-2-1 14,0 0 14,-18 5 29,-7 1-29,-7 4 15,1 6 5,0 3-46,-2 0-1,4 14-9,2 13 2,5 7-4,13 0 2,7 3 0,2-6-1,16-6-1,26-7-11,22-6-22,21-12-17,17 0-1,17-12-60,3-18-14,-1-5 51,-12-1 59,-29 3-36,-33 1 53,-34 2 0,-13-1 26,-11 1 101,-24 7-41,-3 4 6,-5 6-3,6 13-20,1 0-35,5 9-18,0 17 2,6 6-14,2 7-3,8 1 0,11-3 1,4 0-4,0-10-4,22-3 1,11-5-10,8-15-38,-1-4 13,-7 0 40,-8-14 4,-10-8 7,-6-4-3,-4-5 2,-5 4 7,0-1 0,0 3 4,0 11 0,0 2-19,3 12-4,4 0 2,6 4-44,7 18 28,10 5 10,6 3-8,6-4-5,11-2-59,15-12 17,17-12-10,12 0 56,8-8-68,0-20-49,-14-7 63,-17-1 40,-25 5 27,-31 0 2,-18 6 87,-3-4 83,-32 9-22,-7 6-40,-8 10-14,-4 4-35,-4 2-41,8 22 11,3 6-17,9 2-6,11 5-2,16 0-4,9 0 0,2-4 0,9-4-8,20-10 1,6-7-7,9-7-28,4-5 25,1-12-10,-1-23-4,-7-7 12,-12-6-1,-9-6 20,-9-5 0,-8-2 3,-3-1 28,0-1-16,-21 3 40,-4 11-19,-1 10-19,4 13 38,10 18-16,4 8-16,3 0-23,3 37-7,2 14 7,0 24-3,0 5 4,21 5-7,7-4 6,3-2-33,1-14-21,6-7-79,-1-13 31,1-17-40,7-18-160</inkml:trace>
  <inkml:trace contextRef="#ctx0" brushRef="#br0" timeOffset="2527.5447">5472 666 394,'0'0'81,"0"0"34,0 0-17,0 0 8,0 0-106,0 0 9,-20 14-9,20 55 13,0 10-8,0 3 4,16-4-5,-2-3-8,1-9-15,-5-6-82,-1-11-10,-2-14-13,-7-15-59,0-14-64</inkml:trace>
  <inkml:trace contextRef="#ctx0" brushRef="#br0" timeOffset="3014.1881">5351 948 364,'0'0'84,"0"0"-51,0 0 35,0 0-32,0 0-33,0 0-3,-16-6 5,54 11-5,14-5 0,10 0 0,8-17 10,-6-17-9,-11-6 2,-10-2 12,-17-1-13,-14 6 27,-10-3 20,-2 5 6,0 9 9,-7 8-13,-6 12-7,6 5-7,3 1-36,-3 18-1,1 29-11,-2 20 11,5 5 4,3 0-4,0-8 0,21-10-2,4-10 3,4-12-4,-6-13-3,-4-10-6,0-9 5,-9 0-3,4 0 10,3-23 20,6-9-19,6-9 3,2 7-4,-4 8 0,-7 11-2,-5 12 2,1 3-4,6 20-4,5 24 2,4 8 6,0 9 2,9-10-1,8-6-1,7-11-1,8-18-68,1-14-60,-10-2-133</inkml:trace>
  <inkml:trace contextRef="#ctx0" brushRef="#br0" timeOffset="3742.3954">7395 619 554,'0'0'75,"0"0"-24,0 0 2,0 0-53,0 0 0,-10 105 38,10-31-17,4 16 26,2 6-26,1-2-12,-3-4 15,0-9-19,2-15-5,-3-13 0,2-23 7,-2-16-7,-1-10 1,-2-4 4,0 0 57,0-18-8,0-26-11,0-21-43,-2-15 0,-6-14-3,3-16 3,1-11 0,4-3-1,0 2-12,8 9 5,17 18-4,4 16-14,2 25 6,6 22-27,10 22-9,6 10 32,10 27-45,-5 26 1,-11 10-69,-20 8-25,-25-1-55</inkml:trace>
  <inkml:trace contextRef="#ctx0" brushRef="#br0" timeOffset="4139.9114">7199 898 242,'0'0'232,"0"0"-192,0 0-40,0 0-6,0 0 6,0 0 34,150-2 1,-56-10-5,-1-4-7,-6 2 0,-16 2 8,-17 6-11,-21 6-6,-8 0 16,-10 2-20,-6 16 5,0 3-2,-4 4-12,-1 8 9,-2-1-10,-1 3 3,2 0 2,2-3-5,2-4-25,0-8-40,-3-8-13,-2-8 1,-2-4 22,0-2 41,0-24-92,-15-10-47,-3-8 85,0-11 59,-2-5-8,8-4 17,6-4 7,6 14 16,0 7 12,0 22 51,10 14-33,13 10-53,5 1-11,4 0-147</inkml:trace>
  <inkml:trace contextRef="#ctx0" brushRef="#br0" timeOffset="4724.0988">7950 838 616,'0'0'49,"0"0"-28,0 0-14,0 0-4,0 0 38,0 0 0,147 0-30,-78 20-5,-3 6-6,-16 4-3,-16 4-12,-18-1-36,-16-1 27,-2-1 19,-27-4-2,-5-8-6,3-8 6,9-7 7,9-4 2,10 0-1,3-18-1,16-14-9,25-10-14,18-13 13,17-5 4,15-2-30,5 2 21,-5 8-4,-10 13 0,-31 16 9,-23 10 20,-20 9-5,-7 4 67,-13 0 10,-25 12-53,-10 11-26,-2 7 7,3 4 40,12 0-37,10 0-7,21-6-6,4 2 3,4-6-7,29 0 4,10-4 0,10-2-4,7-2 4,-4-2 0,-9 2-1,-13-3-3,-19 0-3,-11 0 7,-4 1 0,0-3-1,-4 1 8,-21 2-10,-1-4 3,-8 3-20,0-6 10,5-2-34,6-5-25,9 0 0,10-17-39,4-19-59,8-13-101</inkml:trace>
  <inkml:trace contextRef="#ctx0" brushRef="#br0" timeOffset="4933.6312">9088 403 62,'0'0'469,"0"0"-314,0 0-43,0 0-48,0 0-58,0 0-5,13 34-1,2 40 33,1 12-23,4 6 11,0 3-17,-4-2-3,-2-3 6,-4-9-4,-1-2-6,-5-5-16,2-8-62,-4-16-32,-2-18-93,0-23-177</inkml:trace>
  <inkml:trace contextRef="#ctx0" brushRef="#br0" timeOffset="5138.1818">9096 858 546,'0'0'40,"0"0"-17,125-70-4,-67 46 25,2 4-13,0-2-30,3 3 26,-5 4-22,-11 4 1,-18 5-12,-20 2-11,-9 4-37,-2 0-39,-27 0-23,-11 0-130</inkml:trace>
  <inkml:trace contextRef="#ctx0" brushRef="#br0" timeOffset="5721.6371">10369 403 560,'0'0'72,"0"0"-25,0 0-26,0 0-6,-145 87-8,60-20 20,1 7 24,14-6-21,24-7-5,24-2-25,19-8 4,3-3-7,35-6 3,22-9 0,14-10-2,11-7-9,3-7 4,-6-6-11,-20-1 16,-22 0-11,-25 1-5,-12 5-29,-20 6 21,-28 5 26,-19 8-2,-7-1 2,1-4-13,14 0-5,22-8-86,23-11-31,14-3-142</inkml:trace>
  <inkml:trace contextRef="#ctx0" brushRef="#br0" timeOffset="7199.9346">10535 1005 453,'0'0'49,"0"0"-49,122-75 11,-55 43 0,0-3-6,-3-2 1,-17 3 4,-18 8-8,-20 7 19,-9 7 43,-20 1-48,-18 2 28,-16 9-24,-6 0-10,-6 11 15,5 15-14,7 7 16,12 8-12,16-1-10,8 0 2,18 1-7,0-9 0,34-5-4,16-5 0,22-11-12,16-9-1,18-2-42,3-14-4,0-17-31,-4-5 27,-15-6 22,-19-4 23,-21 0 22,-18 2 2,-21 4 7,-11 10 60,0 7-3,-18 11 24,-9 8-21,-4 2-49,-5 2 13,1 0-21,-2 20-10,9 11 16,1 5-9,7 6-7,11 0 0,7 2-1,2-6-1,2-4 0,19-8-1,6-5-6,4-11-6,2-10-8,5 0 16,-1-7 10,-5-18-4,-6-2 0,-6-5-1,-6-2 19,2 0-19,-6 8 4,-5 10 9,-1 8-6,-4 8 13,0 0-20,4 0-2,0 0 1,2 13-18,3 6 19,5 6 12,0-2-6,3-6-8,2 1 2,2-13-7,1-5 5,3 0-5,1-12 7,-1-16 5,-1-7-2,-5-2-3,-9-1 0,-3 4 3,-7 4-4,0 6 1,0 5 0,-11 5-2,-3 11 2,1 3 10,-3 0-10,5 3 0,2 18-1,9 1 1,0 4 0,7-4 0,20-2-5,4-1 4,0-2 1,-2 3 0,-4-4 8,-8 0-5,-3 2 1,-3-2 1,-4 5-1,-3-4-4,-1-3 0,-3-4-5,9-4 5,-1-2-30,6-4-29,8 0-16,7-8-24,8-21-13,9-10-48,5-7-10,-2-2 72,-9-7 86,-11 4 12,-17-2 91,-12 3-20,0 6 84,-3 12 14,-17 4-37,0 16-58,-7 12-16,1 0-40,-6 30-8,-3 16-8,6 10 11,6-1-4,11 1-6,12-6 2,0-6-5,19-6 0,16-10-3,4-14-21,9-14 0,6 0 5,-8-26 19,-1-11 0,-11-9-3,-10-3 3,-6-4 0,-4-3 7,-4-4-3,-10-5 3,3 5 7,1 7 26,-1 18-15,1 17 12,-4 18-27,0 0-5,0 7-10,3 25-7,2 10 12,0 9 6,2 2-2,1-2-4,4-2 0,3-10 5,8-7-9,4-10 4,2-9 0,-9-4-4,-6-9 5,-6 0-1,3 0 13,5-16-13,-3-1 19,3 3-19,-3 3 2,-2 4 15,2 7-17,-1 0-8,1 5 6,1 16-25,-3 11 27,-3 7-35,-5 3-25,4-2 1,4-1-49,13-4-9,10-19-173</inkml:trace>
  <inkml:trace contextRef="#ctx0" brushRef="#br0" timeOffset="7462.1238">13794 174 746,'0'0'78,"0"0"-37,0 0-31,0 0-6,0 0 8,-106 168-3,68-73 26,7-4-27,11-4-1,9-6-3,11-6-4,0 0 0,25-9-2,21-9-22,22-18-34,19-19-12,13-20-11,4-8-85,-3-33-45</inkml:trace>
  <inkml:trace contextRef="#ctx0" brushRef="#br0" timeOffset="8023.8171">14323 372 315,'0'0'289,"0"0"-140,0 0-84,0 0-19,0 0-46,0 0 0,-37 65 5,37 11 10,0 3-9,8 2 0,0-10-1,-4-5-10,-2-8 5,-2-16-43,0-17 12,0-13-13,0-12-7,-8 0 47,-2-31-5,-4-15-31,11-12 17,-4-10 14,7-7 9,0-4 7,0-12 16,7 7 4,4 11-19,-5 22 45,4 25-3,0 16-33,8 10-10,6 0-7,10 27 0,2 7-3,-1 9-3,-5-4 2,-11 0-5,-1-3-25,-9-7 10,-3 0 11,-2-9 9,-4 3 0,-4 0 4,-19-2-3,-8-1 2,6-1-1,11-3-2,10 2 4,4 1-6,0-3 1,11 2-7,13-4 9,6-2-2,6 0 5,-12-2 9,0 3-4,-10 1 5,-11-2-8,-3 8 2,-15 1-2,-33 5 4,-22 2-6,-10 4-19,1-6-22,18-2-26,22-7-43,22-14-87</inkml:trace>
  <inkml:trace contextRef="#ctx0" brushRef="#br0" timeOffset="8405.8887">14830 603 657,'0'0'93,"0"0"-33,0 0-31,0 0 15,0 0-21,0 0-19,35 45 7,-23-4-5,-1 8-5,-7 6 1,0 3 8,1-6-9,-1-3-1,6-11 2,-4-12 0,1-12-1,-1-7-1,-6-7 5,0 0-2,0-21 50,-6-16-47,-10-14-3,-2-9 2,7-8-4,7-6-1,4-7 0,2-4-1,25-6-5,7 7 6,1 13 0,5 23-8,5 26 7,8 22-1,14 0-1,4 36-56,0 19-6,-8 3-118,-23 2-116</inkml:trace>
  <inkml:trace contextRef="#ctx0" brushRef="#br0" timeOffset="8864.6433">14977 778 622,'0'0'49,"0"0"-26,0 0-22,0 0 62,0 0-43,191-63-20,-85 36-9,4 1-78,0-3-63,-10-1 26,-13-1 91,-18 0-91,-28 3 60,-26 6 64,-15 0 92,0 4 97,-4-2-89,-15 4-3,2 8-28,-5-1-14,1 6 18,6 3-60,-2 0-6,3 8-7,-2 22-3,1 10-2,-6 8 5,8 0 0,2-4-1,8-2 1,3-1 0,3-6 0,21 2 5,2-7-8,9-2 6,0 0 1,1 0 11,-4 0-6,-13-6-5,-7-2-4,-12-7 5,-2 1-1,-39 1-4,-24 4-2,-16-2-16,0-1-39,9-7-16,24-9-57,27-13-157</inkml:trace>
  <inkml:trace contextRef="#ctx0" brushRef="#br0" timeOffset="9090.0353">15878 55 818,'0'0'0,"0"0"34,0 0-34,0 0 66,105 161-9,-39-76 0,3 9-45,1 8 4,-15-5-16,-27 3 2,-28 4-8,-23 7-20,-58 5-22,-28 4-25,-23-8-136,-11-20-472</inkml:trace>
  <inkml:trace contextRef="#ctx0" brushRef="#br0" timeOffset="10260.0475">4814 2384 528,'0'0'116,"0"0"-59,0 0 18,0 0-54,0 0-4,0 0-17,-20 28 2,31 4 33,2 3-30,-6-4-4,0 0 5,-5-6-1,-2-4-5,0-11 0,0-5 0,0-5 0,0 0 1,0 0 10,0-12-1,0-14-10,3-18-1,12-9-7,7-8-17,12 1 25,-1 12-13,6 14-6,-4 22 16,-6 12-9,0 4-5,-3 32-8,-6 10 15,-1 2 7,-7-2 3,-7-4 0,-3-10-1,-2-12 4,0-5-6,0-15 3,0 0 0,0 0 23,0-2 13,0-14-31,0-6-2,0-9-3,0 1-8,14 2-1,3 0-22,4 7 23,-1 9-16,-1 12 8,0 0 13,1 12-30,-6 25 15,-6 9 11,-3 4-5,-5-2-18,0 0-47,2-8 8,5-8-54,8-9-76</inkml:trace>
  <inkml:trace contextRef="#ctx0" brushRef="#br0" timeOffset="10866.5242">5817 2398 512,'0'0'82,"0"0"-63,0 0 5,0 0 34,0 0 20,0 0-34,4-54-17,-16 54-7,-9 0-18,-6 4-4,-11 24-1,-6 10 3,2 3 4,6-2-4,11-5 0,17-2 0,8-5-2,0-4 1,4-6-10,19-12-6,1-5 2,10 0-13,-1-3 28,0-21-2,-2-5 1,-10-5 1,-6 2 3,-6 3 3,-4 6 31,-3 9-16,-2 8 4,0 3-4,0 3-21,0 0-7,4 17-13,1 10 20,5 7 0,4-1 0,4 4-17,2-7-18,3-7-25,3-8-6,2-11-17,6-4-10,-2-4 43,-4-23 26,-5-5 24,-9-5 6,-6-5 11,-4-1 21,-1 3 20,1 8 1,-1 10 2,1 9-14,-1 13 1,-1 0-48,4 17-11,3 19 11,-1 8 7,6 4-7,-5-1-8,5-5-33,-3-8-30,-1-10-38,0-16-60,-8-8-75</inkml:trace>
  <inkml:trace contextRef="#ctx0" brushRef="#br0" timeOffset="11018.1998">6043 2184 379,'0'0'71,"0"0"-71,0 0-22,0 0-8,0 0-34,141-4-37,-105 23 2,-5 6 0</inkml:trace>
  <inkml:trace contextRef="#ctx0" brushRef="#br0" timeOffset="11354.6035">6363 2344 78,'0'0'140,"0"0"-5,0 0-33,0 0-30,79 116 14,-66-90-49,-3 1 19,-2-3-28,-5-2-13,0-8 8,-3-2-19,0-2 1,0-4-2,0-2 1,0-3 8,0-1-8,0 0 5,-3 0 31,0-9-21,1-15-7,0-10-12,2-4-6,0-1 6,7 12 0,9 6 1,3 16-11,-5 5 10,9 0-5,-2 26-7,-1 6 4,-3 3 2,-3 0 6,-3-6-18,-7-3 3,-3-5-46,3-10 7,-2-4-43,4-7-18,6 0-24,3-25-18</inkml:trace>
  <inkml:trace contextRef="#ctx0" brushRef="#br0" timeOffset="11541.8287">6809 2280 69,'0'0'103,"23"-137"8,-21 89 4,-2 13 34,0 24-11,0 8-22,0 3-80,0 14-31,7 18-5,1 11 18,0 6-6,5-2-2,2 6-3,1-1-8,-1 1 1,-3 2-51,-6-5-48,-6-7-101,0-14-80</inkml:trace>
  <inkml:trace contextRef="#ctx0" brushRef="#br0" timeOffset="12096.0379">6805 2305 450,'0'0'86,"0"0"-67,0 0-18,0 0-1,136-9-12,-72 9-16,15 0-18,14 0-55,14 0-92,0 0 171,-5 0 10,-23 0-26,-26 0 38,-24 0 62,-20 0-31,-9 0 77,0 0 42,-23 0-51,-8-4-59,-6 0 7,-5 4-3,-6 0-14,-1 0 3,-2 5-16,2 16 4,3 9-6,5 6-11,8 5 12,10 5-9,8-3-7,11-9 6,4-4-6,0-5 0,7-11-1,19-6 1,3-8-4,9 0 4,0-15 1,12-13 15,-5-9-14,-4-2 2,-8-3 5,-4 3-6,-6 12-1,-10 7 1,-7 12-2,-5 5 8,-1 3-9,0 0-8,0 21 8,0 4 0,0 6 3,0 1-3,6-3-4,3-2 0,0-7-67,2-4-54,0-6-46,3-8-150</inkml:trace>
  <inkml:trace contextRef="#ctx0" brushRef="#br0" timeOffset="12263.4841">7699 2346 404,'0'0'57,"0"0"-23,0 0 17,0 0 2,0 0 5,0 0-58,101-18 7,-84 60 1,-6 6-8,-4 1-47,-7-3-62,0-11-45,-3-10-92</inkml:trace>
  <inkml:trace contextRef="#ctx0" brushRef="#br0" timeOffset="12411.8192">7783 2081 314,'0'0'0,"0"0"-40,0 0-80</inkml:trace>
  <inkml:trace contextRef="#ctx0" brushRef="#br0" timeOffset="12712.2468">7910 2326 233,'0'0'119,"0"0"-62,-9 114-8,9-84-5,0-7-22,0-6 8,0-4-21,3-10-3,-1-1 11,-2-2-17,4 0 46,-1-3 18,3-18-57,1-1 7,2-8-8,7 4-2,6 0 10,0 3-14,9 12 26,3 8 0,6 3-17,5 3 3,-5 23-12,-5 8 0,-10 7-1,-9 2-12,-14 2-20,-2-1-27,0 0-45,-12-7 1,-9-6-98</inkml:trace>
  <inkml:trace contextRef="#ctx0" brushRef="#br0" timeOffset="13919.4078">9524 2073 527,'0'0'68,"0"0"-28,0 0-15,0 0 3,-135 36 0,83 22 4,3 6 1,9 7-3,17-5-15,17-6-11,6-7 1,4-14-3,23-15-2,8-9 0,7-15 0,10-4 0,10-28 3,4-15 17,-6-8-11,-9-8-9,-21-6 0,-17 2-5,-13-3-26,-25-1 11,-29 11-20,-10 22 8,-15 26 27,-3 12-21,-5 34-10,5 18 0,10 10-6,23-1 34,24-7 2,25-6-10,8-11 9,32-14-13,13-9 15,8-14-7,2 0 12,5-5 10,-4-6 11,-8 9-7,-6 2 16,-13 0-28,-5 6 1,-8 13 8,-4 10-8,-2 0 22,-6-4-16,7-1-9,1-1 7,1-6-7,7-2-16,-6-6-9,3-2-49,-5-4 17,-4-3-52,-7 0 34,2 0 7,-7 0 26,-1-7 23,0-14 7,0-1 12,-1-8 12,0 1 64,5-2-12,5 3 30,-4 6-15,5 8-1,-1 8 2,-3 6-64,2 0-6,0 6-10,-2 20 0,2 6 16,-2 2-16,0 1 5,-1 0-5,2-9-20,-1-2-26,-1-10-13,4-9-19,-1-5-19,0 0-52,2-29-51</inkml:trace>
  <inkml:trace contextRef="#ctx0" brushRef="#br0" timeOffset="14487.9215">10118 2284 136,'0'0'115,"0"0"-17,0 0-90,0 0 6,0 0 4,0 0 3,70 67 22,-58-32-38,1 0 3,0-6-8,-1-9 1,0-4 2,3-6-1,2-10 0,1 0-1,2-8-2,0-13-1,-2-2-3,-5 0 5,1 4 6,-5-6-5,-2 4 0,1-4 10,-1-1-3,-4 5-3,-3-4 10,0 5-5,0 5 27,0 3 9,-14 8 9,-4 4-24,-6 0-29,-3 4 3,0 18-3,4 3 3,6 12 22,11 3-21,6-2-5,0 0 2,4-6-3,18-6-2,4-6-22,6-6-25,-3-8-5,2-6-17,0 0 18,2-22-16,4-6-10,-4-4 44,-4-2 23,-8 0 9,-4-2 3,-9-4 6,1 2 13,-4 5-1,-3 11 12,1 15 54,-3 7-13,0 0-39,2 0-23,0 0-9,0 0 0,2 4 4,1 6-4,-1 0 0,1 2-10,2-1-18,-7 0-42,2-6-138</inkml:trace>
  <inkml:trace contextRef="#ctx0" brushRef="#br0" timeOffset="15120.7127">10009 2268 392,'0'0'101,"0"0"-70,0 0-20,0 0-4,0 0 33,0 0 24,-8 114-43,8-78-9,0-6-7,16-6 3,0-8-3,-1-6-5,-1-7 2,-1-3-14,5 0 24,-1-17-8,8-9 8,-5-8-4,5-4-8,-5-2 0,0 1 0,0 8 3,-10 9 0,-3 10-3,-5 9 0,2 3-22,-4 10 7,0 21 13,0 13 2,0 4 6,0-2-6,0 0-55,0-6-33,13-12-61,5-16-136</inkml:trace>
  <inkml:trace contextRef="#ctx0" brushRef="#br0" timeOffset="15359.4045">10632 2300 92,'0'0'0</inkml:trace>
  <inkml:trace contextRef="#ctx0" brushRef="#br0" timeOffset="15965.3928">10632 2300 29,'0'0'76,"-35"-29"-24,32 26 38,3-1-1,-3 1-3,3 3-10,0 0 11,-1 0-35,-2 3-22,-3 21-25,4 12 13,0 3 31,2 7-28,0-5-6,0-5-2,13-4-7,5-9-6,-1-9 0,8-10-17,4-4 2,2-7 14,4-19-30,2-7 30,-10-4-4,-6 2 5,-8-2 0,-5 4 3,-4-1 7,-4 5-2,2 7-4,-2 8 25,0 8-24,0 6 1,0 0-6,2 8-29,3 18 29,6 8 7,0 3-5,5 0 1,4-4 4,1-6-10,11-8 3,4-10-7,5-6 7,3-3 3,3-12-3,-6-17 0,2-9-10,-6-2 6,-12-3-2,-6-1 6,-15 1 6,-4-2-6,0 12 17,-9 7 16,-10 13-14,5 13 37,-4 0-49,-3 28-5,0 25 0,-2 9 1,10 6 5,10-6 7,3-6-13,18-12 3,22-12-5,12-13 0,11-19-1,17 0 3,7-23 0,0-9-2,-12-2-1,-19 4-46,-25 1-49,-26 8-26,-5 11-72,-27 3-212</inkml:trace>
  <inkml:trace contextRef="#ctx0" brushRef="#br0" timeOffset="22869.9794">12399 2194 330,'0'0'49,"0"0"-47,-109 136-1,90-89 8,9-3-4,10-10 19,0-7-21,25-11 1,7-1 3,9-15-4,2 0 8,-1-9-9,-8-16 0,-13-6 9,-10-3-7,-11 0 2,-6-6 7,-23 0-7,-8 1 27,-2 9-12,-1 14 2,8 13 14,7 3-29,7 0-5,11 18-3,7-1-8,0 7 6,27-3-16,20-3-16,13-11 24,18-7-16,7-5-4,-7-23 6,-14-9 2,-20 0 22,-16-4 5,-21-2 0,-7-3 34,0 0 20,-9 7 10,-7 11 3,3 5-32,1 9 8,6 14-22,3 0-26,3 33 0,0 31-3,3 20 3,15 15 2,-1 5 1,-1 3-5,-6-2 2,-7-2-5,-3-3 4,0-8-34,-8-13 17,-19-16 5,-9-14-5,-4-18 18,2-14 1,0-13 0,0-4 13,0-9-1,2-23 14,10-11 7,6-7-26,11-12-4,9-10-4,0-7-5,42 1 5,21 2 0,17 11-16,12 13-21,6 10-44,10 8-46,6 4-83</inkml:trace>
  <inkml:trace contextRef="#ctx0" brushRef="#br0" timeOffset="23237.8334">13530 2176 621,'0'0'11,"0"0"-11,0 0-21,0 0 21,0 0 21,25 122-4,-15-78 7,-1 0-20,-4-2 6,-5-6-7,0-10-1,0-8 6,0-10-8,0-6 9,-6-2 4,-2 0-9,2-4 4,-1-17-8,5-12 3,2-6-3,0 0 2,7-1-2,15 10 0,1 7-7,-2 16 6,4 7-8,-2 0-5,-1 16-2,-1 17-5,-2 13-7,-4 7 3,-5-1-30,-2-2-9,-1-8-76,-6-14-81</inkml:trace>
  <inkml:trace contextRef="#ctx0" brushRef="#br0" timeOffset="23792.0177">14078 2305 446,'0'0'57,"0"0"3,0 0 40,0 0-61,0 0-14,0 0-20,-100 11 2,82 29-8,5 4 4,9-6-3,4-2 0,0-6-7,2-11 3,13-8 4,8-11 0,6 0 2,0-6 4,4-21-5,-6-7-1,-9-5 3,-9-1 1,-9 0-3,0-1 0,-7 4-1,-11 9-15,-7 8 6,6 11 2,-2 9-10,5 0-1,6 2-40,7 17-39,3-4-20,6-5-90</inkml:trace>
  <inkml:trace contextRef="#ctx0" brushRef="#br0" timeOffset="24669.7682">14547 1859 500,'0'0'113,"0"0"-47,0 0 1,0 0-19,0 0-48,0 0 3,-27 88-3,27-18 11,4 2-8,7-2 0,3-3 0,-6-8-3,1 2 0,1-7 0,-8-4-6,0-10 6,-2-14-9,0-8 9,0-11-13,0-7 13,0 0 7,-4-11-2,-12-13 7,-1-3-11,-4-6 1,-4 1 6,1 0-5,-1 4-3,-1 4 0,4 8 0,1 7 3,4 9-3,-1 0 0,2 19-5,-4 8-2,8 10 6,10-4-3,2 1-4,6-3 6,20-4-4,3-8 6,7-5-2,4-5-9,0-9 8,3 0-3,-1 0-5,-1-23 9,5-3 1,-7-6 1,-3-2-1,-6 3 4,-2-4-3,-10 3 0,-4 4 1,-3 6 2,-7 8-2,-2 12 4,-2-1 27,0 3-16,0 0-13,0 11-3,-4 19 0,-9 2-2,6 6 2,4-6 0,3-2-1,0-6-3,19-8 4,13-6-6,9-10 5,8 0 1,6-17 0,-3-18 0,-3 0 7,-11-8-5,-11 3 0,-12-4-2,-8-4 0,-7 5 9,0 9-8,0 12 5,-5 10 7,-1 8 0,1 4-6,5 0-7,0 2-8,0 27-4,0 5 5,18 8 6,12 2-1,9-7 0,11 0 0,0-9 2,-2-2 0,-11-6 0,-14 0 0,-17-3 0,-6 0 0,-17 5-14,-28 7-11,-22 0-72,-11 0-62,5-9-20,19-15-71</inkml:trace>
  <inkml:trace contextRef="#ctx0" brushRef="#br0" timeOffset="25017.3387">16350 1708 610,'0'0'128,"0"0"-122,0 0-6,0 0 3,0 0 12,0 130 28,0-61-34,0 0-7,0 6 7,2-3-9,10-4-9,-4 0-29,-3-10-63,1-1-55,-6-13-8,0-12 4</inkml:trace>
  <inkml:trace contextRef="#ctx0" brushRef="#br0" timeOffset="25411.6241">16094 2344 160,'0'0'139,"0"0"-62,0 0 8,-68-117-20,68 103-35,2 2-6,31 5-23,15-3 3,14-5 10,13-1-13,-2 2 1,-4 2-2,-9 6 2,-17 6-5,-14 0 3,-14 0 0,-7 5 10,0 12-1,-4 7 40,-2 5-19,3 1-22,1-2 11,8 0-11,6-5-5,6-6 4,15-9-1,8-7-6,9-1 0,4-14 4,-8-14 5,-10-4-7,-19 1 5,-14-6 13,-11-2-14,0-5 13,-11 3-15,-14 10 1,-1 18-10,-8 13-6,-8 6 5,0 27-19,-1 6-38,14 3-23,20-10-45,9-16-119</inkml:trace>
  <inkml:trace contextRef="#ctx0" brushRef="#br0" timeOffset="25647.1826">17569 1883 695,'0'0'103,"0"0"-103,0 0 5,0 0-5,0 0 5,0 0 12,16 128-17,11-84 3,0-2 6,-1-1-9,-2-10-18,1-2-61,0-10-62,0-10 14,-2-9-107</inkml:trace>
  <inkml:trace contextRef="#ctx0" brushRef="#br0" timeOffset="25825.1171">17814 1910 423,'0'0'60,"0"0"-7,0 0 39,0 0-24,0 0-68,0 0 0,-42 61 0,28-5 11,4-2-6,5-5-5,5-10-24,0-10-48,11-12-65,20-17-30,3 0-83</inkml:trace>
  <inkml:trace contextRef="#ctx0" brushRef="#br0" timeOffset="25993.1044">18017 1910 369,'0'0'105,"0"0"-31,0 0-28,0 0-23,0 0-15,0 0-8,0 85 38,5-27-29,-3-5-6,4-6-3,4-9-48,-1-14-53,-1-9-10,0-15-104</inkml:trace>
  <inkml:trace contextRef="#ctx0" brushRef="#br0" timeOffset="26125.0519">18028 1694 250,'0'0'56,"0"0"-55,0 0-1,0 0-2,0 0-15,123-2-43,-78 32-37</inkml:trace>
  <inkml:trace contextRef="#ctx0" brushRef="#br0" timeOffset="26589.4286">18551 1856 173,'0'0'210,"0"0"-124,0 0 46,0 0-34,0 0-33,0 0 9,-41-32-39,34 32-24,-1 0-5,-2 2-6,1 14-1,1 6-2,1 3-5,7 3 3,0-3 5,0 9 0,0-5-4,13 0 4,8 0-9,-6-9 0,1-2-13,-10-1 19,-6-8-12,0 3-25,-6 4 36,-21 0-3,-2-3 3,9-3-7,9-5-2,9-5 6,2 0-56,8-14 38,26-19 18,10-10-3,7-6 10,-2 2-2,-6 7 4,-10 6-2,-15 16 10,-5 10 26,-3 5 7,-2 3-31,3 0-1,4 4-11,1 21 5,3 3-2,-4 4-2,-1 3 2,-1 4-3,-4-5-45,-7 0-41,-2-8-44,-8-13-323</inkml:trace>
  <inkml:trace contextRef="#ctx0" brushRef="#br0" timeOffset="26743.0457">18780 1574 421,'0'0'47,"0"0"-47,0 0-2,0 0-49,0 0-173</inkml:trace>
  <inkml:trace contextRef="#ctx0" brushRef="#br0" timeOffset="26967.6287">19334 1492 646,'0'0'107,"0"0"-62,0 0 41,0 0-54,0 0-32,0 0 0,-13 102 5,13-34 2,3 14 12,-3 9-13,0 6-3,0 8 5,0-11-8,0-8-7,-8-15-42,3-15-29,-3-16-41,4-20-113</inkml:trace>
  <inkml:trace contextRef="#ctx0" brushRef="#br0" timeOffset="27161.8616">19199 1871 526,'0'0'74,"0"0"-73,0 0 26,0 0 44,0 0-34,145-62-15,-103 51-8,7 4-11,9 3 6,9-1-9,6 0-21,-1-9-222</inkml:trace>
  <inkml:trace contextRef="#ctx0" brushRef="#br0" timeOffset="39907.4">5261 3381 548,'0'0'20,"0"0"-18,0 0-2,0 0-18,0 0 13,0 0 5,0 102 25,-13-32 12,-2 6-23,-1-4 1,3-7-2,9-11-9,4-8 7,0-8-10,1-8 2,27-4-1,8-6 4,10-7-11,16-7 5,10-6-27,13-7-12,9-25-12,1-10-10,1-4 41,-8-4-10,-12 3 26,-17 3 4,-19 9 4,-18 10 23,-12 4 14,-10 6 54,0 5-26,-10 6-44,-16 4-8,-15 0-14,-1 22-1,-6 6 8,3 4-7,9 3 0,9-2-3,13-2 0,12-5-1,2-4-2,0-6 1,29-7-3,11-6 5,10-3 0,8-4-2,-3-20 7,-8-6-5,-11-1 0,-16 4 2,-14 3 8,-6 6-6,0 4 11,0 7 0,-4 6-9,2 1-2,-1 0-1,1 0-3,2 8-7,0 13 1,0 9 6,5 1-1,13-7-4,7-2-17,0-13-34,4-2-13,1-6-2,-6-1 32,-6-1 10,-9-18 22,-6-5 4,-3 1 2,0-5 2,0-1 8,0 1 25,0 9 1,0 10 5,0 4 14,0 5-40,0 0-14,0 22-21,4 11 21,9 5 0,5-1 3,2-8-3,3-6 0,4-8 1,-4-15-3,2 0 4,0-7-1,-3-19 17,-4-4-10,-5-6-3,-4 3 8,-5 5-11,-4 9 30,0 11-16,0 8 5,0 5-21,3 35-21,4 23 21,2 13 0,1 10 6,6 5-7,0-4 1,-5 2 0,-6-9 3,-5-8 1,0-16-4,-27-14 0,-7-17 6,-1-14-1,-4-11-3,0 0-2,5-24 18,7-17-16,9-18-2,16-17 0,2-14 0,20-9-2,30 2 2,14 8-6,12 15 2,4 12-40,-2 16-36,-11 10-41,-18 18 12,-22 18-17,-25 0 24,-2 3 52,-2 15 50,-16 3 8,1-4 0,7 2 23,0-7 3,7-6 36,3-2-43,0-4-16,2 0 29,16 0 13,7-4 5,2-16-26,2-1-26,-10-2 13,-5 1 2,-5 0 10,-9 5 30,0-1-31,0 6 20,-11 0-33,-8 4-16,-1 8 17,-1 0-18,-2 0 6,0 12-2,0 20-3,7 8-2,2 6 1,9 4-5,5-2 2,0-7 3,15-5 0,13-8-1,3-10 1,5-11 0,4-7 0,3-3 3,3-27-3,-1-12 1,-5-8 2,-5-8 1,-8-2 2,-6 3-7,-8 7 1,-9 13 0,-4 14 28,0 15 7,0 8-18,4 2-17,1 27-16,2 9 13,2 11 1,-1 1 2,6-3 5,6-4-5,0-2-19,9-9-42,4-10-48,3-12-34,-5-10 17,-4 0-264</inkml:trace>
  <inkml:trace contextRef="#ctx0" brushRef="#br0" timeOffset="40403.148">7547 3655 117,'0'0'252,"0"0"-166,-11-118 5,7 102-5,2 8-4,2 8-41,0 0-41,0 12-7,2 18-1,11 7 8,-2 6 1,0-1 0,0-6 6,-2-3-4,3-9-3,-6-10 0,-1-9 2,1-2 1,-4-3-3,3 0 0,2-10 22,1-10-21,3-3 4,-1 5-5,-4 6 1,-1 6 0,-3 6-1,2 0 0,3 9-6,4 21-14,4 6 20,1 0-1,7-2 1,8-7 4,1-6-4,7-11 1,-3-10 9,-5 0-9,-2-24 4,-2-16 2,-8-13-2,-3-6 6,-11-4-5,-5-5 1,0 3 12,-5 14-19,-12 13 0,1 18-2,-1 18-2,0 2 4,2 24-18,4 17-18,6 5-19,5 1-22,0-10-25,13-5 10,14-15-60,0-14 15,4-3 51</inkml:trace>
  <inkml:trace contextRef="#ctx0" brushRef="#br0" timeOffset="40561.5229">8075 3597 84,'0'0'109,"0"0"64,0 0-48,0 0-6,0 0-52,0 0-59,41-10-8,-31 48 17,4 4 5,1 4-15,-1 0-5,-1 0 7,0-5-7,1-7 6,-3-5-8,-5-8-66,-6-13-92,0-8-113</inkml:trace>
  <inkml:trace contextRef="#ctx0" brushRef="#br0" timeOffset="40719.1492">8035 3345 433,'0'0'53,"0"0"-53,0 0 3,117-17-5,-66 20 2,-3 15-4,-1 0 3,0 4-57,-2-4-41,-2-7-97</inkml:trace>
  <inkml:trace contextRef="#ctx0" brushRef="#br0" timeOffset="41213.8434">8586 3427 112,'0'0'105,"0"0"68,0 0-45,0 0-30,0 0-2,0 0-25,-12-35-45,-3 35 7,0 0-31,-2 3 4,4 16-6,5 8 3,4 3-4,4 1 1,0 6 0,8-1 0,16 1 2,6 1-2,-1-7 0,-8 0 8,-1-5-9,-10-7 1,-6 2 0,-4-6-6,0-1 5,-7-1 1,-10-2 0,-8 1-21,0 1 19,10-3-9,4-4 11,11-3-7,0-3-13,9 0-13,24-12 31,18-27 2,16-7 5,9-19 1,9-10 21,-9-3-1,-18 3-24,-19 17 8,-22 20 1,-17 16 9,-5 14 23,-26 8-40,-17 4 1,-5 31-8,2 20 3,4 12 1,18-2 0,25 7 0,4-12-1,29-7 2,31-7-1,25-14 0,29-10-20,21-8 13,18-12-104,-9-2-106,-21 0-150</inkml:trace>
  <inkml:trace contextRef="#ctx0" brushRef="#br0" timeOffset="41969.9909">8403 5162 734,'0'0'12,"0"0"-12,0 0-19,-11 129 19,-8-48 2,-4-3 0,-2 6 21,-4-5-19,-2-5 15,-1-4-19,2-14 4,5-15 1,9-16 1,6-15-5,10-10 10,0 0-5,0-26 57,0-24-55,12-25-7,15-14 5,8-15-6,6-13 1,1 1-1,2 13 1,-1 27-2,-9 35 1,-5 30 0,-2 11-6,-1 26 1,10 30 0,-1 21 1,-1 11 8,-3 0-3,-5-5-1,2-4 0,-8-4-2,-11-9-5,-9-4-60,0-12-61,-37-10-64,-13-11-118</inkml:trace>
  <inkml:trace contextRef="#ctx0" brushRef="#br0" timeOffset="42138.9422">8273 5649 506,'0'0'56,"0"0"-55,0 0 2,136-63 3,-78 48 19,2 1-18,-1-1-7,-8 5 0,-9 3-48,-11 7-107,-12 0-142</inkml:trace>
  <inkml:trace contextRef="#ctx0" brushRef="#br0" timeOffset="43283.9398">8285 5891 199,'0'0'56,"0"0"-26,0 0 23,0 0 32,0 0-43,0 0-22,31 22 23,-67 24 5,-22 11-4,-24 9-13,-26 11-12,-24 10 12,-18 8-17,-20 3 3,-6 2-13,5 2-2,10-3 6,21-14-6,22-10-2,18-17 0,19-22-7,24-14-53,27-18-61,19-4-37</inkml:trace>
  <inkml:trace contextRef="#ctx0" brushRef="#br0" timeOffset="44017.9041">5674 7333 556,'0'0'75,"0"0"-75,0 0-1,0 0-1,0 0 2,0 0 11,16 141-9,-4-102 7,3 0-6,-6-1 4,-3-13-4,-1-4 3,-5-9-6,0-8 0,0-2 2,0-2 11,-5 0-7,-10-4 4,-3-22-1,1-11-8,5-18 21,10-19-1,2-9-20,14-10 14,19 10-15,13 11 6,6 19 5,6 19-6,2 22-5,2 12 0,-8 10-8,-10 30 6,-17 9 0,-16 5 2,-11 3 4,-9 0-2,-22-3-1,-7-6-1,3-8 0,6-10 0,11-12 0,11-6 0,7-6-2,0-2-7,22-1 5,12-3-4,8 1 8,5 1 0,2 2 0,-6 4 1,-14 6-2,-12 3 1,-13 5-2,-4 4-3,-8 8 5,-36 6 9,-24 8-7,-17 0 0,-19 0 4,-1-3-6,2-9 0,19-8-25,26-16-26,30-12-45,28-27-154</inkml:trace>
  <inkml:trace contextRef="#ctx0" brushRef="#br0" timeOffset="44685.5372">8504 6232 506,'0'0'32,"0"0"15,0 0-2,0 0-29,0 0-5,0 0-8,110 29 39,-27 17 8,29 0-21,26 1 19,20 2-22,14-8-17,2-2 9,-7-5-11,-11-5-6,-24 0-1,-30-7 2,-33-6 0,-33-5-2,-21-8 0,-15-1 15,0-2-9,0 0 32,0 0-31,-4 0 5,-2 2-24,1 10 8,2 10-69,3 10-47,0-4-125,16-1-157</inkml:trace>
  <inkml:trace contextRef="#ctx0" brushRef="#br0" timeOffset="45000.1951">10720 7106 400,'0'0'22,"0"0"-8,0 0 57,0 0 1,0 0-43,-159-3-5,89 49 4,-10 16 29,-4 9-17,12 1-8,24-6 33,29-16-50,19-13-11,34-8-3,38-19-1,24-10 22,35-25-12,20-26-6,5-4-4,-9 3-30,-35 12-100,-39 16-65,-41 12-52</inkml:trace>
  <inkml:trace contextRef="#ctx0" brushRef="#br0" timeOffset="45847.3193">5184 8161 489,'0'0'30,"0"0"-30,0 0-6,0 0 0,0 0 6,0 0 9,-7 125 21,-46-46 14,-18 20-3,-23 9-9,-6 6-8,-10 1-10,5-1 0,9-5-2,9-7-9,10-13-1,12-8 2,13-14-1,17-14-6,9-11-53,9-19-126,9-19-144</inkml:trace>
  <inkml:trace contextRef="#ctx0" brushRef="#br0" timeOffset="51878.4552">5743 8168 337,'0'0'32,"0"0"-17,0 0-8,0 0 10,0 0 31,0 0-22,-60-41 8,59 38-19,-5 3-6,6 0 9,-2 0-10,2 0 1,0 0 15,0-2-23,0 2 14,0 0 2,0-3-4,0 3 28,0 0-6,0 0-3,0-2 1,0 2-23,0 0 8,0 0-13,0 0-3,0 0-4,0 0 0,2 2-11,27 24 12,27 14-2,23 22 3,27 14 14,19 15-4,14 6 8,3 9-15,-4 1-2,-8 2 8,-15-7-4,-9-5-8,-17-15 5,-22-20-2,-23-20 2,-22-20 0,-15-13-2,-7-4 9,0-5-3,0 0 19,0 0 19,0-5-42,-9-4 0,0 4-2,5 0-11,4 1-52,0-2-164,0-4-387</inkml:trace>
  <inkml:trace contextRef="#ctx0" brushRef="#br0" timeOffset="52786.8229">3524 9992 753,'0'0'0,"0"0"-5,0 0-5,0 116 10,-3-49-1,3 1 2,0-2 0,0 2-1,0-8-23,3-12-90,-3-14-18,0-22-24,0-12 2,0-18 21</inkml:trace>
  <inkml:trace contextRef="#ctx0" brushRef="#br0" timeOffset="53023.5966">3390 10080 103,'0'0'86,"-25"-148"57,25 106-8,0 24-16,9 11-97,27 7-19,24 0 11,22 4-1,15 17 12,7 8-13,1 5-10,-9 7 3,-11 3-5,-23-4 0,-22 2-3,-27 2 3,-13 9 5,-51 9 6,-38 12 1,-23 5 10,-12-4-21,10-9-2,22-11-32,36-17-53,34-15-54,22-23-174</inkml:trace>
  <inkml:trace contextRef="#ctx0" brushRef="#br0" timeOffset="53533.8418">7030 9951 672,'0'0'13,"0"0"24,0 0-21,0 0-14,0 0-2,0 0 10,-15 67-10,15-7 31,2 9-23,-1 1 11,2-5-13,-3 2-2,0-11 5,0-6-6,7-8-3,3-10 0,15-10 1,13-9 6,22-12-6,21-1-1,16-23-26,13-24-95,-9-13-130</inkml:trace>
  <inkml:trace contextRef="#ctx0" brushRef="#br0" timeOffset="53693.98">7121 10224 518,'0'0'6,"0"0"-6,0 0-15,0 0 15,118-43-11,-28 12-78,-5-6-128</inkml:trace>
  <inkml:trace contextRef="#ctx0" brushRef="#br0" timeOffset="53857.5858">6972 9900 377,'0'0'30,"0"0"15,0 0 38,0 0-2,0 0-80,100-125 9,43 92-7,24-8-3,14-1-19,-10-4-122,-17-1-69</inkml:trace>
  <inkml:trace contextRef="#ctx0" brushRef="#br0" timeOffset="54308.9756">11160 7758 556,'0'0'34,"0"0"-15,0 0 7,0 0-22,0 0 1,0 0-5,-120 170 11,83-85-7,1 12 2,-5 12-5,1 4 3,-4 3 5,-1-4-9,7-15-22,5-15-133,13-24-277</inkml:trace>
  <inkml:trace contextRef="#ctx0" brushRef="#br0" timeOffset="54907.961">10205 9394 631,'0'0'17,"0"0"-17,0 0-2,0 0 2,-21 105 4,19-49 13,2 8 3,0-1 5,0 4-21,0-5-4,-2-1 0,-5-1 8,-2 0-6,-2-4-2,-3-6 0,-1-4 5,-1-1-2,-2-3-3,3-3 0,2-4 4,6-14-6,5-7 2,-1-5 0,3-7 2,0-2 2,0 0-4,0 0 52,0 0-19,0 0 11,0 0-35,0 0-7,0 0 16,0 0-15,0 0-3,-2-8 0,-5-10 2,5-5-14,-2-4-4,2-8-55,2-7 3,0-7-27,0-10-4,0-5 23,0-2 6,0 6 62,-3 7 8,-3 13 11,2 14 40,1 10 11,3 11 31,0 2-34,0 3-56,20-1 3,20 1-1,20-3-4,12 2-1,1 1-2,-5 0-105,-20 0-78,-23 15-189</inkml:trace>
  <inkml:trace contextRef="#ctx0" brushRef="#br0" timeOffset="55053.4915">9959 10127 454,'0'0'53,"0"0"-49,0 0 3,214-58 13,-93 13-14,10-1 5,12-2-22,-9-1-59,-8 1-238</inkml:trace>
  <inkml:trace contextRef="#ctx0" brushRef="#br0" timeOffset="55507.4546">11042 7867 541,'0'0'22,"0"0"19,0 0-41,0 0 0,0 0 2,0 0 51,214 90 24,-82-34-40,18 9-14,-2 8-13,-9 11-2,-21 3-8,-18 1 0,-19-10 2,-17-9 2,-17-11-4,-15-10 0,-17-6-1,-9-3-53,-6-1-10,0-1-42,-2-5-89</inkml:trace>
  <inkml:trace contextRef="#ctx0" brushRef="#br0" timeOffset="56077.5722">12830 9551 475,'0'0'7,"0"0"12,-114-43 4,70 43 8,-9 0 27,4 17-22,2 17 5,2 8-7,13 6-33,9 4 11,11 3-12,12-4 8,0 2-7,20-3 1,18-10 2,20-10 5,13-16-2,7-14-3,3 0-1,-14-26-1,-14-3 0,-19-8 5,-19 7-7,-11 4 8,-4-1-6,0 11-2,-17 0 0,-4 8 0,4 6 0,8 0 1,3 2-1,6-1 0,0 1-11,0 0 2,19 0 5,8 3 4,5 9 20,-3 6-19,-5 8 5,0 10-6,-8 13 4,-6 5-6,-3 2 2,-5-4 0,-2 4 8,0-2-8,0-8-77,0-12-137</inkml:trace>
  <inkml:trace contextRef="#ctx0" brushRef="#br0" timeOffset="56737.658">11439 7606 358,'0'0'216,"0"0"-216,0 0 7,0 0-7,159 68 43,-44-36 25,30 6-12,25 6-25,19 7-2,17 7-16,5 2-10,8 3 3,-5-2-2,-9-1-4,-16 2 0,-27-4 1,-21-4-1,-22-1 0,-15-14 0,-11-2 0,-12-1 1,-14-8-1,-16-2 0,-7 2-3,-5-4 1,-8 3-32,-9 0-45,-8 4-28,-14 3-30,0 1 14,0 2-99</inkml:trace>
  <inkml:trace contextRef="#ctx0" brushRef="#br0" timeOffset="57043.4539">14549 9381 509,'0'0'73,"0"0"-42,0 0 19,0 0 28,0 0-38,0 0 4,4 21-44,0 9 2,1 12 1,-1 11 0,-4 3-3,0 0 0,0 4 10,0 2-10,0 2 0,0-1-16,-4-7-28,-9-15-72,-3-12-31,0-17-35,5-12-89</inkml:trace>
  <inkml:trace contextRef="#ctx0" brushRef="#br0" timeOffset="57343.8527">14620 9685 91,'0'0'304,"0"0"-231,0 0-14,114-46-42,-76 43 14,-3-2 1,-2-2-30,-6 5 32,-6-10-24,-4 1 0,-3-5 41,-1-6-26,-1-4 8,-7-3-7,3-3-15,-4 2 28,0 2-26,-1 9 3,-3 8 36,0 7-23,0 4 4,3 0-33,-3 20-16,6 22 13,0 17 2,10 9 2,0 6 8,-2 7-9,-12 8-36,-2-6-159,-19-7-370</inkml:trace>
  <inkml:trace contextRef="#ctx0" brushRef="#br0" timeOffset="58071.8033">6793 11099 473,'0'0'71,"0"0"-50,0 0-10,0 0 33,0 0-7,0 0-24,10 11 17,-49 42 7,-8 15 2,-12 2-19,1 5-16,6 0 16,6 3-20,7-6 4,4 0-2,6-6-2,9-11-33,11-6-73,9-15-85,0-13-64</inkml:trace>
  <inkml:trace contextRef="#ctx0" brushRef="#br0" timeOffset="58471.0161">5779 12400 513,'0'0'55,"0"0"-55,0 0 1,0 0-1,0 0 30,0 0 21,164 2-9,-93-2-41,-2 0 5,-11-5-6,-15-2-18,-13 5-5,-14 0-40,-14 1 15,-2 1 39,-2-2-3,-23 2 11,-6 0-4,1 0 5,6 0 14,9 0 13,3 0 13,8 0 0,2 0-39,-1 17-1,3 13 0,0 8 0,0 7 3,0 6-3,3 6 0,-3 2-42,0 0-120,-16-7-150</inkml:trace>
  <inkml:trace contextRef="#ctx0" brushRef="#br0" timeOffset="58629.4929">5867 12891 342,'0'0'138,"0"0"-50,0 0 11,0 0-35,0 0-47,0 0-16,50-40 14,17 28-15,23-2 4,12-6 1,12-6-5,7-2-11,-7-6-124,-4-12-124</inkml:trace>
  <inkml:trace contextRef="#ctx0" brushRef="#br0" timeOffset="58993.6181">7005 11083 585,'0'0'25,"0"0"4,0 0 38,0 0-2,0 0-38,0 0-11,4-19-16,30 40 0,24 16 14,31 12 30,20 6-14,16 6-10,10 3-16,2 1-3,-3 4-1,-4 1 1,-17-4-3,-14-3-33,-22-8-87,-28-9-167</inkml:trace>
  <inkml:trace contextRef="#ctx0" brushRef="#br0" timeOffset="59443.7126">7913 12298 616,'0'0'15,"0"0"-8,0 0-7,0 0 65,116 7 1,-48-7-15,15-7-7,10-7-43,6-3 5,-10 4-6,-13 1 0,-16 2 0,-23 8-20,-16 2 15,-21 0-57,-2 8-32,-34 14 92,-17 2 2,-5 2-16,2-4 15,9-3 2,16-4 0,11-1-1,8-2 6,8 0-5,4 2 0,0 2 2,0 5 8,0 7 12,14 0-3,-3 6 6,0 0-17,-7 0 9,-4 0-11,0-1-3,-23-6 12,-23 1-14,-23-2 8,-18-3-10,-17-6 0,-4-9-34,10-8-81,24-10-171</inkml:trace>
  <inkml:trace contextRef="#ctx0" brushRef="#br0" timeOffset="61769.5457">10255 9687 245,'0'0'124,"0"0"-71,0 0-20,0 0 41,0 0 21,0 0-33,0 0-30,8-7-25,15-8 13,6 3-19,6-2 9,5 4-5,-3 0 1,1 1-9,-5 4 3,-2 3 0,-6 2-4,-7 0 4,-7 0-15,-7 0-15,-4 0-39,0 4 30,0-1 7,-4 6-32,-13-6 31,-8 2 0,-6 1 4,-6-3 19,-5 2-7,-9-1 15,-4-2-2,-3-2 4,6 2 7,15-2 0,9 0 19,15 0 21,6 0-17,5 0 21,2 0 6,0 0-30,0 0 8,0 0-35,0 0 5,0 12-9,2 21 11,3 4 1,-5 16-1,0 0-6,0 0 15,0-4-16,0-8 0,0-3 8,0-1-4,0 6-8,0 1-18,-7-8-129,-15-7-43</inkml:trace>
  <inkml:trace contextRef="#ctx0" brushRef="#br0" timeOffset="62691.5335">12877 9249 437,'-137'0'25,"2"29"-22,11 27 27,20 23 47,33 16-35,23 16-5,28 13-29,20 7-2,0-1 2,19-7-2,30-17-6,16-16 0,20-18 0,17-18 7,12-24-6,6-20 4,-1-10 6,-5-13-11,-6-22 0,-10-11 7,-15-10-7,-17-15 23,-16-11-17,-19-15 8,-14-20-2,-17-8-5,-5 4-6,-36 12-1,-19 29-5,-25 33 4,-22 38-20,-15 9-110,-6 25-245</inkml:trace>
  <inkml:trace contextRef="#ctx0" brushRef="#br0" timeOffset="63302.9056">12313 9150 154,'0'0'38,"0"0"-38</inkml:trace>
  <inkml:trace contextRef="#ctx0" brushRef="#br0" timeOffset="69452.2407">15329 5518 135,'0'0'69,"0"0"4,0 0 8,0 0-16,0 0 1,0 0-21,0 0 18,0 0-17,-39-94-3,39 94-5,0 0-28,0 0-10,0 17-19,0 21 19,0 20-1,0 5 5,0 3-3,0 6-1,-1-1-2,-1 1-26,-7-4-73,-3-6-46,-7-16-64</inkml:trace>
  <inkml:trace contextRef="#ctx0" brushRef="#br0" timeOffset="69761.7361">14952 5704 238,'0'0'77,"0"0"-48,0 0 28,0 0-2,0 0-20,0 0-8,147-72-20,-57 55 15,5 2 5,1 7-22,-9 4 3,-16 4-8,-21 0 1,-19 0-3,-19 0 2,-12 7-42,0 8-6,-1 6-14,-21 2 10,-5 1-76,0-5-31</inkml:trace>
  <inkml:trace contextRef="#ctx0" brushRef="#br0" timeOffset="70073.7677">15683 5715 304,'0'0'93,"0"0"-50,0 0 2,0 0-45,0 0 0,0 0 4,0 64-2,0-30 15,0-5-17,7-2 5,-6-7 0,-1-6 2,3-8-7,-3-3 3,0-3 1,0 0 38,0-3 7,0-13-37,0-3-10,0-6-2,0-5 0,12-5-3,10 4-25,10 4 5,5 12-36,1 13-16,5 2-34,-8 0-65</inkml:trace>
  <inkml:trace contextRef="#ctx0" brushRef="#br0" timeOffset="70455.4354">16167 5849 149,'0'0'49,"0"0"-14,0 0 25,0 0-29,0 0 34,21-118-14,-25 104-42,-17 4 21,-9 6-24,0 4 10,-6 0 7,2 16-22,6 12-1,-1 2 0,6 2 6,10-2-13,4-2 7,9-6 0,0-6-2,0-4 1,6-8 1,15-2-2,1-2 10,7 0 11,2-14-16,5-9 3,-1 4 6,-6-3-9,-6 5-3,-8 2 0,-10 7 9,-5 6-14,0 2 5,0 0-36,0 8-2,0 12-1,0 3 4,1 0-60,11-5-45</inkml:trace>
  <inkml:trace contextRef="#ctx0" brushRef="#br0" timeOffset="71445.2619">16321 5749 336,'0'0'71,"0"0"-57,0 0-11,0 0-3,0 0 0,0 0 22,-4 110-19,24-86-3,-3-7 0,-1-8 12,-9-2-13,-3-7 2,-2 0 12,-2 0 92,0 0-28,0-9-49,0-7-28,1-4 5,12-4-24,7-2 16,9 1-51,4-1-24,2 5-27,2 10 19,-6 2-4,-4 9-3,-1 0 64,-10 0 1,-2 6 25,-1 6 1,-7-2 4,-1-4 11,-1 1 18,1-4 3,0-1 13,1-2 35,7 0-28,9 0-19,10-2-32,1-6 0,-2 0-3,-6 1 3,-14 0-6,-4 2 3,-7 2 0,0-3 32,-2-1-32,-23 0 24,1 3 5,-3 2-19,0 2 32,2 0-22,4 0-20,7 15 2,1 10-2,8 3-3,5 0 0,0-2-2,0-8-5,20-4 10,2-3 0,5-8-5,4-3 8,7 0-3,-2-8 0,0-14-1,-5-4-1,-3-4 2,-5 2 0,-3 3 4,-7 4 8,-5 8-12,-2 9 24,-6 3-15,4 1-4,-1 0-5,1 12 0,2 8-7,4-2 12,1 3-5,-1-2 0,7-3 0,-5-4-13,9-4 11,-1-8-12,2 0 6,3-4 1,-5-21 7,0-1 0,-2-3-3,-8 3 1,0 2 2,-8 6 0,-2 4 34,0 9-7,0 4 14,0 1-40,0 0-1,0 8-1,0 16-2,0 3 3,0 2-8,9 3 10,5-6-2,-1 0 0,0-2 2,-2-4-4,-4-3 2,-5 2-9,-2-4-47,-11 0 3,-24-1 24,-14-2-48,6-3-45,7-9 74,14 0 21,18 0-2,4-11-19</inkml:trace>
  <inkml:trace contextRef="#ctx0" brushRef="#br0" timeOffset="72032.1032">17599 5763 277,'0'0'68,"0"0"53,0 0-60,0 0 26,0 0-4,0 0-65,-26-30 4,11 30-22,-3 16 3,5 2-3,5-1 0,-3 0 0,10-7-10,1 2 11,0-7-2,0 0-19,0-5-19,18 0 39,9 0 1,4-8-1,-2-10-2,-5-2-32,-4 3 25,-4-3 9,-7 8-12,-3 3 12,-6 4 0,0 5 0,0 0-8,0 0-7,0 14 8,2 9 3,5-2 8,5 0-9,5-5 5,10-7 0,11-9 9,17 0-3,8-21-6,4-16 0,-4-12-27,-15-8 5,-9-3-8,-18-3 30,-14-2-9,-7-7 16,-15-4-7,-19-5 13,-5 5-4,0 18 65,10 24-3,7 24-14,6 10-42,6 23-15,-2 28 0,5 17-1,7 14 4,0 11 5,9 5-6,11 1 0,1-2 3,-2 2 1,2-11-12,-5-6-3,-12-7-90,-4-13-59,-12-16-60</inkml:trace>
  <inkml:trace contextRef="#ctx0" brushRef="#br0" timeOffset="72374.9074">15891 6264 414,'0'0'62,"0"0"-18,0 0-12,0 0-24,0 0 11,142-54 6,-16 35 43,29 4-67,24 1 21,6 6-22,0-1 0,-9 9 2,-16 0-2,-17 0-4,-20 0-3,-21 0-97,-26 0 0,-36 5-36,-29 1-62</inkml:trace>
  <inkml:trace contextRef="#ctx0" brushRef="#br0" timeOffset="72645.9362">15702 6374 516,'0'0'0,"0"0"-1,249-7-12,-67-14 26,37-6-2,18-4 39,-3 4-29,-16 4 21,-22 7-35,-37 6-5,-44 4 8,-37 3-5,-38 3-5,-26 0 0,-14 0-43,-9 0 27,-36 13 15,-21 3-103,-21 1-32</inkml:trace>
  <inkml:trace contextRef="#ctx0" brushRef="#br0" timeOffset="78822.363">6103 4632 160,'0'0'39,"0"0"-6,-22-104-26,28 87-7,25 8-42,11-1 18,10 7 6,-3-1-23,-5 2 28,-1 2-4,-7-3 17,-1-6-4,-1-4-6,-8-8-60</inkml:trace>
  <inkml:trace contextRef="#ctx0" brushRef="#br0" timeOffset="79239.11">5285 4359 280,'0'0'75,"0"0"-74,0 0 1,0 0-4,204-12 8,-77 4 17,25 2-10,22 1-7,11 0 4,7 5-7,-5 0-3,-10 0 0,-4 0 2,9 0-5,1 0 3,5 0-22,-1-2-26,-13 0-72,-23-1 17</inkml:trace>
  <inkml:trace contextRef="#ctx0" brushRef="#br0" timeOffset="79583.9037">6235 4425 132,'0'0'19,"0"0"28,0 0 32,0 0-74,0 0 12,149-32-15,-29 25 8,18 0 17,5 2-20,6 2-7,3 3 0,4 0 0,4 0 4,8-4-3,-4 0 0,-1-2-1,-11-2 0,-23 4-1,-31 4-16,-31 0-22,-27 0-14,-30 0 1,-10 4-25,-15 4 49</inkml:trace>
  <inkml:trace contextRef="#ctx0" brushRef="#br0" timeOffset="83622.8805">19031 5581 19,'0'0'48,"0"0"-2,0 0-8,0 0 4,0 0 40,0 0 3,31-114-25,-25 100-1,-4 7 10,-2 3 1,0 4-13,0 0-28,0 0-29,-10 32-18,-11 22 18,-16 18 32,-3 10-29,-4 3 12,4-3-13,0-6 9,2-6-7,0-8-4,4-9 0,3-11 4,5-14-3,8-12-1,7-9 0,6-7 13,5 0-1,0 0 21,0-25-15,0-8-16,22-18 5,7-11-7,11-12 0,6-10 8,4-6-12,6 1 4,0 7 0,-7 11-8,-7 19 8,-13 20 0,0 18-5,-4 14-4,4 4 1,6 36 5,-1 17 3,3 11-3,-7 4 4,-4 1-1,-6-3 0,-4-7 0,-7-7-1,-2-1 1,-5-5-39,-2-3-2,0-1-122,0-9-21,-25-9 6</inkml:trace>
  <inkml:trace contextRef="#ctx0" brushRef="#br0" timeOffset="83926.7861">18871 5975 340,'0'0'93,"0"0"-51,0 0 29,0 0-10,0 0 35,0 0-62,12-82-24,61 68-10,14-4 24,7-1-20,-10 5 25,-15-3-7,-17 5-5,-25 4 10,-16 1-17,-9 7-9,-2 0 31,0 0-23,0 0-12,-9 0 3,-11 0-55,-7 7 15,-4 13-87,1 0-39,10-4-37</inkml:trace>
  <inkml:trace contextRef="#ctx0" brushRef="#br0" timeOffset="96325.4777">19765 5661 68,'0'0'48,"0"0"-30,0 0 4,0 0-18,0 0 12,0 0 24,0 0-13,11-87 30,-15 73-2,-11 2-27,-6 1 32,1-1-30,1-2-12,-2-1 47,5-2-32,-1 5 8,-1-2 15,9 3-36,-3 1 20,10 4 7,0 1-37,-1 5 24,3 0-34,0 25 0,0 25-9,0 18 10,0 13-1,0 0 0,0 2 5,0-6-5,0-8 0,0-7 0,-6-7 3,2-11 0,0-8-5,-4-10 2,2-8-45,-1-8 32,-3-2-33,2-2-14,-3-4 21,1 0-87,3-2 30,4 0 13,3 0 10,0-7 9,0-10 2,16-3 3,3-3 35,-3-4-10</inkml:trace>
  <inkml:trace contextRef="#ctx0" brushRef="#br0" timeOffset="96843.7319">19597 5900 1,'0'0'2,"0"0"21,36-107 33,-22 72-21,-4 3 33,2 5-12,-7-1 28,-5 3-5,0 3-50,0 1 33,0 1-1,0 1-18,4 1 21,12 0-45,10-2 3,16 2 0,10-2-10,10 6-12,8 0 0,-1 6 7,-7 8-12,-4 0 6,-16 2-1,-17 22 0,-19 10-17,-6 9-22,-26 3 24,-21 2 15,-4-2 4,1-8-4,11-6 3,5-6 4,11-6-4,11-4-3,5-4 0,7-5-13,0 0 9,9 0 4,20 5 0,11-3 20,9 5-15,7-2-5,2 2 0,-5 0 0,-16 4 1,-14 0-1,-23 3 0,0 0-4,-38 5 16,-22 3-12,-13-1 0,-14-2 13,-7-5-19,1-1 6,12-11 0,23-6-1,26-1-24,29-2 20,3 0-1,33-7-130,27-17-27,19-3-75</inkml:trace>
  <inkml:trace contextRef="#ctx0" brushRef="#br0" timeOffset="97144.5027">21145 5424 383,'0'0'105,"0"0"-46,0 0-27,0 0 44,-192-29-36,89 92-18,-10 20 0,2 15-15,19-2-7,28 0 0,33-6 6,31-12-11,35-13 5,56-21 0,35-20 9,23-24-1,3 0-9,-1-26 1,-13-13-64,-18-3-15,-24-5-100</inkml:trace>
  <inkml:trace contextRef="#ctx0" brushRef="#br0" timeOffset="103317.7754">18528 6413 218,'0'0'27,"0"0"-25,0 0 7,129-32 22,-82 21-13,6 8-10,3 1-4,-2 2 6,-1 0-18,-4 0 12,2 0-4,-1 7 0,-5 7-19,-1-1-22,-11 1-14,-11-6-5,-10-1-3</inkml:trace>
  <inkml:trace contextRef="#ctx0" brushRef="#br0" timeOffset="103603.645">18331 6403 144,'0'0'37,"0"0"-20,0 0-2,135-33 0,-48 26 25,13 0-15,2 5-19,-3 1 6,-15 1-9,-12 0-3,-20 0 4,-11 0-4,-14 0 0,-16 5-7,-7 2-21,-4 0-11,0 2-20,-19-4 13,-18-5-93</inkml:trace>
  <inkml:trace contextRef="#ctx0" brushRef="#br0" timeOffset="103856.5085">18169 6363 186,'0'0'38,"0"0"-33,173-30 3,-65 16-6,10 4 42,2 3-25,-4 7-9,-5 0-5,-14 0-1,-20 0-7,-25 8 3,-23 2 0,-20 0-1,-9-2-52,-18 3 53,-29-2-9,-15 1-46,-11-6-76</inkml:trace>
  <inkml:trace contextRef="#ctx0" brushRef="#br0" timeOffset="104037.4439">18574 6358 142,'0'0'19,"123"-22"-18,-42 16 15,1 0 6,0 6-17,-1 0 0,-15 0-5,-12 6-19,-18 6-4,-23-1-33,-13 3-22</inkml:trace>
  <inkml:trace contextRef="#ctx0" brushRef="#br0" timeOffset="105417.358">19583 6350 130,'0'0'51,"0"0"-1,0 0-20,0 0-24,0 0 23,0 0-4,91-20-7,-38 12 5,9 2 5,4 0-26,-2 3 7,3 0-9,-7 1 1,-7 2-8,-10 0-13,-18 0-38,-13 0-15,-12 0-12,0 7-12</inkml:trace>
  <inkml:trace contextRef="#ctx0" brushRef="#br0" timeOffset="105694.884">19741 6367 93,'0'0'41,"0"0"0,0 0 32,0 0-2,0 0-57,0 0-5,31-17-9,14 12 2,10 2 3,3 2-5,-9-2 3,-7 3-3,-6 0 0,-14-2 0,-9 0 0,-10 2-19,-3 0-39,-16 0 52,-19 0-9,-17 8-31,-4 3-33,3-6-50</inkml:trace>
  <inkml:trace contextRef="#ctx0" brushRef="#br0" timeOffset="105791.0952">19741 6367 57,'44'-2'10,"-3"2"-1,9-7 4,4 3-4,4 4-9,-4 0 0,-8 0-75</inkml:trace>
  <inkml:trace contextRef="#ctx0" brushRef="#br0" timeOffset="114191.0594">21787 5717 13,'0'0'1,"0"0"2,0 0-3,0 0 3,0 0-1,0 0-1,0 0 0,-94-44 7,92 35-4,2 2 16,0 0-7,0-1-4,11 0-8,-4 1 9,-2-5 12,-1-3 30,-2 1-10,-2 1 28,0-3-11,0 0-31,0-5 26,4 3-22,-1-5 3,-1 2 18,2-3-35,1-1 39,-3 6-22,5-5-22,-7 6 43,0 6-23,0 4-4,0 4 15,0 4-44,2 0 0,-2 25-7,0 21 4,2 12 0,2 14 3,-4 2 0,3 0 2,-3 2 4,0-2-6,0 0 0,-11-5-24,-7-3 5,-2-8-57,0-15-5,-4-10 9,6-17-25,2-12 40,3-4-29,5-6-58</inkml:trace>
  <inkml:trace contextRef="#ctx0" brushRef="#br0" timeOffset="114504.9959">21693 5659 151,'0'0'104,"0"0"-4,0 0-54,-33-107 48,31 96-16,2 2-19,0 2 15,29 2-66,24-2 0,21 0 28,18 7-25,8 0 4,6 0-15,-8 26 12,-13 13-15,-18 5 3,-27 9 0,-29 3-8,-11 1 9,-39-3-1,-44-3 0,-21-5-5,-12-7-8,-5-3-2,16-7-1,20-8 12,25-4-42,24-7 2,21-4-9,15-2-64,6-4-32,41 0-25</inkml:trace>
  <inkml:trace contextRef="#ctx0" brushRef="#br0" timeOffset="114917.0177">22696 5542 237,'0'0'42,"0"0"11,0 0-40,0 0 105,0 0-6,0 0-63,58-84-7,-58 84-42,0 0-3,0 14-7,-5 14 10,-8 14 9,0 11 13,2 1-7,2 1 26,4 6-41,3-3 20,2-2-18,0-3 12,0-6-6,0-9-8,0-5 0,0-9 4,5-8 0,3-7-4,0-2 0,7-5 6,9-2-9,9 0 6,22 0 2,3 0-5,6 0 0,3 0-76,-3 0-20,-1-7-61,-12-10-65</inkml:trace>
  <inkml:trace contextRef="#ctx0" brushRef="#br0" timeOffset="115107.8931">22827 5869 280,'0'0'88,"0"0"-65,0 0 8,0 0 23,0 0-24,0 0-12,-10-27-8,88 27-4,11 0 14,-7 5-20,-8 2-26,-16-7-13,-22 0-72,-19 0-26,-17 0-34</inkml:trace>
  <inkml:trace contextRef="#ctx0" brushRef="#br0" timeOffset="115352.7777">22823 5639 279,'0'0'93,"0"0"-39,0 0-33,-11-114 48,43 81 4,7 5-51,11 5 13,1 3-18,-5 8-8,0 1 20,-2 5-23,3 4 26,2 2-32,2 0 3,-5 5-7,-5 6 0,-5 1-19,-7-2-32,-6 6-77,-6 0 28,-6-2-65,-6-6-20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9T06:03:43.9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12888 10629 1,'0'0'21,"0"0"45,0 0-7,0 0-11,0 0 0,0 0-3,0 0 4,-44-14-1,39 14-20,2 0-5,3 0 13,0 0-33,0 0 2,-2 0-3,0 0 5,2 0 11,0-1 4,0 1 2,0 0 10,0 0-24,0 0 11,0 0-21,7-3 5,14 2-7,9-1 2,6 2 0,2 0-6,-1 0 6,2 0-42,-6 0-22,-5 0-11,-4 0-29,-9 0-45,-4 3-32</inkml:trace>
  <inkml:trace contextRef="#ctx0" brushRef="#br0" timeOffset="353.9427">12834 10645 179,'0'0'71,"0"0"-45,0 0-26,0 0 11,0 0 1,0 0 60,65 5-34,-18-5 7,5 0-33,-4 0 5,-5-2 8,-10-3-24,-14 2 15,-4 1-16,-11 0 2,-4 2-4,0 0 5,2 0-3,-2 0 0,0 0-21,0 0-69,0 0-121</inkml:trace>
  <inkml:trace contextRef="#ctx0" brushRef="#br0" timeOffset="6951.3174">23521 5592 20,'0'0'48,"0"0"0,0 0-9,0 0 49,0 0-25,0 0-18,0-102 14,0 96-2,0 1-26,0 5 12,0 0-43,0 17-19,0 21 13,0 12 12,0 7-4,0 2 8,-2-1 0,-3 1-10,-1-7 0,-1-4 0,-2-6 10,-2-11-3,0-7-6,0-10-1,6-8 1,1-6-1,0 0 0,0 0 5,3-10-4,1-17-1,0-11-41,0-12 19,20-8-11,4-9 21,1-5-14,0-1 26,-6 0-7,2 7 13,1 10-6,-2 10 24,5 8-19,8 12 28,3 9-33,4 12 2,4 5-5,1 8 3,-7 26-6,-13 12-54,-21 12-139</inkml:trace>
  <inkml:trace contextRef="#ctx0" brushRef="#br0" timeOffset="7149.1976">23441 5845 251,'0'0'101,"0"0"-81,0 0 2,0 0-14,0 0-3,156-46 12,-96 38-17,11 1 0,0 2-5,6-1-90,-4-4-47,-3-8-23</inkml:trace>
  <inkml:trace contextRef="#ctx0" brushRef="#br0" timeOffset="7693.8607">24386 5337 208,'0'0'81,"0"0"-44,0 0 28,0 0-29,0 0 3,0 0 31,18-62-70,-47 87 0,-22 23-9,-21 16 18,-5 16-17,2 4 8,7 6 0,14-1 12,14-9-6,17-15-6,17-10 0,6-11 8,11-9-10,27-9 2,13-11 0,11-8 4,10-7 1,0 0-3,-2-20 9,-10-13 1,-19-3-12,-16 1 0,-20-3 7,-5 4 0,0 5-6,-32 7-1,-9 8 0,-9 9-5,2 5 4,8 0 1,14 0-3,12 0-8,12 7 10,2 3 1,5 2-11,24-3 2,9-2 9,10-3 6,-1-2-4,-2-2 7,-11 0-9,-10 0 0,-8 4 2,-9 2 2,2 6-4,2 6 0,-7 12-3,0 12 2,0 7 1,-1 9 0,-3 12 2,0 8-2,-11 7-22,-20 0-85,-5-6-121</inkml:trace>
  <inkml:trace contextRef="#ctx0" brushRef="#br0" timeOffset="7996.756">23876 6511 423,'0'0'57,"0"0"21,0 0-50,120-52-27,-31 38 48,20-1-23,9 6-25,0 2-2,1 6 1,-22 1-6,-20 0-23,-28 0-57,-32 12-41,-17 5-50,-32 0 35</inkml:trace>
  <inkml:trace contextRef="#ctx0" brushRef="#br0" timeOffset="8176.7369">23889 6573 118,'0'0'48,"0"0"-15,0 0 49,0 0 22,0 0-74,0 0 7,82-41-22,5 29 25,11-3-36,3 7-2,4 6 4,-3 2-6,-10 0-33,-14 0-69,-36 0-129</inkml:trace>
  <inkml:trace contextRef="#ctx0" brushRef="#br0" timeOffset="8364.6362">23900 6679 275,'0'0'88,"0"0"-86,0 0 21,0 0 9,214-46 53,-76 20-16,7 2-58,-11 6-1,-25 8-5,-33 4-5,-32 2-13,-25 2-58,-19 0-43,-2-2-3</inkml:trace>
  <inkml:trace contextRef="#ctx0" brushRef="#br0" timeOffset="13141.5308">18807 6392 302,'0'0'88,"0"0"-12,0 0-30,0 0 7,0 0 12,0 0-50,-29-54-9,25 54-6,4 3-13,0 14 5,0 2 8,0 3 0,9-3 0,2-2 5,4-3-6,5-4 1,7-4-12,4-6 12,13 0 6,14 0-5,11-20 11,7 2-5,0 0-7,-2 1 0,-5 6 5,-9 2-10,-4 5 5,-6 4 0,-5 0-3,0 0 6,0 14-3,-2 3 0,9 7 0,0 2-4,2-3 4,1 2 0,-2-7-2,3-8 9,-6-4-7,-2-6 0,4-8 8,-4-16-10,8-3 2,-2 2 0,-1 3 2,-2 4 0,-4 3-2,-7 7 0,1 8 1,-6 0-10,-1 0 9,1 16 0,-1 5-5,-1-3 9,-2 0-4,-4-6 0,2 0 1,-4-3-2,4 0 1,0-1 0,2-2-2,-2-6 5,3 0-3,3 0 0,-4 0 7,2-10-12,0-5 5,1-1 0,0 1 2,2-1-2,1 5 0,5 4-2,3 2 4,7 5-6,-4 0 4,2 10-1,-8 11-7,-5-1-3,6 1 11,-5-3-1,-2-3-7,-1-4 8,-3-11 0,6 0 0,-1-5 0,3-24 5,5 1-5,-1-2 0,4 2 9,-2 6-15,-3 7 6,-3 6 0,-5 8-10,-1 1 10,-5 0 0,0 10-4,2 9 6,0 6-5,5-4 3,6-2 0,5-6-4,9-4 9,6-7-5,0-2 0,1 0 6,-5-6-8,-9-11 2,-5 0 0,-8-1 0,-4 4 1,-6 1-1,-10 5 0,-1 5 8,-5 0-15,-4 3 7,1 0 0,-1 0-8,-1 0 8,8 0 0,6 0 0,17 6 3,23-2-7,12 0 4,23-4 0,-1 0 3,-9 0-2,-4-16-1,-25 2 0,-10-3 5,-10-2-7,-9 1 2,0 4 0,-9 4-11,0 2 10,-1 8 1,-2 0-1,1 0-18,4 0-7,-2 12-31,-3 12-24,2 1-76,-10-3-97</inkml:trace>
  <inkml:trace contextRef="#ctx0" brushRef="#br0" timeOffset="23341.5314">19556 7319 147,'0'0'210,"0"0"-148,0 0-46,0 0 12,0 0 49,0 0-44,0 0 14,-41-56-40,17 56 8,-14 7-22,-6 18 7,-10 8 0,0 6-3,6 0 6,7-4-3,10-5 0,13-6 1,10-2-10,8-1 9,0-3 0,10 0-4,20 0 11,9 0-7,11-6 0,0 2 7,0 0-10,-10-2 3,-9 3 0,-11-6-3,-7-1 6,-5 1-3,-8-2 0,0 7-2,-25 4-5,-15 4 7,-7 0 0,3-1 0,1-9-1,14-4 0,6-3-5,10-5-50,11 0 13,2-10-23,7-17-104,28-16-27</inkml:trace>
  <inkml:trace contextRef="#ctx0" brushRef="#br0" timeOffset="23553.7186">19757 7236 385,'0'0'62,"0"0"-28,0 0-34,0 0 0,0 0-5,0 0 9,53 55-4,-47-9 1,-6 6 7,0-2-16,0 1 1,0-5-31,-9-7-1,0-6-20,-4-10-15,0-9-16,3-14-9</inkml:trace>
  <inkml:trace contextRef="#ctx0" brushRef="#br0" timeOffset="23958.564">19691 7474 69,'0'0'61,"0"0"16,0 0-48,0 0-27,0 0 8,0 0-7,104-57 12,-61 49-15,0 2 3,-7 2 2,-10 2-3,-11 2-2,-5 0 1,-6 0 10,-4 10-11,0 15 10,0 1-8,0 1 19,0-1-18,0-4 5,0-3 3,7-1-2,9-6-8,0-4-1,3-8 0,-1 0 13,1 0-10,-2-3 35,-3-14 11,-4-7-40,1-2 21,-6-1-30,-5-1 0,0 4 4,0 6-4,-18 2-16,-9 8 2,-4 6-28,2 2 9,2 0-29,14 12-14,8 2-4,5-4 1,0 1-18</inkml:trace>
  <inkml:trace contextRef="#ctx0" brushRef="#br0" timeOffset="24228.6154">20153 7432 73,'0'0'87,"0"0"-6,0 0-29,0 0-25,0 0-26,0 0 21,86-9-18,-71 27 1,-7 2 18,-3 0-16,-3 1-7,-2-8 2,0-3 4,0-3-1,0-7-2,0 0 3,0 0 60,0 0-4,0 0-22,0-12-36,0-6 0,4-5-8,16 1-20,9 0-39,5 7 17,0 4-48,1 9-7,-6 2-28</inkml:trace>
  <inkml:trace contextRef="#ctx0" brushRef="#br0" timeOffset="25208.7708">20601 7452 62,'0'0'80,"0"0"-71,0 0 7,0 0 29,0 0 10,0 0-1,27-53-45,-27 43 25,0 2-16,-11 4-2,-5 2 8,-7 2-24,-5 0 0,1 4-2,-6 10 10,8 2-10,0 0 2,10 4 0,6 2 1,5-4 2,4 0-3,0-8 0,2 1 3,15-6-4,2-5 1,7 0 0,-1 0 5,0-8-3,-4-6-2,-3 0 0,-5 2 7,-5 2-10,-3 4 3,-2-1 0,0 6-2,1 1 2,0 0-6,-2 0 4,3 7-21,0 4 23,-1 4-4,3-3 4,4-4-3,0-3 4,7-3-1,4-2 2,3 0 7,2-4-15,2-14 6,0-3 0,-6-1-8,0-3-2,-5 1 10,-10 0-13,-3 6 18,-5 6-5,0 5 2,0 7 29,0 0-26,-13 0-5,-1 11 0,-1 7-4,1 6 10,6 2-12,1 2 6,5 2 0,2 4-1,0 3 9,4 3-8,15 3 11,0 2 0,-3-3-10,-6-1-1,-3-7 0,-4-7 0,-3-5 0,0-6 0,-11 2 2,-18-1-2,-2-8-2,-5-2-18,5-7 7,6 0-7,7-14 5,11-11 15,7-3-9,0-2-15,29-2 12,11 2 12,5-2-1,9 2-2,-1-3 3,4 0 0,0-4 1,-8 2 5,-9-6-6,-9 4 3,-10 0-1,-8 0 14,-11 2 11,-2 9-12,0 3 18,-2 12 9,-9 8-14,0 3-28,-3 0 0,-1 5-5,3 16-1,4 4 6,5 1-3,3 1 5,0-4-2,0 0 0,9-1 3,9-3-10,7 1 6,6-4-19,5 1-5,6-7-54,2-5-8,1-5-96</inkml:trace>
  <inkml:trace contextRef="#ctx0" brushRef="#br0" timeOffset="25465.6151">20196 7916 138,'0'0'59,"0"0"-52,0 0-7,122-34 50,-57 15 2,8 0-21,10 2-3,4 0-27,0 2-1,0 2 0,-12 6-68,-18 6-55</inkml:trace>
  <inkml:trace contextRef="#ctx0" brushRef="#br0" timeOffset="25684.4786">20124 8037 174,'0'0'89,"0"0"-59,0 0-30,0 0 6,0 0 27,151-34 36,-52 16-64,5-2 3,-4 2-8,-3 2-4,-21 3-3,-10 3-77,-25 5-81</inkml:trace>
  <inkml:trace contextRef="#ctx0" brushRef="#br0" timeOffset="25955.4003">20135 8095 211,'0'0'93,"0"0"-93,0 0 2,148-22 3,-53 0 39,5 3-17,-2 2 1,-15 8-23,-14 0 2,-22 5-6,-22 4 4,-17 0-5,-8 0 6,0 0-1,0 0 31,-4 0-35,-9 0-1,1 1 0,8 5-39,1 0-58,3-6-115</inkml:trace>
  <inkml:trace contextRef="#ctx0" brushRef="#br0" timeOffset="27451.8057">21631 7335 333,'0'0'91,"0"0"-66,0 0-25,0 0-8,0 0 8,0 0 0,6 120 8,-6-82-7,0-3-1,-2-10 0,-4-4 6,-1-12 1,5-5-7,0-4 11,2 0 7,0 0 80,-3 0-8,1-13-63,-1-15-16,3-3-6,0-3-5,3-3 0,13-4-6,6-2 3,3-4-7,1 1-5,3 8 11,-7 9-12,-1 18 4,-4 7-18,-3 4-44,-1 4 27,-11 19 22,-2 12 18,0 0 0,-19 6-1,-13-3 4,-2-8-1,3-6-30,7-7 33,2-5 2,8-4 0,5-7-5,7 3 7,2-4-2,0 0 0,0 4-2,0 2 2,9 8 0,14 0 0,5 2 28,3-2-19,3 4-2,3-5-3,2 1 7,1-1-15,-5 0 4,-8-1-65,-11-12-120</inkml:trace>
  <inkml:trace contextRef="#ctx0" brushRef="#br0" timeOffset="27811.6821">22065 7374 211,'0'0'100,"0"0"-100,0 0 0,0 0 2,118-21 6,-95 15-14,-7 1 6,-1-4 0,-8 1 4,-4-4-3,-3 1-1,0-2 1,0 5 15,-12 2-17,-13 4 1,-4 2 0,-2 0 4,0 2 1,0 16 0,8 2 24,5 4-26,9 2 2,9 0-5,0-2 5,23-4-10,12-8 5,15-2-2,6-8-2,4-2-52,0 0-5,-2 0-33,-7-13 12,-2-6 22</inkml:trace>
  <inkml:trace contextRef="#ctx0" brushRef="#br0" timeOffset="28171.6191">22556 7363 6,'0'0'73,"0"0"14,0 0 39,0 0-78,0 0-33,0 0-8,-113-42-1,81 61 17,8 10-16,3-3 4,8 2-11,8 1 7,5-7-15,0-4 8,3-4 0,17-9-1,4-5 7,7 0-6,3-5 0,-1-18-13,-2-7 7,-4-2-11,-11-6 17,-3-3 10,-5 4-9,-8 2 11,0 0 15,0 7-7,-4 8 27,-4 8-22,1 10 15,-3 2-32,-2 14-8,-3 23 0,-4 18-2,7 8 6,4 8-7,3-1 3,4 3 0,1-1 1,0-4 4,0-3-10,0-12-23,4-9-79,-2-17-59</inkml:trace>
  <inkml:trace contextRef="#ctx0" brushRef="#br0" timeOffset="28337.517">22729 7478 453,'0'0'15,"0"0"-15,0 0-27,0 0 7,0 0 8,0 0-32,30 15-32,5-15-124</inkml:trace>
  <inkml:trace contextRef="#ctx0" brushRef="#br0" timeOffset="28897.2368">23099 7287 428,'0'0'111,"0"0"-88,0 0-8,0 0-30,0 0 15,0 0 0,0 70 0,0-53 10,0-2-16,0-5 6,0-6 0,-2 2 2,0-6 4,2 0-6,0 0 27,0 0-19,0 0 39,0-9-47,0-5 3,0-3-11,12-1 8,5 2-2,0 4-2,2 5-33,-3 6 32,-3 1-16,-4 0-14,-2 10 28,-7 10-18,4 0 19,-4-2-2,0-2-4,0-8 8,0-4 2,0-2-3,0-2 1,0 0 8,0 0-3,0 0 56,0 0-47,2-4 6,9-12-16,3-2 6,11-4-9,6-3 3,-1 4 0,9 3-4,-6 4 8,-6 9-4,-6 5 0,-4 0-17,-6 17 15,-6 11-31,-5 4 3,0 2 17,-5 0-38,-13 0-47,-7-5-44</inkml:trace>
  <inkml:trace contextRef="#ctx0" brushRef="#br0" timeOffset="29791.5033">23542 7315 238,'0'0'77,"0"0"-75,0 0-4,0 0 1,0 0 1,144-19 3,-110 10 4,-5-1-6,-7 0 0,-10-1-1,-2 0 12,-10-1 0,0 3 26,0 6-6,-15-1-16,-8 4-15,-4 0-1,0 0 0,1 7 3,4 12-1,4 1-2,3 6 0,5-2 3,4-2-8,6 0 5,0-5 0,0-2-3,8-5 3,13-3-8,6-6-20,2-1-30,2 0 34,0-7-13,-2-7 22,-2-5 8,-6-1 9,2-4-2,-5-3 26,-1 6 23,1 3 2,-4 8-5,-3 3-30,-2 7 17,-5 0-33,1 0 0,-3 17 0,0 7-1,-2 6-3,0-1 4,0 0 0,0-3-2,0-8 4,0-8-2,0-4 1,0-3 11,0-3-14,0 0 2,0 0 0,0 0 25,0 0-25,0 0 0,0-7-1,5-1-3,2-2 4,1 0-15,1-1 6,-2 6-2,0-1 11,-5 5 0,2 1-9,-1 0-11,-2 0-1,4 0 14,-3 1-13,1 5 15,-3-1-6,2-2 8,-2-3-6,0 0 5,0 0 4,3 0 13,-3 0 1,5-3 7,5-8-21,4-1 0,7-2-5,8-2 12,0 2-7,-2 3 0,0 8 1,-9 3-9,-2 0 6,-3 2 2,-11 16-5,-2 2-6,0 4-1,0-2-3,-6 0-23,-3-2 9,-2 0-59,-3-3-50</inkml:trace>
  <inkml:trace contextRef="#ctx0" brushRef="#br0" timeOffset="30065.4663">24430 7249 275,'0'0'93,"0"0"-39,0 0-43,0 0 38,0 0-35,0 0-14,3-16-10,-8 36 10,-3 6-3,-3-2 6,1-2-3,6-2 0,-3-2-1,7-4-3,-2-5 4,2-6-15,0-3 9,0 0-45,0 0-18,0 0-27</inkml:trace>
  <inkml:trace contextRef="#ctx0" brushRef="#br0" timeOffset="30669.6131">23731 7328 81,'0'0'24,"0"0"-4,0 0 17,0 0 69,0 0-44,0 0-35,2-20-1,-2 20-26,-10 0 8,0 11-8,-6 10 4,1 6-3,1-1 17,1 1-12,9-6 2,2-1-8,2-3 4,0-7 5,2-3-7,13-5 1,5-2 16,7 0-15,0-9 12,9-9-16,-8-5 7,0-3-5,-9-4-2,-10 2 0,-9 2-1,0 4 1,-7 10-7,-24 5-13,-2 7-27,-5 0 18,5 7-23,10 9 2,8 4-49,12-6-3</inkml:trace>
  <inkml:trace contextRef="#ctx0" brushRef="#br0" timeOffset="30961.5651">23976 7337 75,'0'0'253,"0"0"-221,0 0-29,0 0-4,0 0 1,0 0-5,20 42-1,-20-21 12,0-1-6,0-5 18,0-1-15,0-6 9,0-1 0,0-4-11,0-3 46,0 0 14,0 0 22,0 0-21,0-18-60,7-2 3,19-6-5,14-2-25,6-2-21,9 1-53,-2 8-52,-8 5-109</inkml:trace>
  <inkml:trace contextRef="#ctx0" brushRef="#br0" timeOffset="31276.369">24320 7347 167,'0'0'119,"0"0"-78,0 0-26,0 0 20,0 0-6,0 0-28,133-58-1,-106 42 1,-7 0 8,-14 2-9,-6 4 4,0 1 29,-13 6 6,-18 3-34,-5 0-4,1 12 21,0 13-19,7 8 26,8-1-29,9-1 2,11-2 9,0-5-3,15-6-8,16-6 22,14-5-17,5-7 9,7 0-14,3 0-9,0 0 0,6 0-162,-9-11-245</inkml:trace>
  <inkml:trace contextRef="#ctx0" brushRef="#br0" timeOffset="36467.1928">17056 6978 323,'0'0'114,"0"0"-66,0 0-28,0 0-16,0 0 1,0 0-5,0 0 13,0 118-6,-4-50 15,-1 8-18,-1-1-4,2-4 16,0-5-10,-3-11-6,6-2 0,1-11 4,-2-12-10,0-10 6,2-10 0,0-6 5,0-4 2,0 0-7,0 0 16,0 0-14,-5-2 18,-1-17-20,-6-4 0,-5-2 4,-3 2 3,-3 2-7,-1 4 0,2 9 1,-1 4-12,6 4 11,-1 0-4,3 19-6,2 13 3,7 4 7,6 5-1,0-4 12,3-6-21,19-2 10,3-8-18,6-7 9,9-10-36,2-4 16,7 0-10,-3-10-35,0-10 10,-9 0-48,-11 0-33</inkml:trace>
  <inkml:trace contextRef="#ctx0" brushRef="#br0" timeOffset="36835.966">17191 7703 80,'0'0'31,"0"0"37,0 0 7,0 0 13,0 0 6,0 0-69,19-49-17,1 19-8,3-2 1,-9-4 4,-1 1-4,-9 6-1,-4 2 4,0 11 8,0 6-6,0 6-6,-8 4 2,-4 0-9,5 0 7,1 10 0,3 0-8,3 2 6,0-1 0,0-1 1,9-1-4,6 1-2,8-2 7,4-2 0,-1 5-1,2-4 3,-6 4-2,-2 0 0,-4 3 5,-3 3-11,-2-3 6,0 4-6,-2-4 3,5 2-32,1-4-19,3-7-30,9-5-74,0 0 30</inkml:trace>
  <inkml:trace contextRef="#ctx0" brushRef="#br0" timeOffset="37157.769">17787 7444 142,'0'0'114,"0"0"-42,0 0 9,0 0-64,0 0-13,-128-11-4,92 48 6,0 0 10,8 4-8,11-7-3,9-2 4,5-6-9,3-6 0,0-9-1,5-2 10,11-7-9,8-2 0,-1 0 0,7-12 9,-1-13-9,-4-5 0,-5 1 0,-4 3 5,-3 5-5,-6 10 0,-3 3 3,-2 5-4,-2 3 1,3 0-10,3 0 5,6 16-29,3 3-6,1 1-20,3-5-34,-3-3-43</inkml:trace>
  <inkml:trace contextRef="#ctx0" brushRef="#br0" timeOffset="37539.5341">18040 7409 78,'0'0'139,"0"0"-24,0 0-91,0 0-20,0 0 13,0 0-15,0 23-2,0 9 43,0 1-37,9-1 1,-3-5-7,8-5 0,3-4 0,1-6 5,5-2-5,-4-8 1,2-2 12,1 0-14,2-16 1,3-6 0,-2 0 5,-5 3-2,-7 7-3,-7 7 0,0 2 6,0 3-6,-6 0 0,0 0 2,0 0 9,0-4 8,5-6 26,-1-2 33,10-5-58,3-6-12,6 1-8,3 0 3,4 8-19,-9 10-35,-1 4-66,-15 0-57</inkml:trace>
  <inkml:trace contextRef="#ctx0" brushRef="#br0" timeOffset="38057.4862">17206 8721 467,'0'0'85,"0"0"-84,0 0 13,-69 144-15,48-84 2,4-4 17,1 1 26,5-8-41,-3-5 9,2-13-11,5-9 11,3-12-10,2-4 3,2-6 11,-4 0 35,4-28-21,0-22-27,6-16-3,15-17-22,4-4 19,6-6-11,0 3 13,5 18-9,-3 19 12,-4 27-2,2 26 0,-2 3-13,3 43 13,-7 17-3,-1 20-11,-10 9 13,-11 4-52,-3 3-7,0-9-29,-15-8-76,-21-14-112</inkml:trace>
  <inkml:trace contextRef="#ctx0" brushRef="#br0" timeOffset="38241.5199">17112 9057 288,'0'0'40,"0"0"-40,0 0 0,0 0 0,141 12 0,-83-8 5,4-4-10,7 0 3,4-8-110,-1-18-2</inkml:trace>
  <inkml:trace contextRef="#ctx0" brushRef="#br0" timeOffset="38627.4289">17800 8893 49,'0'0'112,"0"0"0,0 0-19,0 0-16,0 0-29,0 0 9,-126-94-30,100 94-15,-3 15 9,2 10-15,2 10 8,7 2-14,9 3 10,5-3-9,4-3-1,0-5 0,0-2-2,22-9 9,9-8-9,9-10 2,5 0-21,4-26 21,2-13-21,-3-7 21,-11-8-11,-10-1 10,-18-3 1,-9 0 0,0 5 6,0-1 0,-16 8-5,-4 11 13,6 15 29,4 15-26,5 5 9,5 0-26,0 15-27,0 28 26,0 8-3,0 7 4,5 3-5,13-7-39,-1-2-9,1-8-25,-3-6-41,-3-9-16,-7-16-34</inkml:trace>
  <inkml:trace contextRef="#ctx0" brushRef="#br0" timeOffset="38905.3296">18028 8802 100,'0'0'105,"0"0"-16,0 0-5,0 0-15,0 0-42,0 0-19,63-63-5,-43 103 1,0 6 18,-2-4-22,2-2 7,-4-12-7,-1-12 3,-6-6-8,-2-10 10,-2 0-4,-4-17 115,4-18-72,2-14-40,0-6-4,6 1 4,-2 6-9,5 9 5,-3 11-29,7 16-13,3 12-56,-2 0-26,-3 18-51</inkml:trace>
  <inkml:trace contextRef="#ctx0" brushRef="#br0" timeOffset="39154.3763">17579 9486 447,'0'0'62,"0"0"9,0 0-27,0 0-22,0 0-9,0 0 0,131-105 2,-27 70-15,17 3 2,3 4-13,-8 8-14,-9 8-83,-17 5-54,-27 7 20</inkml:trace>
  <inkml:trace contextRef="#ctx0" brushRef="#br0" timeOffset="39374.2934">17685 9583 416,'0'0'45,"0"0"-45,0 0-7,0 0 7,145-48 20,-62 21 52,3 2-39,-1 2-13,-9 6-10,-9 5-4,-13 6-12,-14 2-1,-9 4-77,-15 0-4,-14-3-216</inkml:trace>
  <inkml:trace contextRef="#ctx0" brushRef="#br0" timeOffset="42575.1055">19353 8976 174,'0'0'83,"0"0"31,0 0-78,0 0-3,0 0-10,0 0-18,-9-9-4,9 21-1,0 19 0,0 2 3,0 2-3,0-2 0,0-2 0,0-7-25,0-4 1,0-3-55,0-10-62,4-7-32</inkml:trace>
  <inkml:trace contextRef="#ctx0" brushRef="#br0" timeOffset="43014.9163">19337 8918 233,'0'0'34,"0"0"0,0 0-28,0 0 12,0 0 2,0 0 23,-69-32-30,46 32-4,-3 0 14,-5 13-22,-5 13 7,-1 10 24,3 9-28,7 9 14,10 0-12,9 6 0,8-8 6,0-4-7,14-6-3,17-14-2,13-4 14,8-14-15,6-7 1,4-3 0,1-3 4,-5-19-2,-7-8-2,-7-3 0,-6-6 12,-11-1-12,-7-5 0,-11 0 0,-9-4 11,0-1-6,-24 1 2,-10 3 7,-2 5-1,3 9-17,2 8 4,4 7-19,8 8 10,5 3-43,3 6-46,1 0-65</inkml:trace>
  <inkml:trace contextRef="#ctx0" brushRef="#br0" timeOffset="43991.5966">19428 8781 30,'0'0'19,"0"0"-9,0 0-9,0 0 40,0 0 20,0 0-55,-17 0 1,1 0-7,-4 6 1,-2 14 1,3 6-2,0 1-53</inkml:trace>
  <inkml:trace contextRef="#ctx0" brushRef="#br0" timeOffset="55541.9545">20075 9025 60,'0'0'40,"0"0"-40,0 0-12,0 0-23,0 0-7</inkml:trace>
  <inkml:trace contextRef="#ctx0" brushRef="#br0" timeOffset="55817.785">20298 8847 99,'0'0'77,"0"0"18,0 0-55,0 0 40,0 0 12,0 0-54,0-77 31,0 77-25,-2 0-3,2 0-5,0 0-36,0 19 0,-3 20-10,0 10 16,3 6-6,0 1 0,0-5-17,0 2 12,6-5-53,6 1-22,5-8-14,-7-7-109</inkml:trace>
  <inkml:trace contextRef="#ctx0" brushRef="#br0" timeOffset="56095.9647">20565 8874 276,'0'0'120,"0"0"-62,0 0 4,0 0 8,0 0-14,0 0-29,5-69-27,-5 95 0,2 15-4,-2 2 9,0 6-4,4-6-1,4-2 7,-2-4-12,3-3 5,-3-3 0,4-9-6,1-5 4,4-3-34,3-11-1,7-3-11,2 0-16,-8-15-83</inkml:trace>
  <inkml:trace contextRef="#ctx0" brushRef="#br0" timeOffset="56245.8728">20540 9003 372,'0'0'0,"0"0"-9,0 0-24,0 0 29,163-78-3,-103 59-50,4-1-156</inkml:trace>
  <inkml:trace contextRef="#ctx0" brushRef="#br0" timeOffset="56703.6004">21354 8624 507,'0'0'69,"0"0"-66,0 0 7,0 0-20,0 0 8,0 0 2,0 116 16,3-55-7,-1-2-7,0-10-2,2-1 0,-2-10-1,4-8 2,-2-5-1,-2-11 0,0-9 9,-2-3-13,3-2 4,-1 0 0,-2 0 12,0-6-8,0-8-2,0-1-2,0-2 12,-19 1-16,-2 1 4,-2 5 0,-1 5 0,1 5 4,6 0-4,1 0 0,5 12-2,7 10-4,4-2 6,0 4-6,0-2-5,10 1 8,13-5-27,6-4 8,5-6-48,7-8 1,2 0-74,3-8-48</inkml:trace>
  <inkml:trace contextRef="#ctx0" brushRef="#br0" timeOffset="57019.4888">21685 8893 238,'0'0'122,"0"0"-73,0 0 12,0 0-55,0 0 20,0 0 6,-61 74-27,61-46 11,0-4-15,0-4-1,18-6 0,0-6 9,4-5-9,-2-3 0,2 0 4,-3-4 3,-7-13-3,-5-2-2,-5-3 9,-2-7-4,0 3 2,0 0-9,-11 2-5,-11 6 4,5 4-42,-2 9 9,9 5 28,3 0-40,5 0-57,2 19 13,0 1-24,0 2 38,11-6-15</inkml:trace>
  <inkml:trace contextRef="#ctx0" brushRef="#br0" timeOffset="57594.393">21863 8973 72,'29'0'71,"0"0"15,4-4-39,-1-1-12,-1-2-1,2-6-20,-4 1 15,-4-5-19,-8-1 1,-5-2 17,-8 0 10,-2 2-13,-2 0 21,0 4-24,0 1 18,-2 8 15,-7 1-37,-4 4 5,-6 0-23,-4 8 0,-6 15 0,2 6 7,4 5-10,12-6 3,4 0 0,7 1-2,0-8 4,2-3-2,19-4 0,3-9-4,7-5 1,7 0 3,5-9-7,1-14 6,1-8-27,-3-3 18,-6-5 5,-9 4-9,-9 0 12,-7 8-4,-7 5 6,-4 8 4,0 4 1,0 6 11,0 1 5,0 3-13,0 0-16,0 0 4,0 0-3,0 15-3,0 4 12,0 2-2,4 2 0,12-4 4,10-3-8,2 7 4,3-9 0,-2 6-2,-7-3 5,-2-5-3,-10 4 0,-5-2 8,-5 0-16,0 9 8,-10-1-20,-22 2-2,-11-1-100,6-9-53,1-9-131</inkml:trace>
  <inkml:trace contextRef="#ctx0" brushRef="#br0" timeOffset="57939.3604">22663 8799 413,'0'0'29,"0"0"-29,0 0 13,0 0-12,0 0 35,0 0-12,54 90-14,-50-64 16,-2-4-25,-2-8 1,0-6 1,0-3 7,0-5-10,2 0 24,7 0 6,6-23 14,9-11-43,5-1-1,-4 0 2,-3 7 0,2 10-2,-7 9 0,-3 8-8,-1 1 5,-4 0-20,-2 26 10,-1 6 9,-1 3-8,-3 6-4,-2-7-3,0 2-55,0-4-23,-7-10-89</inkml:trace>
  <inkml:trace contextRef="#ctx0" brushRef="#br0" timeOffset="58243.4029">23006 8601 551,'0'0'100,"0"0"-100,0 0-2,0 0 2,0 0 0,0 0 0,41 17 0,-37-13-6,-2 1 2,0-4-4,0-1 7,-2 0 2,0 0-1,0 0 3,0 0-1,0 0 0,0 0-2,0 0-17,0 7-21,0 8-71,0 6 26,-4-2-80</inkml:trace>
  <inkml:trace contextRef="#ctx0" brushRef="#br0" timeOffset="58503.4064">23285 8407 353,'0'0'165,"0"0"-101,0 0-59,0 0-4,0 0 6,0 0 27,55 117-7,-39-59-13,-7-2-19,-3 1 5,-6 1-30,0 0-31,0-6-119</inkml:trace>
  <inkml:trace contextRef="#ctx0" brushRef="#br0" timeOffset="58692.3268">23280 8777 238,'0'0'263,"0"0"-233,145-114-21,-73 71 58,-3 7-25,2 7-19,-2 8-23,3 11-21,-8 10-10,-17 0-88,-25 19-194</inkml:trace>
  <inkml:trace contextRef="#ctx0" brushRef="#br0" timeOffset="59933.0053">19849 9775 408,'0'0'48,"0"0"-15,0 0-26,0 0-4,-113-12 9,93 21-11,0 6 18,0 5-19,8 1 8,4 2-3,1-6-5,7-2 0,0-3 0,0-5-9,0-5 2,0 0-23,0-2 23,3 0 5,5-2 2,1-16 26,3 4-21,-4-2 0,-1 7-3,-6 8 15,7 1-7,3 0-10,9 15 0,6 26 0,1 15 7,0 8-19,-7 3 12,-9-9 0,-11-11-2,0-6 3,-6-11-1,-15-10 0,4-8 5,-1-8-5,3-4 0,5 0 1,4-12 0,6-14-1,0-6-2,6-10-13,25-3-4,10-1 16,5 3-5,0-1-37,-4 13 29,-2 1-23,-9 6 28,-1 5-2,-5 5 19,-11 2-6,-5 0 2,-7 3 3,-2 0 39,0 0-3,0 2 8,0 5-10,-9 1-27,-4 1 29,0 0-41,-2 0 14,1 3-20,5 13 6,2 5 0,4-1-3,3 2 3,0 0 0,0-7 0,19-1-11,5-5 2,5-7-13,7-2 2,4-2 0,0-22-26,-2-10 29,-2-6 12,-10 1 5,-5 0 1,-4-2 9,-13 3 10,-1-1 19,-3 2-13,0 11 6,0 8 46,-3 12-35,1 6 7,2 0-50,0 0-8,0 31 7,0 13-3,7 9 4,7 12 0,-4-4 4,2 10-14,-3 1-18,-7-7-44,-2-5-31,0-21-60,-9-17-180</inkml:trace>
  <inkml:trace contextRef="#ctx0" brushRef="#br0" timeOffset="60071.9224">20318 9786 433,'0'0'17,"0"0"-17,150-69-14,-82 51-37,1 1-55,-6-2-139</inkml:trace>
  <inkml:trace contextRef="#ctx0" brushRef="#br0" timeOffset="60279.8613">20953 9531 501,'0'0'136,"0"0"-109,0 0-11,0 0-11,0 0 3,0 0-8,7 50 0,2-9-4,0 5 9,-2 1-10,-5-6 1,-2-1-59,0-3 1,-12-1-39,-12-3-76,-9-11-104</inkml:trace>
  <inkml:trace contextRef="#ctx0" brushRef="#br0" timeOffset="60588.0457">20815 9803 29,'0'0'227,"0"0"-137,0 0-51,154-109 2,-111 95-11,-6 2 10,-3 12-31,-12 0 6,-3 0-13,-5 5 7,-7 11-9,-3 4 0,-4 2 0,0 0 7,0-1-7,0-6 0,0-4-2,-2-8 7,0 0-5,2-3 0,0 0 4,0 0 16,0 0 5,0-15-16,0-1-9,2-7-17,23 0-21,10 3-27,5 2-68,5 7-6,7 4-7</inkml:trace>
  <inkml:trace contextRef="#ctx0" brushRef="#br0" timeOffset="60969.0713">21622 9699 88,'0'0'80,"0"0"31,0 0 13,0 0-16,0 0-36,0 0-39,-20-17-4,3 10-9,-6 3 8,-4 4-14,0 0-6,0 0-8,0 0 0,8 14 4,3 0-6,7 1 2,5-3 0,4 4-7,0-6 5,0-1 1,4-3-17,7-4-14,3-2 25,3 0-7,-1 0 14,4-13 9,6-8-6,-1-3 7,-2 2 6,-6 6-13,-7 6 20,-8 8-14,-2 0-6,0 2-3,2 0-3,7 2-7,2 19 8,0 2-15,2-2-8,3 0-57,-4-3-17,5-9-54,1-8-70</inkml:trace>
  <inkml:trace contextRef="#ctx0" brushRef="#br0" timeOffset="61343.3935">21805 9699 421,'0'0'123,"0"0"-85,0 0-26,0 0 16,0 0-28,0 0 9,15 75 17,-1-26-18,-5 0 0,-3 5-6,-6-4 5,0-8-7,0-5 5,0-20 0,0-9 11,0-8-14,0 0 49,0 0 32,0-20-46,0-9-12,0-14-25,0-11 3,0-6-6,0 0 3,10-1 0,-3 9-1,7 12-24,5 12 22,-7 10 3,5 8-8,-11 6-2,3 4-14,0 0-24,0 9 13,2 12-13,-5 5 28,-6-1-51,0 2-30,0-5 47,0-6-73,-6-6-12,-3-7-41</inkml:trace>
  <inkml:trace contextRef="#ctx0" brushRef="#br0" timeOffset="61749.4444">22175 9607 491,'0'0'147,"0"0"-147,0 0-9,0 0 9,0 0 0,12 126 24,-6-85-20,-4-4 1,-2 1 7,0-6-8,0-1-4,0-9 4,0-10 3,0-5-7,0-4 0,0-3 7,-2 0 24,-1 0 7,-1-12-3,-1-16-26,1-7-2,0-6-7,4-15 0,0-5-7,4 1 7,16 12-18,0 14 18,-2 14-3,2 10-1,-2 6 4,2 4-5,-3 0-21,-3 12 12,-5 14-18,-7 2 14,-2-2 18,0 3-24,-11-3 14,-13-1-18,-9-1-59,1 0-17,3-10-113</inkml:trace>
  <inkml:trace contextRef="#ctx0" brushRef="#br0" timeOffset="62050.2583">22380 9673 396,'0'0'66,"0"0"-60,0 0-6,0 0 0,138-78 0,-109 66 2,-4 0 1,-8 5-3,-10 4 0,-5 1 3,-2 2 9,0 0 59,0-2-28,-14 2-24,-3 0-16,-5 0 1,-1 7-1,6 14 4,0 1-6,9 2-1,6 1 0,2-1-9,0-7 9,13 1-27,20-10-11,15-5-35,12-3-63,6-3-92</inkml:trace>
  <inkml:trace contextRef="#ctx0" brushRef="#br0" timeOffset="62423.1736">22993 9531 103,'0'0'250,"0"0"-153,0 0-1,0 0-66,0 0-20,-137-2 17,98 32-27,3 0 26,9 3-23,9 1 3,9-8-9,9 1 6,0-10-3,0-3 0,9-11-37,18-3 19,4 0 0,8-22-1,-2-8 18,-3-5-40,-10-6 41,-4-3-13,-6-4 27,-8-3 18,-1-3-24,-5 6 24,0 4-10,0 11 12,0 16 25,0 7 2,0 10-31,0 0-30,0 30-9,-5 18 9,1 7-4,0 3 4,1-2 0,3-5 0,0-2-32,0-5-27,13-7-61,10-14-73,10-19-126</inkml:trace>
  <inkml:trace contextRef="#ctx0" brushRef="#br0" timeOffset="62614.0571">23422 9440 546,'0'0'156,"0"0"-154,0 0 42,0 0-12,0 0-24,0 0-15,5 41 7,-5-5 0,0-1-1,0 2-24,0-4-21,0-10-34,-8-5-38,1-13-36,1-5-66</inkml:trace>
  <inkml:trace contextRef="#ctx0" brushRef="#br0" timeOffset="63016.8074">23452 9282 295,'0'0'54,"0"0"-54,0 0-9,0 0 9,0 0-2,0 0 2,98 25 0,-78-20 2,-1-3 3,-7 3-3,1 6 10,-1 5 11,1 10 50,1 4-30,1 4-22,-1 2-11,-5-2-3,-1-9-8,-4-9 1,-1-8 0,-1-4 9,-2-4-9,3 0 14,-3 0 41,2-2-18,3-16 10,5-3-35,5-4-5,8 1-7,4 1 0,2 3 0,2 8 0,-4 7 2,-7 5-8,-5 0 3,-1 7-16,-7 17 4,-3 10-32,-4 0-33,0 1-28,0-7-127</inkml:trace>
  <inkml:trace contextRef="#ctx0" brushRef="#br0" timeOffset="63382.5826">24584 9356 492,'0'0'129,"0"0"-102,0 0 18,0 0 22,0 0 21,0 0-68,-69-42-16,38 54-4,-2 10 3,6 2-10,8-2 7,11-5 0,4-2-7,4-5 7,0-2 0,0-2-2,0-3-28,0-1 22,6-2-2,10 0 10,4 0-3,4-11 4,3 2-1,-2-1 0,0 6 4,4 4-5,0 0 1,0 0-2,4 14-10,-2 9 12,1 2-62,1 3-32,-4 2-74,-7-2 21</inkml:trace>
  <inkml:trace contextRef="#ctx0" brushRef="#br0" timeOffset="64166.0075">19727 10652 392,'0'0'60,"0"0"-24,0 0 16,0 0 93,0 0-67,0 0-7,-100-87-67,100 97-4,0 25-1,0 9-1,0 10 2,13 2 0,-1-6 3,3-4-5,-6-7 2,0-8-9,-5-8 2,-4-14-8,0-3 1,0-6 12,0 0 4,0 0 4,-2-6-6,-16-13 3,-2-6-3,-4 4 2,-5 2-2,4 6 0,0 11-10,-2 2 5,5 0-14,1 11 16,7 12-8,5-2 11,9 1 0,0 0-2,0-3-18,18-6 0,15-6-35,17-7-5,13 0 2,9-8-73,-5-14-146</inkml:trace>
  <inkml:trace contextRef="#ctx0" brushRef="#br0" timeOffset="65153.7807">19921 10880 192,'0'0'208,"0"0"-129,0 0 5,0 0-59,0 0 24,0 0-17,15-6-28,-3 0 1,8 1-3,2-7-2,-4 1 0,0-1 6,-10 0-6,-5 1 0,-3 4 1,0-3 12,0 6-7,-3 2 14,-12 0 10,-3 2-30,-1 0 0,-6 10 0,2 10-3,6 4-1,5-4 4,10 0 0,2 0-5,0-5-14,21-2-3,13-9-1,19-4-8,13 0-8,5-14-35,6-8-17,-6-4-65,-17-2 37,-15 6 97,-19 1 22,-11 10 25,-9-1 89,0 0 20,0 1-83,-9 4-23,-7 2 87,-1 5-92,3 0 5,2 0-23,7 0-4,3 0-1,-1 3-5,1 8 1,-1 1 1,1 1 2,0-1-5,2 2-26,0-4 19,0-2-5,0-7-5,4-1 12,6 3 1,-5-3 10,1 0 0,-4 0 1,-2 0-6,2 0 5,5 0 0,4 0-2,9 0 0,2 6 2,5-6 0,6 2 1,3-2-6,5 0-9,-1-11-15,2-10-1,3-5-29,-3-2-6,-7-2 64,-10 5 2,-11 2 17,-8 9 24,-6 4-2,0 6 70,0-1-18,-15 3-71,-5 2-1,-7 0-19,-6 11 11,-3 13-9,0 4 1,4 2 20,5-2-17,10-2-1,9-4-6,8-3 4,0-4-8,0-3 3,17-10-17,12-2 12,6-2-21,6-25 11,-1-4-12,-7-5-18,-8-4 28,-12-3 10,-7 0 8,-6 0 20,0 3-14,0 0 37,-13 6-2,3 9-30,0 8 23,6 8 9,4 9-31,-2 0-12,-2 33-10,4 15 10,0 13 0,0-3 10,4-4-13,12-4 3,4-4-18,6-4-3,5-6-79,0-11-34,2-18-128</inkml:trace>
  <inkml:trace contextRef="#ctx0" brushRef="#br0" timeOffset="65356.7122">21332 10381 521,'0'0'137,"0"0"-55,0 0-38,0 0-44,0 0-3,0 0 2,-13 98 2,13-42 1,0 3-2,0 1-4,0-4-28,0 1-83,0-14-44,0-13-192</inkml:trace>
  <inkml:trace contextRef="#ctx0" brushRef="#br0" timeOffset="65903.4422">21633 10578 465,'0'0'116,"0"0"-103,0 0-1,0 0 26,0 0-18,0 0-14,-25 41-5,12-5-1,5 1 9,2-7-4,6-8-3,0-2-2,0-8-1,8-4-7,7-8 5,5 0-19,3 0 19,-2-17-16,0-3 9,-4-5 7,-1-1-13,-5-1 16,5 1-1,-1 5-12,-1 3 1,3 4 8,-3 7 4,-8 4 0,1 3 2,-5 0-7,4 0 5,-4 0 0,6 2 17,5 12-1,3-2-7,7-1-3,-1 1 2,4-3-8,0-6 0,4 2 3,-3-5 0,-6 0 2,-2 0-4,-3-10 6,-7-4-5,-1-6 9,0-4-11,-5-3 3,0 1 8,-3-2-11,0 8 1,-3 2-1,-12 8-10,-2 10 5,-6 0-50,1 2-22,4 18 44,9 0-20,9-2-22,0-5-78,18-10-58</inkml:trace>
  <inkml:trace contextRef="#ctx0" brushRef="#br0" timeOffset="66285.4213">22207 10485 195,'0'0'220,"0"0"-126,0 0-54,0 0-36,0 0 26,0 0-5,66 93 53,-48-43-38,-2 4-35,-3-4 10,-9-2-15,-4-6 7,0-8 0,0-5-4,0-14-3,0-5 1,0-10 12,0 0-13,0 0 6,-4-10-1,0-18-10,0-14 2,4-12 3,0-12-8,0-8-1,14-7-1,8 2 9,4 10-14,-3 15 12,2 17 3,-2 15 2,-6 13-1,1 5 2,0 4-3,-5 0 0,-2 0-1,-4 18-13,-7 8 12,0 4-20,-36 10 14,-19 9-48,-17 0-1,-10 1-88,-2-8-123</inkml:trace>
  <inkml:trace contextRef="#ctx0" brushRef="#br0" timeOffset="67395.2896">17291 11913 20,'0'0'409,"0"0"-323,0 0-36,0 0 28,0 0-2,0 0-54,-38 0-1,42 0-21,6 0 14,7 0-17,-2 0 3,-6 0-17,1 20 16,-10 6-22,0 6 23,0 4-3,0 1 5,-5-1-3,0-8 1,5-6 0,0-9-13,0-6 8,0-4-13,5-3 11,12 0-27,8-13 27,6-16 2,1-5-1,-8-4 5,-7 1-9,-5-4 0,-10-1 6,-2 0 3,0 2 0,-8 4 1,-21 6-16,-11 14 6,-8 16-19,-5 0 29,-9 27 13,-4 22-11,5 11 18,2 5 17,19 5-17,20-4 16,20-5-31,0-2-2,32-9-6,15-10 5,8-11-2,15-16 0,1-13 2,5 0 5,-3-25-4,-13-12 4,-10-3 27,-17-4-13,-14-4 5,-9-3 5,-10-2-25,0 2-7,-4 5 1,-17 7-11,-3 14 8,-2 13-44,-4 10-30,-6 2-23,-8 4-52,-6 10-278</inkml:trace>
  <inkml:trace contextRef="#ctx0" brushRef="#br0" timeOffset="70673.6538">18655 11881 186,'0'0'85,"0"0"-32,0 0-49,0 0 88,0 0-38,0 0-3,-27-52 12,27 49 11,0 3-64,0 0 15,0 0-25,0 0-11,-2 29 5,-1 11 8,2 15-2,-4-2 0,3 3-53,2-3-14,0-7-4,0-4-25,8-14-36,11-9-43</inkml:trace>
  <inkml:trace contextRef="#ctx0" brushRef="#br0" timeOffset="71019.5561">18862 12034 159,'0'0'180,"0"0"-115,0 0-48,0 0-17,0 0 0,0 0 28,0 58-8,0-24-7,0-5-12,0-4 8,0-1-2,2-10-5,-2-2 8,0-4-1,0-6-3,0-2 10,0 0 46,0 0-4,0 0-10,-4-12-26,-10-15-20,1-4-2,3-11 0,0-11 0,8-7-9,2-11-26,0-4 10,13-3-25,14 5-6,7 19 31,-1 20-44,1 28-9,-7 6-33,-12 30-66</inkml:trace>
  <inkml:trace contextRef="#ctx0" brushRef="#br0" timeOffset="71202.4414">18736 12131 299,'0'0'65,"0"0"-52,0 0-11,0 0-2,0 0 0,147-30 0,-115 26-116</inkml:trace>
  <inkml:trace contextRef="#ctx0" brushRef="#br0" timeOffset="71664.1558">18927 11867 84,'0'0'55,"0"0"42,0 0-20,0 0 8,0 0 9,0 0-32,-25-88-22,25 85 8,0 3-48,0 0 0,0 21-5,-2 21 5,0 14 7,-2 4-2,-1 4 9,5 0 16,0 0-28,0-2 21,0-7-23,2-11 3,9-10-1,2-8-2,1-9 0,6-10 0,5-7 7,6 0-18,7-9 4,4-23-52,5-7-19,-9-9-45,-11-7-182</inkml:trace>
  <inkml:trace contextRef="#ctx0" brushRef="#br0" timeOffset="71955.2144">18964 11676 313,'0'0'58,"0"0"5,0 0-14,0 0-17,0 0-6,0 0-23,-33 129-3,16-59 16,-1-1-14,2-3 6,5-8 11,6-9-15,5 0 16,0-7-20,0-6 0,19-8-4,7-7 4,10-6-13,8-9-9,4-6-67,-4 0-41,-13 0-72</inkml:trace>
  <inkml:trace contextRef="#ctx0" brushRef="#br0" timeOffset="72169.0821">18827 12047 400,'0'0'91,"0"0"-36,0 0-53,0 0-4,0 0 1,154-16 1,-81 10-1,1-4-77,-12 0-206</inkml:trace>
  <inkml:trace contextRef="#ctx0" brushRef="#br0" timeOffset="73346.007">18898 11918 62,'0'0'51,"0"0"-15,0 0 62,0 0-36,0 0-18,0 0-26,-4-7-15,1 14-6,1 26 1,-2 9 2,4 6 8,0 8-8,0 1-1,0-2-18,0-8-120</inkml:trace>
  <inkml:trace contextRef="#ctx0" brushRef="#br0" timeOffset="74715.602">20015 12057 110,'0'0'140,"0"0"-34,0 0-80,0 0 12,0 0 49,0 0-75,-14-54 34,10 47-46,-1-1 8,-3 1 5,-4 2 8,-3 2-13,-10 3 14,-6 0-9,-5 10-13,-3 10 0,8 6 0,-2 4 10,14 0-10,5 3 0,8-5-2,6-2 0,0-4 1,0-8-15,0-2-26,6-8 21,3-4-1,0 0 14,-2 0-3,1-4 17,-2-8-6,0-6 0,1-3 6,-1 8-4,-2 0-2,0 9 9,-4 2 3,2 2-10,4 0-4,-4 2-1,5 18 3,1 4-1,2 1 1,3 1 0,-1-8-5,3-2 0,1-8-35,8-8 5,9 0-49,1-14-57</inkml:trace>
  <inkml:trace contextRef="#ctx0" brushRef="#br0" timeOffset="75413.4099">20090 11839 336,'0'0'92,"0"0"-19,0 0 22,0 0-31,0 0-64,0 0-5,-35 42 1,43 12 4,8 2 5,-3-4-1,6 1-4,-1-3 0,-3-9-7,1-4-7,-3-19-42,0-6 5,0-10 17,3-2-36,2-9 59,3-17-17,0-9-24,2-4 16,-9 0 36,-1 0 29,-7 7 7,-4 6 0,3 8 5,-5 10 15,0 8-52,0 0-8,0 0-12,2 14 15,3 9-3,4 3 7,-1 4-3,4-4 0,-1-2 2,0-6-4,2-6 2,-4-8-6,2-4 4,3 0-6,-1-11 8,1-11-2,-1-3 5,-6-1-10,6-1 0,-4 5 7,2 6 2,-4 6 2,-1 4-2,-2 6-2,1 0-2,-1 0-2,4 28 4,-2 6 0,3 3 33,3 0-32,1-2 3,7-9 0,-1-8 2,2-6-9,-1-10 3,-7-2 0,0-4 8,-3-24-3,-6-6 1,-4-7 12,0 0-16,0 2 37,-14 5-19,1 5-15,2 8 4,2 9-9,7 8 0,2 4-8,0 0-61,0 0-13,13 16 64,12 2-53,4 2 15,2 0-103,3-6 11</inkml:trace>
  <inkml:trace contextRef="#ctx0" brushRef="#br0" timeOffset="75804.3831">21078 11955 186,'0'0'150,"0"0"-70,0 0-3,0 0-17,0 0 8,0 0-32,-131-34-33,108 63-3,3 2 0,7 1 3,9 1-9,4-6 6,0-3-1,0-2-5,17-12-29,6-6 17,6-4-19,4 0-12,-2-11 23,-2-11-20,-5-5-9,-8 2 39,-6-1 7,-8 1 9,-2 4 32,0 7-1,0 3 20,0 4-3,0 6-23,0 1-16,0 0-9,0 7-6,0 10 1,0 4-1,0-1 6,0-1-14,11 1-9,4-1 1,5-7-51,5-8-33,-1-4-97</inkml:trace>
  <inkml:trace contextRef="#ctx0" brushRef="#br0" timeOffset="76454.9849">21317 11881 194,'0'0'49,"0"0"-49,0 0-49,0 0 49,0 0 11,0 104 33,0-70-14,0-6-24,0-6-2,6-9-4,9-12 5,10-1-5,4-5 0,7-19-5,1-7-2,-2 4-17,-14-4 8,-5 10 16,-11 10 27,-3 8-16,-2 3 24,0 0-31,0 32-3,0 14 4,4 15 38,3 16 9,0 5-36,-5 4-7,-2-3-5,0-13 6,-2-8-20,-23-18-22,-6-14-9,-2-12 40,2-14 2,3-4 18,8 0 16,7-24-25,6-15-16,7-10 9,0-9-6,36-7 3,13-5-19,9 2 19,2-2 0,2 2 12,-6 2-4,-6 9-8,-10 9 5,-16 14 7,-13 10-6,-9 11 43,-2 8 40,0 1-63,0 4 22,0 0-45,-4 0-1,-8 0 3,5 12-5,-1 6 0,6 0 0,2-4-8,0 2 8,17-2-9,11 0 6,3 0-8,0 0 11,-8 0-3,-6 0-2,-8 0-14,-9 2 17,0 0-22,0 2-7,-11 1-18,2-8-21,5-7-53</inkml:trace>
  <inkml:trace contextRef="#ctx0" brushRef="#br0" timeOffset="76792.835">22694 11735 350,'0'0'410,"0"0"-410,0 0-5,0 0 3,-18 140 3,18-94-10,9-2 8,2-6 1,-2-7 1,-5-10 3,-4-7-4,0-10 0,0-4 5,0 0 3,0 0 18,0-25 2,-11-10-16,1-16-5,3-13-7,7-9 0,0-13-14,0-5 13,8 1-16,18 10-10,5 18-12,4 19-27,9 25-30,-3 17-49,-8 1-125</inkml:trace>
  <inkml:trace contextRef="#ctx0" brushRef="#br0" timeOffset="77021.6945">22645 11937 522,'0'0'25,"0"0"-24,0 0-1,136-65 25,-107 62-19,-4 3 10,-6 0-9,2 12-3,-8 12-4,1 1 0,-6-4-30,-6-1-15,-2-10-96,0-6-140</inkml:trace>
  <inkml:trace contextRef="#ctx0" brushRef="#br0" timeOffset="77423.4473">22910 11693 267,'0'0'9,"0"0"-8,0 0-2,0 0 0,123 15-7,-116 7-18,2 1 8,-9-1 14,2 0 1,-2-2 3,2 0 41,7-2-5,-5-1 3,6 0 1,-5-8-18,-2 2 20,2-2-19,-5-2-13,1 1 17,-1 0-17,0-2-8,0-6-2,0 0 3,0 0 22,0 0 14,3 0 14,9-17-11,7-12-42,12-7-6,10-3 5,8 7 1,2 6-15,-7 14 15,-5 9-23,-12 3-3,-6 0-28,-6 20-4,-3 4 1,-7 2-64,-1-10-104</inkml:trace>
  <inkml:trace contextRef="#ctx0" brushRef="#br0" timeOffset="77805.2121">23760 11690 379,'0'0'150,"0"0"-121,0 0 43,0 0 5,0 0-60,-129-8-11,93 40 20,7 5-22,11-1 0,5 3-4,13-5 0,0-11-3,2-5 3,27-14-6,13-4-1,10-10-5,8-28 7,-4-14-27,-9-14-9,-7-9 40,-20-5 1,-9 2 0,-11-1 40,0 7-19,-16 10 11,-7 15 42,4 18-16,9 17 16,6 12-57,4 0-17,0 35-20,0 26-1,4 24 18,17 21-13,-1 16-63,-5 12-3,1 9-89,-14-7-97,-2-1 72</inkml:trace>
  <inkml:trace contextRef="#ctx0" brushRef="#br0" timeOffset="78450.8161">18738 13114 314,'0'0'44,"0"0"13,0 0-42,-36-106 43,27 78 35,-1 2-35,4 6-26,-3 6 14,4 6-9,3 4 13,0 1-49,2 2 12,-2 1-10,2 0 10,0-7-13,-2 3 13,-2-6-13,1 1 15,-3 0-14,1 2-1,3 4 7,-1 3-2,1 0-9,2 0 4,0 31-32,-2 10 26,2 12 6,0 1-29,0 4-12,9 0-51,5-5-40,-6-9-69</inkml:trace>
  <inkml:trace contextRef="#ctx0" brushRef="#br0" timeOffset="78969.5653">18557 13152 375,'0'0'39,"0"0"-39,0 0 8,114-44-13,-76 34 5,-3-4 0,1 0 2,-5-4 0,-2-2-2,-2 0 0,-7-2 5,0 3-2,-4-1 15,-6 1 8,-5 0 21,-3 3-15,0 9 23,-2 5-12,0 2-5,0 0-11,0 0-26,0 0 0,0 0-2,0 13-3,0 13 4,0 5 0,0-1 5,0 2-10,3 0 5,1-4 0,-1-4 2,-3-10 2,2-6-4,0-6 0,-2-2-1,4 0 1,-2 0 1,5 0 0,3-18 7,0-5-5,9-4-3,2 3 0,2 5 6,-1 10-12,1 3 6,-6 6 0,1 0-7,0 0 3,-3 15-15,-5 8 0,0 9-56,-5 2-12,-5 7-6,0-9-70,0-11 0</inkml:trace>
  <inkml:trace contextRef="#ctx0" brushRef="#br0" timeOffset="79261.8924">19284 13113 223,'0'0'102,"0"0"-65,0 0 7,0 0-42,0 0 10,127-77-6,-122 70-6,-2 2 10,-3-2 3,0 2 50,0-5-50,-10 4 25,-9 2-22,0 2-6,-4 2 2,1 0-11,7 14 10,3 8-17,5 0 6,7 5-3,0-1-7,0-1 10,17 1-15,8-7-4,12-10-43,7-7 3,12-2-62,6-8-67</inkml:trace>
  <inkml:trace contextRef="#ctx0" brushRef="#br0" timeOffset="79599.7358">20186 12878 88,'0'0'280,"0"0"-214,0 0-12,0 0 17,0 0-37,0 0 11,-109-19-17,99 34-28,1 2 0,9 5 3,0 2-3,0-2 0,0-1-2,5-5-6,14-3 8,3 2-10,5-5 6,4-1-7,3-2 11,-8-2 0,-2-2-14,-8 3 12,-7 5-14,-7 1-12,-2 2 21,-6 9-22,-23 0 4,-11 1-38,4-4-24,9-8 48,11-8 22,16-4-14,0-7-69,14-21-67</inkml:trace>
  <inkml:trace contextRef="#ctx0" brushRef="#br0" timeOffset="79893.6864">20460 12927 179,'0'0'189,"0"0"-156,0 0-19,0 0 4,0 0 8,0 0 26,0 70-24,0-45-11,0-1-4,10-4-10,9-4 5,2-4-6,-1-8-2,-3-1 12,-3-3-10,-3 0 6,-3-3 18,0-20 2,-6 0 0,-1-3-21,-1 0-6,0 4 9,0 3-6,-1 6-4,-13 3 0,-3 8-44,-3 2-12,-3 0-38,1 14-24,2 0-75</inkml:trace>
  <inkml:trace contextRef="#ctx0" brushRef="#br0" timeOffset="80103.4635">20708 12867 469,'0'0'118,"0"0"-67,0 0-25,0 0-5,0 0-16,0 0 8,15 77 0,-7-41-13,3 0 0,-2 3-8,1-7-1,-2-5-63,-2-8-10,-6-12-116</inkml:trace>
  <inkml:trace contextRef="#ctx0" brushRef="#br0" timeOffset="80393.6567">20829 12726 436,'0'0'83,"0"0"-63,0 0-20,0 0 1,0 0 5,0 0-5,0 0 4,60 12-5,-58-9 7,-1-3-7,2 0 7,0 0 8,7 0 54,4-15-34,8-6-24,3 5-5,-2 2 1,1 7-7,-3 7 0,2 0-14,2 32 11,-5 7-50,-3 6-54,-7-4-149</inkml:trace>
  <inkml:trace contextRef="#ctx0" brushRef="#br0" timeOffset="83530.0037">22032 12601 252,'0'0'105,"0"0"-78,0 0 44,0 0-21,0 0 31,12-104 36,-12 99-62,0 5 12,-10 0-48,-18 21-10,-15 30-18,-19 22 8,-5 13 1,9 0 3,11 1-1,13-3-2,17 0 0,12-3-13,5-12-33,12-15-41,27-20-43,13-22 13,8-12-153</inkml:trace>
  <inkml:trace contextRef="#ctx0" brushRef="#br0" timeOffset="84037.6904">22358 12633 458,'0'0'101,"0"0"-54,0 0-17,0 0-10,0 0-13,0 0-7,-83 88 0,72-36 3,7-6-5,4-3 5,0-8-3,0-7 0,0-2-4,0-6 4,4-6-20,7-5-22,5-9 18,3 0 2,6 0 21,2-20-6,2-4-28,-4-4 29,-8 3-4,-3 9 10,-8 7 6,-4 4-6,-2 5 12,0 0-12,3 2-1,-1 17-5,0-2 6,4-2 0,6-5-4,1-8 8,7-2-4,1 0 0,8 0 12,-4-10-12,-10-7 0,-4-2 0,-8-3 19,-3 0-18,0-2 16,-14 2-10,-15 7-7,-5 6 0,-3 7-17,6 2-23,6 0 28,14 5-17,11 9-27,0 2-7,26-2-59,10-8-21</inkml:trace>
  <inkml:trace contextRef="#ctx0" brushRef="#br0" timeOffset="84541.3815">22721 12763 155,'0'0'154,"0"0"-68,0 0-7,0 0 16,0 0-35,0 0-31,0-22-29,2 22-2,2 8 1,8 10 1,-2 2-7,0-2 7,-2-4 0,-5-1 0,0-8 5,-1 0-5,-2-4 0,0-1 4,0 0-2,2 0 1,0 0-2,2 0 10,7 0-5,3-13-6,5-3 0,3-1 4,-3 4-11,-1 6 7,-2 2 0,-3 3-8,-2 2 1,0 0 7,-4 0 0,-5 0-19,-2 0 17,0 0-7,0 0 9,5 0-3,-5 0 6,0 0-3,2 0 3,-2 0 1,7 0 13,3-3 7,2-9 6,1-2-14,0 2-11,-3 4-5,-2 2 0,-1 5 1,0-1-7,4 2 6,0 0-1,3 2-8,-1 19 4,5 3-36,-3 6-50,-1-1-82,3-12-130</inkml:trace>
  <inkml:trace contextRef="#ctx0" brushRef="#br0" timeOffset="84953.361">23313 12755 462,'0'0'98,"0"0"-65,0 0 1,0 0 41,0 0 16,0 0-78,104-50-13,-89 91-4,7 10 4,-8 7 22,-12 5-17,-2-3-3,0 0-2,-20-6 14,2-13-14,3-12 0,6-15 0,4-11 3,5-3 2,-5-8 17,3-25 0,0-9-7,2-8-20,0-6 5,0-2 0,6 0-4,8-2 7,-1 5-3,10 11 0,-3 9 10,4 20-23,1 9 12,-3 6-2,5 0-16,-2 9 13,-1 12 2,-6 2-3,-7 0-31,-6-3 23,-5-2-33,0 0 1,-9-4 25,-7-3-47,-2-4-15,-1-7-41,0 0-192</inkml:trace>
  <inkml:trace contextRef="#ctx0" brushRef="#br0" timeOffset="85143.2417">23753 12501 549,'0'0'100,"0"0"-100,0 0 0,0 0-8,0 0 8,40 116 9,-15-70-3,1 5-5,-1-2-1,-5-1-70,-9-1-19,-11-9-100,0-12-75</inkml:trace>
  <inkml:trace contextRef="#ctx0" brushRef="#br0" timeOffset="85793.097">24021 12755 110,'0'0'79,"0"0"-68,144-90-7,-104 64 39,-10 6-15,-15 2 39,-13 6-3,-2 4-1,0 2-12,-19 2-29,-4 4-6,-6 0 14,-2 4-22,0 20 23,2 4-28,8 2 9,6-2-17,11 1 5,4-8 0,0-3-6,8-8 2,21-6 4,11-4 5,10 0-3,6-24-4,-1-7-14,-2-8-11,-6-3 15,-9-2 9,-9 2 3,-11-2 7,-5 1-5,-8 7 11,-5 6 12,0 12 19,0 12 32,0 4-40,-3 2-8,-3 8-28,-5 22-12,-5 12 11,3 4 1,6 0 0,7-3-4,0-3 4,0-6 0,16-9 0,6-5-3,7-6-1,5-13-21,3-1-15,5 0 36,0-12-48,-3-11 17,-8-3 11,-11-6 8,-4 1 14,-12-1 2,-4 2 0,0 5 54,0 8-19,-2 5 16,-7 8-2,5 4-33,2 0-11,-3 8-5,-2 21 0,0 11-12,5 3 14,2-3-2,0-3 0,16-5 6,8-6-17,4-5-11,16-5-33,2-4-26,2-8-91</inkml:trace>
  <inkml:trace contextRef="#ctx0" brushRef="#br0" timeOffset="85953.9984">24314 12634 350,'0'0'10,"126"-33"-10,-35 13 0,5-2-43,-7-2-208</inkml:trace>
  <inkml:trace contextRef="#ctx0" brushRef="#br0" timeOffset="86145.8816">24941 12244 585,'0'0'17,"0"0"-5,0 0-12,0 0 82,166 86 9,-91-28-34,-4 14-41,-13 18 2,-19 17-7,-35 17-22,-12 17 1,-56 15-101,-36 0-105</inkml:trace>
  <inkml:trace contextRef="#ctx0" brushRef="#br0" timeOffset="113515.6261">15414 14131 32,'0'0'30,"0"0"-11,0 0-5,0 0-11,0 0 33,0 0-8,0 0-6,0 0-20,-7-18 3,7 18-10,0-3-15,0 3-26,0-2 43,0 2-10,0 0 13,0 0 0,0-1 2,3 1-7,5-2 4,1 2-93</inkml:trace>
  <inkml:trace contextRef="#ctx0" brushRef="#br0" timeOffset="113987.487">15663 13930 270,'0'0'119,"0"0"-73,0 0-5,0 0 37,0 0-26,0 0 41,0 0-65,-19-59-21,-15 76 1,-11 11-8,1 9 0,1-6 4,10 6 4,13-8-8,11-3 0,9 3-7,0-7 4,7-2-2,20-4-10,11-2 14,4-2-8,-3-1 9,-2-2 0,-13-1 2,-13 1-9,-11 4 4,0 9-3,-11 6 2,-23 8 4,-12 3 0,-3-2 0,-2-8-6,15-5 4,11-12-31,16-7 9,9-5-40,0 0-77,25-5 16,15-25-52</inkml:trace>
  <inkml:trace contextRef="#ctx0" brushRef="#br0" timeOffset="114377.3611">15754 14209 328,'0'0'145,"0"0"-109,0 0-32,0 0 1,0 0 30,0 0 8,14 128 0,-7-77-19,-1 0-16,-4-2 10,2-8-13,-4 0-2,0-11 8,0-4-8,0-10-3,0-8 0,0-8 6,-4 0 4,0 0 24,0 0-9,-5-26-22,3-6-3,3-12 0,3-9-2,0-6 0,7-3 2,12 4-13,2 9 5,-1 21-3,0 10 6,0 14 2,-2 4 2,2 0-22,-4 0 10,-2 14-21,-6 8-3,-8 4 20,0 2-21,-8 2 1,-22 0 5,-6 4-23,-4-3-63,5-8-10,8-2 19</inkml:trace>
  <inkml:trace contextRef="#ctx0" brushRef="#br0" timeOffset="115215.1795">16290 14297 4,'0'0'77,"0"0"-23,0 0 44,0 0 24,0 0-10,0 0-50,34-104 12,-58 98-27,1 6-3,-6 0-22,-5 0-20,-2 13 22,0 6-24,5 11 0,3 0 2,12 2 2,10 0-4,6-1 0,0-5-4,6-4-8,21-8 6,3-6-11,7-6 16,0-2-29,-3-2 26,-3-19-6,-6-5 12,-7-2-5,-5 1 3,-2 1 0,-4-1 8,-3 8 1,-4 10-2,0 6 30,0 3-21,0 0-16,0 0 0,0 5-25,0 16 19,0 6 6,0 5 6,2 2-6,7-3-25,4-7-7,5-2-31,3-12-13,8-8 0,3-2-35,5-7-1,-2-16 45,-7-12 48,-8 8 19,-6-5 67,-11 6 25,-3-3 35,0 5-77,-3 4 43,-5 8-11,-3 6-23,7 4 8,0 2-47,2 0-17,0 2-6,-4 18-2,1 5 5,3 9 0,2-6-8,0-3 8,7 0-37,11-6 8,4-5-8,4-7-32,1-7 45,0 0 19,0-14-3,-4-6 8,-6-4 0,-5 2 0,-7-1 14,-2 1 20,-3 6 12,0 10-8,0 1-7,0 5 2,0 0-33,0 0-2,2 0-5,5 21-1,0 4 8,6-4 6,4 4 1,4-5-13,1 2 6,5-4-22,-2-4-8,1 0-64,-4-6-1,-5-2-55,-11-4-100</inkml:trace>
  <inkml:trace contextRef="#ctx0" brushRef="#br0" timeOffset="115414.4147">16892 14267 296,'0'0'85,"0"0"-1,0 0-61,0 0 33,0 0-8,0 0-47,0 0 9,33-76-10,-22 76 0,-6 9-7,-5 12-23,0 7-17,-3 7 9,-16-3-58,-4-1-16,8-4-19</inkml:trace>
  <inkml:trace contextRef="#ctx0" brushRef="#br0" timeOffset="116379.0919">17382 14079 616,'0'0'63,"0"0"3,0 0-43,0 0 5,0 0 0,0 0-27,-18-10-2,11 42-2,-2 12 3,-3 11 0,-2-10 0,10-1 0,-1-5 4,5-10-1,0 2-6,7-10-3,13-5-36,2-9 13,2-7-19,-2 0 29,1-5 10,-7-13 15,-4-1-6,-4-6 1,-2 3 6,-1 7-5,-1 6 5,-4 6 8,0 3 4,0 0-19,2 0-5,6 17 3,-2 12 2,3 4 0,-1-8 0,0-1 0,0-13 0,-1-2 3,-3-7-3,3-2 0,-2 0-1,0-2 1,5-23 6,-6-5-3,4 0 2,-6 8-1,-2 2-4,0 2 0,0 8-5,-10 8-9,-5 2-16,-5 9-43,-3 8 21,7 1 15,11-4 7,5-5-3,0-4-48,13-5 39,11 0 10,8-5 32,4-18 1,4 5 3,-2 1 25,-7 5 28,-12 5-5,-7 3 17,-8 4-26,1 0-16,1 0 5,4 11-23,3 6 14,-5-1 0,0 2-20,-2-8 7,-2-1-10,1-4 0,1-1 0,-4-4 5,4 3-5,-6-1 0,0-2 15,0 0-15,0 0 0,2 0 1,4-9 15,1-8-16,9-8 0,3 4 0,6-2 2,-2 5-6,1 8 4,-2 3 0,-4 7-14,-3 0 14,-7 0 0,-4 9-7,-4 5 2,0 2 1,0-2 4,0-4 0,0-6-11,0-1 11,4-3-29,5 0-16,7 0-5,1 0 43,7-5-36,-5-2-25,-4 7 24,-3 0 1,-6 0-40,1 0 31,2 0-85</inkml:trace>
  <inkml:trace contextRef="#ctx0" brushRef="#br0" timeOffset="117182.039">18733 14245 176,'0'0'180,"0"0"-135,0 0 0,0 0 16,0 0 55,0 0-25,-22 0-37,22 0-9,0 0-39,0 0 2,6-2-8,19 0 8,15-6-6,18 1-2,4 2 0,5 1 9,-7 4-8,-10 0-1,-15 0 0,-15 0 8,-9 0-16,-9 0 6,-2 0 0,0 0-6,0 0 12,-2 0-4,-11 0 3,-5 0 5,3 0-10,3 0 2,-1-10 0,4 3-2,0-2 8,3 1-6,1 2 2,1 2 13,0-1-11,4 3-4,0 2 2,0 0-7,0-1 4,2-1 1,15 2-5,2 0 9,3 0-9,-4 0 5,-3 14-13,-2 9 6,-4 12-33,-7 5-26,-2 8-53,0-6-111</inkml:trace>
  <inkml:trace contextRef="#ctx0" brushRef="#br0" timeOffset="117424.0327">20550 14347 78,'0'0'0,"0"0"-78</inkml:trace>
  <inkml:trace contextRef="#ctx0" brushRef="#br0" timeOffset="118972.6147">20850 14205 50,'0'0'42,"0"0"10,0 0 1,0 0 14,0 0-8,0 0 15,-29-39-61,29 38 31,0 1-37,0 0 13,0 0-5,-2 0 24,2 0 2,0 0-35,0 0 0,0 0-6,0 0-5,0 0 4,0 0-14,0 0 1,0 0 12,-2 0-3,2 0 4,0 0-6,0 0 0,0 0 2,0 0-1,0 0-16,0 0 15,0 0-22,0 0-7,0 0-19,0 0-12,0-2-38,4-7 38,2-3 14,-4 1 37,-2 0 10,0-1 6,0 0 44,0 5-6,0-2 80,0 5-47,0 1-15,0 3 41,0 0-44,0 0-18,0 0-31,0 6 5,0 23-9,0 14 8,3 9 3,0 3 25,-1-2-18,-2 1 2,0-4-2,0-1-14,0-11 0,-5-6-4,-4-8 0,5-7-1,0-12 4,2-3-3,2-2 6,0 0 8,0 0-13,0 0 9,0-4 18,0-19-9,0-6-12,2-9-7,14-4 0,3-3 4,3 9-8,4 8 4,-4 10 0,7 8-5,5 10 3,-1 0 2,2 10 0,-1 18 0,-6 4-2,0 4 2,-8 3 0,-9-8-12,-11 1 12,0-1 0,-21-1-13,-25 6-7,-18 0-18,-13-6-43,-8-6 1,4-2 38,11-9-15,17-13-11,19 0 13,21-31-19,13-13-80</inkml:trace>
  <inkml:trace contextRef="#ctx0" brushRef="#br0" timeOffset="119589.4104">21461 14168 105,'0'0'82,"0"0"-45,0 0-25,0 0 0,20-106 9,-20 87-2,-17 1 20,-8 1 15,0 8 0,-1 2 6,-5 5-20,-5 2-1,-1 0-16,-9 18-19,7 8 5,5 2-4,10 6-5,7-10 7,13 3-7,4-6 0,0-2-2,12-1-4,17-4 3,6-10 3,10-4-21,2 0 0,-5-11-34,-7-14 28,-8-3 18,-13-9-2,-7-2 11,-7-6 3,0-1 9,-3-5 41,-15-2-34,-4 2 20,0 7 12,6 17-30,3 8 44,11 16 3,-1 3-45,3 0-23,0 15-7,0 24 7,16 14-12,11 2 19,6 6-18,0-2 5,-2 2-46,-6-3 4,-7-3-72,-7-6 22,-6-14-49,-5-10-114</inkml:trace>
  <inkml:trace contextRef="#ctx0" brushRef="#br0" timeOffset="119881.231">21633 13744 301,'0'0'102,"0"0"-43,0 0 19,0 0 11,0 0-18,0 0-35,-33-28-36,48 58 0,21 15 0,6 18 14,8 17-7,-2 8 11,-11 5-8,-18 4-10,-19 2 0,-2 3-5,-44 1 0,-20 3-93,-18-8-65,-19-11-156</inkml:trace>
  <inkml:trace contextRef="#ctx0" brushRef="#br0" timeOffset="120406.9084">20420 13866 413,'0'0'98,"0"0"-77,0 0-21,0 0 23,-75 179 2,57-91 11,9 4-18,9 2-14,0-4 8,29 1-12,11-11-1,9-6-35,12-11-83,3-18-30,-4-23-176</inkml:trace>
  <inkml:trace contextRef="#ctx0" brushRef="#br0" timeOffset="120884.9879">20017 14988 359,'0'0'63,"0"0"-7,0 0-45,0 0-4,0 0 63,173-65-41,-74 51 8,19-3-3,11 4-30,5 3 5,0-1-9,-9 10-1,-13 1-3,-23 0-41,-27 0-32,-26 12-15,-32-2-25,-4 3-26,-40 4 81</inkml:trace>
  <inkml:trace contextRef="#ctx0" brushRef="#br0" timeOffset="121135.8588">20262 14973 346,'0'0'62,"0"0"-37,0 0-17,0 0 3,165-37 57,-69 24-15,15 3 3,3-2-46,-4 2 6,-17 2-16,-24 2 7,-27 1-12,-21 5 5,-17 0-9,-4 0 5,0 0-10,-9 0-22,-18 0-124,-12 0-242</inkml:trace>
  <inkml:trace contextRef="#ctx0" brushRef="#br0" timeOffset="127853.4017">10093 12804 384,'0'0'61,"0"0"-30,0 0-28,0 0 14,0 0 15,0 0 2,0 0-6,-5 0-28,5 15 0,0 13 18,0 13 9,2 7 11,-2 8-12,0 2-22,0 0 18,0-4-22,0-4 11,0-6-11,0-12 3,0-9-8,0-13 5,0-8 0,0-2 10,0 0-9,0 0 16,0-2 21,3-22-36,3-8-2,8-7 0,3 2 3,6 0-11,4 7 11,2 9-3,2 9 0,0 5-4,3 7 3,-5 0 1,-3 5 0,-8 16-14,-6 4 12,-12 13-14,0-1 13,-5 6-68,-26-3 62,-10-6-42,-9-4-20,0-10 26,5-11-27,7-9 6,14 0-5,11-15-90</inkml:trace>
  <inkml:trace contextRef="#ctx0" brushRef="#br0" timeOffset="128393.1511">10657 12759 376,'0'0'46,"0"0"-35,0 0-7,0 0 6,0 0 17,0 0 7,111-105 11,-111 85-35,-23 5-4,-6 3 14,-8 1-9,-5 11 44,-8 0-40,0 5-10,-2 21 1,5 8-6,9 2 1,14 2-2,13-1 1,11-8 0,0-5-1,0-3-8,20-9 8,6-6-12,8-6 0,2 0-1,2-22-33,-3-9 25,-2-1-18,-8-4 12,-14 0 28,-9 0 0,-2-2 15,0 1 19,-11 0-9,-6 4 9,3 8 18,3 11-33,7 7 32,2 7-32,-1 0-19,3 21-3,0 13 1,0 6 2,0 7 0,16 2-8,6 1-12,0 1-36,-3-4-30,1-7-20,-1-8-148</inkml:trace>
  <inkml:trace contextRef="#ctx0" brushRef="#br0" timeOffset="128597.0242">10888 12683 421,'0'0'44,"0"0"-42,0 0 10,150-62-4,-92 46-7,4 2 10,3 2-15,-1 2 4,-8 0-34,-16 3-80,-18 3-111</inkml:trace>
  <inkml:trace contextRef="#ctx0" brushRef="#br0" timeOffset="128823.9451">11138 12497 126,'0'0'78,"0"0"-24,0 0 1,0 0 55,0 0-27,0 0 8,-14-39-42,14 39-13,0 0-36,0 22-2,0 11-3,0 6 10,0 2-1,0-1-4,7 0-19,6 1-43,1-9-45,-1-11-90</inkml:trace>
  <inkml:trace contextRef="#ctx0" brushRef="#br0" timeOffset="129225.9088">11561 12354 520,'0'0'105,"0"0"-68,0 0-33,0 0-4,0 0-16,0 0 16,0 64 7,0-27-5,0-9-2,0-8 1,0-7 5,0-8-8,0-4 2,0-1 0,0 0 40,0 0 11,0 0 10,0-4-15,0-10-39,-2-7-4,0-5-3,2-1 1,0-1 17,0 4-18,0 10 12,0 6-12,0 8-1,0 0 0,14 22-30,8 22 13,4 13 9,-1 9-20,-3 4-48,-4 6 0,-6-2-84,-12-2-36</inkml:trace>
  <inkml:trace contextRef="#ctx0" brushRef="#br0" timeOffset="129824.6809">10184 13654 164,'0'0'21,"0"0"18,0 0 22,-141 4 33,112-4 10,12 0-14,3 0-5,8 0-47,4 0 27,-1 0-33,3 0-13,0 0-11,0-3-8,11-5 0,28 1 2,21-6 5,20-5 20,25 1-13,15-6-7,20-3-2,12 0 7,11-3-12,4-2 0,-2 4 5,-16 1-10,-19 5 5,-30 9-6,-38 1 4,-29 9-11,-24 2 9,-9 0 3,-2 0 1,-24 5-8,-15 9-55,-12 1-40,-10 2-16,-8 1-13,-7 0-75</inkml:trace>
  <inkml:trace contextRef="#ctx0" brushRef="#br0" timeOffset="130081.0654">10247 13633 509,'0'0'65,"0"0"-65,0 0 0,151-21 8,-51-6 74,18-1-40,21-6-14,6 2-14,-3-2-9,-10 4 11,-22 4-16,-22 6 0,-28 8 12,-28 6-2,-22 6-12,-10 0 2,0 0 0,0 8-5,-17 10 5,-12 4-114,-6-3-64,-3-10-233</inkml:trace>
  <inkml:trace contextRef="#ctx0" brushRef="#br0" timeOffset="138322.842">5763 5383 292,'0'0'76,"0"0"-50,0 0-25,-115 12 28,62-9 6,-3-3 28,-7 0 9,5 0-32,1 0 1,0 0-41,3 0-3,-10 2 0,-3 10-45,-4 0 12,-5 2-2,1 4-53,3-4-13,12-10-86</inkml:trace>
  <inkml:trace contextRef="#ctx0" brushRef="#br0" timeOffset="140076.9588">2561 5274 363,'0'0'45,"0"0"-11,0 0-16,0 0 31,0 0-17,0 0-4,0 0-28,-12-7-15,12 33 15,0 15 1,0 7 2,0-4 0,0 2-1,0-5 0,0-9-2,0-1 2,0-11-3,0-6 1,0-6 0,0-6 3,0-2 3,0 0-4,0 0-2,12 0 3,14-12-3,10-4 6,4 2-3,3 2 3,-8 12-5,-5 0-1,-4 0 0,-9 0 5,-8 7-12,-4 8 5,-5 3-14,0 5 15,-22 2-19,-18 3 19,-9 1-28,-5-5-36,0-10 18,12-2 21,11-8 8,8-4-32,15 0-64,8-10 12</inkml:trace>
  <inkml:trace contextRef="#ctx0" brushRef="#br0" timeOffset="140386.7676">2862 5085 409,'0'0'39,"0"0"16,0 0-55,0 0-1,0 0-6,0 0 7,-14 78 8,25-47-8,5-8 0,0-5 0,1-8 8,3-6-8,-1-4 4,2 0-4,2-7 38,-3-22-19,-5-7-10,-3-2 16,-8 3-15,-4 4-8,0 9 1,-14 10-3,-15 10-5,-8 2-59,-14 14-84,2 18-130</inkml:trace>
  <inkml:trace contextRef="#ctx0" brushRef="#br0" timeOffset="141464.4652">1312 6964 262,'0'0'154,"0"0"-61,0 0-55,0 0-31,0 0 0,0 0-12,-20 50 10,20-2 3,0 5 8,0-5-8,0 0-8,0-9 0,0 0 4,0-13-4,0-8 0,0-9 0,0-2 2,0-5 3,0-2 1,0 0 14,2 0-4,2-9 3,8-8-19,-1-5-2,3 4 1,8 6 1,0 4 0,3 4-2,2 4 1,-6 0-5,-3 0 6,-5 4 0,-5 6-7,-6-3 7,-2 4 0,0 1-3,-12 8 6,-15 4-4,-11 2 1,3-2-10,0-3 0,4-9-19,6-5-28,2-2-16,6-5-61,-1 0-42</inkml:trace>
  <inkml:trace contextRef="#ctx0" brushRef="#br0" timeOffset="141934.1889">1608 6713 249,'0'0'83,"0"0"5,0 0-61,0 0-4,0 0 47,0 0-31,0-14 4,0 14-23,0 0-12,0 0-16,0 3 4,0 10 4,5 7 8,-1 4-4,1 5 6,-1-3 3,1 2-2,-5-5-9,4-2-2,-4-3 6,0-6-5,0-8-1,0-4 0,0 0 2,0 0 10,0 0-12,0 0 0,0 0 5,1 0-17,-1 0-40,3 0-89,-3 0-158</inkml:trace>
  <inkml:trace contextRef="#ctx0" brushRef="#br0" timeOffset="142995.3244">944 9752 317,'0'0'0,"0"0"2,0 0-2,0 0 4,0 120-4,0-97 3,0 0 13,0-2 32,0-7-40,0-3 3,0-10-6,0-1-3,0 0 30,0 0-17,0 0-8,0 0 17,0 0-20,0 0 7,0-1-7,14-13 2,6-2 2,2 6-8,0 4 0,-4 2-2,0 4 5,-4 0-3,-6 0 0,-1 5-1,-3 10-4,-2 4 5,-2 4 0,0-2 3,-6 6-1,-14-3-2,-4 2 0,-5-2-18,-5-2 3,5-2-25,4-10 0,9-8 17,8-2-19,6 0-7,2-25-244</inkml:trace>
  <inkml:trace contextRef="#ctx0" brushRef="#br0" timeOffset="143316.1263">1180 9493 417,'0'0'32,"0"0"-32,0 0-1,0 0 1,0 0-1,0 0 1,99-7 0,-99 36-4,0 3 8,0 2-10,-10-2 6,0-9 0,1-8 11,4-7-10,5-8-1,0 0 0,0 0 7,18 0-7,17-18 23,8-4-17,2 0 7,-6 3-13,-4 10-1,-14 4-2,-6 5-46,-5 0-28,-10 2-94</inkml:trace>
  <inkml:trace contextRef="#ctx0" brushRef="#br0" timeOffset="143762.8987">910 11330 508,'0'0'41,"0"0"-41,0 0-94,0 0 76,0 0 1,0 0-15,10 89-26,-10-60-53,0-1-105</inkml:trace>
  <inkml:trace contextRef="#ctx0" brushRef="#br0" timeOffset="143887.8259">916 11656 233,'0'0'41,"0"0"-41,0 0-18,0 0-22,0 0-51,17 105-18</inkml:trace>
  <inkml:trace contextRef="#ctx0" brushRef="#br0" timeOffset="144661.3475">617 13589 94,'0'0'51,"0"0"-45,0 0 32,0 0 34,0 0-19,0 0 18,-76-52 29,69 46-44,7 6-8,0 0-16,0 0-29,0 3-6,0 18-11,0 16 14,4 2 0,0 3 3,4-1-3,-6-8 0,3-4 7,-5-12-10,0-5 3,0-7 0,0-3 3,2-2 2,-2 0 2,2 0 7,-2 0-14,2 0 23,2 0-20,-1 0-3,6-7-3,2 0 3,9 5 1,6-1-1,1 3-17,0 0 9,-7 3-2,-7 13 5,-3 4-4,-8 6 6,-2-1-1,0 1-4,-20-1-18,-14-4 5,-1-4-14,-4-5-17,2-6-15,9-6-7,7 0 25,9-11-129</inkml:trace>
  <inkml:trace contextRef="#ctx0" brushRef="#br0" timeOffset="145184.867">1034 13437 93,'0'0'144,"0"0"-99,0 0-42,0 0 45,6-111 26,-6 96-22,-14 1 2,-1 4-16,-3 6 6,1 1-3,-5 3-40,5 0 27,-2 11-28,1 10 5,2 4-15,0-2 10,10 1 0,2 1-1,4-4-1,0-6-2,0-5-14,6-6-29,12-4 44,6 0-7,3-9 10,0-18-13,-5-1 27,-4-7-15,-7-2 5,-6-2 7,-3-3 27,-2 0-9,0 1 0,-4 4 1,-8 4-23,3 12 2,5 11 20,2 7-25,2 3-4,0 3-5,0 26-31,2 17 24,14 12 19,5 7-7,4 8 0,6 7-29,-4-6-96,-14-10-218</inkml:trace>
  <inkml:trace contextRef="#ctx0" brushRef="#br0" timeOffset="157018.5263">6116 13343 424,'0'0'58,"0"0"-58,0 0 0,189-24 0,-66 12 57,25 3 4,21 9-5,14 0-28,12 0-15,-9 0-9,-8 0-3,-33 11 4,-33-4-5,-35 0 0,-32 1-8,-25-5-33,-20 2-24,-3 2 65,-30 0-12,-11 0 7,-5 0-58,-1-7 33,3 0 22,-3 0-46,-1 0-59,-3 0-39</inkml:trace>
  <inkml:trace contextRef="#ctx0" brushRef="#br0" timeOffset="157149.4478">6937 13384 250,'0'0'100,"0"0"-100,0 0-16,0 0 14,151 0-6,-68 0-16,10-1-170</inkml:trace>
  <inkml:trace contextRef="#ctx0" brushRef="#br0" timeOffset="159246.7593">994 12934 117,'0'0'75,"0"0"-18,0 0-35,0 0 1,0 0 22,0 0-6,-117 10-16,93 2 5,-10 6-24,-6 5 13,-8 9 7,-8 11-20,-6 7 14,-1 12-9,3-2-7,8 1 17,13-1-18,4-7 7,12 0-8,0-1 5,6 0-9,5 2 4,3 4 0,5 2 6,4 3-6,0-5 0,0 0 2,0-4 7,0-5-13,4-2 4,3-4 0,1-8-1,6-4 2,-3-4-1,7-8 0,5-3-4,9-5 3,9-8 2,13-3 0,15 0 39,13-3-17,12-22-8,4-8-5,0-6 19,-5-7-32,-4-7 7,-10-1-3,-10-4 13,-12 0-4,-14 0-4,-10 3 25,-13-6-30,-9 1 10,-9-1-11,-2-5 1,0 2 4,-17-2-5,-5-1 0,-5 4 5,-2 2-2,-3 10-3,-1 10 6,-5 12 0,1 4 9,0 7-10,2 6 0,-1 2 1,3 6-4,-2 1-2,1 3 0,-2 0 4,2 0-10,1 3 0,-5 11-21,3 4 5,-1 0-26,7 1 5,9-7-27,11-3-13,9-5-49,0-4-120</inkml:trace>
  <inkml:trace contextRef="#ctx0" brushRef="#br0" timeOffset="159748.8788">866 14239 462,'0'0'64,"0"0"-45,0 0 32,0 0 41,0 0-18,0 0-16,-2 0-49,2 0-3,0 0-12,0 0-2,0 0 8,0 0-7,0 12 6,0 7 1,7 4 0,6 0 5,3-6-5,0 1 8,2-4-8,6-5 0,2-6 1,8-3-3,10-3 2,12-26 0,16-7 6,1-12-6,8-4-5,-10-3 4,-10 9-62,-13 11-12,-21 12-33,-21 16 12,-6 7-43,-26 5-205</inkml:trace>
  <inkml:trace contextRef="#ctx0" brushRef="#br0" timeOffset="160116.3727">1107 14279 480,'0'0'60,"0"0"-60,0 0 0,0 0 15,0 0-15,0 0 8,0 25 2,-2 4 7,-2 3 21,1 0-27,0-7 6,3-6 6,0-6-21,3-5 12,17-6-3,11-2 2,12 0 17,13-18 26,11-10-18,4-7-3,-3 2-33,-10 2 14,-10 9-3,-15 4-13,-13 2 15,-11 11-15,-5 0 0,-4 5-2,0 0 2,0 0-12,3 0-36,3 0-66,6 5-23,1 0-9,3-3-182</inkml:trace>
  <inkml:trace contextRef="#ctx0" brushRef="#br0" timeOffset="164308.0471">15501 15240 486,'0'0'25,"0"0"4,0 0-10,0 0 9,0 0 22,0 0 19,0 0-31,0-36-35,0 53-2,-3 24-1,1 9 2,-3 12 0,4-4-2,-1 4 0,-1-4 2,1 1-2,-1-9-14,3-2-52,-2-12-32,-2-6-15,-1-12-54,-8-12-28</inkml:trace>
  <inkml:trace contextRef="#ctx0" brushRef="#br0" timeOffset="164616.8573">15224 15561 300,'0'0'46,"0"0"0,0 0-38,0 0-8,0 0 32,0 0 16,131-32-32,-72 27-6,1 1-9,-4-4 3,-9 3 6,-14 0 5,-13 3 3,-15 2 3,-5 0 13,0 0 20,0 0-10,0 0-32,0 12-1,-8 14-7,4 6-1,2-1-4,2 5 5,0-8-4,0 2 0,9 2-38,2-10-61,-2-4-26,-3-10-29,-6-8-52</inkml:trace>
  <inkml:trace contextRef="#ctx0" brushRef="#br0" timeOffset="164746.7782">15621 15476 226,'0'0'79,"0"0"-34,0 0-4,0 0-31,0 0-10,0 0-76,16-54 43,8 68-127</inkml:trace>
  <inkml:trace contextRef="#ctx0" brushRef="#br0" timeOffset="165262.6938">15621 15476 415,'149'71'40,"-149"-53"-40,0 4 0,0 2 3,2 2-1,1-4 32,-3-1-1,0-1-32,0-8 9,0-7-9,0-5 2,0 0 3,0 0 0,0 0 2,0 0 23,2 0-7,2 0 0,4-12-24,0-2 0,3-4 0,1 4-19,0 0-9,-3 6 26,1 4-4,-3 4 5,-5 0 1,2 0-13,0 4 3,3 10-7,-4-2 10,1 2-2,-3-8 12,3 2-3,-2-4 0,0-4 4,-1 0-4,2 0 4,-3 0 7,2 0 19,5-8-24,2-6-5,2 0 17,2-3-17,1 3 0,1 9 0,-3 2-1,-1 3 0,-3 0-6,-2 0-11,-2 13-2,-4 1-8,0 8 25,0-4-15,0 4-8,0-4-11,0-1-41,0-3-19,0-2-48</inkml:trace>
  <inkml:trace contextRef="#ctx0" brushRef="#br0" timeOffset="165598.5343">16136 15680 224,'0'0'71,"0"0"-64,0 0-2,0 0 31,125-15-1,-94 11-18,4-3 1,2 4-14,-6-11-4,-5 0 10,-8-2-9,-11 2 3,-7-4 1,0 4 0,-3-2-4,-19 5 28,-2 6-1,-5 5 12,-2 0-33,-2 11 6,-2 19-11,4 1 8,2 5-5,12 0 4,9-6-8,8-2 8,0-1-9,12-6 0,19-3-2,11-8-10,10-1 10,10-9-84,5 0-10,3 0-134</inkml:trace>
  <inkml:trace contextRef="#ctx0" brushRef="#br0" timeOffset="166553.7314">18516 15767 426,'0'0'76,"0"0"-59,0 0 15,0 0-16,0 0 11,0 0 1,145-22 15,-58 14-27,5 2-15,1 2 6,-3 4-6,-14 0-1,-14 0 0,-18 0-13,-17 0 5,-14 0-24,-10 0-11,-3 0 37,0 0 6,-9-4-2,-9-2 2,-2-2-18,0-1 15,2 0 3,5-5 0,2-2 1,0 2 2,3 4-3,3 0 12,4 6 2,-1 1-2,2 3 6,0 0-14,0 0-4,0 0-12,2 3 12,18 12 13,7 6-8,2-3 10,0 5-15,-3-4 0,-8-1 0,-11 6-36,-7-1-62,-19 4-39,-22-5-125</inkml:trace>
  <inkml:trace contextRef="#ctx0" brushRef="#br0" timeOffset="166934.498">20401 15258 119,'0'0'79,"0"0"-65,0 0 36,0 0 5,0 0 20,0 0-18,-25-13-53,13 30 4,-5 12 12,-8 14 38,-4 11 11,-2 4-29,2 8-6,7 1-8,9-5-12,8 0-4,5-7-10,15-14-10,31-11-32,16-18-24,12-12-26,8 0-54,-5-12-160</inkml:trace>
  <inkml:trace contextRef="#ctx0" brushRef="#br0" timeOffset="167368.2407">20817 15337 344,'0'0'102,"0"0"-47,0 0-3,0 0 30,0 0-78,0 0 5,0 49-9,0 6 34,0-2 5,0-2-22,0-3-15,0-8 12,-6-10-14,-3-2 4,1-14-5,4-7 4,2-2-3,2-5 2,0 0 5,0 0-3,0 0 1,0 0 1,3-17-1,17-6 0,4 0 1,7 2-6,5 7 2,-1 6-6,-3 8 3,-3 0 1,-7 0-6,-5 0 6,-3 12-3,-7 6 3,-7 2-19,0 2 19,-9 4-6,-22-4-3,-18 0-21,-12 0 22,-15-4-53,-5-4-35,1-5-4,10-4 3,16-5-110</inkml:trace>
  <inkml:trace contextRef="#ctx0" brushRef="#br0" timeOffset="167915.9873">21448 15369 167,'0'0'75,"0"0"-19,0 0 15,0 0 13,0 0-19,0 0-10,-25-57-26,8 56 10,-3 1-9,-5 0-21,-6 5 3,0 13-12,2 5 0,2-2 7,7 1-6,6 2 2,8 0-3,6-4-1,0-4-1,6-1-9,21-10 10,9-2 2,5-3-8,7-5 2,1-21-16,0-9-32,-2-4 8,-9-6 13,-5-8 24,-15-7 8,-13-2 13,-5-7 21,0 10-5,-9 8-14,-11 15 46,4 19-2,5 8-17,4 9-22,5 9-20,-2 29 5,2 8-10,2 13 7,0 2-4,2 3-1,17 2 3,4-13-2,-3 0-24,2-11-59,0-8-64,-1-13-34</inkml:trace>
  <inkml:trace contextRef="#ctx0" brushRef="#br0" timeOffset="168164.9523">21815 15037 560,'0'0'74,"0"0"-43,0 0 43,128-12 7,-79 30-19,-3 18-24,-1 22 2,-11 23-22,-20 26-11,-14 22 9,-39 10-16,-41 12-24,-27 2-45,-16 12-92,-10-4-88</inkml:trace>
  <inkml:trace contextRef="#ctx0" brushRef="#br0" timeOffset="174490.5526">22302 14253 24,'0'0'64,"0"0"-45,0 0-3,0 0 18,0 0 3,0 0 18,0 0 9,0 0-35,60-53-5,-60 53 13,0 0-32,0 0-5,0 12-1,0 15 1,0-1 49,-2 6-31,2-6-10,0-6 9,0-6-15,4-6 2,12-4 2,9-4 4,8 0 41,16-12-14,17-16-19,10-8-4,10-6-12,3 0 1,-5 6-3,-6 4-3,-11 4 2,-16 16-13,-11 0-5,-11 10 9,-13 2-27,-9 0-14,-7 9-32,-2 14-6,-32 3-58,-16 0-42</inkml:trace>
  <inkml:trace contextRef="#ctx0" brushRef="#br0" timeOffset="174910.5106">22553 14261 179,'0'0'66,"0"0"-48,0 0-6,0 0-6,0 0-5,0 0 59,-5 20-52,5-14 24,11 0-10,-3-2 3,1-4 15,4 2-20,9-2 18,16 0 3,14 0-28,8-15 8,14-11-14,1-1 0,2-4 4,0-10-11,4 2 5,-4 2-5,-1-1 5,-13 6-5,-18 3 0,-12 7 1,-16 8-11,-10 10 10,-5 4-35,-2 0-46,0 2-75,-19 14 31,-13 4-20</inkml:trace>
  <inkml:trace contextRef="#ctx0" brushRef="#br0" timeOffset="735103.5769">18372 5770 6,'0'0'10,"0"0"11,0 0-2,0 0 4,0 0 1,0 0-22,0 0-1,-38-12 5,26 7-4,6 1 46,-6-4-23,4-2-1,1-6 47,0-7-19,6-6-3,1-10-18,0 3-13,0 0-5,1 6-9,6 8 27,-7 1-13,0 6 5,0 4 4,0-4-7,0 1 0,-7-1-4,1 8-7,-3 0 17,5 0 0,-1 5-9,3 2-17,2 2 0,0 38-11,0 24 3,0 20 16,0 11-12,-2 1 4,-5-4 0,0-10 2,3-9 0,-1-13-2,-4-12 0,5-8 8,-1-11-15,1-14 7,4-5 0,0-10 0,-2 0 2,2 1-2,0 4 0,0 2 1,0 10-2,0-2 1,0 11 0,0-3 0,0 0 0,0-2 0,0-3-1,0-6 6,2 0-9,5-1 4,2-4 0,2 0-4,0-3 4,5-1 0,6 1-1,7 3 4,7-4-9,10 2 5,10-5 1,2 0 9,6 0-8,2 0-1,-2 0 6,-1 0-2,1 0 3,-1 0-5,-1 0-2,-6 7 10,-3 1-7,0 1-3,-1-6 0,2 4 8,-3-5-8,2-2 0,-5 0 0,4 0 0,-4 0 4,7 0-4,-1 0 0,-4 2 3,4 3-8,-5 4 5,0-5 0,5 1 0,2-5 0,5 0 0,7 0 0,5 0 9,3-13-10,3 1 1,-4 0 0,-6 6-3,-7 2 7,-8 2-3,-5 2-1,-7 0 3,-1 0-8,1 0 5,1 0 0,10 0 0,5 0 7,4 0-7,3-5 0,1-2 4,4 2-10,-5 2 6,3-4 0,-1 5 2,2 0 2,3-1-4,-5-1 0,-3-1 8,-2 2-12,3-6 4,-5 4 0,8-3 1,1-2 0,2 1-1,-2 4 2,-3-4 3,-7 5-8,-3-1 3,-3 1 0,-4 1-1,7 2 3,7-2-2,2 3 1,5-2 5,4 2-6,-5 0 0,-5 0 3,-5 0-5,-6 0 2,-4 0 0,-2 0 1,0 0 3,3 0-4,9 0 0,3 0 3,5 0-3,5 0 0,-1 0 0,0 0-3,0 0 0,-1 0 3,3 6 0,-1 5 7,-1 3-13,-2-2 6,-7-2 0,-2 0 0,-8-5 5,-5 2-5,-1-4 0,-3-1 6,-3-2-11,-3 0 5,-5 0 0,-1 0-1,2 0 10,6 0-9,7 0 6,8-3 1,2-6-5,4 4-2,3-3 0,-3-1 5,-1 1-5,4 2 0,-3 1 1,-1 0 3,-9 1-4,-11 0 0,-13 3 0,-12 1-3,-6 0 3,2 0 0,-10 0-1,0 0-39,0 0 17,0 0-6,0 0-15,0 0-4,0 0-45,0 0-15,0 0-12,-21-4 8</inkml:trace>
  <inkml:trace contextRef="#ctx0" brushRef="#br0" timeOffset="736708.3149">18668 5104 145,'0'0'30,"0"0"-30,0 0 0,0 0 4,0 0 16,0 0 37,5-3-11,-5 3-1,0 0-42,-2 3-2,-3 6-2,0-1 3,1 7-2,0-1 0,-5 2 1,0 0 1,0-2-2,0-4 0,7-3 1,0-3 5,0-1-6,2-3 4,0 5 0,19 5 5,24 0 0,14 1 9,15-6 13,11-2-14,7-3 9,10 0 0,6 0-12,5 0 8,8 0-9,10-8-12,9 4 11,4-5-8,6 4-3,-8-2-1,-2 0 3,-6 3-5,-9 0 2,-9 1 0,-10-1-1,-10 3 7,-5-4-6,-8 0 0,-11 3 2,-3-3-4,-9 1 2,-3 1 0,0 1 3,7-1 1,1 3-4,3 0 2,13 0 5,-6 0-10,2 0 3,4 0 0,-1 0 7,9 0-3,4 0-3,1 0 4,1 0 1,-7 0-6,4 0 1,-8-9-1,-10 2 6,-11 1-3,-11 2-1,-8 1 5,-2-2-5,-4 5 4,0 0-6,-1 0 1,4 0 1,3 2 3,0 4-5,3-2 0,5 1 6,2-1-9,13-4 5,7 0-2,5 0 18,8 0-17,-4-9 5,4-3 3,-1 3-2,1 0 0,8-3-7,1 4 1,-1 0 6,-1 1-1,-5 4-6,-5-1 0,-8 0 7,-5-6-9,-11 2 2,-9-2 0,-6 3-3,-12 2 10,-4-2-7,-6 4 0,2-3 6,2 1-9,1 0 3,4-5 0,7 2 0,5 4 2,0-1-2,3 2 0,-2-1 6,-5-2-12,-1 4 6,-3-2 0,-3 4-2,4 0 5,-8-2-3,0 2 0,-4-2 6,-10 2-15,-1 0 9,-2 0 0,-1 0-4,5 0 9,-6 0-5,1 0 0,1 0 4,-6 0-12,0 0 8,-4 0-4,0 0-2,2 0-28,-2 0-2,0 0 3,0 0-36,0 0-5,-10 0-84,-21 0-94</inkml:trace>
  <inkml:trace contextRef="#ctx0" brushRef="#br0" timeOffset="737668.9706">20162 4694 522,'0'0'134,"0"0"-95,0 0-35,0 0-4,0 0-11,0 0 9,0 0 0,115 48 2,-102-20-3,-4-2 7,-6-6-4,-3-5 1,0-10 7,0-3-7,0-2 1,0 0 8,0-4 41,-6-21-46,-1-9 7,5-1-12,2-9 9,6-2-13,23 2 4,5 8-1,-1 12-11,-2 7 12,-2 17-10,-2 0 9,2 5-30,2 25 29,-2 7-24,0 16-13,-2-1-2,2 3-36,9-11-26,0-15-46,11-17-53</inkml:trace>
  <inkml:trace contextRef="#ctx0" brushRef="#br0" timeOffset="738097.7112">21113 4416 473,'0'0'142,"0"0"-130,0 0-2,0 0-10,0 0-5,0 0 0,36 7-2,-22 19 7,-5 6-3,-3 1 0,-4-8 3,-2-4 0,0-11 4,0-8-2,3-2 0,-3 0 4,0 0 32,2-8 3,7-13-15,4-6-26,8-8 4,5 2-9,6 2 5,-1 12 0,-2 4-7,-1 11 3,-1 4-3,-2 0-6,1 9-22,1 10 14,-4 9-21,-6 3-27,-3 0-11,-10 1-51,-4-6-31</inkml:trace>
  <inkml:trace contextRef="#ctx0" brushRef="#br0" timeOffset="738441.4962">21724 4337 192,'0'0'117,"0"0"-47,0 0-54,0 0-16,0 0-7,0 0 7,31 34 1,-12-10 0,2 1 4,4-8 8,10-5-12,6-5 9,6-7 1,4 0-9,1-19 12,-8-9-12,-11-4 2,-9-3 16,-14-4-4,-10 0 9,0 4 9,-20 5-16,-18 6-6,-9 13-4,-4 11-8,-4 0 0,10 18-12,5 15-29,11 5-8,12-2-25,17-2-1,0-8-30,30-8 18,21-14 26</inkml:trace>
  <inkml:trace contextRef="#ctx0" brushRef="#br0" timeOffset="738861.2924">22534 4121 357,'0'0'97,"0"0"-53,0 0-10,-132-21 7,92 21-41,0 22 13,13 5-2,13 4-2,8 2-18,6 1 9,0-4 0,4-6 0,14-6 6,5-7-6,2-6 0,-4-5 0,6 0-3,-2-19 3,0-16 0,-3-8-8,-3-6 10,-2-9-2,-10-9 0,-2-1 5,-2-7-5,-3 2 2,0 0 4,0 11 31,-5 16-4,-1 20 12,4 14 36,0 12-72,2 0-9,0 24-36,0 21-6,6 16 38,11 11 4,7 6 0,-3 9-1,-1 0-13,-1-7-53,-2-5-33,-6-17-34,-9-17-76</inkml:trace>
  <inkml:trace contextRef="#ctx0" brushRef="#br0" timeOffset="739452.9283">22752 4078 494,'0'0'0,"0"0"-9,0 0-9,154-91 18,-120 71-5,3-5 10,-12 4-4,-7 4 17,-8 2-18,-10 8 35,0-1-2,0 6 14,0 0 0,-17 2-39,-6 0-1,-5 8-7,-1 20-5,6 4 3,6 4 2,10-4 0,7-4-8,0-3 6,0-6 2,7-1-2,15-8 8,9-2-10,12-8 6,5 0-2,10-14 8,14-20-8,2-12 0,2-7-1,-14-5 4,-16 0-4,-19 0 1,-11 3 0,-14 5-4,-2 10 11,-7 17-7,-17 7 0,-5 16-2,1 0-3,2 3 1,8 23 4,7 6-7,9 4 4,2 5 3,4-3-2,28-1 3,5-3-4,11-4 3,-4 0 0,-1 0 6,3-6-4,-8 5-2,-4-3 0,-13-6 3,-13 3-6,-8 1 3,-8 6 0,-44 16-8,-27 12-16,-28 12-105,-6-5 6,1-9-105</inkml:trace>
  <inkml:trace contextRef="#ctx0" brushRef="#br0" timeOffset="739760.7388">22041 4752 396,'0'0'111,"0"0"-43,0 0-11,0 0 0,0 0-23,0 0-26,205-124-3,-73 82 0,17 2-2,-7 1 8,-9 7-5,-11 5-5,-13 2-1,-1 9-7,2 0 5,-11 6-40,-20 3 20,-27 0-19,-32 7-73,-20 0 25,-45 8 23,-42 20 23,-31 6-132</inkml:trace>
  <inkml:trace contextRef="#ctx0" brushRef="#br0" timeOffset="740001.5908">21894 4845 1,'0'0'257,"0"0"-126,0 0-57,0 0-69,0 0 29,212-79 10,-41 23 30,17-4-15,-1-3-39,-6 12 13,-6 0-19,-7 12-7,-13 2 2,-14 9 4,-28 6-13,-28 10 0,-32 7 2,-27 5-4,-20 0 2,-6 0-37,-6 5-11,-30 9-121,-17-7-149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9T06:06:42.6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6368 874 636,'0'0'43,"0"0"-41,0 0-1,0 0-1,0 0 0,0 0 15,-40 114-6,40-61 11,0 1 6,0 2-25,0-4 8,4-8-9,-4-6 0,0-6 3,0-10 3,0-10-4,0-7 4,0-5 2,0 0 14,-4 0 35,-5-11-21,-3-17-8,2-12-27,7-16 3,3-14-4,5-17-3,26-10 1,13-4 0,7-4 2,8 15 1,-8 14-1,-10 30 0,-15 22-2,-15 18-1,-8 6-9,-3 27-30,0 24 40,0 14-1,-18 8 3,-16 2 0,1-11 0,4-8 7,6-7-9,13-13 2,6-9-2,4-3-7,10-5 5,19-3-7,15-2 9,12-7-14,6-2 16,5-5-1,-9 0 1,-17 0 6,-22 9-6,-10 3-6,-9 4 5,0 9 2,-17 5 0,-23 8-1,-7 3-6,-9-6 4,2-9-2,12-2-10,9-9-6,17-8-56,11-7-14,5 0 4,14-32-93</inkml:trace>
  <inkml:trace contextRef="#ctx0" brushRef="#br0" timeOffset="337.7928">6972 742 503,'0'0'142,"0"0"-103,0 0-30,0 0-9,0 0 0,-2 123 11,2-56 3,0 6-10,2-5 11,3-6-15,-5-6 4,0-14-3,0-11 7,0-14-4,0-9-4,0-8 8,0 0 28,-1 0 21,-10-20-5,-5-16-52,3-17-2,5-14-1,6-18-2,2-8 5,6-4-4,23 5 4,11 15 0,5 16-4,3 22-12,8 21-20,2 18-40,-11 14-47,-11 36-17,-28 8-126</inkml:trace>
  <inkml:trace contextRef="#ctx0" brushRef="#br0" timeOffset="489.698">6917 1102 283,'0'0'165,"0"0"-153,0 0-12,117-63 5,-33 25-5,19-8-4,9-3-151,-8-1-23</inkml:trace>
  <inkml:trace contextRef="#ctx0" brushRef="#br0" timeOffset="772.525">7728 597 381,'0'0'113,"0"0"-67,0 0 34,-114-5-33,89 14-15,1 11-8,4 12-18,5 3 2,3 1-8,8 6 0,4 2 8,0 0-5,8 0-2,26-2-1,4-1 1,8-6-1,-3 0 8,-9-10-8,-11 0 23,-9-4-21,-9-2-2,-5 4 9,0 7-4,-34 5 0,-19 7-5,-19 0-15,-6-1-15,7-4-69,13-14-41,27-16-239</inkml:trace>
  <inkml:trace contextRef="#ctx0" brushRef="#br0" timeOffset="1740.1929">14524 572 522,'0'0'133,"0"0"-117,0 0 36,0 0-11,0 0-28,0 0 8,-18 11-21,18 9 0,10 8 4,7 7 7,-1-5-14,-3 1 3,-4 2 0,-4-5 2,-5 3 2,0 6-4,0-3 0,-2 6 6,-8-1-10,2-7 4,-3 1 0,5-7-1,2-8 1,2-8 0,2-8-1,0-2 6,0 0-5,0 0 7,0 0-2,0 0 44,0 0-33,0 0-14,0 0 1,0-2 2,0 1-5,0 1 0,0 0 3,0 0-9,0 0 6,0 0 0,0 0-6,0 0-28,0 0-7,0 0-23,0 0-47,0-4-14,0-10-175</inkml:trace>
  <inkml:trace contextRef="#ctx0" brushRef="#br0" timeOffset="2086.0997">14352 730 230,'0'0'116,"0"0"-35,0 0-16,0 0-29,0 0 29,0 0 20,-31-107-51,49 97-6,9 6-28,13 4 4,11 0-1,8 17 0,5 19-1,3 8-1,0 3 7,-5 6-15,-13 1 7,-16 4-5,-19 3-2,-14-3 6,-23-7-14,-30-4 10,-18-5 10,-5-8-5,-7-7 0,8-8-11,17-7-5,18-8-46,31-4-28,9 0-18,22-21-275</inkml:trace>
  <inkml:trace contextRef="#ctx0" brushRef="#br0" timeOffset="2437.8862">15122 724 509,'0'0'111,"0"0"-107,0 0-4,0 0-10,0 0 10,36 144 39,-19-84-26,1 0 2,-3-4-2,-5-10-6,-6-7-5,-4-15-2,0-9 1,0-8 11,0-7-5,0 0 55,0 0 10,0-18-40,-8-15-18,-2-10-14,6-13 0,4-11-5,0-7 8,4-14-3,21-2 0,6-5-17,6 11 2,4 22-24,1 21-18,1 34-10,-3 7-51,-5 13-24,-12 16-106</inkml:trace>
  <inkml:trace contextRef="#ctx0" brushRef="#br0" timeOffset="2865.7529">15168 866 358,'0'0'108,"0"0"-104,133-56-6,-50 28 2,9-8-67,3 0-16,0-7 32,-7-1-10,-3-7-10,-13-6 10,-17 5 61,-21 7 29,-23 18 60,-11 8 84,0 6-53,-14 5-46,-14 8 6,-6 0-75,-9 21 1,2 12 4,8 6-7,4-2 20,8 1-17,10-2-5,8 4 6,3 0-4,0-6 3,29 0 22,10-6-26,9-1 38,2 0-34,-6 0 2,-11 1 12,-14 2-20,-19 10 8,-3 6 6,-41 13-12,-30 9-4,-30 4-15,-28 2-68,-17-5-97,4-22-321</inkml:trace>
  <inkml:trace contextRef="#ctx0" brushRef="#br0" timeOffset="11525.3666">4696 2877 410,'0'0'115,"0"0"-94,0 0-21,0 0 0,0 0 0,0 0 75,0 0-15,0 0-27,53-104-22,-26 54-7,2-10 3,0-8-5,-4-4 1,-8-5 6,-6-3-6,-1 6 7,-10-3-5,0 7 2,0 14 2,0 13 0,-7 20-2,0 14 22,3 9-27,-1 0-2,0 32-5,-1 23-3,2 25 7,1 5 1,3 0-1,10-10-4,23-7-53,9-7-10,3-15-18,-3-16-47,-2-15-37,-9-15-98</inkml:trace>
  <inkml:trace contextRef="#ctx0" brushRef="#br0" timeOffset="12537.8005">5190 2534 323,'0'0'109,"0"0"-98,0 0-11,0 0-2,0 0 2,0 0 6,77-2 12,-46 2 12,2 0-12,-6-9-4,-9-6 27,-7 8-30,-11-6 54,0 4-14,0-3-43,-16 5 7,-8 2-8,-5 5-7,0 0 7,-2 19-2,2 13-8,9-1 3,7 5-2,13 0-9,0-2 11,5 0 0,23-5-5,1-9-38,9-6 14,-1-9-16,6-5-8,-3-5 31,-7-16-32,-4-1 34,-8-2 10,-13-3 20,-3 3-7,-5 3 23,0 5 8,0 4 21,4 8-29,0 1-3,4 3-23,3 0-6,4 5 6,5 12 0,3 0 0,-4-1-3,-5-1 3,-5-3 0,0-3 2,-7-6 2,3-3-4,-3 0 6,-2 0-5,2 0 15,5-1-8,3-19 6,4-9-14,7 0-13,-2-1 13,-3 4 0,-1 7-8,1 11 7,-1 8-19,4 0-1,3 6 17,0 10-12,2 5 15,3-6-4,-2 0-21,2-3 6,-8-7 8,2-5-2,-7 0 12,-6 0-1,-4-5 3,-4-15 36,0-1-7,0 2 21,0 0-14,-10 3-3,-2 7 9,6 2-16,1 2-7,3 5-14,-3 0-2,0 14-6,1 11 1,2 1 2,2-2-6,0-2-1,0-5-14,11-3 9,7-4-16,2-5 17,2-5-20,5 0 4,5-22 11,-1-7-3,0-5 3,-7-4 10,-6 1 6,-7 1 12,-7-3 4,-4 1 12,0 1 12,0 1-14,0 5-9,-6 11 15,0 6-16,6 7 15,-5 4-15,5 3-16,0 12 0,0 29-24,0 15 24,0 12 0,11 4-4,3 1-12,3-1-33,1-10-24,0-4-7,-2-8-41,-1-18-145</inkml:trace>
  <inkml:trace contextRef="#ctx0" brushRef="#br0" timeOffset="12950.088">6762 2208 485,'0'0'108,"0"0"-31,0 0-77,0 0-5,0 0-16,0 0 21,0 85 1,0-36 2,0 1-3,0-4 0,0 0 2,-8-10-2,1-12 0,3-8 5,2-12 2,2-2-6,0-2-1,0 0 0,0 0 2,6-2-2,19-11 5,6-6 2,7 7 1,-3 6-8,-2 6 0,-6 0-3,-6 0-6,-8 4 3,-9 8-3,-4 10-24,-2 7 17,-38 9-14,-9 10-10,-18 0-14,-2 0-21,7-15 42,13-10 8,28-12-23,19-11-33,2-9-31</inkml:trace>
  <inkml:trace contextRef="#ctx0" brushRef="#br0" timeOffset="13398.993">7052 2442 346,'0'0'57,"0"0"-46,0 0-11,0 0 7,0 0 2,0 0 37,29 102-39,-18-91 5,7-3-7,-2-7 2,0-1-2,-1 0-5,1 0 3,-1-12 18,5-3-15,-1-8 13,-7 2-11,7 0-3,-13 5 31,3 8-16,-1 6-2,4 2-18,3 16-10,10 28 10,1 16-1,2 15 5,-5 7-2,0 0-2,-5 2 0,-18-6 3,0 5-3,-35-8 0,-22-9-4,-3-20 1,3-23 3,5-19 23,4-4 37,4-22-7,9-22-49,10-8 0,19-13-4,6-12-11,31-6 4,29 4-26,21 1-10,13 13 2,7 7-45,10 2-99</inkml:trace>
  <inkml:trace contextRef="#ctx0" brushRef="#br0" timeOffset="13789.6526">8124 2590 446,'0'0'76,"0"0"-35,0 0-36,92-126 24,-53 78-17,2-5-8,-7-5 6,-11-9-8,-7-7 2,-16-13 10,0 5-12,-10 8 6,-16 13 17,2 25 7,7 18 35,1 10-39,5 8-11,1 11-15,0 35 1,3 26-5,7 18 2,0 6 0,7 4-4,20-8 4,8-5-7,3-12-22,0-10-78,2-19-27,-4-22-65</inkml:trace>
  <inkml:trace contextRef="#ctx0" brushRef="#br0" timeOffset="14261.5888">8612 2374 467,'0'0'81,"0"0"-69,0 0-3,0 0-6,0 0 0,0 0 12,72-78-15,-52 58 0,-9 0 4,-4 8-1,-7 3 3,0 4 57,-2 1-41,-14 2 0,-4 2-22,4 0 0,1 0 9,-1 6-7,7 8-2,0 10 0,7 4-5,2 4 0,0 3 3,7-2 2,15-8-3,6 4-21,0-9-15,3-6-17,-2-5-28,0-9 43,-2 0-37,-3 0 14,-6-19 19,-7 0 22,-4-1 23,-5-6 23,5 3 40,-1 0-14,4-6-15,2 5 13,7 6-1,-4 8-36,1 6 2,-3 4-12,-7 0-12,4 0-1,-6 11-9,1 5-28,-1 3-39,-4-5-45,2-4 9</inkml:trace>
  <inkml:trace contextRef="#ctx0" brushRef="#br0" timeOffset="15042.2756">8988 2278 107,'0'0'226,"0"0"-140,0 0-13,0 0 3,0 0-64,0 0-3,-27 24-6,27 4 5,6 5 13,9-4-20,-1 0 4,-3-4-1,1-4 8,-6-9-12,-1-7 0,-1-3 1,-4-2 12,2 0 10,-2 0 44,4-7 8,4-20-64,0-7-8,7-2-3,-3-8-18,6 6 5,0 4-44,-1 6 8,3 12 10,-1 6-12,0 8 12,1 2 4,1 2 19,-4 20 10,-3-2 6,3-1 0,2 0 0,3-4 2,4-6-4,8-3 2,4-6-2,-3 0 2,-1-5 1,-7-14 3,-7 1 11,-7-3-4,-7 6 21,-6-5 10,0-1-13,-13 9 23,-7 1-32,1 8 7,-2 3-10,3 0-11,3 21-6,-1 8 0,-2 5 0,14 5-9,1-5 9,3-2 0,0-6-3,14-6 0,11-6-1,2-14-6,4 0 2,6-17 7,13-20 1,4-16-23,3-7 4,-6-3 4,-9-18-7,-15 0 22,-6-4 12,-15-1 12,-6 17-15,0 15 7,-24 14 28,-1 22-6,-1 14 9,-3 4-30,4 36-12,7 25-10,7 27 0,11 20 5,0 10 1,25 6 2,19-1-3,16-7 0,16-5-34,8-7-36,10-8-121,-7-10-84</inkml:trace>
  <inkml:trace contextRef="#ctx0" brushRef="#br0" timeOffset="17708.8275">14578 3738 176,'0'0'175,"0"0"-175,0 0-4,0 0-1,0 0 5,0 0 4,-2 0-4,2 0-7,2 0-13,2 0-200</inkml:trace>
  <inkml:trace contextRef="#ctx0" brushRef="#br0" timeOffset="20093.3062">14801 1976 19,'0'0'23,"0"0"24,0 0-7,0 0 29,0 0-30,0 0-35,0 0-7,0 0 3,0 0-54,0 0-19,0 0-22</inkml:trace>
  <inkml:trace contextRef="#ctx0" brushRef="#br0" timeOffset="20314.3289">14801 1976 141</inkml:trace>
  <inkml:trace contextRef="#ctx0" brushRef="#br0" timeOffset="20742.0642">14801 1976 141,'24'-109'90,"-24"105"-34,0 0 8,0 0-30,0 1 23,0 0-12,0 3-45,0 0-2,0 14-3,0 21 10,0 9-4,0 7 21,0 7-21,0-5 4,0-4 0,0-1 5,0-10-8,0-7-2,0-5 0,0-10-3,0-6 9,0-6-6,3-4 0,-3 0 2,2 0 8,0 0-7,-2 0 16,2 0 40,0-10-30,0-13-12,0-2-11,-2-8-1,0 1-1,0 0-2,-15 4-2,-3 4 6,-1 9 1,-4 10 6,3 5-11,-3 0 2,-1 8-7,0 16 3,1 7 0,10-4-5,9 6 9,1-3-4,3-2 0,0-3-3,0-6-3,12-1-1,17-6-21,7-6 2,19-6-41,10-2-9,1-20-5,3-4-117,-11-2 14</inkml:trace>
  <inkml:trace contextRef="#ctx0" brushRef="#br0" timeOffset="21098.9941">15137 2173 163,'0'0'131,"0"0"-98,0 0-15,0 0 14,0 0-17,0 0 0,-22 3-13,22 2 2,2-5 10,7 4-13,2-1 3,0-3 12,-1 0-6,-2 0 6,-1-7-3,-3 2-6,1 0 15,-5 0 10,0-2-7,0 0 4,-7 3-21,-13 4-5,-6 0 0,-8 0 4,-1 7-8,4 5 1,4 5 0,6 0-4,13 6 4,3 0 0,5-2-1,0-1-9,28-3 5,13 0-27,5-3-14,8-6 16,2-4-51,-2-4-37,-4 0-4,-2-10 17</inkml:trace>
  <inkml:trace contextRef="#ctx0" brushRef="#br0" timeOffset="21868.0537">15476 2249 139,'0'0'155,"0"0"-65,0 0-25,0 0-42,0 0-14,0 0 5,0-10-14,0 10 0,0 0-1,0 0 6,0 0-6,0-1 1,2-2 0,0 2-6,3-6 13,1 7-7,-1-5 6,-3 3 4,-2-3-10,0 0 7,0-2-5,0-2 22,0 0-21,-13 0 5,-9 0 22,-1 1-17,-3 6 7,-1 2-17,3 0 2,1 9 2,5 10-7,6 9 0,11 1-3,1 0-7,0 2 7,13-9 3,12 0-19,6-5 18,0-8-31,5-7 4,-3-2 26,-2 0-25,-2-8 2,-2-10 19,-4-2-7,-1-1 11,-7-1 4,-3 1-2,-8 3 28,-1-1 0,-3 9 18,0 5-6,0 1-6,0 4-5,0 0-29,0 0-20,0 22 11,2 14 9,0 12 0,0 4 0,-1 6 7,-1-1-10,0 1 3,0-9 0,0-10-2,-3-11 11,1-12-9,0-7 0,2-9 7,0 0 16,0 0 40,-3-12-1,3-13-37,0-12-20,0-6-5,0-7 0,10-8 10,9-3-18,2-7 8,9 3-11,0 5 11,8 16-14,-5 17 10,0 12-6,1 15-14,-7 0 6,-3 16-6,-11 10-2,-8 8 12,-5 2-10,-21 1 1,-29-3 14,-17-2-29,-7-8 0,3-2-27,6-10-34,18-11-148</inkml:trace>
  <inkml:trace contextRef="#ctx0" brushRef="#br0" timeOffset="23679.0798">15536 2222 67,'0'0'93,"0"0"-62,0 0 29,0 0 14,0 0-41,0 0-23,0-7-10,0 7-24,0 7-65,-11 2-32</inkml:trace>
  <inkml:trace contextRef="#ctx0" brushRef="#br0" timeOffset="33633.322">4567 4057 602,'0'0'73,"0"0"-60,0 0-13,0 0 0,0 0-1,0 0 18,89-143-6,-49 92 0,5-7-1,-10-4-10,-10 0 0,-12-4 2,-13 2-6,0 4 7,-11 8-3,-11 9 3,-1 16 1,6 10-2,3 12-1,3 5-1,3 0 3,0 25-3,-1 17 0,7 11-2,2 5 0,0 6-5,13-5 7,16-1-9,8-7 4,4-3-60,6-10-26,0-1-19,-7-15-69,-3-10-101</inkml:trace>
  <inkml:trace contextRef="#ctx0" brushRef="#br0" timeOffset="34737.8551">5059 3789 400,'0'0'92,"0"0"-92,0 0-10,0 0 10,0 0 5,0 0 13,50-22 16,-17 14-27,-2 1-2,-8 1-5,-10-5-2,-9 6 2,-4-5 5,0-2 20,-4 3-2,-15 3-17,0 6 6,-2 0 0,-3 6-2,-2 19-14,8 5 4,2-2 0,7 6-7,7-7 7,2 4 0,0-5-1,2-5-6,18-4 7,3-5-29,5-7-19,3-5 7,0 0-10,4-9 12,-4-7 25,-10-5-6,-4-2 20,-7 0 16,-8-3 9,3 5 12,-2 5 2,-3 8 22,0 5-4,0-1-56,0 4-1,2 0-3,9 3-9,-3 14 4,4 6 10,1-1-2,0-2 0,3-4 7,0-4-7,-7-6 0,-5-1 4,1-5-7,-1 3 3,-2-3 0,2 0 37,2 0 14,-4-14-7,2-10-44,7-4 1,1-2-7,2 2-29,6 6-25,1 2 35,-3 13-26,-5 7 23,1 0-5,-6 0-3,1 13 35,-2 5-3,2 1 4,-3-1-4,1-3 6,0-6-2,2-2 3,2-7 3,3 0-1,1 0-5,-2 0 5,1 0 9,-4 0-9,2-1 4,-8-8 12,1-2-10,-5 1 17,0 3-6,0-1 9,0 0-10,-5 4-14,-5-2 18,-4 3-22,3 3 2,2 0-10,-2 3 2,2 16 3,-2 8 0,5-5 0,6-1 0,0 0 0,0-1-11,20-3 11,8-3-9,1-7-10,11-7 4,4 0-10,3-18 5,3-20 13,-4-6-30,-5-5 33,-6-10 4,-10-2 2,-10 0 21,-10-5-14,-5 8 21,0 7 14,-18 10-39,-4 17 39,7 12-4,1 11 3,5 1-33,4 15-10,-2 28 0,5 19-1,2 12 5,0 2-12,16-2 6,15 1 2,3-10-8,1-8-37,3-11-45,3-8-13,-1-12-58,-7-11-115</inkml:trace>
  <inkml:trace contextRef="#ctx0" brushRef="#br0" timeOffset="35097.6884">6475 3680 474,'0'0'48,"0"0"20,0 0-15,0 0-43,0 0-10,0 0-2,1 13 2,15 28-6,0 3 17,-1 0-11,2-6 0,-2-9 1,1-6-5,-3-11 4,3-8 0,-1-4 2,-1 0 9,1-24-6,-8-6 14,-2-4-17,-5-1 23,0 1-20,-2 5-4,-19 0-1,-4 5-6,3 6 3,-2 10-22,4 8-25,3 0 15,11 25-48,6-1 3,0-1-5,21-9-55,10-9 5</inkml:trace>
  <inkml:trace contextRef="#ctx0" brushRef="#br0" timeOffset="35374.7429">6762 3713 35,'0'0'85,"0"0"42,0 0-37,0 0-18,0 0-20,0 0-4,63-22-38,-52 34 3,0 10-9,2 2 8,-1 5 5,-7-2-16,1-1 20,-4-1-13,-2-6-8,2-8 13,-2-8-8,0-3-3,2 0 15,-2 0 18,2-5 20,3-21-44,2-7-4,6-4-14,3 3-41,9 4 14,-2 9-31,4 16-33,0 5-6,-4 0-79,-2 11 18</inkml:trace>
  <inkml:trace contextRef="#ctx0" brushRef="#br0" timeOffset="35801.9725">7358 3830 271,'0'0'116,"0"0"-36,0 0-22,0 0 27,0 0-39,0 0 2,-81-96 9,70 87-34,-3 8-7,1 1-12,1 0 1,-11 18-10,3 10 2,2 0 3,4 4-1,4-6 1,5-7 0,5-2-2,0-11-5,7-4 4,24-2-6,4-16 7,10-17-20,2-13 16,-10-3-10,-10-4 4,-13-2 12,-14 2 11,0-3-4,-14 5 3,-15 8 26,5 7-29,2 11 14,8 13 22,6 7-27,3 5-4,5 5-12,0 36-27,0 17 22,5 17 1,15 6 2,0 4-20,6-5-71,-2-9-3,-5-10-33,-4-18-70,-6-17-69</inkml:trace>
  <inkml:trace contextRef="#ctx0" brushRef="#br0" timeOffset="36371.4003">7549 3789 295,'0'0'103,"0"0"-55,0 0-48,0 0 2,0 0 8,0 0-3,36-5-4,-22-4-3,-4 1 2,-1 3 10,-4-5-8,-5 0 51,0-5 1,0 1-18,0 4-1,-9 3-7,2 0-15,5 7 14,-4 0-29,-4 10 0,-3 25-7,-5 5 5,7 3-5,7-2 1,4-10-43,0-2 2,4-6-26,14-11 17,6-5 18,3-7-39,0 0 23,2-2-2,-9-15 24,-7-3 32,-8 3 50,4 1 4,-3 6 4,3 2-17,7 1-3,4 7-34,6 0 2,-1 0-6,0 0 0,-10 0 0,-3 0-1,-10 0 7,0 0-1,-2 0 31,0 0 26,0 0 45,0 0-30,0-20-68,0-3 2,-2-8-10,2-2-1,0-2 0,22 2-58,10 0 14,1 13-33,9 6 1,-2 14-40,5 0-36</inkml:trace>
  <inkml:trace contextRef="#ctx0" brushRef="#br0" timeOffset="36679.2668">8891 3278 375,'0'0'133,"0"0"-67,0 0 13,0 0-13,0 0-17,0 0-49,-60-14-8,62 64 0,12 15 13,1 11-5,-2 8 0,-8 4 6,-5-2-12,0 1 6,-5-13-58,-17-13-46,-2-14-41,0-19-51</inkml:trace>
  <inkml:trace contextRef="#ctx0" brushRef="#br0" timeOffset="37017.5289">8687 3743 22,'0'0'328,"0"0"-301,0 0-1,0 0 13,151-72 5,-91 64-10,1 4-29,-7 2 28,-6 2-19,-13 0-7,-10 5 14,-7 17-20,-5 3-1,-2 5 3,-4 1 8,-2-5-11,-4-5 0,4-8 0,-3-9 2,-2 0-1,0-4 3,0 0 22,0 0-3,0-16 20,0-8-43,0-8 7,0-7-3,0-3-4,9-2-13,20 4 0,12 10-101,3 14-6,-4 14-74,-7 2-64</inkml:trace>
  <inkml:trace contextRef="#ctx0" brushRef="#br0" timeOffset="37429.701">9505 3706 141,'0'0'38,"0"0"59,0 0-8,0 0-50,0 0 9,0 0-4,48-47-16,-48 33 23,0 2-12,-6 4 4,-10 7 1,-4 1-35,-5 0 2,-1 7-11,-7 19 5,5 2-10,8 8 5,5-3-2,11-5-3,4 0-2,0-10-14,10-4 13,17-13-17,9-1 23,5-5-15,0-21 6,-1-4 5,-11-3 12,-8 5-2,-13 5 27,-8 6 5,0 9 8,0 5-15,0 3 7,0 0-36,0 1-1,0 16-16,0 11 13,0-1-22,0 0-12,0 3-28,0-10-20,5-2-12,2-6-43,4-8-5,-2-4 5</inkml:trace>
  <inkml:trace contextRef="#ctx0" brushRef="#br0" timeOffset="38013.5934">9692 3757 103,'0'0'104,"0"0"8,0 0 5,13-107-45,-11 95 15,2 3-26,1 9-16,2 0-31,4 0-14,4 10-5,3 13 4,-2 3 0,-7 2-3,-5-2 4,-4-4-16,0-2 15,0-8-11,0-3 12,0-4 0,-2-5 7,0 0-7,2-5 0,-3-20-22,3-3 13,0-8-10,0 0 19,11 6-1,5 5-1,0 9-2,1 12 4,-1 4 0,0 0-4,2 13-3,-3 10 2,1 2-1,-7-3-41,1-2 22,3-7-6,-3-9 4,5-4 22,6 0 6,1-17-1,1-11 7,-4-4 8,-5 2-15,-7 4 21,-7 5 5,0 10 33,0 6-15,-3 3-5,-5 2-23,-5 0-10,6 4-9,0 12 3,5 0-2,2 2-7,0 2 9,0 6 0,16-2-3,5 2 6,2 2-4,-1 3 1,-4 3 0,-7 0 2,-4-4-2,-7-2 0,0 0 0,-14-3 4,-19 8-8,-11-3-27,-3-2-128,1-8 41,18-20-204</inkml:trace>
  <inkml:trace contextRef="#ctx0" brushRef="#br0" timeOffset="39424.158">10269 3592 441,'0'0'98,"0"0"-26,0 0 4,0 0-1,0 0-36,0 0-28,-10 0-11,24 26 0,11 18 1,0-3 5,-8-1-6,-3-8 0,-3-2 1,-5-10-4,-4-7 3,1-8 0,-3-5 10,0 0-9,0-3 14,2-23-10,0-17 0,5-4-10,2-10 4,4 5-3,1 10-12,-1 12-36,1 16 16,-4 12 1,7 2-41,0 14 6,-1 18 59,1 2-15,1 0 20,-2-9-18,4-11 7,0-3 13,0-11-8,4 0 12,1 0 11,-7-11 47,-4-10-32,-6-5-26,-8 10 17,0-9 23,0 8-28,-2 5 28,-21 2-16,0 10-18,-7 0 31,-1 13-36,0 20 5,6 6-6,5 8 6,11-7-10,7 2 4,2-7 0,0-12-13,13 0 10,5-15-13,0-4 7,2-4-37,-1 0 46,9-14-12,-4-8 12,-1-9-10,1 2 17,-9-4-7,1-5 20,1 2-13,-7 0 24,-5 10-21,-1 11 7,0 8 45,-2 7-45,4 0-16,0 4-1,3 14-22,5 5 22,-1 4 0,5 4-15,1-6 13,15-2-23,4-8 11,11-5 0,9-5-77,2-5 58,6 0-33,1-11-7,-1-11-42,-13-8 19,-13 1 83,-16-4 13,-14-1 40,-10 6 43,0-2 21,-5 14-32,-11 4 38,-6 8-44,-2 4-25,-10 12-32,-2 22-1,1 7-8,7 6 5,10-6 7,8-9-17,8-5 5,2-7 0,0-5-3,2-7-13,20-8 2,3 0-25,4-2 11,0-16 16,-5-5-19,-8 1 29,-2 8 2,-8 2 0,-2 6 15,-1 6-15,-1 0-2,0 0-3,5 4 3,7 15 2,-2 0 20,8 0-17,6-9-1,3-9-2,10-1 10,11-11-10,10-32 2,9-15-2,-2-12-12,-6-10-34,-13-5 46,-21-1 8,-18 0-1,-9 0 52,-12 3-41,-21 11-5,-6 19 37,7 23 28,7 19-20,10 11-43,1 43-11,3 23-8,7 22 0,4 10 4,8 5 1,25-1 0,5-3-2,5-4-3,-1-12-68,1-14-38,1-13-19,-13-21-122</inkml:trace>
  <inkml:trace contextRef="#ctx0" brushRef="#br0" timeOffset="49121.1691">21167 726 369,'0'0'103,"0"0"-102,0 0 5,0 0-6,0 0 6,0 0-6,0 0 0,-11 104 1,11-57 15,0 2-15,0-3 10,0-2 2,2-4-13,1-1 15,-3-12-15,0-4 0,0-8 6,0-8 1,0-3-4,0-2 15,0-2 21,0 0 56,0-14-16,0-21-60,0-8-13,0-11-3,0-11-3,0-1 0,6-4-8,12-4 5,6 7-18,3 9 17,-4 14-1,4 16 0,-6 12 5,0 16-7,-5 0-17,-1 16-28,-7 16 28,-2 7 16,-6 4-7,0 1-34,-10-1-19,-15-1-1,-10-10-50,2-4-25,1-9-10</inkml:trace>
  <inkml:trace contextRef="#ctx0" brushRef="#br0" timeOffset="49661.1126">21410 854 305,'0'0'65,"0"0"-65,0 0 0,0 0 2,0 0 1,0 0-3,67 93 6,-60-84 3,-5-3-8,-2-3-1,0 1 3,0-4 18,2 0 4,0 0 11,0 0-5,3 0-26,6-11 29,8-12-34,2-9-1,5 6-5,-3 0-19,2 6-23,-3 11 32,-1 6-31,1 3 15,-3 0-18,2 7-4,-1 5 17,-2 1-12,4-6 42,-6-2 3,-1-2-4,-3-3 6,-6 0 3,-2 0-1,3 0 112,-1-1-85,-4-13 18,-2 1 6,0-1-25,0 4 22,0 1-11,-4 4-18,-9 3 32,3 2-35,0 0-9,-3 0-7,1 4 2,1 13-7,5 6 5,6 3 0,0 2-11,0-1 1,13-8-31,7-1 14,14-8-35,5-10-47,4 0-85</inkml:trace>
  <inkml:trace contextRef="#ctx0" brushRef="#br0" timeOffset="50605.3039">22179 734 298,'0'0'99,"0"0"-70,0 0-2,0 0-25,0 0 12,0 0 8,-96 120-18,94-80-3,2-2-1,0-10 7,0-5-12,11-5 5,4-9 0,3-6-7,1-1-1,1-2 8,-3 0 20,-1-21-11,-6-1 6,-5-6-13,-2-2 3,-3 4 3,0 1-5,0 4 1,-9 7-4,3 5-14,-7 9-12,3 0-42,0 0-18,7 15 37,3-1-45,0-6 66,11-1-9,11-5 2,3-2 35,-3 0 1,5 0 41,-5 0 29,1 0 4,-4 0-19,-1 0-22,0 0-33,-2 0-1,-6 7-1,0 7-30,-9-2 22,-1 2-4,0 2-13,-1-6-5,-11-4 24,5-3 7,3-3 19,2 0 32,2 0-20,0 0-18,0-12-13,20 0-14,14 1-20,8-3 15,7 0-38,2 0 25,3 0-8,-5 4 21,-7-2-1,-6 0 15,-18 6 10,-10 0 12,-8 1 89,0 0 39,0-3-57,-12 1-39,-9 7-5,-6 0-26,-4 0-4,2 0-9,0 11-2,4 9-2,6 6 6,3 0-7,7 2 0,9-6-1,0-5-11,0-4 2,5-5-13,12-6-13,2-2 28,5 0 8,0-20 5,-4-6 10,-4-9-6,-3 0-2,-3-9-2,-6 2 28,-4-6 15,0 6-29,0 2-2,0 9 15,0 17-21,0 7 38,0 7-49,0 0-4,0 6 0,0 25-19,0 17 23,0 8-6,0 5-25,0 7-7,0 0-41,0-1-22,0-5 9,0-22-174</inkml:trace>
  <inkml:trace contextRef="#ctx0" brushRef="#br0" timeOffset="51085.0349">22993 846 328,'0'0'42,"0"0"-42,0 0-23,0 0 21,0 0 4,0 0 29,88-32-15,-66 16-1,-9-2-1,-9-2 30,-4 6-15,0-2 24,-7 8-43,-13 6-3,-7 2-7,-4 0 0,0 14 2,4 8-3,7 2 1,11 2 0,7 4 0,2 2-5,0-2-2,5-4 4,14-3 3,6-8-6,2-8 4,-2-7 2,4 0 14,0-13-11,0-11 22,2-2-15,0-3 10,-5 3 13,1 5-20,-5 5 2,-1 7-12,4 4 6,-11 5-18,5 0 2,-2 10-17,1 10 17,-3 6-18,2 10-3,-15 7-25,-2 3-27,0 0-46,-25-7-86</inkml:trace>
  <inkml:trace contextRef="#ctx0" brushRef="#br0" timeOffset="51362.8612">21442 1235 649,'0'0'51,"0"0"-51,0 0-1,0 0 1,137-44 5,-27 30 38,23-3 19,21 0-46,14 1-10,4-1-4,-1 6 1,-10 0-6,-10 10-36,-17 1-49,-22 0 24,-31 8-27,-33 10-88,-48 2-71</inkml:trace>
  <inkml:trace contextRef="#ctx0" brushRef="#br0" timeOffset="51620.706">22056 1284 151,'0'0'135,"0"0"-112,-113 5-1,113-3-11,3-2-10,34 0 1,21 0 59,24 0 32,19 0-52,14 0-9,8-6 16,4-4-22,-4-2 10,-12 4 11,-12-2-46,-15 4 11,-14 0-12,-16 2 2,-13 4-17,-14-3 5,-20 3-47,-7 0-83,-7 3-65,-34-1-6</inkml:trace>
  <inkml:trace contextRef="#ctx0" brushRef="#br0" timeOffset="57566.443">14711 3291 398,'0'0'60,"0"0"-60,0 0 0,0 0-4,0 0 9,0 109-5,0-58 0,0 5 2,3-4 12,-1-2-11,4-9 6,2-10 5,-2-6-13,1-7 11,-5-4-12,0-5 0,-1-2 8,-1-2-4,0-2 2,0-3 23,0 0-16,0 0 30,0 0 3,0 0-13,0-5 33,0-17-42,0-12-21,0-10-1,13-14 4,2-7-11,5-2 5,7-4-1,2 3-10,5 4 12,3 14-2,-1 12-2,-6 18-20,-2 10 11,-8 10-13,-5 0-46,-3 10 33,-8 19 7,-4 12 9,0 8 8,-33 0-40,-10-1 3,-12-6-21,-1-5 9,0-9 0,9-7 43,17-7 8,16-8-26,14-6-21</inkml:trace>
  <inkml:trace contextRef="#ctx0" brushRef="#br0" timeOffset="57977.1868">15210 3627 432,'0'0'29,"0"0"-25,40-104 12,-26 66-9,-4-2 36,-6 5-9,-2 4-19,-2 11 1,0 6-16,0 6 5,-2 8 11,-4 0-15,0 0 6,0 1-7,1 16-11,0-3 10,4 1-11,1-1 6,0 2 0,0 0 2,9-4 4,1 1-3,4 0 4,1 4-5,10 0 4,2 6 0,0-5-2,-2-1 6,-3 3-4,-7-3 0,-4 3-2,-6 4-18,-5 5-50,0-3-66,-11-6-79</inkml:trace>
  <inkml:trace contextRef="#ctx0" brushRef="#br0" timeOffset="58310.354">15583 3589 68,'0'0'214,"0"0"-170,0 0-27,0 0 28,129-82-19,-109 66 9,-4 1 3,-2 4-29,-4-5 9,-3 4-12,-5-4 0,-2 0 37,0 3 5,-2 0-16,-11 5 1,-5 6-28,-7 2 19,1 0-24,-3 5 6,6 17-2,9 7-4,8 2 0,4 4-4,0-1 3,19-2-7,13-2 0,5-8-27,10-13-21,7-6-52,4-3 21,0 0-85,-5-20-29</inkml:trace>
  <inkml:trace contextRef="#ctx0" brushRef="#br0" timeOffset="58885.3795">16124 3377 288,'0'0'118,"0"0"-76,0 0 42,0 0-37,0 0-16,0 0-20,0 0-4,-108 48-13,108-6 6,0 8 0,0-7 2,6-6 1,8-7-2,1-12-1,1-8 3,0-3-7,8-7 8,-1-7 9,-1-19 17,-3-11 2,-10-4-19,-6 4-6,-3 2-7,0 5-1,-22 4-3,-15 1-45,2 9 18,-5 11-25,7 5 10,12 0 32,8 0-55,13 7-49,0 0 3,5-2 42,17-5 47,9 0 21,2 0 5,1 0 18,-3 0 4,-8-4 19,0 4 16,-7 0-3,7 0-9,0 0-22,-6 11-17,3 7 9,-9 0-12,1 2-2,-4-3-1,-3-2 6,-5-4-8,0-2 3,0-6-1,0 3 10,0-5-10,0-1 9,0 0 36,2-1-7,10-24-38,11-5-10,5-3-10,16 4 2,0 3-42,2 8-9,0 6 9,-5 6-54,1 6 66,-7 0-28</inkml:trace>
  <inkml:trace contextRef="#ctx0" brushRef="#br0" timeOffset="59321.1663">16761 3410 75,'0'0'167,"0"0"-95,0 0-17,0 0 25,0 0-27,0 0 4,-25-76-7,11 68-21,-2 8-8,-1 0-5,-8 0-16,-6 12 0,0 14-2,1 8 7,7 3-9,9-4 4,10-2-1,4-5-5,0-5 4,2-10-6,20-9 2,8-2-28,13-8 34,5-23-22,-4-8 2,-9-3 19,-10-2 2,-13-1 0,-12 1 22,0-2-6,-8 0 10,-13 3 5,-6-1-19,0 9 23,3 12-10,12 11 24,4 10-15,7 2-34,-1 11-2,0 24-9,-3 14 10,5 7-13,0 4 12,10 0-16,10 3-21,1-1-36,-2-4-13,-2-10-26,-1-13-38,0-14-58</inkml:trace>
  <inkml:trace contextRef="#ctx0" brushRef="#br0" timeOffset="59755.3799">16894 3405 315,'0'0'92,"0"0"-73,0 0-19,0 0 1,0 0 19,139-100-15,-116 82 11,-2 1 10,-8 3-22,-10 2 24,-3 5 27,0 2 3,0 2 3,-6 3-42,-15 0-16,-6 11-1,-5 17 6,6 2-11,6 3 3,9 0-3,6-1-2,5-1 5,0-5-2,2-4-2,17-9-26,9-6 14,1-7 4,0 0 12,2-12 6,-7-15-4,-3 1 3,-6-1 25,-3 1-13,-1 4 7,-2 5-2,-3 10 1,-1 2 4,2 5-27,-1 0-11,5 7 10,7 16-16,1 5 14,-2 6 3,5 3-64,0 5-4,-6-2-102,-10-4-178</inkml:trace>
  <inkml:trace contextRef="#ctx0" brushRef="#br0" timeOffset="66174.6621">4918 4696 149,'0'0'98,"0"0"-47,0 0 8,0 0 11,0 0 11,0 0-30,0 0 26,0-66-20,-2 64-38,-2 2 8,-5 0-26,-9 8 3,-4 24-3,-7 17 3,-4 9-4,6 8 0,5-3 3,11-5-8,11-5 5,0-2 0,0-13-7,18-4 7,4-13 0,2-9 0,5-10-7,0-2 6,5-11 0,1-18 1,1-12 15,-4-5-11,-4-5 2,-6-3-2,-9-5 4,-5 0-5,-8 0-3,0 7 0,-16 8 2,-15 12 2,-7 9-3,-3 16-1,-3 7-6,-1 0 3,5 28 3,7 6 0,9 6-6,19 1 7,5 1-1,0-2 0,31 1-4,9-2-3,9-8 7,3 0 0,-2-7-1,0-1 2,-5 3-1,-7-9 0,-5 5 3,-6-3-11,-12-2-2,-3 0-17,-7 0 11,-2 3-21,-3 6-35,0 8 2,-14 1-45,-16-5-102</inkml:trace>
  <inkml:trace contextRef="#ctx0" brushRef="#br0" timeOffset="66857.5887">5407 4945 159,'0'0'85,"0"0"-80,0 0 40,0 0 8,0 0 4,0 0 19,-47-42-34,45 39-8,2 3 18,0 0-44,0 0 15,-2 0-23,-5 9-7,5 14 2,0 12 7,2 3-2,0-2 0,0-2 2,6-5-3,8-6 1,2-3 0,1-12-2,-3-6 2,3-2-8,1-7 8,1-18 2,-4-8 19,1-4-20,-8 2 6,-3 3 7,-1 9-10,-4 8 11,2 7-5,0 8-10,-2 0-8,5 0-19,0 3 5,8 14 15,3 6 7,-1 0-12,8 0-3,-6 3-54,5-4 29,5-4-45,-5 0-58,-4-8-47</inkml:trace>
  <inkml:trace contextRef="#ctx0" brushRef="#br0" timeOffset="67932.2312">5775 5023 225,'0'0'99,"0"0"-90,0 0-12,0 0 6,0 0-2,0 0-1,108 0 8,-95 0-5,-6-3 14,-1-9 18,-6 1 7,0-5-21,0 0 6,0-2 11,-9 6-22,-3 2 15,1 3-24,-4 5 14,3 2-6,0 0-13,-3 0-2,5 23 0,0 5 5,7 2-5,3 4 0,0-6 1,0-2-3,15-2 4,8-6-4,6-6-11,6-8-39,3-4 16,-1 0-1,2-18 3,-12-6 1,-6-2 6,-4 2 19,-9-2 8,-6 6 2,-2 0 38,0 0 3,0 4-10,0 4 12,0 2-3,0 8 3,0 0-18,0 2-27,0 0-3,0 12-13,0 15 16,7 6-2,5 1 3,2 3-1,1-8 0,0 0 7,3-6-14,-1-8 5,4-7-33,-1-8 16,5-3-25,3-23 37,1-11-2,0 2-20,-7 0 28,-6 1-4,-10 7 5,-1 4 8,-5 5 0,0 9 29,0 4 2,0 1-14,0 4-1,0 0-24,0 4-1,0 19-8,0 1 13,0 4-4,7-4 0,1-4 6,6-2-11,1-6 5,-3-4 0,3-4-9,6-4-6,3 0 8,6-10 2,5-10-21,-4 0 13,-4 2-19,-8 0 30,-3 4-3,-5 0 7,-1 2-2,-8-2 3,0 5 4,-2 0 0,0 1 23,0 6-8,0-2 18,0 1-35,0 3 8,-2-1-13,-5-2 3,0 2-3,-2 1 0,-1 0 1,0 0 0,2 0-1,1 0 0,0 0 17,-2 0-17,2 0 12,1 0-12,1 19 3,1 13-1,2 11-2,2 5 5,0 0 6,6-1-5,23-12-6,9-8 0,14-26 3,8-2-3,20-47 0,15-19-17,17-19-114,5-12-108</inkml:trace>
  <inkml:trace contextRef="#ctx0" brushRef="#br0" timeOffset="69341.7684">15052 4439 443,'0'0'25,"0"0"15,-113-41 3,62 38-14,-3 3 21,0 0-15,6 18-14,7 6 2,7 6-18,13 5-5,1 1 0,12 0 4,8-6-11,0-2 6,19-1 1,11-4-4,16 0 7,4-8-3,14 3 0,2-4-1,-3 0 1,-15 2 0,-9-3-27,-23 2-12,-11 1-14,-5 4 32,-23 5 20,-22 0-13,-7-5-14,4-4-2,10-9 29,15-7-1,19 0 4,4-4-4,17-22-18,28-11 0,18-11 16,10-6-2,5-6 12,0-4-9,-4 0 3,-9-1 0,-16 9 1,-16 16 0,-20 12 14,-13 10 9,0 4 29,-8 4 21,-13 1-25,1 4-15,3 1-4,4 4-19,5 0 13,4 14-24,4 25-1,0 14-6,0 7 10,2 3-3,14-1 0,6-4 4,-2-6-9,0-4 5,-8-7-22,-4-8-42,-8 0-96,0-11-32</inkml:trace>
  <inkml:trace contextRef="#ctx0" brushRef="#br0" timeOffset="70001.451">15230 4656 421,'0'0'74,"0"0"-53,0 0-21,0 0 3,0 0 25,130-32-16,-72 26-10,4-2-4,6 4-31,-4-2-34,-6 4-11,-11 2-1,-16 0 48,-15 0 17,-10 2 7,-6 2 7,0-2 33,0 2 4,0-1 7,0 4-10,0 3-2,7-4-32,5 0 4,1-2 5,7-2-9,-1-2 9,-5 0-5,-1 0-4,-6 0 0,-7 0 19,0-8-7,0-2 29,0 0-31,-3 0 6,-9 4 9,-4 3-21,-2 3 14,-4 0-17,-5 7 3,-4 15 15,-5 7-16,1 0-3,8 0 6,6 3 1,9-9-7,12-3 0,0-3 0,0-7-13,20-6 8,11-4-9,9 0 12,4-9 4,-3-14 2,-4-7-4,-7-1 0,-13 4 5,-9 2 5,-4 6 17,-4 0 25,0 9-26,0 8 4,0 2-8,-5 0-12,-2 0-16,-2 18 6,1 10 0,1 3-3,5 0-15,2 3-21,0-8-34,21-3-16,11-14 11,6-6-43,4-3-109</inkml:trace>
  <inkml:trace contextRef="#ctx0" brushRef="#br0" timeOffset="70465.3549">16223 4590 417,'0'0'70,"0"0"-32,0 0 11,0 0-8,0 0-8,-123 20-15,101 8-3,9 2-8,9 0 2,4 1-12,0-6 3,21-1-9,10-6-11,5-7-43,3-6 3,-4-5-24,-4-2-14,-6-16 37,-6-8-19,0-4 22,-3-8 27,-6-4 30,-3-1 1,-1 0 45,-6-3 28,0 0 7,0 0 22,-10 2-42,-6 7 13,0 7 6,2 12 12,8 8-25,4 8-29,2 2-34,0 5-3,0 32-3,0 9-2,8 12 9,4 4-4,-3-1 0,0-3 0,-4-5-5,-1-2-8,-4-7-24,0-3-12,0-7-36,0-12-5,0-8-32,0-14-98,11 0 7</inkml:trace>
  <inkml:trace contextRef="#ctx0" brushRef="#br0" timeOffset="70787.3357">16620 4550 54,'0'0'204,"0"0"-106,0 0-18,0 0-13,0 0 18,0 0-62,35-69-19,-37 69-4,-18 15 0,-16 10 19,-8 9-16,-4 4-2,5 1 23,12 0-23,8-4 18,19-5-19,4 0 4,21-8 12,45-12-12,27-8 51,29-2-2,12-9-48,3-16 15,-13 5-7,-24 3-13,-19 10 12,-27 7-12,-23 0 0,-14 0-2,-13 8-47,-4 5-2,0 10 5,-24 2-80,-14-9-119</inkml:trace>
  <inkml:trace contextRef="#ctx0" brushRef="#br0" timeOffset="85507.6042">5204 5883 14,'0'0'130,"0"0"-83,0 0-44,0 0 41,0 0 23,0 0-2,0 0-12,13-4-29,-11 4 2,-2 0-21,0 0-3,0 0 16,0 0-15,0 0 8,0 0 15,0 0-17,0 0 27,0 0-6,0 0-4,0 0 10,0-2-31,0 2 9,4 0-8,-2-3 5,-2 3-12,0-3 1,0 3 0,0 0 6,0 0 0,0 0-6,0 0 0,0 0 8,0 0-12,0 0 4,0 0 0,0 0-2,0 0 2,0 0 0,0 0 0,0 0-2,0 0-2,0 0-28,0 0-53,0 0 5,0 0-31,0 0 7,0 0 30,0 0 23,0 0 5,2 0-9</inkml:trace>
  <inkml:trace contextRef="#ctx0" brushRef="#br0" timeOffset="85615.5612">5204 5883 55</inkml:trace>
  <inkml:trace contextRef="#ctx0" brushRef="#br0" timeOffset="86541.2671">5204 5883 55,'100'-84'77,"-98"78"-58,1-6 5,4 1-8,-7 4 48,0-3 13,0 4 0,0 0-40,0 3-3,-15 0 0,-4 3-13,-5 0-2,-9 3 6,-4 17-3,2 4-19,1 5 23,10-5-21,6 2-2,9 4 3,9-1-6,0 0 0,9 3-8,23-6 10,7-1-2,14-5 0,7-5 5,6 0-5,-8-1 0,-14 1 1,-15 6-4,-19 3 5,-10 4-2,-19 5 0,-30 2-7,-10-3 6,0-4-5,6-12 6,12-6-1,17-7 7,13-3-6,6 0 0,5-3 0,2-19-14,30-6-17,13-8-5,8-4 29,7-1-1,-2-6 8,-7 1-7,-9-3 21,-5 3 1,-16 2-7,-2 5 3,-11 6 44,-3 8-47,-5 11 32,0 3-19,0 10-12,0 1 40,0 0-49,0 0 2,0 0-7,0 12-13,0 19 18,0 5-3,7 10 11,4-4-11,-3-1 3,4-3 0,6-3-3,2-2 1,5-6-31,-2-4-27,2-5-33,4-10 31,0-6-24,0-2-17,-3 0 48,2-20 16,-3-6 26,-8-4 13,-3-3 14,-8 4 45,-4 7 18,-2 3 4,0 7-6,0 4-26,-6 5-12,-4 1 26,8 2-44,0 0-4,0 12-15,2 15 0,0 8-3,0-2 3,14 4 0,7-9 0,4-6 2,0-6-3,4-6 1,-5-8 0,1-2-8,-5 0 9,-6 0-1,-6-16 13,-8-6-6,0-7 0,0-2-7,-18-1 1,-6 3 1,-3 3 2,-2 2-4,7 11 0,-1 4-5,10 9 3,-1 0-20,8 9-76,6 12 45,0 2 4,4 1-9,21-6-3,10-2-68,3-6 15</inkml:trace>
  <inkml:trace contextRef="#ctx0" brushRef="#br0" timeOffset="87702.683">6247 6079 274,'0'0'111,"0"0"-29,0 0-49,0 0 36,0 0-11,0 0 8,-6-51-41,6 51-20,0 0-10,0 6-7,0 13 12,0 10-10,0 2 18,2 4-8,4-7 0,2-1 0,5-8 0,-2-3 0,5-4 0,-1-4-1,3-5 5,0-3-5,2 0 1,-3-11-2,3-10 2,-4-2 0,-7-3 5,-4 2-4,0 4 6,-5 6-7,0 3 0,0 10 4,0 1-10,0 0 6,0 0-9,4 0 7,2 15-14,5 5 16,3 6 0,-1-6 2,1-3-5,0-5 3,1-3 0,-2-6-2,-2-3 10,-4 0-8,0-3 0,-1-14 7,3-11 2,-2-2-9,2-2 0,-9 2 7,0 4-4,0 1-3,0 9 0,0 7 5,0 4-12,0 5 4,-5 0-42,5 5-93,-2 8 92,2 4 2,0-3-18,0 0 14,0-1 19,9 1 1,2 3 27,0-7-6,-2 0 9,4-3-2,-3-2 1,0-1 4,0-4 8,1 0 6,0 0 37,5-6 32,-1-10-40,5-5-10,-3-3-15,2 3-9,-9 1-4,0 3-6,-8 5 9,-2 2 14,0 5-15,0 0 18,-4 5-10,-8 0-19,-3 0 6,-4 9-7,-3 13 7,1 7-4,-2 1 0,8 1-3,8-4 0,4 2-3,3-5 0,0-2 0,10-4 3,18-2-2,4-9 3,9-7-1,7 0 0,1-7-5,5-18-1,-6-1 5,-6-3 2,-3 0 5,-18 4-5,-5-3-1,-9 2 6,-7-1 1,0 5-1,0 0-4,-9 6-2,-5 4 19,6 4-18,1 2 3,5 2-4,2 2 5,0 2-12,0 0 4,0 0-9,16 0 2,4 4 10,1 15 0,-2 6-2,-1 8-2,-5 5 2,-3 0 2,2-4 0,2-1-5,3-1 7,-1-9-2,2-3 0,-2-14 4,2-6-5,8 0 1,17-20 0,13-14-3,17-12 3,14-7-6,9 0-62,-3-8-124,-8 8-133</inkml:trace>
  <inkml:trace contextRef="#ctx0" brushRef="#br0" timeOffset="97093.4981">14886 5842 79,'0'0'81,"0"0"-18,0 0-11,0 0 48,0 0-41,0 0-15,0 0-4,-5-25-40,5 43 4,0 12-4,0 10 2,0 4 0,0 2 28,0-2-30,0 1 13,0-7 4,0-6-9,2-4-3,1-7-5,3-4 0,-4-8 4,-2-4-1,0-5-3,0 0 42,0 0 25,0 0 13,0-10-22,-8-11-47,-13-11 5,2-15-15,-2-7-1,4-10 0,5-10-1,10-4-2,2-1 3,2 7-13,23 18 5,6 15 4,7 21-18,6 18 0,-1 3-54,-1 36 15,-7 22 10,-10 9-62,-14 2-37,-11-9-128</inkml:trace>
  <inkml:trace contextRef="#ctx0" brushRef="#br0" timeOffset="98322.6434">14607 6191 363,'0'0'34,"0"0"-33,0 0 4,0 0-5,0 0 3,179-66 7,-98 51-16,13-3 6,-6 0-7,-2-1-13,-13 7-48,-13 5 22,-14 7 18,-17 0 3,-14 0 19,-10 0-3,-5 2 9,0 3 4,0-2 30,0 1 19,0-4-24,0 0-19,0 0 17,0 0 2,0 0-8,0 0 31,0-2-20,0-10-19,0-4 6,0 2-11,0 0 27,-3 1-26,-8 4 4,-2 2 32,-3 3-26,3 4 8,-4 0-27,-1 8-3,-5 20 0,-2 6-1,5 3 4,6-4-5,8-4 4,6-7 1,0-6 0,0-4-16,0-4 13,11-3-7,0-5-3,1 0 13,3-11 0,2-15 3,-1-8 2,-2 0 2,-4 3-2,-5 8 1,1 5-4,-6 8 23,0 3-19,0 7 2,0 0-8,6 0-22,3 10 13,1 7 7,9 2 2,-1 2-1,3-1 4,0-5-3,1-4 0,1-3 2,3-6-6,1-2 3,0 0 1,-1-23 0,1-8 4,0-14-4,0-2 0,-10-4 8,-3 5-12,-10 2 4,-4 12 0,0 8 9,0 10-3,-4 9-3,-10 5 2,-1 0-2,-5 19-6,-3 15 2,6 6 0,5-5-9,12 0 10,0-10 0,8-4-4,23-3-1,7-6-1,6-3 6,3-4 0,-1-2 4,-9-3-2,-14 0-2,-9 2 0,-14 7-8,0 9 6,-27 17 2,-20 9 0,-11 2-11,-2-2-10,12-12 21,14-12-6,20-12 11,14-5-10,0-3-18,16-5 3,22-27 15,13-15 5,0-11 0,1-3 1,-7-7 8,-7-4-9,-5-3 6,-4 2-6,-7 10 22,-4 6-11,-9 11 12,-9 12 13,0 9-36,0 8 15,0 12 7,0 2-9,0 3 22,0 0-35,0 7-5,0 21 0,-3 18-7,3 10 12,0-1 0,0 8 5,0-10-11,3 2 6,10-1 0,0-3-3,3-3 11,-3-6-8,-1-2 0,-3-10-57,-1-8-68,-3-8 13,-5-14-116</inkml:trace>
  <inkml:trace contextRef="#ctx0" brushRef="#br0" timeOffset="98527.5954">15906 5913 409,'0'0'59,"0"0"5,0 0-55,0 0-5,0 0 30,0 0 10,81-62 2,-40 50-20,9 1-21,-5 6-3,-1-1-2,-6 5-3,-5 1-10,-8 0-124,-14 0-120</inkml:trace>
  <inkml:trace contextRef="#ctx0" brushRef="#br0" timeOffset="114757.5329">4899 6921 56,'0'0'44,"0"0"-3,0 0-20,0 0 16,0 0 12,0 0-14,31-106 27,-27 91-39,1 1 0,-3 7 23,-2 3-24,0 3 2,0 1 8,-2 0-15,-19 0 18,-10 29-20,-9 20-14,-4 11 9,3 7-6,6 11-1,8-1 4,12-2 2,11-5-16,4-12 7,0-9 0,8-10-3,17-9 6,6-7-3,3-13 0,1-10 2,7 0-10,1-9 7,-3-17-8,1-4 1,-13-4-1,-4-4 9,-10 0 0,-7 2 11,-5 8-12,-2 8 1,0 12 0,0 4 14,0 2-14,0 2 0,0 0 0,8 9-24,6 12 21,6 1 2,2-2 1,3 0-4,0-8 4,0-3 0,-6-2 0,-3-7 6,-5 0-6,-5 0 0,-4-10 3,0-16 9,-2-3-2,0-5 0,0 2-6,-17 3 3,-5 7-7,-3 5 0,-2 12 5,8 5-14,-2 0 9,6 5-5,4 16 3,6-1-34,5 2 23,0-4-9,18 0-30,11-3 6,7-7-18,2-5-11,-1-3 32,2 0 11,-10-5 18,-3-13 13,-6 1 1,-4-4 3,-1 3 25,-10 7 24,0 3 32,-5 4-22,0 4 0,0 0-8,4 0-54,5 4-8,-3 11-5,5 6 13,-3 1 4,-2 0 1,3 0-2,-2-5-3,0-4 8,-3-5-12,0-6 4,1 0 0,-1-2 5,5 0 1,-1 0-6,6-12 12,2-13-11,1 2 13,4 0-14,-3 6 0,-4 5 4,3 4-4,-2 6 0,4 2 0,-2 0-13,-4 0 12,3 4-9,-4 6 10,-4 0 3,-1-2-2,-5-3-1,-2-5 0,0 0 4,0 0-5,0 0 1,2 0 0,-2 0 4,2 0-2,0 0-2,6 0 0,7 0-6,5-10 5,6 1 1,2-2-3,-9 4 0,-5 7-15,-5 0 11,-3 0 2,8 5-29,-4 16 32,9-1 0,-1-2 2,4-2-7,0-11 0,3 0-39,0-5 2,-1 0-34,-4-5 29,-5-16 20,-5 3 16,-6-2 11,-4 4 4,0 8 22,0 2 55,0 6-16,0 0 17,0 22-65,0 28-6,0 18-9,0 11 8,0 0 14,0-2 6,0-9-25,0-12 8,0-8-11,0-18 3,0-10-2,0-12 6,0-8-7,0 0 16,-4-4-13,-8-26 106,-3-14-104,1-19 2,12-10-7,2-14 2,0-3-2,14 8 0,8 16 0,2 22-7,-1 19 0,2 15-5,-4 10 2,4 0 7,-4 9-1,1 14 4,-11 6-20,-5 0 19,-6 4-7,0-1 7,-6-2-11,-19-4 11,-2-2-12,-6-6-1,1-6-52,3-6 10,10-6-32,5-6-52,12-27 33,2-13-26</inkml:trace>
  <inkml:trace contextRef="#ctx0" brushRef="#br0" timeOffset="114931.5765">6201 7014 116,'0'0'66,"0"0"60,0 0-81,0 0-43,0 0-2,96 114 16,-81-55-2,-2 1 28,1 0-30,-3-4-9,-2-2 3,0-4-1,-2-7-10,2-7 5,-5-15-93,0-10-81</inkml:trace>
  <inkml:trace contextRef="#ctx0" brushRef="#br0" timeOffset="115657.3597">6508 7411 194,'0'0'61,"0"0"-34,0 0 4,0 0-8,0 0 7,0 0-9,112-100-8,-101 80 13,-6-1-23,-1 7 16,-4-2 6,0 7-18,0 2 20,-9 5-19,-7 2 8,-4 0 9,1 16-20,0 11-4,8 3 2,5 3 5,6-4-14,0-5 6,8-6 0,15-6 0,8-10 0,3-2 0,10-6-1,-2-26 5,0-8 0,-8-6-4,-7-3 0,-7 1 2,-9 1-1,-7-3 5,-4 5-2,0 3 1,0 10 0,-11 9 2,-1 11 6,9 12 28,-4 0-22,-3 17-10,5 25-9,-7 8-9,7 3 6,5-3 3,0-6 0,5-5-2,15 0 4,1-7-2,3-4 0,0-9-10,4-6-3,4-9-52,3-4-8,-7 0 2,-2-17-33,-9-4-10,-7-5 63,-5 0 38,-5 1 13,0-2 14,-5 2 26,-8 6 50,2 2-25,4 8-17,3 4 2,0 1-36,4 4 27,0 0-34,0 4-7,0 23-4,6 7-8,8 7 12,-2-1 0,5 4 11,-2-7-17,8-7 6,8-8 0,3-14 2,9-8 0,2 0-4,-3-8-2,-8-10-90,-12 0-22,-20-8-76</inkml:trace>
  <inkml:trace contextRef="#ctx0" brushRef="#br0" timeOffset="115846.2441">6608 7303 355,'0'0'28,"0"0"-27,0 0 0,161-74 2,-87 49 3,0 6-2,-1 5-8,-13 4-51,-18 6-150</inkml:trace>
  <inkml:trace contextRef="#ctx0" brushRef="#br0" timeOffset="116961.1355">14529 7006 268,'0'0'90,"0"0"-28,0 0-10,0 0-10,0 0-4,0 0-36,-56 26-3,50 6 1,1 7 0,-4-1 5,-2-2-4,0-4 10,2-3 8,2-4-19,0-7 17,3-10-17,4-2 1,0-6 14,0 0-14,0 0 3,0-13 24,0-13-6,2-11 34,11-5-56,5 1 0,-4 5 0,2 10 8,-1 11-8,-2 10 0,2 5-10,2 0 6,3 8-6,7 12 9,4 4-11,2 1 17,3-7-5,1-4 0,-1-11 7,-5-1-12,-6-2 5,-7 0 0,-7-15 1,-5-16 6,-4-5-3,-2-10 11,0-4-5,-10-2-10,-12-6 0,6 12 0,-2 10 1,5 12-1,3 24 0,4 0 0,-3 29-16,3 24-47,6 3-12,0-6-31,4-10-33,27-11-92</inkml:trace>
  <inkml:trace contextRef="#ctx0" brushRef="#br0" timeOffset="117321.036">15021 7088 94,'0'0'307,"0"0"-275,0 0 1,0 0 8,0 0 3,0 0-28,-56 32-16,48 7 0,-3 6-2,2 4 2,4 0-6,5-11 6,0-7 0,0-7-3,20-13 7,5-10-5,6-1 1,5-21 0,-3-18 7,-4-12 4,-11 0 6,-9-2 12,-9 3-24,0 4 20,-18 7-6,-8 7-19,-3 18 6,2 7-6,2 7 0,5 0-1,9 7-3,7 10-6,4 3-68,0-6-18,26-6-33,12-8-49</inkml:trace>
  <inkml:trace contextRef="#ctx0" brushRef="#br0" timeOffset="117527.1345">15349 6789 304,'0'0'79,"0"0"16,0 0 7,0 0-17,0 0-43,0 0-42,0 58-18,0 7 13,0 5 10,1-2 1,9 2-6,-1-1 6,0-8-15,-7-6-27,-2-20-109,0-10-55,0-16-108</inkml:trace>
  <inkml:trace contextRef="#ctx0" brushRef="#br0" timeOffset="117670.039">15258 7134 339,'0'0'70,"0"0"-4,0 0-56,162-106-10,-72 80 4,10 3-1,7 6-3,2 3-34,2 2-147,1 8 20</inkml:trace>
  <inkml:trace contextRef="#ctx0" brushRef="#br0" timeOffset="118070.7936">16512 6990 305,'0'0'84,"0"0"-49,0 0 22,0 0-3,0 0 0,-117-54 6,86 54-47,-9 22 0,0 10-13,-4 3 0,7 9-2,7-9 2,13-3 0,13-4-13,4-5 15,0-3-2,9-8 0,8-10-19,8-2 14,8 0-32,5-22 16,2-9 11,-2-5 19,-7-1-9,-8 2 7,-5 6 1,-11 9 2,-3 9 8,-4 7 9,0 4 28,4 0-53,3 6-2,2 20-6,8 10-5,10-1 6,11-2 5,10-6-62,11-18-31,3-9-55,1 0-104</inkml:trace>
  <inkml:trace contextRef="#ctx0" brushRef="#br0" timeOffset="119099.344">17336 6788 538,'0'0'54,"0"0"-44,0 0 3,0 0-4,-137 94-9,113-49 3,4-5 0,8 1 9,10-1-12,2-8 0,0-4-1,5-5 6,13-9-7,9-9 2,2-2-51,8-3-2,1-7 9,3-12 26,-4-9 18,-2-2-18,4-1 18,-13 4 6,-5 4-3,-13 7 9,-3 6 8,-5 8 4,0 2 41,0 0-18,0 0-29,0 18-18,0 8-19,0 4 18,0-2-2,0-6 3,4-6 2,8-6-2,5-3 0,2-7-2,7 0 7,5-11-5,-2-15 0,-7-9 1,-4-4 19,-14-2-16,-4 6 0,0 0-1,0 5 6,-12 11-10,-11 5 1,-2 14 0,-8 0-8,-5 20 3,1 10-34,5-3 10,12-4-20,14-7 33,6-4-3,0-8-8,15-3 9,9-1 6,3 0 12,3-7-2,3-11 4,-4-1-1,-1 5 4,-5 7 21,-3 2 11,-6 5-8,1 0-9,-1 0-20,0 12 2,9 9-2,-8 1 0,6 0 1,-3-4 10,-7-4-10,-3 0-1,0-8 1,-6-2 7,2-1-8,-1-3 0,-3 0 2,0 0 15,4 0-16,4-3 12,13-17 5,1-4-13,7-2 1,3 8-6,-10 5 0,2 6-2,-10 7 2,-1 0 0,3 0-6,-8 7-8,3 2 9,-3 1 4,-4-3 1,-1-2 3,0-3-2,-3 0-1,3 0 0,-3-2 9,0 0-15,2 0 6,4 0 0,6 1-9,2 6 16,8-5-7,2 0 0,2-2 10,-3 0-10,-3 0 0,-5 0 7,-4-4 0,-1-1-2,-4 2-6,0-1 1,6 4-63,3-2-4,6-3-38,-1 0-76,-3-7-22</inkml:trace>
  <inkml:trace contextRef="#ctx0" brushRef="#br0" timeOffset="119497.0993">18479 6820 308,'0'0'172,"0"0"-110,0 0 3,0 0-65,0 0 0,0 145 6,3-79 15,10-1 9,-5 3-23,-3 8-4,-5-3 4,0-5 5,-5-10-12,-13-16 0,3-12 4,-3-16 5,5-7-8,-1-7 1,5-4 22,3-27-24,1-17 16,5-15-16,0-18 11,20-7-11,7-7 0,2 1 0,0 10 0,-4 20-2,-3 21 2,-11 21 0,-5 17-2,-4 2-12,-2 3 14,0 7-23,0 15 1,0 12-2,0-2 24,-2 4 0,-15-4 2,-5-3-10,-3-6-20,-3-5-72,2-8-6,11-10-71,11 0-69</inkml:trace>
  <inkml:trace contextRef="#ctx0" brushRef="#br0" timeOffset="119685.9841">18809 6467 408,'0'0'74,"0"0"13,0 0 0,0 0-87,0 0-14,47 162 14,-39-76 3,-3 1 17,-1-3-15,-4-8-5,1-6 0,5-18-25,-3-19-161,-1-19-169</inkml:trace>
  <inkml:trace contextRef="#ctx0" brushRef="#br0" timeOffset="120410.8607">19079 6974 639,'0'0'36,"0"0"-29,0 0-14,0 0 16,131-76-12,-90 53 3,-8 0 0,-8 5 1,-15-1 4,-8 6-5,-2 2 8,-6 8-4,-25 3 3,-12 0-7,-1 26 0,1 4 10,12 0-8,11 0 17,14-6-19,6 1 4,0-2-6,2-5 2,19-1 0,9-12-6,5-5 6,1 0-14,-1-2-6,-5-18-9,-11-9 3,-3-8 13,-7-9 13,1-12 13,-2-9-9,5-3 3,2 4 1,-1 8 1,0 18-3,-5 16 9,-6 15 8,0 9 46,-3 0-40,0 25-29,5 21-12,2 14 4,0 10 8,1 0 4,1-3 0,5-7 8,1-12-8,7-10-4,7-12 2,5-8 8,14-12-19,9-6 9,3-2-37,3-28 21,-8-18-26,-4-8 11,-16-4 29,-12 6-17,-16 8 14,-7 12 10,0 10 7,-22 7 46,-3 11-38,-1 6 4,-4 3-6,3 31-5,5 10-20,4 7 7,15 4-3,3-7-8,2-6 11,27-4 0,10-6-2,13-15 10,13-8-11,20-9 3,12 0-49,3-18 24,-10-12-8,-28-6-66,-38-5-57,-24-5-151</inkml:trace>
  <inkml:trace contextRef="#ctx0" brushRef="#br0" timeOffset="120586.7527">19261 6770 524,'0'0'0,"152"-57"17,-50 26-17,12 6 48,-2 4-26,-4 6-20,-16 9-4,-20 2-48,-27 4-104,-26 0-128</inkml:trace>
  <inkml:trace contextRef="#ctx0" brushRef="#br0" timeOffset="131669.4943">4928 8151 162,'0'0'38,"0"0"-15,0 0-17,0 0 21,0 0 30,0 0-42,0 0 13,-137 70-13,111-17 4,2 9-6,-1 0-12,9 0 11,5-6-12,7-6 0,4-3 3,0-10-2,6-5-1,17-11 0,2-7-3,5-12 1,4-2-23,4 0-9,2-12 15,-5-10 0,-1-4 8,-12-5 10,-1 1-9,-9-6 6,-4 2-5,-4 5 9,-4 6-1,0 11 2,0 6-1,0 6 5,-2 0-4,0 24 8,2 10-9,0 5 0,0-5 19,11-6-16,11-7 5,7-7-6,2-7 2,5-7 2,4 0-2,1-2 1,-4-20 5,-1-10-3,-14-1-1,-11-11 0,-11 0-3,0 2 3,-31 4-6,-9 10 1,-5 14-5,-4 14 4,4 1 0,3 33-1,9 3-3,11 1 2,9-6 0,13-6-4,0-6-6,28-11-45,10-8-27,9-1-2</inkml:trace>
  <inkml:trace contextRef="#ctx0" brushRef="#br0" timeOffset="132200.2419">5501 8422 225,'0'0'77,"0"0"-77,0 0-1,0 0-2,0 0 4,0 0-1,104 118 32,-93-94-29,-1 4 5,-6-10-5,-2-1 7,0-6-12,-2-7 2,0-1 0,0-3 4,0 0-1,0 0 5,0-9 7,7-12-9,2-10-12,7 4 6,1 1-7,5 3 6,-1 9-19,-4 8 18,-1 3-2,-2 3-15,-4 0 10,-1 7 0,1 12 9,-6-4-4,1-1 5,-3 1-1,-2-8 0,0 0 4,0-6-4,2-1 0,-2 0 0,0 0 5,0 0-3,2-4 8,7-16-4,7-8-3,9 0-3,4 2 0,2 6 3,2 12-12,-2 5 9,-4 3 0,-5 3-2,-2 14-5,-4 4 7,-3 4-1,-4-6-23,0-1-26,-2-8-26,-1-10-23</inkml:trace>
  <inkml:trace contextRef="#ctx0" brushRef="#br0" timeOffset="132561.1597">6207 8462 154,'0'0'103,"0"0"-103,0 0-1,28 151 1,-24-82 24,-4 5 3,0 3 0,0-4-21,0-12 4,-9-11-9,-3-16 3,6-12-2,-3-10-2,3-12 0,-2 0 12,3-12-3,5-27 27,0-17-30,0-13-4,0-7 4,17-6-6,4 2 0,6 10-1,-2 15 1,0 23 0,-1 20-1,-1 12 1,-4 0-6,-2 9 6,-5 16-6,-5 3 0,-5 2 2,-2 7 3,0-4 0,-9 1-50,-15-3-24,-5-9-31,2-6-23</inkml:trace>
  <inkml:trace contextRef="#ctx0" brushRef="#br0" timeOffset="132758.0339">6403 8372 225,'0'0'102,"0"0"-92,0 0-10,0 0-4,60 125 4,-50-70 10,-1 3-8,-5 5 5,-2-3-6,-2-4-1,0-6-98,-9-15-93</inkml:trace>
  <inkml:trace contextRef="#ctx0" brushRef="#br0" timeOffset="133340.7118">6735 8636 264,'0'0'36,"0"0"-34,0 0 5,0 0 1,0 0-7,0 0 37,63-98 1,-63 91-26,-7-2 22,-10 3-33,-3 6 12,-5 0-3,-4 20-1,0 14-8,4 6-2,8 2 1,12-5 4,5-5-1,5-4-4,26-10 0,7-8 6,9-8-17,-1-2 4,-1-14-50,-1-12 28,-7-6-26,-9 1 12,-10-3 18,-11 2 18,-7 4 7,0 1 0,-3 10 57,-7 5 1,0 6-1,8 6-12,0 0-15,2 0-30,0 14-2,0 10-9,12-2 11,3 1-4,1-6 4,3 3 0,4-6-1,-8-4-1,3-1-1,-4-7-15,-3-2-30,-9 0 28,-2 0-1,0 0 21,0 0 13,0 0-9,-2 0-1,-17 7-2,-5 23 5,-4 5-10,-13 9 4,8 2 0,-1 0 0,14-6-1,13-16-8,7-24-106,21-3-79</inkml:trace>
  <inkml:trace contextRef="#ctx0" brushRef="#br0" timeOffset="133531.5931">7431 8422 475,'0'0'19,"0"0"54,0 0-47,0 0-20,-104 150-8,95-90 6,9-6-4,0-4 5,6-4-2,5-9-6,0-13-41,-1-16-90,-10-8-53</inkml:trace>
  <inkml:trace contextRef="#ctx0" brushRef="#br0" timeOffset="133688.4981">7158 8238 352,'0'0'31,"0"0"-31,0 0-31,137 29-13,-86-22-66,-8-4-49</inkml:trace>
  <inkml:trace contextRef="#ctx0" brushRef="#br0" timeOffset="134271.1389">7520 8303 442,'0'0'39,"0"0"-35,0 0-4,25 150 6,-14-95 24,0-5-4,-6-2-20,-3 3 7,-2-5-11,0-6 2,-15-6 11,3-12-14,1-10 3,7-8 1,2-4-1,2 0 3,0-4 2,0-25 15,6-6 25,21-9-43,6-2-6,3 9 0,-1 9 0,-12 12-3,-8 10-1,-5 6 4,-4 0-5,1 0 2,3 8-4,-2 4 4,0-1 3,1 1-1,3-5 1,-1 4 0,2-4-8,-1 5 2,2 2-26,5 11 17,-2 7-22,1 8 31,0 10-4,2 8 10,2 3-3,-1-3 3,-2-7 0,-3-7 0,-7 1 8,-9 1-13,0 6 5,-23 0 0,-19-2-3,-7-11 3,3-20-21,6-15 20,9-4-1,4-13 2,9-22 20,11-11-10,7-15 5,0-6-10,33-7-5,19-1 0,17 9 3,14 2-9,0 3-16,-8 3-83,-15 10-163</inkml:trace>
  <inkml:trace contextRef="#ctx0" brushRef="#br0" timeOffset="134528.1172">8251 8682 327,'0'0'165,"0"0"-130,0 0-20,0 0-4,0 0-5,0 0 31,125-55 42,-53 26-51,-10 3-4,-10 9-20,-20 5-4,-12 7 0,-8 5 2,-7 0-2,-5 0 0,0 10-29,-3 6-46,-23 2-59,-10-8-224</inkml:trace>
  <inkml:trace contextRef="#ctx0" brushRef="#br0" timeOffset="136444.4271">14772 8006 427,'0'0'54,"0"0"-50,0 0 5,0 0-2,-119 35 1,74 11-1,1 8-1,0 8 16,11 10-15,10-3-6,10-1-1,10-8 7,3-16-11,0-8 4,5-12 0,13-8-2,8-7-11,6-9-5,3 0 9,6-5-10,-1-21 12,4-6-14,-1-2 5,-1 0 11,1 10 10,-11 8-5,-2 10 2,-8 6 1,-4 0-6,-5 20-4,-1 12 7,1 3 3,-2-1-2,0-10 4,2-4-5,-6-11 11,0-6-15,-1-3 5,-1 0-1,7-19 17,-6-15 0,1-6 7,-3-4-23,-4 4 3,0-1-7,-15 9 3,-12 10-6,-4 13-8,-3 9-1,-4 2-13,4 22 1,10 6-8,11 0 28,13-3-5,0-2-2,19-5-14,20-4-38,5-16-7,10 0 38,2-4-8,-3-24 21,-6-2 14,-9-7 8,-12 3 46,-6 6 12,-7 10 18,-7 10 2,-4 8-29,-2 0 8,6 0-57,3 8-6,5 14 1,0 6 5,-3 2 8,-3-3-4,-1-3 1,-3-8-4,0-4 0,-2-4 0,-2-4 3,0-2-1,3 0-3,-3-2 0,5 0-2,1 0-2,3 0-17,7-14 12,-1-6 0,-1 0-12,-1 8 21,-4 8-6,-2 4 9,1 0-11,-1 6-2,0 9 6,-2 0-2,4-3 6,-7-2 0,0 0-1,-2-6 6,0 3-10,2-7 4,-2 0 1,2 0 1,0 0 3,3 0-4,4 0 0,4-7-30,0-7 27,3-2-79,-5 2 65,-3 6 17,-1 8 2,-2 0 7,0 0-9,1 10-15,4 10 13,-1 2 2,-1-3 0,1-2-4,3-5-17,0-6-3,2-6-32,1 0-66</inkml:trace>
  <inkml:trace contextRef="#ctx0" brushRef="#br0" timeOffset="136821.1953">15737 8325 330,'0'0'105,"0"0"-15,0 0-60,0 0-16,0 0-14,9 143 0,-7-73 25,1 7-4,-3-2-18,0-2 14,0-5-13,0-8-4,-7-16 2,-5-14 8,6-14-10,1-9 0,5-7 4,-2 0 6,0-23 5,2-23-3,0-13-12,0-12-5,6-6 5,15 0 0,3 0-6,0 16-3,-4 17 9,-4 21-2,-5 15-3,-1 8-3,-1 0 0,-1 8-2,1 10-2,-4 4 5,-5 7 7,0-4-30,-12 3-15,-17 0-47,-6-7-40,-1-5-39</inkml:trace>
  <inkml:trace contextRef="#ctx0" brushRef="#br0" timeOffset="137033.1298">15962 8124 319,'0'0'83,"0"0"-83,0 0 6,0 0-6,45 150 25,-28-96-11,1 0-13,-5-4 1,1-2-4,-12-10-68,-2-8-103</inkml:trace>
  <inkml:trace contextRef="#ctx0" brushRef="#br0" timeOffset="137644.753">16161 8453 317,'0'0'62,"0"0"-49,166-125-13,-112 88-3,-10 7 3,-12 7 1,-17 6 12,-12 4-8,-3 6-4,-7 5 19,-26 2 20,-18 0-18,0 18-12,-11 12-5,10 6 13,13 3 18,13-1-30,17-3 5,9-10-11,0 1 2,16-7-7,17 1 11,16-8-13,2-10 7,1-2-70,-8-2 26,-6-17-41,-9-3 0,-7-4 26,-6-2 9,-9-5 50,-5-3 17,-1 4-11,-1 5 41,0 6 5,0 8 20,0 6 6,0 5-23,0 2-1,0 0-39,9 25-15,8 10-17,7 7 17,6 1 4,7-3 14,-2-8-13,-1-8-5,-3-11 0,-7-8-1,-1-3-1,-10-2-4,-5 0 6,-6-20 0,-2-4 0,0 2 3,0 3 9,-8 7-2,-7 7-9,-3 5-1,-8 2-10,-1 24 4,-2 12 0,7 3 6,3-2-4,9-1 2,5-6-25,5-7-40,0-7-26,11-10-32,12-8-66</inkml:trace>
  <inkml:trace contextRef="#ctx0" brushRef="#br0" timeOffset="137836.6347">16925 8288 462,'0'0'85,"0"0"-21,0 0 5,0 0-62,0 0-7,0 0-9,11 86-2,-6-38 11,-5-5 0,0-2-87,0-16-26,-5-13-47,-6-12-74</inkml:trace>
  <inkml:trace contextRef="#ctx0" brushRef="#br0" timeOffset="137975.5487">16865 8035 371,'0'0'36,"0"0"-36,0 0-93,0 0 1,0 0-25</inkml:trace>
  <inkml:trace contextRef="#ctx0" brushRef="#br0" timeOffset="138733.2847">17062 8089 311,'0'0'141,"0"0"-61,0 0-56,0 0-24,0 0-5,0 0 5,59 116 17,-43-60-8,-12 3-4,-4-3-1,0-5-2,-4-8 0,-12-11 3,1-12-5,2-8-2,3-8-5,6-4-2,2 0 9,2-12 5,0-15 0,4-7-5,21-5-5,4-4 5,-2 6 4,-5 9 0,-7 13-5,-2 13 1,-1 2-4,-1 5 1,5 18-9,-3 6 12,1 1-4,-4-2 10,-5-3-8,3-2 2,-1-9 0,-2-4-1,2-4 4,-3-3-3,2-1 0,4-2 1,-2 0-6,2-7 2,8-11 3,4-6 10,2-4-10,1-8 0,-3 1 6,-4 9-1,-3 11-5,-2 12 0,3 3 1,1 29-7,-2 30-13,3 24 19,-7 23 4,-7 15 0,-4 14 1,0 8-4,-25-2 0,-12-7 1,-13-10-2,0-21-33,7-33 5,5-42-32,11-28 51,6-51 9,2-33 83,15-22-4,4-22-33,25-18 4,30 3-18,19 11-29,13 25-6,0 34 0,-3 24 3,-1 21 4,-3 14 1,-11 8-10,-9 6 4,-20 0-34,-22 6 5,-16 6-19,-2 2-13,-10 7 57,-19-1-12,-12 1 14,-1 1-49,2-4-34,7 0 1,8-8-39,9-6-30</inkml:trace>
  <inkml:trace contextRef="#ctx0" brushRef="#br0" timeOffset="147080.5082">4769 9425 326,'0'0'70,"0"0"-36,0 0-4,0 0-8,0 0-17,0 0 2,-153 83-2,105-34-5,8 1 17,12 0-13,10-4 8,16-4 0,2-6-5,6-6-11,19-6 4,6-10 0,2-9 4,5-5-1,1 0-3,-2-10 8,-3-11-4,-5 1 4,-7-2-7,-5 4-1,-5 0 10,-1 8-7,-7 4-1,1 3-2,-3 3-4,3 3 3,-3 24-18,0 8 19,3 11 2,-3 5 3,4 0-5,3-2 0,3-5-5,3-4-35,-3-16-55,-2-14-83,-1-10-67</inkml:trace>
  <inkml:trace contextRef="#ctx0" brushRef="#br0" timeOffset="147364.3301">5003 9767 289,'0'0'11,"0"0"6,0 0-17,0 0-4,0 0 4,0 0 4,34 131 12,-32-99-13,1-4 7,-1-14-10,-2-6 0,0-8 7,0 0-4,0-2 26,0-20 79,6-12-63,3-7-38,7 0-7,8-1-1,1 9-8,8 11-6,4 12-25,-8 10-13,2 0-54,-14 14-14,-3 11 11</inkml:trace>
  <inkml:trace contextRef="#ctx0" brushRef="#br0" timeOffset="147651.1558">5304 9936 41,'0'0'65,"0"0"-53,0 0 24,0 0-22,114-58 19,-93 40-2,-8 4-6,-7 0 14,-6-3-28,0 3 12,-22 4 21,-7 6-42,-2 4 35,-4 0-30,0 13-3,4 8 6,10 4-7,11-2-1,10 0-2,2-3 3,29-2-11,17-7 7,8-1 1,5-10-3,-1 0-36,-5 0-25,-15-12-64,-9-3 9</inkml:trace>
  <inkml:trace contextRef="#ctx0" brushRef="#br0" timeOffset="148799.0795">5639 9869 109,'0'0'67,"0"0"-23,0 0-4,0 0-32,0 0-8,0 0 28,95-25 22,-66 18-45,0 2 2,-4-4-7,-7 0 1,-7-2 6,-7 1-5,-4-4 2,0 2 24,0 1-9,-15-3-1,-3 7 15,1 3-21,0 4 24,2 0-22,2 11-12,0 14-2,1 6-5,5 3 5,7-1 0,0 0 0,0-4-3,17-6 3,11-8 0,13-10-4,12-5-16,14-6 12,4-22-10,3-2-35,-5 2-5,-5-1-39,-10 8 21,-16 4 44,-14 2 32,-15 5 0,-9-1 35,0 1 51,0 2 29,-15-2-59,-10 5-10,-2 5-20,-4 0-19,0 0 1,0 19-8,2 1 9,6 6-9,8 2 0,8 1 0,7-5-1,0-5 1,5-2 0,14-2-1,3-8 3,4-7-6,-3 0-5,2-7-13,-4-16 7,-5-7-9,-3-2 16,-7-4 7,-6-7 2,0 3 0,0-1-1,-4 3 0,-11 1 18,-6 8-3,5 10-3,3 12 23,5 7-15,0 0 9,2 29-29,6 19-3,0 8-4,0 3 9,1 0-2,20 2 0,4 2 5,-6-8-13,2-6 8,-3-6-71,-7-14 7,0-13-67,-2-11 18,-3-5 45,-1 0 6,0-14 40,3-16 22,4-5 9,3-6 28,3-1 10,2 7-7,-5 3 3,2 18 25,-4 4-7,-3 10-39,6 0-15,-1 9 0,4 13-5,1 3 4,0-6-1,2-3 4,-4-5-9,-3-11 0,1 0 0,-4 0 6,3-13-1,0-1-5,-6 0 5,1 9-1,-6 5-4,0 0 0,1 25-11,3 29 4,3 17-10,3 15 17,-2 7 6,-1 2 5,-3-3-15,-1-10 4,-2-15 0,-5-17 1,0-15 0,-8-16-1,-9-12 10,-10-4-5,-2-3 37,-2-6-18,2-24-10,7-12 27,6-13-5,14-8-10,2-6-13,15-7-5,31 1-15,12 9 7,7 8-54,5 11-15,0 8-16,3 4-98</inkml:trace>
  <inkml:trace contextRef="#ctx0" brushRef="#br0" timeOffset="149250.0339">7532 9832 134,'0'0'36,"0"0"49,0 0-33,0 0-4,0 0 37,0 0-26,0-31-33,0 58-26,-12 9-16,-5 4 16,-1 4 0,5-2 6,-3-4 3,7-9-9,2-8 0,0-13 2,5-4 1,0-4-3,2 0 11,0 0-9,0-26 26,0-14 11,8-12-37,11-8 2,3-1-2,3-3-2,2 0 4,1 9 2,1 14-10,-6 17 4,7 24-3,0 0-3,0 36-4,0 16 10,-3 13-8,-7 4 15,-6 4-14,-1 7 7,-13-3-2,0-1-39,-4-9-39,-19-16-46,-10-18-76</inkml:trace>
  <inkml:trace contextRef="#ctx0" brushRef="#br0" timeOffset="149584.827">7550 9965 233,'0'0'91,"0"0"-52,0 0-39,0 0 2,155-55-4,-101 38 2,-3 5-12,-10-5-75,-4-3-7,-10-3 65,-11 0 14,-6 0 15,-5-5 10,-3 0 26,0 0 30,-2 5 17,0 8-20,0 5 5,0 6 1,1 4-22,3 0-20,3 22-27,4 14-18,-1 5 18,2 7 3,1 6 6,-3 4-9,-6 2-4,-2 0-36,0-9-73,3-10-70,5-13-6</inkml:trace>
  <inkml:trace contextRef="#ctx0" brushRef="#br0" timeOffset="150321.1075">8430 9892 160,'0'0'50,"0"0"61,0 0-66,6-113 12,-23 101-5,-9 12-12,-2 0-1,-1 7-39,0 17-2,0 10 2,2 8 0,8 3-1,7 1-4,10-5 5,2-11 0,0-9-1,0-6 8,0-9-17,2-4 9,2-2-32,8 0 30,1-20 1,3-6 2,1-2 9,-1 7-5,0 6-7,-3 10 3,3 5 0,4 9-8,-7 28 3,7 16 5,-7 11-4,-5 6 2,-2 2 2,-6 5 0,0 3 1,-4-4-2,-22-8 1,-4-15 0,-1-20 0,-5-8 12,5-18-12,4-7 0,9 0 1,9-32 7,9-14-7,0-17 2,27-16-6,15-16-4,14-9 6,4-10-12,3 6-47,-3 11 1,-9 27 22,-13 22 32,-13 22-4,-14 19 18,-7 7-7,-4 0 27,0 23-28,0 10 25,-2 4 28,-7-4-25,3-3-12,6-6-15,0-7 2,0-3-4,2-9 7,9-5-6,3 0-1,5-10 0,1-18 16,3-4-7,-9-4 2,-3-5 7,-9 7-16,-2 6 18,0 7-9,-6 4-4,-9 9 13,-3 8-19,3 0 0,-1 14-1,1 14-20,-1 6-12,4-6-71,4-1-75</inkml:trace>
  <inkml:trace contextRef="#ctx0" brushRef="#br0" timeOffset="165896.8619">8504 9806 30,'0'0'27,"0"0"-3,0 0 0,0 0-11,0 0 10,0 0 20,0 0-32,0 0 5,6-13-7,-6 13 2,0 0-1,0 0-10,0 0-9,2 22 8,0 17 2,3 14-1,1 18 0,6 17 0,1 8-2,1 9-17,-10-3-163</inkml:trace>
  <inkml:trace contextRef="#ctx0" brushRef="#br0" timeOffset="179604.9926">9143 9557 57,'0'0'42,"0"0"-11,0 0 13,0 0 5,0 0-10,0 0 44,0 0-43,0 0-38,3 12 3,-33 58-2,-5 22 29,2 17-14,11 7 9,19 0-14,3-12-10,17-13 1,28-18-3,9-14-1,11-17 0,10-18-51,3-16-35,2-8-41,-9-24-2</inkml:trace>
  <inkml:trace contextRef="#ctx0" brushRef="#br0" timeOffset="180212.3487">9648 9723 60,'0'0'52,"0"0"9,0 0-23,0 0-7,0 0 26,0 0 9,-20-43-31,19 43 17,1 0-38,0 0-14,0 9-5,0 19 5,0 11 4,0 6 1,0 1 0,0 5-1,0-8-4,5-2 1,3-7-1,3-12 1,5-5-1,-1-8 0,3-9 5,3 0-11,0-2 4,0-22-8,-3-8 8,-5 0-12,-2-8 14,-7 4-5,1 6 8,-3 6-3,-2 13 0,3 8 2,-3 3 1,2 0-3,5 0-5,8 0 1,3 14 8,2-2-6,3 0 2,1-4 0,-4-3 4,1-5-2,-5 0-2,-4 0 6,-3 0-1,-3 0-1,-6-16-4,0-2 1,0-4 7,0 3-6,-3-1-2,-7 3 0,-4 8-2,1 1 0,0 8-5,2 0-12,0 0-1,2 17-26,2 5-14,5 5 3,0-3-34,2-2-11</inkml:trace>
  <inkml:trace contextRef="#ctx0" brushRef="#br0" timeOffset="180714.7021">10099 9756 151,'0'0'50,"0"0"17,0 0-15,0 0-32,0 0 15,0 0 7,7-35-18,-5 35-24,3 5-5,2 16 5,1 9 7,1 0-4,1 5 4,-4-1-7,5-6 1,-4-5 5,2-2-4,1-9-1,0-7 2,3 0 1,0-5 0,3 0-4,-5-26 6,5-6-1,-7-4-5,-1 2 0,0 3 0,-6 7 1,-2 11-5,0 4 4,0 9-2,0 0 0,2 0-27,0 7 29,3 12 0,0 1 3,3 1-5,-3-9 2,1-2 0,-1-6 0,-1-4 0,-2 0 0,-2 0 4,2 0-2,5-7 7,0-12-9,0-2 1,-3-1-2,-2 2 1,0 3-20,-2 3-31,2 5-45,-2 9-9</inkml:trace>
  <inkml:trace contextRef="#ctx0" brushRef="#br0" timeOffset="181307.8463">10436 9883 113,'0'0'31,"0"0"-26,0 0 8,114-76-7,-79 53-1,-10 0 3,-5 7-4,-13 2-2,-7 6 3,0 2 15,-12 0 9,-11 6 4,0 0-8,-5 0-10,4 10-11,5 7 4,2 2-8,9 3 4,4-1-6,4-2 2,0 2 0,2-5-3,11 0 3,1-2 0,1-7-5,3 0 12,-1-7-7,2 0 0,1 0 0,4-10 7,3-11-5,-1-1 4,-3-7-6,-4 2-5,-5-3 2,-5 2-4,-3 9 7,-6-1 5,0 11-4,0 4 3,0 2 28,0 3-32,0 0 6,0 0-6,0 0-11,0 5 7,0 7 4,0-1 0,14 1 3,7 0 4,-2 1-7,6 1 2,-7-5-2,-3 0 16,-1-4-15,-5-3 7,-6 1-3,5 0 2,-8 1-7,0 3 0,0 6 4,0 8-1,-8 1-3,-9-2-37,-3-6-69,6-14-19</inkml:trace>
  <inkml:trace contextRef="#ctx0" brushRef="#br0" timeOffset="181519.9134">10983 9406 200,'0'0'94,"0"0"1,0 0-45,0 0-50,0 0 0,126 73 19,-95-17 2,-4 6-19,-2 0 18,-3 2-16,-1 6 2,-9-2 9,-1 3-15,-9-13-39,-2-17-61,0-20-50,-6-21-19</inkml:trace>
  <inkml:trace contextRef="#ctx0" brushRef="#br0" timeOffset="181670.8523">11083 9601 220,'0'0'86,"0"0"-71,0 0-13,115-37 3,-63 30-3,6 5-2,2 2-6,-4 0-47,-12 0-8</inkml:trace>
  <inkml:trace contextRef="#ctx0" brushRef="#br0" timeOffset="182236.5979">9909 10710 331,'0'0'76,"0"0"-35,0 0-31,0 0-10,0 0 0,0 0-8,55 5 8,-47 18 0,-5 0 2,-1 2 6,-2-4-15,0-9 7,0-3-7,0-5 1,0-4 11,0 0-5,0-2 0,6-23 0,15-12-18,5-3 7,6-4 11,-1 8-3,0 7 3,-2 11 0,-2 13 0,-7 5-12,0 0 7,-6 22-23,-6 5 10,-1 4 5,-6-4-18,-1 5-19,0-7-2,0-3-8,3-6-15</inkml:trace>
  <inkml:trace contextRef="#ctx0" brushRef="#br0" timeOffset="182599.5252">10438 10524 134,'0'0'65,"0"0"53,0 0-50,0 0-63,0 0-1,0 0-4,-19 13 0,9 21 3,6-4 0,4-3-3,0-7 6,4-4-3,14-6-3,0-4 4,0-6-1,4 0 2,5 0-2,-2-12-3,1-6 17,-6-1-13,-12-2 3,-2-2-1,-6 0-4,0-2 0,-10 5-1,-14 3 2,-2 4-6,-3 13 2,-2 0-6,2 0 2,8 18-13,13 2 5,8 1-32,0-4-12,17 0-37,24-5 24,7-9-51</inkml:trace>
  <inkml:trace contextRef="#ctx0" brushRef="#br0" timeOffset="183009.2729">10857 10488 122,'0'0'82,"0"0"34,0 0-40,0 0-24,0 0-20,0 0 32,-66-67-41,49 67-7,0 0-12,1 11 1,3 10-9,1 2 4,10 6 0,-2-3-5,4-4 7,0-2-2,0-3 0,10-8-2,9-4-1,6-5 3,2 0 0,-1-14 6,3-15 0,-4-5-3,1-4-1,-3-4 7,-3 0-11,-9-3 2,-2 4 0,-9-3 7,0 5-5,0 13-2,0 10 2,-5 11 4,1 5-11,-1 5 5,-1 25-3,-1 11-4,5 5 10,2-6-3,0-5 0,5 4-27,12-5-27,3 0-24,3-3-52,-6-13-4,-1-10-48</inkml:trace>
  <inkml:trace contextRef="#ctx0" brushRef="#br0" timeOffset="183287.2671">11129 10505 67,'0'0'67,"0"0"-15,98-104 36,-55 63-11,-1-5-46,-2 5-18,-4 1-11,-2 5 7,-10 13-8,-9 8 1,-11 8-2,-4 6 32,-6 0 14,-29 8-44,-19 26-2,-10 11 0,-1 3-2,8 1 4,20-4 9,19-5 1,18-6-9,11-8-3,38-12 0,20-10 1,14-4 12,6-4-13,3-22-38,-8-3 19,-6 3-65,-18-1-68,-21 8-28</inkml:trace>
  <inkml:trace contextRef="#ctx0" brushRef="#br0" timeOffset="183789.2266">10780 10976 338,'0'0'128,"0"0"-122,0 0-6,0 0-6,0 0 6,0 0 0,42 134 1,-38-97 8,-2-2-7,-2-10 12,0-6-12,0-10 3,0-9 4,0 0 2,0 0 39,0 0 32,0-20-24,0-18-56,0-12-3,0-13 6,4-15-10,23-8 4,7-2-45,4 11-3,2 16-38,-4 27 32,-7 20-2,-5 14-3,0 7-41,-3 22-2</inkml:trace>
  <inkml:trace contextRef="#ctx0" brushRef="#br0" timeOffset="184075.2584">10666 11187 324,'0'0'29,"0"0"-14,0 0-5,116-104-4,-55 60 2,3 2 1,-6 0 12,-12 12-3,-11 11-2,-8 12 7,-8 7-23,-6 0-3,0 10-1,-2 16 8,-2 3 1,-4 6-5,-5-4-6,0 3 0,-3-2-48,-14-6-21,-6-3-28,3-11 3</inkml:trace>
  <inkml:trace contextRef="#ctx0" brushRef="#br0" timeOffset="184712.3273">11094 10834 18,'0'0'30,"0"0"-30,0 0-28,0 0 18,0 0 10,0 0 24,49 12 28,-49-7-33,4-5 2,-1 0 2,3 0 4,5 0 13,5 0 17,7-5-28,-2 1-8,2 4-18,-3 0 3,-6 0-6,-1 0 0,0 0 1,-5 2 4,2 2 1,1 6-3,-6-3 0,6 6 6,-7-1-9,-4 2 1,0 4 8,0-1-6,-12-6-1,2-4-2,8-6 3,2-1 5,0 0 1,2-22-7,26-14 2,10-10 2,12-6 3,0-1-9,0 2 0,-8 5-1,-13 8 0,-11 16 2,-12 10 6,-6 10-5,0 2 55,-4 0-15,-23 18-37,-5 8-6,4 2 2,6-1 4,9-3 9,8-1-11,5-3-3,0 0 0,7-2-1,13-7 0,1 1 1,4-1 0,-2-3 8,-3 2-4,-7-2-4,-6 1 0,-5-4 3,-2 2-4,0 2 2,0 4 0,0 4 10,-4 3-11,-11-3-4,-2-6-50,2-8-20,6-3-11,4-5-77</inkml:trace>
  <inkml:trace contextRef="#ctx0" brushRef="#br0" timeOffset="184900.2085">11783 10385 298,'0'0'110,"0"0"-89,0 0-15,0 0-6,0 0 10,0 0 11,77 128-7,-63-86-8,-3 0-1,-2 3 5,-2-1-10,-7 5 0,0 0-92,-12-3-106</inkml:trace>
  <inkml:trace contextRef="#ctx0" brushRef="#br0" timeOffset="185029.1343">11736 10689 204,'0'0'122,"70"-136"-74,-14 68-39,14 1 2,-1 6-11,-3 3-112,-11 2-100</inkml:trace>
  <inkml:trace contextRef="#ctx0" brushRef="#br0" timeOffset="185245.0563">12063 10020 364,'0'0'57,"0"0"-13,0 0-37,0 0 9,0 0 31,129 28 29,-70 13-57,-2 8 2,-3 9-21,-17 13 7,-23 11 5,-14 22-7,-38 21-5,-31 9-16,-11-4-143,-12-19-123</inkml:trace>
  <inkml:trace contextRef="#ctx0" brushRef="#br0" timeOffset="186362.1563">10059 9830 18,'0'0'24,"0"0"7,0 0 8,0 0-23,0 0-13,0 0 0,-6-49-3,-4 49 4,0 0-3,1 0-1,5 0 0,-2 3 5,4-1-5,-1-2 0,2 1 1,-1 1 8,-3 2-1,3 4-7,-7 1 6,2 2-3,1 10 2,-5 1-2,4 4-2,0 0 26,4-1-22,3 6-4,0-9 7,3-5-3,11-2-4,1-9 3,3-6-2,0 0 19,0 0-17,0-24 1,-5 1 16,-4-2-22,-2-5 17,-5 2 0,-2-2-15,0 2 11,0 3-11,0 9 2,0 6 7,-2 8-9,0 2-4,-1 0-53,-5 10-88</inkml:trace>
  <inkml:trace contextRef="#ctx0" brushRef="#br0" timeOffset="192867.5428">4226 9815 214,'0'0'111,"0"0"-76,0 0 0,0 0 10,0 0 51,0 0-35,0-48-16,-10 41-1,-11 0-30,-18 6-5,-5 1-9,-5 0-5,-4 0 3,9 1-15,7 7-5,10-2 8,7 2-15,9-2-25,5 0-18,1-2-64,5-4-55</inkml:trace>
  <inkml:trace contextRef="#ctx0" brushRef="#br0" timeOffset="193366.6164">3931 9675 270,'0'0'80,"0"0"-61,0 0-17,0 0 11,0 0 55,0 0-58,-22-2-6,5 6-4,-8 6-10,0 0 6,3 4 2,2-8 4,8 0-6,9-6 6,3 0-2,0 0 0,0 0-7,0 0 6,0 0-2,3 0-13,14 0 3,-2 0-1,3 0-44,-7 0 21,-5-2-42,2 2 30,-8-2 25,0 0 9,0 2 15,0 0 1,0 0 9,0 0 45,2 0-17,-2 0 17,0 0 8,0 0-12,0 0-6,0 0-37,-7 0-2,-7 12-11,-6 6 9,1 0-4,2 3 0,7-4 4,1-1 0,4-2 2,3 2-3,2-5-2,0 1-1,9 2 0,25 0-11,6-2-72,9-5-100</inkml:trace>
  <inkml:trace contextRef="#ctx0" brushRef="#br0" timeOffset="205344.6091">639 9370 129,'0'0'87,"0"0"-52,0 0-1,0 0 6,0 0 45,0 0-34,0 0-36,4-19-4,-4 19-7,0 0-4,0 0 12,0 0-7,0 0 15,0 0-20,0 0-12,0 17 10,-7 14 0,-1 9 4,1-3 5,1 2 1,6-3-9,0-2 1,0-4 0,2-4-4,11-8 4,3-9 0,9-6-13,4-3-28,10 0 32,1-6-23,5-18-9,-5-7 12,-4-1-4,-10 1 33,-8 1 4,-8 3-4,-2 9 17,-4 8 6,-4 8 14,0 2 18,0 0-55,0 0-14,0 9 9,0 8 5,-2 3 0,2-3 0,0-1 0,0-4-6,2 1 14,12-8-8,-3-1 0,0-2-11,-4-2 7,-2 0 4,-5 0 10,0 0 15,0-9-16,0-6-3,0-1-3,-9-6 3,-5 2-12,-1-1 5,-1 7-9,3 6 3,0 4 7,5 4-16,4 0 7,0 0-81,4 12 39,0 2 6,0 0 3,8-1-15,15-6-25</inkml:trace>
  <inkml:trace contextRef="#ctx0" brushRef="#br0" timeOffset="205621.6657">1303 9399 143,'0'0'108,"0"0"-25,0 0-20,0 0-1,0 0 13,0 0-53,0-34 3,0 34-25,0 0-18,-5 7 15,-3 15-2,-3 5 5,1-4 0,4-2 4,4-3-8,2-4 1,0-3-21,0-2 14,18-6-22,8-3-25,10 0-6,9 0 11,2-14-20,-4-2-27</inkml:trace>
  <inkml:trace contextRef="#ctx0" brushRef="#br0" timeOffset="206168.3292">1624 9358 101,'0'0'127,"0"0"-32,0 0-36,0 0-24,0 0-23,0 0 32,-20-39-42,15 39 1,1 3-6,-4 14 4,-3-2-7,3 1 6,0-1 0,5-6 2,1-1-2,2 3 0,0-8-4,0-1-32,0 1 19,11-3-1,5 0 4,-2 0 14,3-7 1,-4-1 9,-4 1-9,-2 0 6,-4 5-12,-1 2 5,2 0-1,-2 0-4,5 0 4,1 0 1,-2 0-2,4 2 6,1 3-4,1-5 0,3 0 2,3 0 1,5 0 1,-4-7-1,6-15 2,2-7 1,2-12-12,2-5 0,-7-3 6,-4-4 11,-12 2-4,-8 3 30,0 4 5,-4 10-27,-11 12 24,5 10-7,0 12 16,4 0-19,1 16-28,3 19 4,2 11-10,7 3 4,22 2-7,6 2 8,1-2 0,-7-1-10,-1 0-43,-5-2-51,-7-5 1,-4-12-102</inkml:trace>
  <inkml:trace contextRef="#ctx0" brushRef="#br0" timeOffset="208046.8702">574 10072 16,'0'0'65,"0"0"-14,0 0 1,0 0 46,0 0-43,0 0-50,-7-8 27,1 8-19,2 0 6,-1 5-8,5 12-7,0-2-4,0 4 0,0-4 0,5-1-2,12-4 5,1-5-3,7-1 0,0-4 6,0 0-1,1 0-5,-6-12 2,-8 0 5,-6-1-4,-6-1 6,0-2-9,-3 5 2,-17 7-9,-9 2-3,-8 2-32,-3 0 3,8 5-20,3 7 21,16-3 16,6-2 13,7-4-28,0-1-22,20-2 29,15 0-17</inkml:trace>
  <inkml:trace contextRef="#ctx0" brushRef="#br0" timeOffset="208508.7543">854 10031 98,'0'0'124,"0"0"-45,0 0-20,0 0-41,0 0-7,0 0 1,4-9-12,6 15 0,1 16-1,1 10 1,-6 3 9,-1 2-9,-5 3 12,0-5-7,0-6 2,0-2-5,0-10-2,0-5 0,0-3 1,0-7 4,-2-1-3,2-1 13,0 0-8,0 0 24,0-7-19,0-19-4,0-9-10,0-6 6,0-10-2,0 3-2,0-1-5,0 8 4,0 15-10,2 9-9,10 12 9,-2 5-7,-1 0 17,2 0 0,-2 5-10,0 9 9,0-2 2,-2 3 0,-1-1-7,-3-2 2,-3 5-18,0 3-28,0 1-1,-16 0-39,-8-3-6</inkml:trace>
  <inkml:trace contextRef="#ctx0" brushRef="#br0" timeOffset="208771.7008">1105 9763 356,'0'0'84,"0"0"-77,0 0-7,0 0-13,0 0 13,0 0 2,35 98 5,-28-55 0,-3 1-2,-2 0-1,2 0-4,-4-2-33,0-5-59,0-12-61</inkml:trace>
  <inkml:trace contextRef="#ctx0" brushRef="#br0" timeOffset="209064.5161">1098 10011 207,'0'0'47,"0"0"-45,0 0 3,0 0 1,140-93 12,-103 77-4,-4 2-7,-9 2 14,-8 5-3,-10 6 16,-3-2 13,-3 3-12,0 0-9,0 0-26,0 7-1,4 13 1,3 6 0,-2 2-5,1 0-7,-2 0-49,-4-6 17,0-6-18,0-4-47,0-7 11</inkml:trace>
  <inkml:trace contextRef="#ctx0" brushRef="#br0" timeOffset="209200.4343">1301 9819 30,'0'0'98,"0"0"-53,0 0-44,0 0-2,0 0-40,0 0-91</inkml:trace>
  <inkml:trace contextRef="#ctx0" brushRef="#br0" timeOffset="209722.2962">1468 9814 144,'0'0'120,"0"0"-86,0 0-28,0 0-3,0 0 3,0 0 34,0 0-22,63 64-2,-55-50-2,-3 0-14,-3-4 9,0-7-9,-2 4 0,3-7 12,-3 0-11,2 0 23,-2 0 20,0 0-32,0 0 25,2-4-36,3-8 9,-1-5-20,2 0 5,4 2-11,-1 1 14,1 4-29,-3 5 29,4-2-5,-2 7-9,0 0 14,3 0-31,-10 0-4,0 7 19,-2 8 4,0 2 13,0 0 1,0 0-2,0-5-8,0-4 10,0-7 0,0-1 12,0 0 1,0-1 36,0-17-47,0-1 5,15-6-7,8 1 5,-3 3-4,-3 6-1,-6 6-2,-1 8 0,-2 1-11,2 0-28,1 5 24,-5 10 7,-1 2 4,-3 4-1,3-4-116,-3-2 14</inkml:trace>
  <inkml:trace contextRef="#ctx0" brushRef="#br0" timeOffset="210094.2618">1888 9749 131,'0'0'81,"0"0"27,0 0-45,0 0-1,0 0-40,0 0-22,17-23-1,-11 39 1,4-1 13,1 0-13,-1-6 6,2-1-6,-3-4 6,5-4-12,-3 0 6,7 0 0,-3-14 15,1-2-14,-5-2 16,-5-1-6,-2 0-2,-1 6 21,-3 6-19,0 5 3,0 2-14,0 0 1,0 0-2,0 0-7,0 0-32,0 9 39,2 6-12,4 2-31,2-1 18,0 2-66,-1-9-73,-5-3-39</inkml:trace>
  <inkml:trace contextRef="#ctx0" brushRef="#br0" timeOffset="210578.5539">2128 9685 287,'0'0'119,"0"0"-102,0 0-8,0 0-12,0 0 10,0 0-3,36 20-4,-31-10 0,1-4 7,-4-1-4,-2-5 0,0 0 2,0 0-2,2 0 10,-2 0 6,0 0 8,0 0 36,0 0-39,2-11-16,0-5 7,6-1-3,0-2-6,5 3-6,3 0 2,0 4-11,-1 10 16,-1 0-7,-3 2 0,0 0-26,0 14 22,-2 8-1,-2 0-8,-5-6 9,-2-4-18,0-8 22,2-4-6,0 0 13,3 0 0,2-4 8,8-15-2,0-7-6,6-3 3,1 1-8,-3 4 22,-6 6-20,5 5 13,-5 10-17,5 3-11,3 0 7,0 10-68,-1 22-15,-11 4-18,-9 4-168</inkml:trace>
  <inkml:trace contextRef="#ctx0" brushRef="#br0" timeOffset="211058.2425">1454 10267 379,'0'0'79,"0"0"-58,0 0-8,0 0-5,0 0-3,0 0 22,-89 24-17,81-10-3,5-3-7,3 1-1,0-3-2,0-1 0,19 0 3,3-1 0,12 5 7,-9-5-9,0 0 2,-5 2 0,-11-5-2,-5 4-21,-4 3 10,0 1 6,0 9-7,-21 4 7,-10 4-60,-4 3-84,0-8 24,4-5 13</inkml:trace>
  <inkml:trace contextRef="#ctx0" brushRef="#br0" timeOffset="211399.4203">1687 10279 320,'0'0'51,"0"0"-51,0 0-3,0 0 3,0 0 4,0 0 6,10 68 4,-2-55-14,3-4 6,-3-4-6,4-2 6,-3-3-4,-1 0 4,-1 0 24,-2-14 15,-3-4-22,-2-1-9,0 0-6,0-1-4,-10 3-4,-2 3 0,-1 7 5,-8 7-11,3 0-22,-1 0-42,-2 18 6,3 2-4,7 0-43,9-4-6</inkml:trace>
  <inkml:trace contextRef="#ctx0" brushRef="#br0" timeOffset="211609.3387">1901 10138 105,'0'0'99,"0"0"-17,0 0 7,0 0-25,0 0-35,0 0-19,47 0-2,-37 33 9,-3-1 7,0 0-17,-2-6-2,-4-2-5,6 0 0,-4-7-5,-3 2-69,0-4-118</inkml:trace>
  <inkml:trace contextRef="#ctx0" brushRef="#br0" timeOffset="211898.1606">2006 10113 267,'0'0'146,"0"0"-146,0 0-12,0 0 8,0 0 1,0 0 3,67 19 12,-65-15-11,-2-4 1,2 0 21,0 0 5,0 0 50,2-4-15,1-11-54,2-4-2,4-3-7,2 1 3,5 6-3,0 3-4,-2 10 3,2 2-27,-3 10-41,-2 20 11,-4 5-100</inkml:trace>
  <inkml:trace contextRef="#ctx0" brushRef="#br0" timeOffset="212236.1117">1344 10928 345,'0'0'85,"0"0"-82,0 0-3,0 0 7,180-106-6,-91 70 18,20-3-16,16-7-3,13 2 0,0 1 7,-8 7-14,-15 9 7,-20 13-13,-33 11-47,-37 3-63,-25 16-33,-32 17 45</inkml:trace>
  <inkml:trace contextRef="#ctx0" brushRef="#br0" timeOffset="212476.0872">1457 10986 148,'0'0'137,"0"0"-38,0 0-89,0 0 12,159-122 45,-43 72-12,21-4-16,21 0-27,10 0-12,-10-1 0,-15 13 0,-25 6 0,-28 10 0,-30 14 10,-27 7-20,-22 5-4,-11 0-55,0 7 59,-9 13 9,-15 6-36,-10-4-115</inkml:trace>
  <inkml:trace contextRef="#ctx0" brushRef="#br0" timeOffset="213603.2611">1130 9705 134,'0'0'76,"0"0"-76,0 0-15,0 0 15,0 0 35,162-20-23,-100 10-2,7-6-5,7-2-5,7-1 0,9-6-39,8 3-12,-7-1-67</inkml:trace>
  <inkml:trace contextRef="#ctx0" brushRef="#br0" timeOffset="213842.367">1368 9726 84,'0'0'42,"0"0"31,0 0-46,0 0-18,0 0-9,0 0 9,98-23-5,-48 7-4,7 0 0,5-2-28,3 1-39,-2 3-14</inkml:trace>
  <inkml:trace contextRef="#ctx0" brushRef="#br0" timeOffset="213973.279">1624 9673 44,'0'0'45,"0"0"3,-116 32-26,107-30-1,9-2 56,5 0-77,32-4-35,17-14 6,17-10-100</inkml:trace>
  <inkml:trace contextRef="#ctx0" brushRef="#br0" timeOffset="223239.8883">14747 9881 198,'0'0'53,"0"0"2,0 0-17,0 0-26,0 0 13,0 0 27,0 0-18,-17-104 1,12 94 5,2 6-6,-1 1 1,2 0-1,0 3-5,2 0-13,0 0-16,0 10-6,0 23 4,0 14 2,0 8-2,4 5 2,0 0 0,-4-6-5,0-6 5,0-10-25,0-7-3,-2-9-12,-4-8 14,-3-10-4,2-4 19,-2 0 2,-2-9 9,3-12-36,-2-14 11,3-6-4,-1-6 11,-3-7 12,-3-2 1,1 0 5,3 2 1,10 9 25,0 7 5,0 8 3,23 9 6,10 0-40,15 7 0,4 10-3,2 4 3,-3 0 0,-13 14-3,-15 14-24,-14 8 20,-9 5-10,0 0-3,-9-2 17,-14-7-6,6-6 9,5-6 0,3-6 6,9-2-10,0-3 4,0 3-4,25-7-3,4 1 14,5 0-6,-1-2 4,-3 2 2,-4-1-5,-12 4-2,-3-4-2,-11 10-3,0-1 10,-11 4 0,-17 6 3,-7 2 1,-5 2-16,2 5 7,2-5-10,4-4-4,15-6-74,5-9-46,12-9-39</inkml:trace>
  <inkml:trace contextRef="#ctx0" brushRef="#br0" timeOffset="223741.58">15387 9992 287,'0'0'36,"0"0"-36,0 0-16,0 0 16,0 0 36,0 0-16,33-82 0,-33 65-18,0 2 0,0-3 7,-4 2-8,-11 4 8,-4 5 9,0 7-16,-6 0 13,3 5-11,-1 19 1,4 5 8,3 7-13,3 1 3,11-5-3,2-4 1,0-6-1,0-5 0,2-8 2,8-4-6,3-5 4,3 0-9,1 0 1,-2-14 16,-2-7-8,-2 3 7,-6 1-1,-5 10 7,0 3 4,0 1 10,0 3-2,0 0-25,0 0-9,0 12 9,0 11-16,0-3 11,4 0-35,12 0-4,1-4-34,6-8-27,-1-6-6,0-2-32</inkml:trace>
  <inkml:trace contextRef="#ctx0" brushRef="#br0" timeOffset="223970.4425">15661 9883 255,'0'0'119,"0"0"-40,0 0 2,0 0-71,0 0 13,0 0-11,-60 23-9,47 5 4,8 3-7,5 1 0,0-1 1,0-7-1,18-12-11,4-2-21,5-8-26,2-2 8,2 0-37,-2-19 2,0-6-21,-6-8-2</inkml:trace>
  <inkml:trace contextRef="#ctx0" brushRef="#br0" timeOffset="224162.3222">15839 9806 36,'0'0'63,"0"0"11,0-124 22,0 91 10,0 11-28,0 8 5,-4 11 39,4 3-98,0 0-24,0 29-22,2 14 22,14 8 4,1 9 1,-4 5 0,1 1-10,-2 2-37,-3-10-30,-1-12-11,-2-11-32,2-17-25,1-7-3</inkml:trace>
  <inkml:trace contextRef="#ctx0" brushRef="#br0" timeOffset="224420.3985">16107 9819 313,'0'0'23,"0"0"-22,0 0 4,0 0 3,-136 103-8,118-81 3,7-4 3,6 2 9,3-5-11,2 8-3,0-3 7,0-3 1,5 4-8,8-5-1,3 0 0,4-4-5,2-6 5,5-6-34,8 0 9,1 0-66,4-8 9</inkml:trace>
  <inkml:trace contextRef="#ctx0" brushRef="#br0" timeOffset="224694.2334">16399 9735 338,'0'0'117,"0"0"-40,0 0 1,0 0-22,0 0 7,0 0-62,-16-41-1,16 78-12,0 7 5,0 13 6,0 3-2,7 1-60,-2 0 21,-3-6-25,0-7-9,-2-15-27,0-10-33,0-10 8</inkml:trace>
  <inkml:trace contextRef="#ctx0" brushRef="#br0" timeOffset="224974.0915">16383 9964 122,'0'0'107,"0"0"-2,0 0-33,0 0-12,0 0-13,0 0-28,131-95-19,-98 95 0,-4 12 0,-3 9 0,-6 4-32,-11 4 0,-5 0 24,-4 0-30,0-5-7,0-10 1,0-10-8,-4-4 52,-2 0 5,5-10-3,1-14 15,0-8-4,4-8-3,23 0-1,9 2-9,7 6-35,1 11-41,-3 5-39</inkml:trace>
  <inkml:trace contextRef="#ctx0" brushRef="#br0" timeOffset="225361.9643">16977 9878 159,'0'0'66,"0"0"-58,0 0-4,0 0 0,0 0 4,0 0 23,39-68 6,-39 65 30,0 3-10,-6 0-9,-14 0-37,-5 12-8,-2 11 22,1 3 1,4-1-11,6-2 15,5-3-28,6-6 1,5 0-3,0-4 5,0-4-7,7-1 2,15-5 0,7 0-3,2 0 7,-1-13 2,-9-3-6,-3 6 10,-9 3-20,-1 4 7,-4 1 3,-4 2-3,6 0 3,1 0-11,-1 17-7,5 12-13,1-1-1,-1 4-76,-2-8-82,2-6-28</inkml:trace>
  <inkml:trace contextRef="#ctx0" brushRef="#br0" timeOffset="225593.8212">17367 9821 334,'0'0'79,"0"0"-23,0 0-11,0 0 23,0 0-39,0 0-5,-128-30 0,101 64-21,10 6 14,3-1-17,10-2 6,4 7-7,0-11 1,14-3 0,10-9-15,8-16-64,7-5-29,3 0-11,-1-28-60</inkml:trace>
  <inkml:trace contextRef="#ctx0" brushRef="#br0" timeOffset="225805.6909">17415 9583 294,'0'0'119,"0"0"-41,0 0 16,0 0-5,0 0-63,0 0-26,-22 12-12,42 36 12,1 3 2,-4 2 4,-9 3-6,2 5 0,-8-1-37,0-2-20,-2-9-56,0-14-12,0-15-82</inkml:trace>
  <inkml:trace contextRef="#ctx0" brushRef="#br0" timeOffset="226193.6128">17556 9791 288,'0'0'114,"0"0"-46,0 0-49,0 0 16,0 0 30,0 0-64,-22-7 1,9 26-1,0 6 7,7-6-14,6 2 6,0-8 0,0-1-3,0-1 3,3-8 0,7-3 0,6 0-16,7 0 9,2-7-10,6-7-49,-2-3 29,-5-3-36,-4 3 25,-14-4 46,-1 1 2,-3 4 11,-2 2 16,0 6 30,0 4 47,0 4-23,0 0-16,0 0-56,0 0-9,0 3-9,3 17 7,4 8-5,-1 0-2,1 2-82,-1 0-6,-6-8-51,0-6-64</inkml:trace>
  <inkml:trace contextRef="#ctx0" brushRef="#br0" timeOffset="226327.532">17725 9643 213,'0'0'0,"0"0"-66,0 0 0</inkml:trace>
  <inkml:trace contextRef="#ctx0" brushRef="#br0" timeOffset="226990.1251">17725 9643 13,'87'131'96,"-85"-121"-13,3-1 14,2 4-16,2-4-29,4 4-8,3-1-18,-1-3-23,-1 0 4,-7-6-7,-1 1 0,-6-1 3,0-2 0,0 2-3,0-3 7,0 0 3,2 0-1,0 0 5,-2 0 18,0-3-16,0-6-12,3 3-4,1 1 13,3 2-13,-1 1 0,8 2-5,-1 0 1,3 0 3,4 0-46,-2 2-7,-3 6 12,0 3-46,-1 0 28,0-6-8,-2 0 12,3-5 28,-2 0-21,-5-5 49,-4-12 23,2-3 10,-2-1 37,1 1 14,-1 3-18,-3 0 29,2 8-22,-3 2-27,2 7-24,5 0-22,3 7-9,7 17 9,4 7 0,5 10 18,-3 10-18,-6 7 0,-5-1-1,-6-1 12,-6-3-12,0-6 1,0 1 0,-12-1 1,-9-13-1,-4-6 0,-4-14 14,0-10-11,-2-4 23,4 0 11,7-25-29,9-16 14,11-17-22,8-17 1,37-13 18,14 0-19,9 10 9,6 13-9,6 16 16,1 15-33,-2 8 17,-2 14-86,-19 12 7,-16 0-62,-20 5-65,-21 16 22</inkml:trace>
  <inkml:trace contextRef="#ctx0" brushRef="#br0" timeOffset="232101.4172">19192 9394 375,'0'0'98,"0"0"2,0 0-94,0 0-6,-53 129 34,37-47 20,8 4-11,8 0-42,8-2-1,24-1 5,16-3-4,10-3-2,11-7-49,7-12-88,-7-17-47</inkml:trace>
  <inkml:trace contextRef="#ctx0" brushRef="#br0" timeOffset="234664.7281">19727 9777 75,'0'0'175,"0"0"-100,0 0-36,0 0 16,0 0-19,0 0 0,-4 0-7,4 0-28,0 0 19,0 0-10,0 0-7,0 0 20,0 0-23,0 0 4,0 0-4,4 0 1,14-3-1,7-2 0,-4-4 1,4-2 3,-5 2-1,-1-2-3,-6 3 4,-5 1 9,-1 0-13,-4-3 1,-3 0 2,0-4 34,0 0-34,-8 0 2,-7 5-3,-1 2 5,1 5-8,-1 2 1,-5 0 0,-6 26 9,0 3-8,0 3-1,9-4 0,11-5 1,7-2-3,0-4 0,8-5-7,18 1 0,7-8 1,6-5-9,7 0 7,3 0-77,-1-14 5,2-5-36,-8-2-58,-9-1 44</inkml:trace>
  <inkml:trace contextRef="#ctx0" brushRef="#br0" timeOffset="234956.6471">20095 9651 94,'0'0'53,"0"0"96,0 0-92,0 0-7,0 0-23,0 0-20,9-27 2,22 27 17,5-2-13,4-1 1,-2 1-14,3-2 1,-4-2 1,-6 0 3,-9 2-5,-12 2 0,-4 0 6,-6-4 6,0 2 39,-13-1-48,-10 2 18,-2 3-20,2 0 7,-6 8-1,2 16-1,2 8-12,2 9 5,5 2-15,7-1-34,9-1-25,2-7 4,0-9-38,16-9-34</inkml:trace>
  <inkml:trace contextRef="#ctx0" brushRef="#br0" timeOffset="235384.4496">20468 9615 345,'0'0'111,"0"0"-64,0 0-10,0 0-37,0 0-8,0 0 8,0 56 16,0-30-2,0 3-13,0-3 6,0-1-7,0-4 0,0-4 0,-5-4 5,-2-6-4,1-2 8,3-3 14,1-2-23,-3 0 30,4-2-13,-4-17-14,5-6-3,0-10 0,0-3 0,9-5 8,11-6-1,4 7-7,1 4 0,2 10 0,-5 11-10,-3 10 10,2 7 0,-7 0-3,-6 7-25,-5 16 5,-3 12-16,-5 0 0,-19 2 0,-8-5-40,3-13 0,7-9 7,9-10-20,11 0 21</inkml:trace>
  <inkml:trace contextRef="#ctx0" brushRef="#br0" timeOffset="235574.3326">20744 9305 159,'0'0'92,"0"0"48,0 0-45,0 0 0,0 0-76,0 0-19,11 0-23,-3 37 23,4 11 13,-1 6-7,-3 1-6,-2-5-20,-4-2-70,0-9-30,-2-7-62</inkml:trace>
  <inkml:trace contextRef="#ctx0" brushRef="#br0" timeOffset="235896.1966">20906 9537 345,'0'0'53,"0"0"-48,0 0-5,0 0-5,0 0 2,0 0 6,43 24 6,-30-12 14,-3-2-20,5-3 1,2 0 0,1-5 2,5-2 6,-4 0-5,2-4-5,-7-10 5,-6-1-1,-6 0-4,-2 1 14,0-3-10,-10 0 3,-11 0-9,1 5-3,-3 7 0,8 1-6,7 4-10,2 0-53,6 0-60,0 2 43,3 0 12</inkml:trace>
  <inkml:trace contextRef="#ctx0" brushRef="#br0" timeOffset="236396.0349">21141 9453 85,'0'0'83,"0"0"-23,0 0 32,0 0-15,0 0-33,0 0-4,113 2-19,-91 14 2,-8-1-23,-5 2-4,-3-2 2,-6-4-15,0-3 15,0-1-6,0-4 11,0-3-3,0 0 5,0 0-5,2-18-5,23-5-2,8-9 7,10 1-6,6 6-1,0 7-26,-5 8-50,-7 6-33,-18 4 58,-10 0 27,-9 6 12,0 11 18,0-3 2,0-5 2,0 2 2,3-6-5,10-5 23,9 0 31,3 0 19,3-13-32,4-8-26,-1-1 0,-5 0-15,-7 0 2,-11 6 9,-8 3 14,0 1 66,-8 12-29,-21 0-29,-3 0 7,-7 21-23,3 5-17,9 2 28,11-1-27,16-4 3,0 2-4,18-6-1,16-1-1,8-6-18,9-1-50,9-10-15,-1-1-103</inkml:trace>
  <inkml:trace contextRef="#ctx0" brushRef="#br0" timeOffset="236909.865">20690 10089 387,'0'0'81,"0"0"-23,0 0 11,0 0-18,0 0-23,0 0-6,-118 28-18,111 5 0,7-1-4,0 1 0,0-5 4,13-8-13,10-6 3,2-2 6,4-10-4,2-2 4,-4 0-12,-5-10 7,-9-10-4,-10-2 9,-3-5-3,0 1 3,-1-1-2,-14 3 4,-3 7-4,4 7-1,2 8-18,9 2-17,3 0-73,0 7-9,0 4-1,6-3 15,15-8 43</inkml:trace>
  <inkml:trace contextRef="#ctx0" brushRef="#br0" timeOffset="237213.6816">20690 10089 51,'133'15'100,"-116"-25"38,-7 5-52,2 0 1,1 5-14,1 0-29,5 2-7,2 16-16,-3 2-15,-1 6-6,-6-3 1,-8-7-1,-1-2 0,-2-9-2,0-3 2,3-2 16,-3 0-9,0 0 14,0-2-18,0-16-3,2-6 0,4-4-1,5-4 0,3 0 1,1 6 0,5 10-5,-1 10 5,0 6 0,1 0-2,-5 22-14,4 10 2,-6 6-20,-4 0-20,-2-1-13,-7-1-18,0-2-62,0-8 15</inkml:trace>
  <inkml:trace contextRef="#ctx0" brushRef="#br0" timeOffset="237506.5081">21278 10110 218,'0'0'78,"0"0"-65,0 0 18,0 0 16,0 0-20,126-78 18,-102 68-42,-4-1 4,-7-3-6,-6 5 4,-7-3-5,0 4 18,0 4-18,-3 2 66,-5 2-59,-5 0 21,-3 2 22,1 19-48,3 5 2,10 9-4,2-7 8,0-1-20,14 3 4,15-11-31,10-3-9,11-6-61,8-10-97</inkml:trace>
  <inkml:trace contextRef="#ctx0" brushRef="#br0" timeOffset="237926.2447">22141 9890 502,'0'0'120,"0"0"-120,0 0-8,0 0 8,0 0 55,26 114-22,-18-66-26,-8 1-5,0-1 13,0-7-14,-4-5-1,-13-11 0,2-8 4,-3-6-4,4-8 0,-1-3 0,4 0 3,-4-12-3,5-18 0,4-10-4,6-11 13,0-18-9,13-12 2,16-4-1,4 3-2,4 17-11,-4 24 12,-6 18-11,-3 14 12,-8 9-2,-1 0 0,-4 15-27,-6 11 4,-5 8 1,0 8 12,-9 1-7,-17 1-56,-10-1 15,1-8-1,5-7-17,4-6-5,12-12-22,12-3 8</inkml:trace>
  <inkml:trace contextRef="#ctx0" brushRef="#br0" timeOffset="238518.2381">22576 9828 224,'0'0'154,"0"0"-84,0 0 35,0 0-51,0 0-5,0 0-17,-56-22-4,37 22-18,0 13-10,2 5 0,5 1 0,6-1-4,-1-2 5,7-2-1,0 0 0,0-6-15,0 0-4,0-3-5,0-5-12,3 0 17,5 0 18,8-12 1,4-8 7,1 3 1,7-4-9,-3 10 1,-6 4 0,2 5 6,-3 2-5,-1 0-1,-1 0 0,-3 0 2,-2 0-5,1 2 3,-2-2 0,4 0 5,3-18-2,6-8-3,0-6 0,-2-5 2,2-10-6,-5-3 5,-1-2-1,-5-2 34,-3 0-9,2-1-3,-2 6 3,-5 6-15,-4 16 51,0 16-10,0 8-4,0 3-2,0 0-45,0 21-14,0 21 12,0 20 4,0 10-1,0 7-1,0 1-34,0-6 7,0-1-41,0-8-23,-6-2-11,-10-5-60,-1-14-59,-4-14 133</inkml:trace>
  <inkml:trace contextRef="#ctx0" brushRef="#br0" timeOffset="238915.9939">22819 9743 41,'0'0'247,"0"0"-173,0 0-3,0 0-59,0 0 3,0 0-15,103-92 9,-92 88-6,2-4-1,5-2-1,2-9 9,0-4-6,0-3 13,-5 0 28,3-1-26,-9 12 34,-1 3-18,-2 7-1,-6 5-15,9 0-19,-3 0-4,4 18 3,3 3-4,-5 3 5,-4-2 0,2-5 1,-6-2 7,0-7-4,4-4-4,-4-4 10,1 0-7,5 0 47,0 0-32,15-8-9,12-6 13,7 0-20,3 9 9,1 5-11,-1 0-5,-6 9 2,3 21-71,-13 3-75,-14-1-176</inkml:trace>
  <inkml:trace contextRef="#ctx0" brushRef="#br0" timeOffset="243108.1391">20063 10871 56,'0'0'47,"0"0"10,0 0-3,0 0 55,0 0-70,0 0 15,0 0 6,0-66 5,0 59-20,0-1-13,-2 6 44,-1 2-59,0 0 9,1 0-26,-2 0 7,3 0-18,1 14 22,0 6-10,0 2-1,5-2-1,13-6 1,9-2 0,6-5-22,5-4 19,-1-1-8,-1-2-17,-9 0 13,-7 0-25,-11-8 40,-8-6 0,-1-3 5,0-4 0,0 1-4,0 3-1,-6 5 30,2 7-25,4 5 24,0 0-29,0 0-22,0 5-15,1 9 12,13 9 17,2-5-11,2-1-43,-2-2 14,-1-7 15,5-2-24,-4-6 0,1 0 1,-3 0 17,-5-8 27,2-6 9,-7-4 3,1 4 27,0-2 20,-3 6 23,-2 1-22,0 4-3,0 5-4,0 0-39,0 0 2,0 0-4,6 0-11,3 0 10,3 2 1,-4 3 0,-1 0 0,-3-3 2,-2 0-2,-2-2 0,0 0 5,3 0 1,-3 0 11,5 0 3,-3 0-5,2 0-14,1-6-1,3 1 0,2 0-1,5 3-3,-1 2 2,1 0-26,3 0 6,-6 14-55,1 2-53,-9-2-54</inkml:trace>
  <inkml:trace contextRef="#ctx0" brushRef="#br0" timeOffset="243321.0058">20731 10633 197,'0'0'108,"0"0"-26,0 0-9,0 0-26,0 0-2,0 0-45,24-4 0,-16 43 7,1 7-3,-2 1 3,-2-1-7,-5 1-84,0-7 11,0-6-102,-7-16 13</inkml:trace>
  <inkml:trace contextRef="#ctx0" brushRef="#br0" timeOffset="243497.8978">20761 10754 80,'0'0'95,"0"0"-21,0 0 15,131-34-42,-103 34-11,-1 0 4,-8 8-36,-5 8 6,-3 7-10,-10 3-13,-1 3-26,0 0-61,-14-3-85</inkml:trace>
  <inkml:trace contextRef="#ctx0" brushRef="#br0" timeOffset="243631.8172">20949 10550 139,'0'0'0,"0"0"-14,0 0-106</inkml:trace>
  <inkml:trace contextRef="#ctx0" brushRef="#br0" timeOffset="243805.7087">20949 10550 193,'113'49'152,"-113"-52"-49,0 3-36,0 0-19,0 0-48,4 5 3,10 22-3,1 5 1,2 6 0,-5-1-1,0 0-15,-3-4-37,-3-6 7,-1-5-51,0-8-60</inkml:trace>
  <inkml:trace contextRef="#ctx0" brushRef="#br0" timeOffset="243988.5958">21236 10610 333,'0'0'110,"0"0"-45,0 0-25,0 0-40,0 0 8,0 0 15,106 54-17,-74-6-12,0 7-19,-8-4-126,-10-6-197</inkml:trace>
  <inkml:trace contextRef="#ctx0" brushRef="#br0" timeOffset="244565.0709">22237 10291 69,'0'0'56,"0"0"35,0 0 26,0 0 2,0 0-15,0 0-65,-47-38-25,38 72-2,1 7 15,2 8 10,6-1-32,0-2-1,0-4-3,0-4 8,6-4-10,-6-8 1,2-8 0,-2-7-1,2-6 1,-2 0-21,2-3 15,-2-2 0,0 0 6,0 0 0,-12-9-33,-8-10 33,-6-4-11,-3 5 11,0 6 0,0 9-3,-2 3 3,4 1 0,5 24 1,4 5-6,10 1 9,8 3-4,0-8 0,4-6-11,23-3-3,4-9-34,11-8-13,9 0 38,1-6-105,-1-18-87</inkml:trace>
  <inkml:trace contextRef="#ctx0" brushRef="#br0" timeOffset="244888.9968">22347 10614 349,'0'0'136,"0"0"-87,0 0 18,0 0-32,0 0-8,0 0-17,55-46-6,-19 31-8,-7 4-23,-8-2-33,-8 1 36,-11 5 11,-2-4 13,0 2 7,-5 2 3,-9 0-3,-5 7 31,-1 0-29,-1 0 45,2 5-53,2 11-1,3 2 0,4 2 3,6 5-3,4-3 0,0-3-13,2-1 8,24-4-20,12-5-34,8-8-26,0-1-106,1 0-6</inkml:trace>
  <inkml:trace contextRef="#ctx0" brushRef="#br0" timeOffset="245238.7797">22899 10444 131,'0'0'158,"0"0"-39,0 0-36,0 0-5,0 0-26,0 0-10,-122-47-26,91 73-16,-3 4 8,3 6-13,9 0 5,6-1 0,7-5 2,7-9 0,2-3-2,0-5 0,0-10-40,16-3 21,5 0 2,6-12 17,4-11 0,-2-4-16,-2-3 16,-6 2-4,-8 5 8,-5 6-5,-6 8 2,1 6-1,-3 3 15,3 0-15,-1 0-13,2 8 10,3 10-3,1 0 1,4 0-65,3-3-25,6-8-49,1-7-9</inkml:trace>
  <inkml:trace contextRef="#ctx0" brushRef="#br0" timeOffset="245628.5436">23105 10444 217,'0'0'25,"0"0"98,0 0-47,0 0 4,0 0 14,0 0-59,-25-67 10,2 69-33,-1 20-4,-3 7-2,3-2 3,10-1-12,8-4 3,4-3 0,2-6-5,0 0-2,0-12-22,8-1-7,13 0 16,-2-12 17,3-12 3,1-8-6,-8 0 2,-2 2 8,-5-5-3,-2 4 21,-4-3-16,-2 0 36,0-2-15,0 4-10,-10 6 31,1 9-41,5 7 27,0 8 4,4 2-35,0 4-6,0 33-15,8 9 12,4 12-7,5 7-19,-2 5-36,4-1-38,0-11-81,1-19-114</inkml:trace>
  <inkml:trace contextRef="#ctx0" brushRef="#br0" timeOffset="245958.3376">23521 10430 130,'0'0'276,"0"0"-260,0 0-16,0 0 0,128-58 6,-100 46-6,-8-3 0,-4-4 2,-7 2 5,-8-1-7,-1-3 31,0 7-5,-8 2 22,-10 7-24,1 2 6,-3 3 20,-5 7-48,-2 20 7,4 10-9,6 5 5,11 0-9,6-3 4,0-4 0,17-5-3,14-8-27,8-8-22,7-14-16,6 0-11,0-7-93,-2-24-39</inkml:trace>
  <inkml:trace contextRef="#ctx0" brushRef="#br0" timeOffset="246280.1572">23980 10289 184,'0'0'195,"0"0"-96,0 0-10,0 0-79,0 0 7,0 0 16,-17 46-32,17-21 10,0-2-9,0-7-2,0-6 4,0-6 2,0-4-6,0 0 14,0 0-14,0 0 50,0-2-10,6-14-28,3-7-10,5 2 2,1 5-4,1 2 0,1 7-17,-5 4 11,0 3-18,-1 0-13,-3 0 22,-1 10-17,-3 12 18,0 2-1,1 2-57,0-4 16,2-7-37,5-1-11,6-11-8,9-3 0</inkml:trace>
  <inkml:trace contextRef="#ctx0" brushRef="#br0" timeOffset="246686.2512">24435 10349 29,'0'0'99,"0"0"12,0 0 5,0 0 8,0 0-56,38-105 5,-55 96-22,1 5-32,-8 4 35,5 0-13,4 0-32,-3 13-9,9 10 3,5 1-4,4-1 1,0 2 0,0-4-10,4-7-8,19-3-17,3-10 11,5-1-27,5-1 32,-2-21-19,-5-8-29,-7-6 36,2-7-4,-8-8 35,-3-10 8,-6-5-4,2-4 23,-5 3 8,-2 9 6,-2 14 17,0 22-10,0 13 30,0 9-25,0 0-53,0 17-9,0 24-5,0 14 14,7 11 21,1 1-21,3-2-2,5-4-1,5-3-86,10-7-12,11-13-22,5-14-153</inkml:trace>
  <inkml:trace contextRef="#ctx0" brushRef="#br0" timeOffset="246926.1372">24906 9714 87,'0'0'437,"0"0"-311,0 0-84,0 0-23,0 0 8,160-20 24,-82 66-28,0 15-22,-11 21 32,-17 17-33,-22 9 0,-26 9-3,-11 11-6,-62 13-21,-43 19-97,-37-3-137</inkml:trace>
  <inkml:trace contextRef="#ctx0" brushRef="#br0" timeOffset="256307.3684">4293 11855 122,'0'0'7,"0"0"-5,0 0 2,-29 104-3,26-94 22,1-3 22,0-7 19,-2 3-12,-4-3 19,-5 0-39,-1 0-10,3-3 0,1-22 2,6-11 20,4-14-37,0-10-3,14-6 6,16-11 0,5 4-8,3 4 5,1 17 0,-1 18 4,-1 14-11,-4 16 0,-4 4 0,-4 12-5,-3 28 0,-2 15-2,-8 10 7,-6 7-6,-4 4 2,0 1-16,1-5-26,-1-1-35,-2-6-20,0-12-63,0-13 10</inkml:trace>
  <inkml:trace contextRef="#ctx0" brushRef="#br0" timeOffset="256812.5343">4216 12047 267,'0'0'65,"0"0"-64,133-146 11,-65 94-11,-1 1 2,-5 14 7,-8 9 7,-12 13-9,-13 11-7,-13 4-1,-7 4 2,-5 18 1,-2 9 2,4 9 21,-2 4-2,2-1-21,3 3-1,-3-2-2,4-5 3,-6 0-2,-2-9 0,-2-4-1,0-8 0,0-7-6,0-2 6,-16-7 21,1-2-17,1 0 27,6 0-9,1-21-15,3-8 11,4-8-9,0-7-9,0-4 0,2 0 1,15 6-5,4 9 4,-1 12 0,-6 8-7,3 10 5,-6 3-1,-2 0-7,-4 0-10,-3 8 13,-2 12-14,0 6-2,0 1 0,-12-6-41,4-5 17,-1-6 23,3-4-14,3-4-33,3-2 2,0-4-26</inkml:trace>
  <inkml:trace contextRef="#ctx0" brushRef="#br0" timeOffset="257216.2928">4887 11735 25,'0'0'103,"0"0"-49,0 0-31,0 0 29,0 0 15,63 125-25,-54-67-6,0-5-28,-7-2 9,2-5 3,-2-2-18,-2-6 10,0-8-8,0-6 0,0-7-1,0-10-1,-4 0-1,-2-2 13,-3-5-10,-1 0 5,2 0 2,-3-14-2,5-18-9,0-11 0,6-11-3,0-8-3,0-6 6,21 2-6,-1 11 4,5 7-3,-2 18 5,2 10 0,-2 12 0,-3 8-6,-5 0 5,-6 18-1,-7 15-1,-2 1-17,0 1 15,-11-4-19,-11-7-25,0-2 4,2-8 7,1-6-38,9-8 21,3 0-28,7-15 24</inkml:trace>
  <inkml:trace contextRef="#ctx0" brushRef="#br0" timeOffset="257494.1149">5104 11548 31,'0'0'75,"0"0"-33,0 0 45,0 0-74,0 0 3,0 0-5,84-58-5,-76 68-5,-4 0-1,0-2 1,3-4 2,-7-3 3,2-1-3,8 0 33,-6 0-20,9-9 18,-3-11-30,5-2 0,5 0 15,1 2-18,4 6 0,2 2 4,0 9-1,4 3-8,0 9 2,9 29-14,-2 18 11,-4 4-73,-8-2-154</inkml:trace>
  <inkml:trace contextRef="#ctx0" brushRef="#br0" timeOffset="258409.8789">5655 12008 226,'0'0'34,"0"0"-34,0 0-30,0 0 3,0 0-20,140-9 11,-102 3-84</inkml:trace>
  <inkml:trace contextRef="#ctx0" brushRef="#br0" timeOffset="258617.758">5549 12267 211,'0'0'22,"0"0"6,152-83 9,-67 45-10,8 6-27,3 3-2,-11 5-146</inkml:trace>
  <inkml:trace contextRef="#ctx0" brushRef="#br0" timeOffset="259056.4842">5786 11937 72,'0'0'56,"0"0"-36,0 0 24,0 0 43,0 0-20,0 0 7,127 0-31,-67 10-13,7 12-11,-4 10-18,-19 21-2,-26 31-17,-27 28-106</inkml:trace>
  <inkml:trace contextRef="#ctx0" brushRef="#br0" timeOffset="263486.738">7110 11918 119,'0'0'84,"0"0"-16,0 0-14,-2-131 0,12 98-16,0 8 25,-6 6-22,1 12-13,-5 2 37,0 3-41,0 2 11,0 0-8,-9 0-15,-13 2 13,-12 21-25,-6 9 0,5 2-3,5 0 6,14-2-3,10-4 0,6-2-4,0-3-3,4 0 7,21-3 0,6 3-5,7-2-4,3 5 4,-7 2-5,-8 1-24,-13 0 14,-13 4-16,0-1 14,-15-2 10,-14-4 7,0-9 5,8-5 0,10-5 7,7-7-5,4 0-2,0 0 0,0 0 5,15-20-5,14-16 0,16-14 0,4-2-8,-4-7 1,-1 5 2,-13 6 5,-10 2-3,-13 10 9,-8 4-6,0 10 10,0 5-5,-4 10 44,2 5-16,0 2-17,-3 0-16,5 7-8,0 27 5,0 11-6,0 1 15,13 2-14,8-8 7,-4-8 1,1-6 4,-3-8-4,-5-5 0,-4-5 0,-1-4-13,-5-4 12,0 0 1,2 0 0,-2 0 18,2-7-18,0-8 3,0-4-3,6 3 0,-4 6-3,2 5 2,5 2 1,1 3-3,1 0-18,5 0 12,5 0 1,-3 13-30,6 1 21,3 1-18,0-3-14,7-3-13,-1-8-18,-2-1-19,-6 0 26,-4-7 24,-11-9 23,-6-5 20,-6 1 6,0 0 29,-2 2 16,-12 6 27,3 4 10,5 8-55,3 0 26,0 0-53,1 12 3,2 12-5,0 6 4,0-4 3,0-1-5,14-7 7,3-8-8,2-2 1,-4-8 0,1 0 7,-8 0-4,2-3 10,-6-12 27,-4-5-29,0-3 9,0 2-20,-2 0 2,-16 1-6,0 2 4,-1 2-15,4 6-6,7 4-41,3 6 16,5 0-73,0 0-81</inkml:trace>
  <inkml:trace contextRef="#ctx0" brushRef="#br0" timeOffset="263913.7105">7979 11976 293,'0'0'18,"0"0"-14,0 0 0,0 0-4,118 20 12,-99 1-12,-6 1 5,-7 5-2,-6-1 1,0 1-8,0-5 4,-9-3 0,-3-9 10,2-7-6,6-3-4,4 0 4,0-3-4,0-21-11,16-14-20,6-9 11,2-4 14,1-9-12,-3-3 1,-1-5 6,-4 2 11,-5 11 0,-4 19 32,-6 21 21,-2 10 34,0 5-50,0 6-35,0 30-1,0 17-1,0 8 30,0 4-1,0-7-28,9-3 10,11-2-11,3 3 1,1-1-1,-4-4 0,1-4-34,-9-5-33,-7-8-52,-5-14-56</inkml:trace>
  <inkml:trace contextRef="#ctx0" brushRef="#br0" timeOffset="264057.6226">8301 11999 99,'0'0'0,"0"0"-14</inkml:trace>
  <inkml:trace contextRef="#ctx0" brushRef="#br0" timeOffset="264798.3674">8588 12057 194,'0'0'57,"0"0"-48,0 0-3,0 0 22,0 0 50,0 0-44,80-35-10,-59 14-24,-6 1 7,-9 6-7,-6 2 6,0 4 12,0 2 7,-16 4-22,-1 2 23,-2 0-25,-5 4 1,2 17 2,3 4 0,3 3-6,7 6 2,3-2 0,6-3-8,0-5 10,0-9-2,12-4 0,11-10 3,8-1-5,11-12 2,10-20 0,6-2-4,-4-4 4,-4 2-3,-12 1 2,-15 6-11,-15 3 5,-8 6 7,0 6 0,-21 6 23,-6 6-18,2 2 3,5 0 2,13 0-3,7 0-13,0 0 6,0 0-12,5 10 1,19 1 11,7 6 0,9 1-1,-1 2 11,-6-2-14,-6 4 4,-10-4 0,-5-2-2,-8 3 2,-1-4 0,-3 4-4,0-2-4,-7-2-1,-7-4-10,6-5-18,-1-4 19,9-2-11,0-12 11,0-22 4,13-12-19,14-10 33,2-12 12,-2-8 1,-3-9 34,-2 10-1,-4 14 7,-5 21 23,1 22-31,-1 18-29,3 0-16,1 29-14,6 17 14,-3 13 0,-5 10 0,-8-3 10,-5 0-10,-2-4 0,0 0-3,0 1-29,-9-2-29,-5-4-32,-1-13-75,-4-16-71</inkml:trace>
  <inkml:trace contextRef="#ctx0" brushRef="#br0" timeOffset="264965.2573">9279 11883 109,'0'0'155,"0"0"-86,110-104-40,-58 90-4,10 7-25,2 7 0,1 3-50,-7 9-113</inkml:trace>
  <inkml:trace contextRef="#ctx0" brushRef="#br0" timeOffset="265354.0186">9968 11823 406,'0'0'55,"0"0"-48,0 0-10,0 0 8,44 102 13,-26-62 13,-5 3-11,-3-3 14,-4 1-32,-1-7 6,-5-11 1,0-9-5,0-8 2,0-6-1,0 0 8,0 0 49,0-25-6,-11-12-48,-1-13-8,6-15 1,1-6-6,5-8-3,0-7-18,0 1 18,5 11-15,10 20 11,1 22 6,2 21-21,2 11 11,2 3-20,-1 29 15,-2 11 18,-7 4-7,-8 4 5,-4 1 3,0-4-22,-23-2 12,-10-2-16,-7 0-44,2-4 2,-1-6-51,11-5-11</inkml:trace>
  <inkml:trace contextRef="#ctx0" brushRef="#br0" timeOffset="266014.693">10390 12034 149,'0'0'29,"0"0"0,0 0 56,0 0 0,0 0 19,0 0-36,21-63-42,-25 57 54,-7 6-75,0 0 17,-7 0-22,1 18 0,3 4-3,-2 2 4,5 1-1,7 3 0,4-2-8,0-3-8,0-3-30,0-8-9,0-3 15,5-8 17,8-1-1,0 0 19,0-7 1,7-12 4,-2-6 0,0 0 2,-2 8-7,-6 5 5,0 10 0,-1 2-1,-3 0 1,-2 0 0,1 7 0,-1 3 0,0 0-7,4 1 7,-2-3 0,3-5-1,5-3 8,1 0-7,5 0 0,3-18 5,0-1-10,5-8 5,-8 1-2,-2-6-1,-3-6-5,-5-8 8,0-6-2,-5-7 5,-3-4-5,-2 1 4,0 10 6,0 17 30,0 18 14,0 12 32,0 5-60,0 12-24,0 27-6,3 18 5,5 10 1,-2 1 5,0-3-2,0 0-6,-2-1-2,-4-1-76,0-5-4,0-7-64,-4-12-72</inkml:trace>
  <inkml:trace contextRef="#ctx0" brushRef="#br0" timeOffset="266435.5099">10670 11983 207,'0'0'48,"0"0"-27,121-82-20,-77 58-1,-6 2 10,-8 0-8,-5 3 23,-7-1 14,-1 1-22,-11-3 19,0-1-15,-1 1 8,-3 4 6,-1 8-32,-1 6 18,0 4-14,0 0-7,5 6-1,5 20-9,-5 6 10,9 8 20,-2-3-19,-1-5 7,3-4-4,-3-10 4,-1-4-11,2-8 3,-5-3 0,-3-3 6,0 0-5,6 0 5,5-13 8,10-13-5,7-7 0,11-6-3,0-1-5,-3 10 11,-9 10-9,-2 17-3,-6 3 0,-2 47-19,-5 23 14,-11 17-67,-5 5-128</inkml:trace>
  <inkml:trace contextRef="#ctx0" brushRef="#br0" timeOffset="267956.5318">8252 12680 103,'0'0'58,"0"0"-30,0 0-26,0 0 6,0 0 9,0 0 21,0-33 27,0 33-39,0 0-26,0 21 6,0 14-1,-3 5 10,-1 1-3,4 0-7,0-7 1,0-5-6,0-13 0,0-4-2,0-6 2,0-6 0,0 0 9,0 0 12,0-6 73,0-17-85,0-1-9,0-6 0,0-5 7,0-4-7,4-5 0,10-6 7,5 1-12,2 6 6,-1 7-1,0 11 0,-4 13-1,-3 10-2,-4 2-22,-7 0-20,-2 11 21,0 11-3,0 12 1,-20 5-22,-3 6-6,-1 0-35,-5 1 18,3-8-51</inkml:trace>
  <inkml:trace contextRef="#ctx0" brushRef="#br0" timeOffset="268316.3075">8378 12930 194,'0'0'38,"0"0"-6,0 0-27,0 0-1,66-107 2,-60 88 30,-3-4-25,3 3-1,-4-2-10,-2 4 4,0 4-2,0 4 0,0 8 18,0 2 10,0 0-30,0 0 0,0 0-3,0 0-5,0 10 8,6 4 0,4 0 2,-1 2 0,1-2-1,2 2-1,1-2 0,-4 0 3,0-2-6,2-1 3,-2-2 0,0 2-5,0 1-12,-7 0-26,-2 0-81,0-2-16</inkml:trace>
  <inkml:trace contextRef="#ctx0" brushRef="#br0" timeOffset="268508.1883">8653 12743 298,'0'0'44,"0"0"-21,0 0-23,0 0 0,0 0-2,0 0 2,51 56 0,-49-34-7,2 0 1,-2-6-31,-2-3-27,0-9-23,0-4-1</inkml:trace>
  <inkml:trace contextRef="#ctx0" brushRef="#br0" timeOffset="268663.0933">8653 12743 7,'-5'-150'231,"31"144"-231,6 3-18,3 3-113</inkml:trace>
  <inkml:trace contextRef="#ctx0" brushRef="#br0" timeOffset="269134.8042">8869 12726 390,'0'0'27,"0"0"-10,0 0-19,0 0 4,0 0 12,0 0 1,78 58-8,-70-51-2,0-1-4,-6-2 4,0-1-3,-2-3-2,0 0 0,0 0 5,0 0-4,0 0 9,4 0-10,5-13-4,5-3 3,-3-1-19,3 6 2,-3 5 14,-3 6-7,4 0 11,-1 0 0,2 2-5,-4 13 1,-2-6 4,-3 3 0,-2-7-4,0 0 9,3-1-5,-5-4 1,2 0 4,0 0-1,1 0 3,8 0-1,2-12 1,5-4-3,0 0-8,4 2 2,-4 5-12,-5 6 13,1 3-10,-8 0 2,5 0 5,-1 15 4,-2 2-5,3 3-2,-1-2-61,-6 0-74,-2-4-40</inkml:trace>
  <inkml:trace contextRef="#ctx0" brushRef="#br0" timeOffset="269381.7166">9540 12421 9,'0'0'393,"0"0"-255,0 0-68,0 0-70,0 0-8,0 0-2,0 87 10,0-22 1,0 3-1,4 0 9,-4 0-9,0-2 0,0-5 0,0-9-17,0-6-53,0-12-41,0-15-111</inkml:trace>
  <inkml:trace contextRef="#ctx0" brushRef="#br0" timeOffset="269599.5795">9779 12537 456,'0'0'51,"0"0"-46,0 0-10,0 0 10,37 110-10,-28-70 5,3 2 0,-6 1-2,-1 4 2,-5-2-57,0-8-77,0-8-38</inkml:trace>
  <inkml:trace contextRef="#ctx0" brushRef="#br0" timeOffset="269867.4198">9899 12687 293,'0'0'45,"0"0"-33,0 0-12,0 0-6,0 0-1,0 0 4,0 20 3,-14-1 0,-3 4 3,-2-2 6,2-4 4,1 0 13,5-2-2,9 5 1,2-4-25,0-2 1,22-2-4,16-10 3,11-2-5,7 0-9,0-7-72,-11-10-55</inkml:trace>
  <inkml:trace contextRef="#ctx0" brushRef="#br0" timeOffset="270244.3331">10057 12922 263,'0'0'93,"0"0"-39,0 0-50,0 0 17,0 0-4,0 0 1,100-94-7,-69 63-5,-9 1-10,-6 6 4,-14 4-5,-2 4-3,0 9 10,-8 4-2,-12 3 9,2 0-8,-2 0-1,7 10 6,6 0-3,4-6-6,3 1-2,0 0 4,3-3-5,12 3 12,1 0-3,-1-1-3,-3 4 2,3 2-3,-4-2 1,-3 3 0,-2-2 1,1 3 0,1 4-1,2 2 0,-4 5-5,1 1-16,-5-1-70,-2-2-107</inkml:trace>
  <inkml:trace contextRef="#ctx0" brushRef="#br0" timeOffset="270836.2545">10440 12726 302,'0'0'120,"0"0"-50,0 0 17,0 0-48,0 0-8,0 0-31,0-29 0,0 32-4,5 9 9,1 2-10,1-2 5,2-3 0,-3-1-9,4-2 9,1-4-2,-4-2 0,2 0-38,-7 0 34,2 0-4,-4 0 10,0 0 0,0 0 1,0 0-1,0 0 0,7 0-4,1 9 0,3-2 4,1 3 0,2 0-6,-1-4 9,-3-4-3,7-2 0,0 0-7,3-3 7,3-14 0,0-5 0,-8-2-3,-5-2 5,4 0-2,-5 2 0,-3 4 4,2 4-4,-4 8 0,-4 4 1,0 4-10,0 0 9,0 0-19,0 16 12,-2 6 4,0 3 3,2-2 0,0 0 4,2-6-1,13-1-3,6-2 0,-3-6 14,-1 0-9,-3 0 0,-3-1-5,-5 3 7,-1-3-12,-5 7 5,0 1-13,-3 0-11,-19-1-76,-2-7-97,8-7-27</inkml:trace>
  <inkml:trace contextRef="#ctx0" brushRef="#br0" timeOffset="271048.1266">10943 12494 401,'0'0'143,"0"0"-53,0 0-44,0 0-46,0 0-1,0 0 1,53 82 7,-26-36-7,-4 5 9,-2 2-5,-5-2-7,-7 4 3,-5-4-61,-4-4-27,0-11-32,0-14-115</inkml:trace>
  <inkml:trace contextRef="#ctx0" brushRef="#br0" timeOffset="271294.9743">11214 12673 300,'0'0'92,"0"0"-64,0 0-21,0 0-4,0 0 37,0 0-4,29-36-35,-48 56 12,1-2-5,4 0-11,6-6 3,8 2 0,0-2 2,8-2-2,12 2 0,5-6 1,2-4 3,10 0-8,1-2-15,0 0-49,-3 0-61</inkml:trace>
  <inkml:trace contextRef="#ctx0" brushRef="#br0" timeOffset="272600.5486">11525 12615 238,'0'0'75,"0"0"-35,0 0-22,0 0-15,0 0-2,0 0-1,-30-2 0,13 18 1,-2 0-3,-1 0 5,5-2 4,1-2-4,7 1 0,5 1-6,2-2-5,0-3-41,0-3 23,0-1-45,2-4 23,7-1-18</inkml:trace>
  <inkml:trace contextRef="#ctx0" brushRef="#br0" timeOffset="273175.8158">11525 12615 173,'-68'65'114,"68"-65"-89,0 0-23,0 5-2,0 5 25,0 0-22,0 0 11,0-2-11,2-5 0,3 0 4,-1-3-6,2 0 8,4 0 0,3-8-8,-1-6-2,-4 0 0,-1 1-11,-6 1 7,-1 1-1,0 3 6,0 1 6,0 4 0,0 3 25,0 0-4,0 0-12,0 0-11,0 0-1,0 6-3,3 8 3,1 2 3,4 0-8,-4-4 2,3-1 0,1-6 3,2-3-3,3-2 0,7 0 1,0-4 6,4-18-7,1-10 0,2-6-6,0-4 4,0-6-17,-8-2 19,-7 1-5,-10-2 10,-2 5-3,-2 5 23,-16 13 2,3 14 42,1 10 31,4 4-51,0 15-45,5 26 0,0 17-8,5 6 4,3 3 0,26 0-5,14 3 4,2 3-7,10 4-56,-7-2-75,-7-4-41</inkml:trace>
  <inkml:trace contextRef="#ctx0" brushRef="#br0" timeOffset="278734.2422">8699 12647 67,'0'0'33,"0"0"48,0 0-52,0 0 24,0 0-2,0 0-22,0 0-26,-8-37 26,8 37-27,-2 0 3,2 0 4,-2 0-3,-6 0-9,3 0 3,-1 0 0,2 0 6,4 5-6,0 5 0,0 2-5,0 5 1,6-3 3,13-5 0,-2-3-17,1-6 17,-8 0-10,1 0 11,-5 0 9,-6-6-6,0-8 34,0-2-16,-2 3-17,-2 4 10,-4 5-14,5 4-14,3 0-110</inkml:trace>
  <inkml:trace contextRef="#ctx0" brushRef="#br0" timeOffset="295908.1263">6368 13747 54,'0'0'26,"0"0"11,0 0-3,0 0-3,0 0 53,0 0-54,0 0-1,-25-118 31,23 103-28,-4-3 4,3 5-2,1 5 24,0 4-28,-1 4 10,3 0-17,-2 0 2,2 0-25,0 0-1,0 4-5,0 22-6,0 16 7,0 6 5,0 3 0,0-7 5,9-10-4,2-3-2,3-11 1,-3-8-17,-4-5 5,3-7-9,-3 0 13,4 0 4,-1 0-4,0-16 8,1-2 1,-1-1 4,-4-2-8,-1 7 3,-1 2 0,-2 8-4,-2 4 4,4 0-5,2 0-7,2 14-5,7 11 14,6-6 3,4 1 0,-1-8-1,-2-2 1,-4-6 0,-9-2 0,0-2 6,-7 0-6,0-6 11,3-22 29,-3-14-5,0-7-34,-2 3 6,0 0-5,0 7 4,0 10-12,0 14 5,0 10-35,0 5-20,0 22-188,9 16 55</inkml:trace>
  <inkml:trace contextRef="#ctx0" brushRef="#br0" timeOffset="296589.7241">6800 13886 299,'0'0'111,"0"0"-85,0 0-22,0 0-3,0 0 10,0 0-8,120-93 15,-99 76-5,-5 0-12,-8 4 17,-3 2-17,-5 6 13,0 1 48,0-1-49,-13 5 7,-7 0-20,-5 0 8,2 12-16,4 7 8,0 1 0,13 4 0,6-2-9,0-3 6,0 2-1,18-5-34,6-4 22,5-8-3,2-4 2,8 0 14,-2-4-30,3-16 14,-5-6-12,-3-2-27,-10-5 27,-1 1-11,-13-1 38,-8-4 4,0 6 7,-3 0 30,-14 12 15,4 5-2,7 7-2,1 7 4,5 0-32,0 0-20,0 10-23,0 12 23,15 9-2,4 1 5,-6 2-9,1-3 6,-6 1 0,-4-6 1,-1-1-1,-3-6 0,0-5 0,0-1-3,0-9 0,4-4-2,0 0-16,6 0 2,5 0 11,5 0 8,9-12 0,3-2 6,0 4-7,-4 3 1,-9 7-6,-7 0 1,-11 0-53,-1 23-2,0 5 12,-13 5-7,-18-1 6,-5 2-4,1-7 30,2-7-26,8-5 14,14-9 3</inkml:trace>
  <inkml:trace contextRef="#ctx0" brushRef="#br0" timeOffset="297249.8048">7962 13597 143,'0'0'82,"0"0"-25,0 0-9,0 0-6,0 0 25,0 0-13,6-58 19,-6 58-16,0 0-30,0 0-24,-6 0 8,-10 12-11,-1 15 1,1 2-8,4 4 8,11 2-2,1 4-13,0-6-34,6-1 14,9-9-12,3-9 18,3-5 25,0-9-7,0 0 10,1 0-1,-5-11 9,4-10-8,1-5 0,-2-3 0,2-1 6,-6 2-5,-3-2-1,-4 4 0,1 6 5,-6-1-10,0 9 5,-4 10 0,0 2 6,0 0-3,0 0-1,0 0-2,-10 16-7,0 4 7,3 6 0,4-2-4,3 5-3,0-8 7,3 4-4,18-8 4,4 2-15,4-9 14,2 2 1,0-4 0,-4 1 1,-3-4-1,-8 1 0,-3 3-3,-7 0-3,-3 5-13,-3 4-32,0-1-13,0 4-46,-5-11 26,5-10-8</inkml:trace>
  <inkml:trace contextRef="#ctx0" brushRef="#br0" timeOffset="297647.6616">8815 13593 80,'0'0'81,"0"0"58,0 0-56,0 0-33,-113-4 3,73 24-8,4 2-21,9 5-7,7 2-17,5-2-5,4 1 3,10 0-2,1-5 2,0 2 1,7-6-9,7-5-6,-4-5 2,4-5-16,-3-4 16,-2 0 2,0-4 12,-1-16-1,4 5 5,0-10-4,-2-1 1,-1 6 3,-2-1 0,-2 9 2,-1 5 7,-4 5 1,1 2-14,2 0-1,2 0-2,5 9-2,0 10 1,-1 3 4,1 0-7,2-1-11,1 2-57,-1-5-11,-3-6-30,-3-6-59</inkml:trace>
  <inkml:trace contextRef="#ctx0" brushRef="#br0" timeOffset="298090.4707">8903 13686 233,'0'0'98,"0"0"-27,0 0-47,0 0-15,0 0-9,0 0 0,0-2 1,0 2 3,0 0-3,0 2-1,2 1 0,2-3 0,-2 0-5,0 2 5,-2-2 0,0 3-7,0-1 4,0 0-3,2 1 3,1 0 2,3-2-2,2 3 3,2 3 0,7 5-4,-1 6 5,5 2-1,2-2 0,-2-4 5,-2-4-10,-4-6 5,-1-2 0,-6-2-3,-1 0 6,0 0-3,-3-4 20,3-13-20,-3-2 22,1-1-9,-3 1 1,0 10 7,0-1-16,-2 8-5,0 2 0,3 0-35,-3 0-45,0 2-39,0 10-28</inkml:trace>
  <inkml:trace contextRef="#ctx0" brushRef="#br0" timeOffset="298674.3616">9000 13740 307,'0'0'78,"0"0"-29,0 0-20,0 0 21,0 0 22,0 0-43,-22-24-7,22 24-22,0 0-11,0 16 2,0 11 6,0 4 3,4 4 3,8-12 2,-3 0-5,3-6 0,3-7-8,-3-2 3,5-5-18,-1-3 4,1 0 19,1-9-4,-2-11 4,6-2 0,-7 1 6,-2 2-12,1 6 6,-2-2 0,-2 9 0,1 4 4,-3 2-5,-2 0 1,0 0-13,3 11 12,5 8-3,-1-1 4,3-6 2,-1-6 1,6-3-3,-6-3 0,-1 0 4,-7 0-2,3-11-2,-3-11 5,-2-8 17,1 0-21,-4-2 3,0 0-4,1 0-7,-3 1 1,0 9-37,0 9-32,0 9-24,0 4-55,-16 0 5</inkml:trace>
  <inkml:trace contextRef="#ctx0" brushRef="#br0" timeOffset="298902.2191">9417 13557 205,'0'0'109,"0"0"-35,0 0-14,0 0 13,0 0 7,0 0-68,43-16-5,-17 39-7,3 5 1,-2 7 3,-2 6 0,-3 0-5,-4 2 1,0-4-72,-5-5-5,-3-15-56,-2-9-47,-3-10 14</inkml:trace>
  <inkml:trace contextRef="#ctx0" brushRef="#br0" timeOffset="299103.0978">9687 13730 125,'0'0'158,"0"0"-41,0 0-54,0 0-56,0 0-4,0 0-6,9-4 2,-2 22 1,1 4-2,0-4 2,-4 0-26,-2-6-13,0-1-39,-2-11-38,1 0-35</inkml:trace>
  <inkml:trace contextRef="#ctx0" brushRef="#br0" timeOffset="299275.9978">9703 13547 12,'0'0'57,"0"0"-57,0 0-33</inkml:trace>
  <inkml:trace contextRef="#ctx0" brushRef="#br0" timeOffset="299777.5486">9703 13547 369,'109'121'99,"-107"-121"-75,9 0-23,5 7 8,11 5 0,1 6 24,1 3-32,-5-1 3,-5 4-4,-10-3 9,-3 2-9,-4-3 0,-2-6-11,0-6 10,0-6-20,0-2 12,2 0 6,1-2 6,2-22 0,4-6-3,1-5-4,6 8 2,-3 8 2,3 6 0,-6 9-4,3 4 4,-2 0-4,-3 0 4,1 12-7,1-2 3,-4-3 4,-2 2 0,1-5 0,-1-3 2,1 2-2,1-3 0,3 0 2,5 0-5,3 0 3,11 8 0,1 10-6,2 11 6,0 14-4,-2 7-3,-4 9 3,-3 5 2,-6 4-2,2 4 4,-3-2 4,-4-8-4,-5-16-2,-3-11-10,-3-21-5,0-14 17,-20 0 19,0-33 12,7-21-4,13-14-26,0-16 2,20-8-3,19-7 4,17 5 17,15 4-21,12 14-8,0 16-50,-12 15-67,-17 18-65</inkml:trace>
  <inkml:trace contextRef="#ctx0" brushRef="#br0" timeOffset="300476.0249">6022 14800 162,'0'0'22,"0"0"-15,0 0-7,0 0 3,0 0 35,0 0 38,0-48-26,0 45-19,0-2-14,0 3-10,-6 0 14,2 1-15,1 1 17,0-5-1,1 1-20,-2 0-1,2 0-1,0-1 5,-1 0-9,3-7 4,0-2-7,0 2-3,3 2-49,13 4-47,-1 2-14,-2 4-31</inkml:trace>
  <inkml:trace contextRef="#ctx0" brushRef="#br0" timeOffset="301082.1993">6078 14601 197,'0'0'71,"0"0"-41,0 0-30,0 0-4,0 0 3,0 0 0,-4 58 1,13-17 0,1 8 3,-3-5-6,-2-3-10,2-3-30,-7-6-23,0-13 25,0-5 16,0-10 22,0-4 1,0 0-4,-5-18-6,3-14 11,-3-13-4,1-11 5,-1-8 20,3-4 7,0 2 1,2 3 2,0 10 39,0 7-22,11 16 0,7 7-38,5 15-8,-2 8-1,6 0-8,0 19-11,-6 8 2,1 2-5,-9-2-2,-5-1-9,-3-1 16,-5-1-7,0 0 13,0 0 11,-2-2 11,-7 0-9,5-10 1,1-4 1,3-4-8,0 2-8,0-6 12,9 0 4,9 0-3,7 0 3,1 0 12,-4 0-1,-5 0-8,-5 11-7,-3 6 3,-4 9-3,-5 4 0,0 1 3,0 1 5,-7-1-8,-9 6-2,-1-2-28,1-3-59,-1-11-33</inkml:trace>
  <inkml:trace contextRef="#ctx0" brushRef="#br0" timeOffset="301257.0926">6494 14761 194,'0'0'37,"0"0"-37,0 0-15,0 0 9,0 0 2,0 0 4,10 58 0,-8-26 0,-2-11-34,0-5-102</inkml:trace>
  <inkml:trace contextRef="#ctx0" brushRef="#br0" timeOffset="301433.9822">6463 14355 336,'0'0'0,"0"0"-59,0 0-123</inkml:trace>
  <inkml:trace contextRef="#ctx0" brushRef="#br0" timeOffset="307981.3652">14061 12326 415,'0'0'52,"0"0"-45,0 0 2,35-137-9,-12 76 2,6-8 18,4 1 4,1-5-13,-1 2-2,-2-1 0,-6 2-9,-6 12 12,-7 12-2,-10 17-8,3 17 33,-5 12-31,2 0-4,4 20-1,0 28-11,4 17 12,0 10 0,0-3 7,-1-8-6,0-13 4,0-10-4,0-12-1,-2-6 1,-1-3-4,-6-10 3,2-6-9,-2-3 6,0-1 2,0 0 1,0 0 3,0-10 11,-22-12-22,-5-4 8,-5-3 0,-8 4-9,3 7 1,-6 9 4,1 8 2,4-1-38,12 2 29,11-2 9,9 0 2,6 2 0,0 0 0,23 0-22,20-2 11,18-6 15,11-8-8,1 0 4,-3-4 0,-17 2-2,-10 4 5,-14 2-3,-12 7 18,-3 5-16,-5 0 18,-1 11-19,4 17 4,-5 8 26,-3 6-19,-2 0 2,-2-4-8,2-4 5,-2-4-11,0-2 0,0-5 2,0 1-3,0-9 1,-6 2 0,-3-10 0,4-4 5,-2-3 0,-1 0-3,-1-6 3,-1-20-1,6-15-1,2-8-3,2-14 7,0-5 0,12 2-7,9 7 0,2 16 7,0 16-16,-4 19 9,0 8 0,1 0-8,-3 23 0,-1 4 7,-5 12 1,-9-1-17,-2-2 14,0-3-30,-7-6-3,-12-5-3,3-5-19,-5-5-19,11-7-20,3-5-25,7 0 85,0-14 12,4-14-3,23-10 28,6-8 0,7-2 44,0-3 27,-1 5 11,-7 11 10,-4 7-27,-6 19-30,0 9-1,-4 5-33,2 27 7,-4 8 4,-7 1-11,-5 6 18,-4-1-12,0 0 6,0-2 10,-2-4-17,-11-8 1,3-9-7,6-7 8,2-11-8,2-2 3,0-3 6,0 0 31,0 0-10,0-3 13,0-20-26,0-9-10,0-11-5,0 2-2,0-6 0,12 7 5,3 8-2,-1 12-3,-1 9 0,-1 10-9,-2 1 7,1 0-2,-3 1-11,4 16 5,-3 5-16,-7-1 15,-2 5-13,0 6-22,-15-5 10,-22 5-75,-4-10-57,-9-11-133</inkml:trace>
  <inkml:trace contextRef="#ctx0" brushRef="#br0" timeOffset="308290.1748">15202 11416 388,'0'0'25,"0"0"-16,0 0-4,0 0-4,0 0-1,0 0 6,108 49-6,-108-29 0,0-1 0,0-6 1,0-8 7,0-5-8,0 0 18,0 0-4,0-14 20,10-9-32,8-4 5,2 3 26,4 4-18,3 6 7,4 10-18,7 4-1,7 11-5,-1 28 2,4 23-39,-13 16-43,-13 7-168</inkml:trace>
  <inkml:trace contextRef="#ctx0" brushRef="#br0" timeOffset="312571.8886">16751 11807 45,'0'0'93,"0"0"-50,0 0 52,0 0-37,0 0 48,0 0-25,0 0-47,0-2 4,0 2-21,0 0-11,0 0-8,0 9 2,0 23 0,0 13-7,0 7 15,0 4-8,0-1 0,-2-8 2,2-7-8,0-9 8,0-12-2,0-6 2,0-9-1,0-3-1,0-1 15,0 0 21,0 0 29,0-20-14,-3-15-43,1-18-6,0-14 2,2-8-4,0-9 0,2-12-18,20-4 6,8 1-34,0 16-13,5 32 12,-6 27-26,-3 24-4,-4 4-37,-4 42-8,-5 25 29</inkml:trace>
  <inkml:trace contextRef="#ctx0" brushRef="#br0" timeOffset="312855.7466">16633 12168 318,'0'0'19,"0"0"29,0 0-46,0 0 1,92-125 26,-41 93-8,-4 0-11,-4 8-5,1 8 0,-13 7-3,-7 9-2,-8 0 0,-5 0 6,-2 13 0,4 9 0,-2 9 5,1 4-9,-2 5 6,-3 3-8,-3-3-9,2-3-23,-6-7-45,0-16-114,0-9 2</inkml:trace>
  <inkml:trace contextRef="#ctx0" brushRef="#br0" timeOffset="313030.6394">17052 11839 124,'0'0'64,"0"0"-64,0 0-28,0 0-91</inkml:trace>
  <inkml:trace contextRef="#ctx0" brushRef="#br0" timeOffset="313283.4843">17170 12093 134,'0'0'148,"0"0"-110,0 0 27,0 0-17,0 0-22,0 0-15,69-15-3,-67 15-12,-2 0 4,3 0 0,1 0 4,-1 2-3,1 0-1,-2-1 2,3 3 3,-3-4-5,1 2 0,8-2 2,-5 0 18,7 0-3,1 0-13,1 7-4,1 7 6,-3 5-6,3 7 0,-7 5-13,-1-1-1,0 1-36,-6-8-51,-1-11-7,2-12-136</inkml:trace>
  <inkml:trace contextRef="#ctx0" brushRef="#br0" timeOffset="313653.4446">17649 11682 232,'0'0'157,"0"0"-129,0 0-28,5 107 0,4-33 17,-2-4 18,2-2-22,1-3 12,1-8-25,3-4 2,-3-15 3,1-10-5,-9-12 0,2-10 0,-2-4-25,-3-2 14,0 0 11,0-12 2,-16-14-2,-6-6-21,-5-2 21,-2 3-4,4 10 1,6 11-6,3 10 7,1 0 2,-1 15 2,2 20 2,5 2-4,9 2 0,0-5 1,12-8-6,21-7 4,16-12-14,11-7-4,16 0-45,2-26-108</inkml:trace>
  <inkml:trace contextRef="#ctx0" brushRef="#br0" timeOffset="314011.2255">18422 11883 264,'0'0'112,"0"0"-65,0 0-11,0 0-7,0 0 35,0 0 12,-23-43-27,6 43-48,3 0 3,-2 13-4,3 9 0,1 4 0,10 0 5,-1 2-5,3-2 0,0-2-1,9 2-3,16-2 4,4-4 0,4 2-9,3-5 16,-3-2-7,-4-3 0,-8 2 4,-7-3-13,-12-4 9,-2 7-32,-2 3 2,-33 9-10,-7 2-64,-10 0-22,2-9-24,7-10 94,14-9 53,21-9 3,8-24 0,9-18-12,32-15-49</inkml:trace>
  <inkml:trace contextRef="#ctx0" brushRef="#br0" timeOffset="314236.0969">18711 11652 224,'0'0'129,"0"0"-37,0 0-26,0 0-21,0 0-11,0 0 4,8-16-38,-4 20 0,6 20-5,-1 17 11,-3 12-6,-3 12 0,-3 1 1,0-2 8,0-2-9,0 3 3,0-5-7,0-2 4,-9-6-30,0-9-65,-2-18-82,-4-15-127</inkml:trace>
  <inkml:trace contextRef="#ctx0" brushRef="#br0" timeOffset="314740.3325">18704 12048 338,'0'0'69,"0"0"-54,0 0-7,132-72 9,-106 69-11,-1 3 1,-3 0 2,-7 3-4,1 14-5,-9 1 1,-2 2 4,-5 0-5,0 2 1,0 1-1,-14-9 0,5-5 2,3-5 2,3-4-4,3 0 8,0 0-5,0-13-3,0-12 0,9 4-6,11 0 8,2 5-2,-2 4 0,3 5 0,-6 2-5,-3 5 5,-1 0 0,-3 0 0,1 7 2,-1 2-2,2 3 0,-1-2 2,-3-4-4,4-5 2,-3-1 0,2 0 5,7-5 0,0-15 15,2-6-16,-4 0 3,-6-2-13,-5 3 6,-3 0-1,-2 4-6,0 4 3,0 5-16,-4 2-7,-12 10-71,-2 0 0,3 0-5,2 16 36,8 0-10</inkml:trace>
  <inkml:trace contextRef="#ctx0" brushRef="#br0" timeOffset="315315.9705">19324 11875 176,'0'0'183,"0"0"-84,0 0-33,0 0-2,0 0-3,0 0-37,49-36-19,-32 36 2,-3 8-14,-7 5 4,-2-1 3,-2-1 2,0 1-2,-3-2-7,0-4 0,0-4-11,0-2 4,2 0-11,-2 0 14,2 0 2,5 0 2,4 0-4,1 0 8,3-2-14,0 2 13,-1 0 4,-3 0 0,-3 0-5,0-2 5,0 0 0,3 0 0,0-5 1,7 2-3,0-1-4,5-2-10,-2 6 15,-4 0-19,0 2 20,-1 10-10,-3 20 8,3 20 2,-7 16 10,-9 13 3,0 7 10,0 4-18,-20-4 1,-11-10-6,-8-11 4,4-21-4,4-18 0,14-13 7,3-13 41,3 0 34,7-15-48,-3-19-18,7-14-8,0-12-8,17-11 0,17-4 1,5 6-7,11 8-28,1 13-44,2 11 28,-3 13-69,3 4-127</inkml:trace>
  <inkml:trace contextRef="#ctx0" brushRef="#br0" timeOffset="316866.1518">20108 11768 57,'0'0'142,"0"0"-85,0 0-1,0 0 4,0 0-44,0 0 55,0-33-38,0 31-17,0 2 2,-2 0-18,2 0 0,-2 0-6,2 0-40,0 0-9,0 0-36,0 0 36,0 0 32,0 0-45,0 0 39,0 0 25,15 0-22,3 0-29</inkml:trace>
  <inkml:trace contextRef="#ctx0" brushRef="#br0" timeOffset="317732.1068">20108 11768 204,'90'-31'103,"-92"31"-68,-1 3-5,-4 15-20,-4 13 5,0 6 51,-4 6-42,12-3-10,3-8 0,0-4-8,0-6-6,0-2 0,18-8 4,2-4-10,7-8 7,1 0-1,8-2 0,-3-19-50,2-8 15,-6-3 7,-11-2 5,-3-2 23,-6 6 7,-3 4 11,-4 10 13,1 8-13,-3 8-6,2 0-12,-2 4-5,0 21 5,0 9 4,0-1 10,2 1-3,3-8-4,0-3-6,1-10-1,-1-3 6,3-1-8,2-7 2,-4-2 0,0 0 9,3 0-8,1-9 23,-2-9-11,-3-3-8,-1 0-5,-4 1 0,0-3 0,0 10-2,-6 0-10,-7 8-3,-1 5-22,-4 0-12,3 0 15,4 12-19,6 2 1,5-3 6,0-4-27,0 0 19,9-7 36,6 0 9,5 0 9,-4 0 14,2-5 21,-7 1 89,0 0-49,4 0-23,1 0 16,3 4-40,2 0-9,-3 0-17,-2 1-1,-4 14 3,0-5 2,-5 2-4,-6 0-2,3-2 5,-4 0-9,0-1 8,0-6-3,0 1 8,0-4-7,0 0 1,0 0 13,0 0-16,2 0 20,5 0 4,0-16-2,10 2-8,-2 0-9,2 8-5,-6 6 0,1 0-16,0 0 8,-6 2-12,1 13-11,-5 0 11,-1 1-27,-1 2-7,0-4-48,0-2-3,0-6-3,0-6-36</inkml:trace>
  <inkml:trace contextRef="#ctx0" brushRef="#br0" timeOffset="318024.9215">20832 11944 82,'0'0'78,"0"0"10,0 0 36,0 0-40,0 0-61,0 0-11,37-40-12,-31 57 10,1 5-10,0 2 0,-4-2 0,0-3 5,0-5-3,-3-9-2,0-1 4,0-4 6,0 0-7,4 0 20,0 0 15,8-20-9,2-3-24,7-1-5,1-1 0,-2 4 3,1 10-4,-6 2 1,-1 9-19,-3 0-1,-5 11-28,-2 17 9,-4 4-9,0 0-98,0 1-43</inkml:trace>
  <inkml:trace contextRef="#ctx0" brushRef="#br0" timeOffset="318332.7359">21083 11976 170,'0'0'94,"0"0"-24,0 0-38,0 0-14,129-85-8,-109 75-7,-5-2 14,-5 6-17,-2 0 0,-3-2 7,-3-1-5,-2 3 11,0-2 33,0 7-25,-2-1 12,-16 2-15,-4 0-5,-1 10-5,3 10-6,5-1 6,4 7-8,6-1-2,5-1-4,0-2-2,0-3-37,14-6 19,15-4-35,15-9-37,9 0-90</inkml:trace>
  <inkml:trace contextRef="#ctx0" brushRef="#br0" timeOffset="318713.4999">21658 11805 212,'0'0'186,"0"0"-90,0 0 11,0 0-59,0 0-3,0 0-22,-100-20-8,79 44-8,8 1-2,3 4-10,10-1 3,0-4 2,0-2-5,19-4-16,8-11-9,13-7 6,7-3-17,8-26-8,5-10-40,2-13-4,-4-11 4,-8-5 56,-10-4 33,-13 2 70,-11 1-26,-10 4 26,-6 12-45,0 13 28,0 19 47,-6 10 14,-3 11-56,4 4-58,-2 31 9,-1 15-12,3 14 3,5 10 0,0 6-9,0 4 4,0 3-29,0-12-48,0-5-85,-7-15-11,-13-17-99</inkml:trace>
  <inkml:trace contextRef="#ctx0" brushRef="#br0" timeOffset="319382.0897">21869 11843 242,'0'0'90,"0"0"-50,0 0-37,134-75 1,-103 68-4,-6 2 0,-5 2 4,5-2-2,-4 0-2,1-1 0,-2-1 4,-1-1-10,-5 0 5,-8 2 1,-2 5 21,-4 1 21,0 0-9,0 0 3,0 0-29,-6 26-1,-11 8 13,3 6-11,5-4 20,7-7-25,2-4-3,0-7 0,24-10-3,16-4-2,18-4-2,9-6-38,8-18 2,4-6-16,-8-8-13,-13 2 32,-9-3 34,-17 2 6,-18 10 37,-9 5 23,-5 13 30,-9 9 18,-22 0-98,-9 12 12,-6 17-9,5 4 13,10-3 3,8-2-20,11-5-4,4-4-5,6-5 0,2-4-2,0-2-16,0-6-3,16-2 4,17-7-11,5-27 24,3-7-40,-6-7 22,-10-10 19,-3-3 1,-11-2 2,-4-2 21,-7 5 6,0 3 13,0 14-9,0 14 18,0 13 43,-2 12-49,2 4-42,0 29-1,0 26-24,0 24 22,8 11 2,6 6-3,-1 3-7,2-3-75,-5 0-11,-2-6-55,1-12 8</inkml:trace>
  <inkml:trace contextRef="#ctx0" brushRef="#br0" timeOffset="320229.7989">20827 12457 402,'0'0'110,"0"0"-77,0 0-10,0 0-21,0 0 13,0 0-15,-92 58 15,68-26-11,3 0 13,2-2-15,11-2-2,4-4 0,2-5-6,2-2 0,0-7-24,11-5-33,12-5 36,9 0-27,2-3 7,0-11-4,-2-4-28,-11 2 63,-7 0 16,-6 5 57,-3 6 7,-4 1-12,4 4-28,-5 0-6,0 0-18,0 0 0,7 8 6,1 10-6,6-4 14,2 1-14,-3-10 0,3-5 7,2 0-7,2 0 26,4-10 7,4-11-33,-7-11 30,-3 3-26,-3 0-1,-7 10-3,-6 3-9,-2 9 8,0 7-25,-22 0-57,-10 21 7,-3 5 6,-1 1-18,7-4 38,10-5 19,14-8-18</inkml:trace>
  <inkml:trace contextRef="#ctx0" brushRef="#br0" timeOffset="321091.7121">21213 12537 342,'0'0'116,"0"0"-58,0 0-11,0 0-42,0 0-4,0 0 5,25 6-2,-16 8 5,-2 2-3,0-5-5,-3 1 7,-4-12-7,5 5-1,-3-5 0,-2 0 9,1 0-14,2 0 5,5 0-4,4 0 4,9-14 2,4-2 1,0-5 5,2 1-5,-4 5-6,-3 4 3,0 8-2,-4 3-3,-1 0-29,-1 0 23,-3 10 0,-5 1-1,-1 2 11,0 0 1,-3 1 0,2-3-2,0-3 2,1-5 0,3 2-3,5-3-1,1 0 0,0-2-19,1 0-9,-3 0 15,1 0-19,-4 3 8,-7 2 13,3 3-7,-5 2 22,0 2 3,2-4-2,7-2 8,7-4-9,1-2 0,8 0-2,2-10-7,0-10 9,-8 2-11,-4 0 11,-7 8 23,-8 3 82,0 7-4,0 0-32,0 0-65,0 0 10,1 19-14,4 13 0,7 14 34,5 8-27,3 1-1,3 0-5,-6 1 8,-5-1-9,-8-9 0,-4-8-5,0-12 0,0-12-23,0-12 25,0-2-2,-4-2 5,-8-26-4,2-10-6,5-15 9,5-7-2,0-5 3,0-8 0,15-2 10,12 6-5,2 11-4,2 18 10,1 15-11,-8 13 24,-1 10-24,-4 2-2,-6 0-5,-3 6-5,-6 15 2,-4 5 9,0 4-35,-9 0 6,-13-2-23,-2-4 1,4-6-5,6-6-58,5-8-68</inkml:trace>
  <inkml:trace contextRef="#ctx0" brushRef="#br0" timeOffset="321385.5239">22258 12529 437,'0'0'115,"0"0"-37,0 0-60,0 0-7,0 0-7,0 0-4,2 0 0,9 14 3,-1 0-3,2-2 0,-1-2 1,-5-5 1,0-2-2,-2-3 0,-2 0-2,-2 0 5,0 0 8,0-4 31,0-15-11,0-2-12,0 0-13,0 5-5,-4 4-1,-7 8-27,6 4-24,-2 0-41,3 4-65,4 10-3,0-4-35</inkml:trace>
  <inkml:trace contextRef="#ctx0" brushRef="#br0" timeOffset="321705.3492">22258 12529 308,'158'-13'119,"-150"10"-87,4-2 40,-1 3-26,2 2 14,3 0-18,-1 0-41,2 0 5,-3 0-6,-7 10 4,-4 0-12,-1 1 7,-2-3 1,0-3-9,0-3 2,0 1 7,0-3 7,0 0 5,2 0-8,2 0 3,4-7-2,7-8 16,-2 0-18,0 5-1,-4 8-2,-2 2 5,5 0-17,-6 0 9,5 9-31,-5 11 22,-6 6-47,0 4-23,0 6-32,-23-6-89</inkml:trace>
  <inkml:trace contextRef="#ctx0" brushRef="#br0" timeOffset="322516.1395">22648 12555 282,'0'0'133,"0"0"-67,0 0-42,0 0-16,0 0-7,0 0-1,129-65 1,-117 60-3,-2-1 4,-7 2-2,-3-3 30,0 3 20,0 2-23,0 0 8,-6 0-28,-2 2-8,-1 0 3,-3 0-2,6 17 0,-3-2 4,6 3-4,3 0 0,0-1-30,0-3 16,12-5-55,2 0 6,0-3 46,1-4-67,-2-2-38,0 0 41,-3 0 2,-1 0 25,2-7 54,-7-3 25,5-4 39,-1-3 11,6-5 0,6-1 4,2 4-27,3 1-38,2 8 1,-6 1-14,-3 9 2,-7 0-3,-5 0 0,-2 0 0,-4 9 2,0 3 5,0-5 5,0 2-1,0-8-6,2-1 1,2 0-6,-2 0 4,1 0 1,3 0-10,-2 0 8,6 0-3,0 4 4,-1 3-4,3 2 0,1 0 0,-3-2 3,-3-2-4,1-2 1,-4-1 0,8-2-2,3 0 11,10-7 7,10-19 22,1-6-33,7-7 21,-6-4-26,-8-3 2,-2-13 23,-7-7-10,-4-8 2,-5-6 6,-9 7-3,-2 21 23,0 20 5,0 20 23,0 12-25,0 28-46,0 34 0,0 26 1,9 12 3,15 1 0,3 1-4,0-10 0,-5 1-8,-7-7-3,-15-3-69,0-11-39,-8-13-91,-19-24-69</inkml:trace>
  <inkml:trace contextRef="#ctx0" brushRef="#br0" timeOffset="322701.0256">23577 12286 527,'0'0'133,"0"0"-53,138-116-10,-80 89-49,-3 7 31,0 11-52,4 7-5,-5 2 4,-5 3-79,-25 22-97,-24 1-170</inkml:trace>
  <inkml:trace contextRef="#ctx0" brushRef="#br0" timeOffset="325209.6995">14075 12596 514,'0'0'12,"0"0"49,0 0 21,0 0-61,0 0-10,0 0 32,5-75-22,45 57 3,19-5-7,13 5-11,13 4-8,2 0 2,4 6 0,3 0-4,6 2-4,0 6-26,-9 0 1,-19 0-45,-24 0 25,-24 0-59,-25 2 14,-9 13 35,-11 4-9,-36 1 48,-19-1-108</inkml:trace>
  <inkml:trace contextRef="#ctx0" brushRef="#br0" timeOffset="325455.5476">14141 12596 360,'0'0'122,"0"0"-68,0 0-54,0 0-2,0 0 2,196-85 79,-76 45-19,20-2-39,10-2 14,-1 5-33,-12 3 5,-22 12-7,-30 10 7,-28 9-10,-25 5 3,-20 0-34,-12 0-1,0 21-59,-18 9 36,-18 6 10,-14-2-138</inkml:trace>
  <inkml:trace contextRef="#ctx0" brushRef="#br0" timeOffset="326363.2953">4378 12526 273,'0'0'98,"0"0"-36,0 0-2,0 0-2,0 0-27,0 0 23,-43 0-19,49-5-29,26-13 25,17-2-18,11-5 18,9 6-20,3 2-3,5 9-16,6 4-38,-3 4-83,-2 0 26,-14 0-82,-27 6-15</inkml:trace>
  <inkml:trace contextRef="#ctx0" brushRef="#br0" timeOffset="326637.1243">4332 12687 390,'0'0'11,"0"0"63,0 0-25,0 0-45,0 0 3,0 0-7,55-58 68,13 32-29,10 2-37,2 0 17,-8 4-19,-14 7 4,-20 6-2,-18 5 2,-12 2-4,-8 0 0,0 0-9,0 0 2,0 0-9,0 0-30,0 0-24,9 9-14,0-1-51,1-8-91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9T06:14:57.6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1522 752 82,'0'0'129,"0"0"-29,-33-107-45,25 81 31,2-1-37,1 7 33,1 8-6,2 5-48,0 7 42,0 2-69,-1 38 6,3 24-10,-3 24 16,3 11-13,0 3 0,10-11 6,19-9-2,13-20-4,16-19 0,11-17 1,11-17 7,5-9-8,-3-30 0,-10-28 4,-12-20-1,-11-4-2,-21-3-1,-18 5 2,-10 10 2,-26 2-4,-22 11 0,-14 17 1,-3 24-12,3 16 7,4 9-36,18 26-5,20 5-61,20 5-2,6-10 13,37-3-63,10-11-8</inkml:trace>
  <inkml:trace contextRef="#ctx0" brushRef="#br0" timeOffset="362.2349">2239 831 328,'0'0'92,"0"0"-56,0 0-25,0 0-10,0 0 52,131 43-20,-91-15 5,-8 2-13,-5 8-24,-14 2 6,-11-4-7,-2 1 9,0-10-11,-15-10 2,-1-5 0,5-10 6,3-2-2,2 0 2,4-20-6,2-11 2,6-3-6,25-6 4,6 0 0,10 6 2,-3 10-2,1 9 0,-6 15 0,-10 0-3,-10 15 1,-10 22-2,-9 6-24,0 3-25,-3-2-11,-7-10 20,-1-10-6,9-11-69,2-13-33</inkml:trace>
  <inkml:trace contextRef="#ctx0" brushRef="#br0" timeOffset="528.5445">2754 916 94,'0'0'106,"0"0"12,0 0-38,0 0-74,0 0-4,0 0 18,56 40 7,-38-8-10,-3 7-17,-1 3 5,-5-5-10,-9 3-26,0-11-84,0-10-58</inkml:trace>
  <inkml:trace contextRef="#ctx0" brushRef="#br0" timeOffset="662.6494">2795 627 120,'0'0'84,"0"0"-55,0 0-29,0 0-61,0 0 9</inkml:trace>
  <inkml:trace contextRef="#ctx0" brushRef="#br0" timeOffset="998.7786">3073 806 430,'0'0'105,"0"0"-84,0 0-10,0 0 15,0 118 18,0-61-9,7 6 7,-3 8-35,-2-6 3,-2-7-8,0-12 7,0-13-9,-4-11 0,-5-14 7,0-8 17,-4 0 27,-3-17-25,-1-26-13,6-13-10,1-20-3,10-19 0,0-10 2,0-14-14,29-14 12,9 4-13,7 16-3,7 26-22,-4 50 6,-4 31-31,-4 20-49,-10 51-8,-17 18-40,-13 7-108</inkml:trace>
  <inkml:trace contextRef="#ctx0" brushRef="#br0" timeOffset="2252.2625">3024 930 299,'0'0'20,"0"0"-14,0 0-6,158-32 5,-104 24-10,-5-2 8,-5 0-3,-4-2 11,-3 5 8,-16 2 25,-9-1 9,-10 4-20,-2 2 32,0 0 2,-8 0-44,-17 27-17,-6 6-4,2 9 3,6 8 2,5-1-7,11-7 9,7-6-9,0-14 0,2-8 3,19-7 4,-1-7-5,14 0-2,-1-7 4,7-24 1,0-3-5,-11-8 0,-14 6 6,-8 0-4,-7 2-2,-13 6 0,-12 0-6,-8 4-7,6 0-12,7 14-1,5 8-26,7 2-22,6 0-17,2 18 19,0 5 31,0-4 6,0 0 8,18-4-2,-1-7 24,0-8 10,3 0-2,-3 0 83,4-5-13,1-6-4,5 3-32,1 0 4,2 0 19,0 4-32,3-1 0,2 5-18,3 0 0,2 5-12,-7 9 2,-2 2 0,-11 7 0,-10 0 4,-3 3-4,-7 6 1,0 7 1,-25 5-4,-7-7-11,-5-2-3,6-12 4,6-11 18,11-3-6,8-9 0,6 0 11,0-9-22,3-17 6,27-15-24,11-10 27,5-7-36,6-3-5,-4 2 6,-1 12-17,-7 8 48,-11 15-2,-10 8 8,-10 8 1,-1 5 0,-8 3-1,2 0 0,0 15 5,8 7 3,-4 4 13,5 4-9,3 0 26,-1 4-11,2-4-3,1-2 8,-6-3-23,0-4 7,-3-7-16,-3-3 9,-4-7 0,0-4-8,0 0 13,0 0 32,0 0-24,0-7 6,0-17-28,0-2 8,8-4-10,2 1 2,11 0 0,-2 3-3,4 11 2,-1 8 1,0 5 0,0 2-11,1 6 6,1 14 1,-5 7 4,0-4-5,-6-2 1,-5-5 4,-4-9 0,-4 1-9,0-6 6,0 1-4,0-3 7,0 0 2,0 0 2,-4 0-2,2-7-2,2-8 3,0-6-8,0-2 5,13-6 0,7 3-7,-1 2 7,6 8 0,-2 14-3,1 2 1,0 0 0,1 22-5,-3 8-25,1 4 16,-6 4-97,-3 5-18,-3-9-40</inkml:trace>
  <inkml:trace contextRef="#ctx0" brushRef="#br0" timeOffset="2820.1261">5742 266 298,'0'0'211,"0"0"-111,0 0-54,0 0-21,0 0-23,-132 85 10,64 20-5,2 16 24,13-2-16,19-22-7,21-10-3,13-15-4,11-16-1,25-12 0,13-9-7,-1-16 5,8-15-32,2-4 12,0-15-5,0-24-4,3-11 7,-5-9 21,-6-2 0,-11 1 3,-12 4 0,-17 16 0,-5 13 9,-3 15 13,-2 10 25,0 2-38,0 21-3,-9 22-7,-11 14 1,9-4 0,5-4 2,6-9-1,0-11-1,6-8 0,11-10 7,2-9-10,3-2 3,3-13 0,6-17 11,0-7-6,-7-8-3,-6 3-2,-11-1 7,-7 8-14,0 9 7,-5 9-9,-20 12 9,1 0-41,0 5-5,6 0-8,11 5-34,7 11 4,0-7-57,32 0 18</inkml:trace>
  <inkml:trace contextRef="#ctx0" brushRef="#br0" timeOffset="3158.254">6676 595 117,'0'0'96,"0"0"16,0 0 10,0 0 23,0 0-44,0 0-46,-3-90-28,-44 108-14,-6 19-10,5 9 22,9 0-23,10 1 0,14-8-2,15-4 1,0-3-2,8-7 1,26-4 0,5-2 0,7-7 0,1 0 0,-1-6-4,-8 3 8,-16-6-4,-11 3 0,-11 0-19,0 8 16,-17 6-15,-28 6 6,-13 5-16,-2-5-24,11-11 28,20-5-6,13-10-21,16 0 9,0-15-4,20-23-107,20-13 16,10-11 50</inkml:trace>
  <inkml:trace contextRef="#ctx0" brushRef="#br0" timeOffset="3324.1528">6776 527 84,'36'-104'70,"-12"14"68,-9 30 6,-1 25-17,-7 21-33,4 14-33,5 20-55,1 46-3,4 37 2,3 15 9,-8 17 15,-5-3-27,-7-9 1,-4-2-3,0-15-62,-12-19-76,-5-24-20,-1-26-53</inkml:trace>
  <inkml:trace contextRef="#ctx0" brushRef="#br0" timeOffset="3469.063">6849 838 317,'0'0'65,"0"0"-44,158-112-7,-75 75-11,15 1-1,22 1-4,12 4 2,6 1-166</inkml:trace>
  <inkml:trace contextRef="#ctx0" brushRef="#br0" timeOffset="3795.9212">8319 269 346,'0'0'220,"0"0"-144,0 0-58,-114-21 39,89 21-3,5 10-38,5 14 10,2 4-26,7 11 0,4 3 0,2 6 1,0 10-1,16-2 0,10 2 8,9 0-9,0-7 1,5-3 0,-2-6-3,-2-10 9,-10-6-6,-9-8 0,-12-4 7,-5-2-7,-15 6 0,-35 7-2,-16 1-2,-9-1-54,14-13-3,19-7 21,24-5-53,18-21-18,7-16-240</inkml:trace>
  <inkml:trace contextRef="#ctx0" brushRef="#br0" timeOffset="4703.7405">8441 819 395,'0'0'9,"0"0"29,0 0 19,0 0 2,121 15-6,-79-19-16,9-20-1,12 2-36,6-6 3,-14-1-2,-15 1 5,-22 0-6,-18 5 2,0 6 3,-26 13 9,-15 4-14,-10 0 0,0 18 3,-3 14 9,8 13-10,8 1 8,18 0 0,13-6-15,7-10 5,0 0 0,28-6-2,12-12-4,17-4-15,7-8-33,19 0-85,9-10 77,12-10 15,3-8-127,-13 0 49,-15-6 95,-16-8 30,-16-2 10,-20-5 9,-16 3 33,-11 8 111,-13 11-51,-21 9-8,-4 16-37,-2 2-10,-2 13-9,-1 25-42,3 8 23,9 5-23,11-5-1,9-4 3,11-8-4,0-6-4,0-6 0,6-8 1,8-6-11,6-8 7,9 0 3,4-11 2,12-15-2,1-3-13,0-5 0,-8 2 3,-1 6 5,-8 8 5,-9 11 0,-6 7-4,1 0 3,-6 9-1,0 12 1,2 0 1,2-1-6,8-3 6,8-10 0,11-3 5,7-4-1,3-11-2,2-18-2,-7-8 3,-12-1-4,-9-6 1,-12 4 0,-12 3 6,0 3-3,-9 11 0,-18 9-2,-6 14 6,-1 0-7,3 4 0,7 17 0,12-2-6,10 1 6,2 1 0,6 1-1,28-9 1,7 8-2,0-5 2,-3 3 0,-7 4 0,-6-5 1,-9 2-1,-5 0 0,-11 0 2,0-1-4,0 0 2,-9-1-11,0 0 3,4-6-72,5 2-49,0-11-15,12-3-117</inkml:trace>
  <inkml:trace contextRef="#ctx0" brushRef="#br0" timeOffset="5206.4136">10467 453 249,'0'0'177,"0"0"-41,0 0-83,0 0 6,0 0-17,0 0-41,-113 28 24,79 44-6,3 5-8,7-1 21,12-4-25,9-12-6,3-10-1,0-17 5,17-16-11,14-11 6,13-6 0,14-21 8,9-25-8,7-12 0,-5-9-6,-7-21-15,-8-9 20,-18-11 1,-16-4 0,-10 16-4,-10 21 8,0 26-4,0 30 48,0 19-31,-4 5-7,-6 44-10,-9 27 0,2 23-3,10 1 3,4 0 0,3-14 3,0-18 4,21-15-7,-2-24 0,4-10 0,-7-11-1,-5-8 4,2 0-3,14-12 21,13-18-14,11-2-5,-1-3-2,1 8 2,-11 15-11,-3 12 9,8 0-9,-3 28 9,8 7-39,0 6-40,0-4-105,-10-6-75</inkml:trace>
  <inkml:trace contextRef="#ctx0" brushRef="#br0" timeOffset="6594.7196">12540 583 191,'0'0'71,"0"0"-32,0 0-2,0 0 4,0 0 26,0 0-15,-59-6-2,59 6-5,0 0-32,0 0 1,0 0-14,0 0 3,0 0-6,29 0 0,10 0-20,17 0-19,7 0-50,3-3-106</inkml:trace>
  <inkml:trace contextRef="#ctx0" brushRef="#br0" timeOffset="7499.7545">13586 517 248,'0'0'90,"0"0"-69,0 0 1,0 0-20,0 0 25,0 0 21,6 0-40,10 0 9,10 0-17,6 0 0,2 0 5,0 0 0,1-8-5,2-2 1,-3-1 8,-5-7-13,-9 4 4,-9 2 0,-6 1 4,-5 1 1,0-6 18,0 5-6,-30 4-10,-11 3-9,-11 4 2,-13 1 0,-2 23 9,-6 7-5,9 9 19,6 4 1,13 3-17,20 0-9,18 0 2,7 2 0,21-3-1,27 1 2,18-11-1,13-15 0,17-14 0,9-7 0,7-9-42,3-23-27,0-7 23,-2-7-53,-17-9 16,-16 2 74,-27-4-13,-24 4 22,-25 16 19,-4 7 33,-6 10 29,-23 10-27,-4 9-3,-7 1-14,-6 0-12,-4 21 1,-1 13-11,-1 6-15,5 7 34,12-8-26,10-7-5,12-2 0,13-1-1,0-4-2,0-6 0,20-12-3,11-7-4,14 0 7,15-9 0,9-23 0,-1-13-20,-5-11 7,-13-7 8,-15-4 5,-22 3 0,-7-4 0,-6 1 0,-8 4 15,-10 10-2,5 17 33,2 21 19,5 13-36,1 2-12,2 11-17,-3 31-4,4 18-4,2 23 14,0 3-6,0 4 0,11-2-26,0-4-27,2-10-56,-3-15-26,1-15-39</inkml:trace>
  <inkml:trace contextRef="#ctx0" brushRef="#br0" timeOffset="8700.2575">15064 531 280,'0'0'133,"0"0"-67,0 0-34,0 0-15,0 0 2,0 0-8,-96 22 19,67 2-14,-1 0-9,4-6 2,6 1-6,0-5-3,9 0 0,7-7 1,1 0-3,3-6 2,0-1 0,0 0-2,11 0 9,11 0-7,6 0 3,3 0 5,1 0-9,-2 8 1,-3 29 0,-10 13-5,-7 10 10,-8 7-4,-2 4 7,-16 7-3,-22 1 1,-11-9-6,-2-8 0,2-18 7,9-16 0,13-14-7,10-9 15,9-5-15,6 0 54,2-23-53,0-19 7,27-18-16,22-16-16,18-13-3,11-5-10,2 1-46,1 18 11,-12 20 23,-19 21 22,-17 15 1,-16 9-20,-5 3 39,-10 7 1,0 0 12,0 0-5,-2 11 19,3 0 3,7-4 16,0 0-29,9-7 9,1 0 11,5 0-24,-3-22 19,-4-3-19,-7-3-4,-11-7 35,0 1-24,0 4 10,-5 6 11,-17 11-24,-2 10 18,-7 3-28,-3 16 8,6 20-10,1 5 4,8 5-2,13-3 0,6 2-2,0-1-2,17-14 4,20-2-40,13-12-16,20-14-54,12-2-4,11-4 110,0-19-92,-3-4-20,-5-9 40,-9 2 17,-5-7 59,-17-5 37,-10 1 30,-22-4 11,-13 10 0,-9 10 75,0 12-37,0 5-24,0 9-32,0-3-45,-2 6-5,2 0-10,0 0 0,0 20-2,0 8 1,0 8 2,0-6 5,0-5-6,0-5 0,0-8-3,5-3 5,4-5-2,-4 0 0,1-4-8,2 0 7,9 0-5,-2-5 6,4-5 5,-5 3-1,-4 7-4,-2 0 0,-3 0-4,-1 0-2,0 8 1,6 14 5,-1 0-3,3 5 8,5-11-5,3-4 0,2-8 2,3-4-9,8 0 10,-2-21-3,0-6 19,-8-6-15,-3-1 14,-9-3 9,-1-6-23,0-1 11,-6 1-15,-1 8 0,-1 12-6,-2 6-23,0 11-34,-7 6-68,-13 10-104,-1 9-20</inkml:trace>
  <inkml:trace contextRef="#ctx0" brushRef="#br0" timeOffset="8948.1039">17012 174 150,'0'0'116,"0"0"1,0 0-9,0 0 9,0 0-55,0 0-44,35 32-9,-39 36 13,-13 17 48,7 3-31,8-7-32,2-3 1,5-13-8,23-9 0,12-13-3,8-13 3,12-14-11,2-16-29,3 0-47,-7-11-46,-18-26-118</inkml:trace>
  <inkml:trace contextRef="#ctx0" brushRef="#br0" timeOffset="9117.001">17023 517 402,'0'0'71,"0"0"-59,0 0-5,0 0 47,0 0 31,0 0-56,78-54-22,-2 30-7,13 6-46,9 0-125,5-2-199</inkml:trace>
  <inkml:trace contextRef="#ctx0" brushRef="#br0" timeOffset="9279.8955">17968 374 302,'0'0'134,"0"0"-70,0 0-12,0 0-2,0 0 18,0 0-50,-6 0-9,34 0-9,18 0-37,-1 0-38,-6 0-89,-13 15-68</inkml:trace>
  <inkml:trace contextRef="#ctx0" brushRef="#br0" timeOffset="9435.8048">17968 631 327,'0'0'140,"0"0"-113,0 0-14,0 0 29,0 0 64,0 0-58,70-5-25,12-18-10,34-11-13,20-4-58,11-5-58,-5-6-320</inkml:trace>
  <inkml:trace contextRef="#ctx0" brushRef="#br0" timeOffset="9976.4718">19041 507 331,'0'0'77,"0"0"-5,0 0-4,0 0-26,0-124 12,17 88-23,4-1-6,-6 9 25,-4 6-21,-6 13 19,-5 9 13,2-3-40,-2 3-13,2 12-8,-1 22-15,2 17 12,-3 13 3,2 4-9,-2 6-17,0 5-65,0-7-36,-6-3-21,-17-4-77</inkml:trace>
  <inkml:trace contextRef="#ctx0" brushRef="#br0" timeOffset="10172.3494">19008 890 156,'0'0'98,"0"0"26,0 0-16,0 0-28,0 0 25,0 0-21,-27-30-50,27 30 3,0 0-36,29 0 0,29-4-1,29-12 0,33-5-36,24-13-217</inkml:trace>
  <inkml:trace contextRef="#ctx0" brushRef="#br0" timeOffset="13666.7944">2478 1678 116,'0'0'13,"0"0"-6,0 0-7,0 0 0,0 0 2,0 0 19,120-7-12,-91 2 40,-2-2-27,-2 4-14,-6 3 1,-3 0-9,-3 0 0,-1 0 2,0 0 2,5 0 0,5 0 15,7 3-12,2 4 13,10-5-12,-4-2-2,3 0 2,-7 0-3,-2 3-5,-6 0 0,-4 3 6,-4-1-8,-1 2 2,-1 1 0,-1-2 0,-2-4 2,3-2-2,2 2 0,4 0 7,5 0-7,4 1 8,2-3-4,6 0 14,5 0-17,6 0 10,9 0-8,2 0 4,2 0-9,-8-3 2,-2-5 0,-8 4 5,-4 2-5,2 0 0,-2 0 1,3 0 11,5-2-12,0-4 0,8 4 2,-3-3 6,3 0-4,4 2-3,-2-4 4,2 3 2,-4 0-9,2 2 2,-2-3 0,-3 0 2,-2 0-2,-7 4 0,-3 1 0,-5-2 6,-5 1-6,-2 0 0,2-1 2,0 2-7,3-2 5,3-3 0,2 0 4,3-1 0,3 2-4,6 1 0,2-4 5,5 2-2,7 0-3,-3 1 0,3 0-1,1 4 8,-8-7-7,0 6 0,1-4 2,-8 2-9,7 3 9,-2-2-2,1 4 0,5-3 0,0 2 0,0-3 0,-1-2 7,3-1-5,-4 2-2,-5 5 0,-4-2-2,-1 0 4,-8 2-2,-5-2 0,2-1 7,1 3-9,2-4 5,3 3-3,1-3 2,2-1 3,-2 5 0,-1-5-5,-1 2 2,3-1 0,-3 3-2,10-4 0,6 3 0,7 2 7,7 0-2,-1-2-5,-3-3 1,-5 0-5,-3 0 4,-2 3 0,3-3 9,-5 5-5,4-4 0,-2 2 0,0-2 3,1-1-12,-3-4 5,2 3 0,-5 2 7,1 1-7,0-1 0,-1-1 1,-3 3 3,-6-1-3,2 3-1,-11-2 0,3-3 4,1 1-4,-6-4 0,5 2 5,2 0-1,5 0 5,9 2-5,6 0-4,3 1 7,6-2 1,3-2-8,-1-2 0,5 1 0,-4-2 0,-8 2 0,-3 0 1,-11 5 0,-13-2 4,-6 5-4,-14-2-1,-5 2-2,-10 0 2,0-2 0,-1 2 2,-2 0 13,8 0-15,1 0 6,5 0 4,6-6-5,3 2-3,2 0-2,-3 2 0,-1 0 8,-4-4-5,2 4-3,5-4 1,1 3 10,8 3-13,-3-3 2,2 1 0,-1-2 1,-3-1 2,2 2-3,-4-1 0,-5 4 4,-9 0-5,-9 0 1,-4 0 0,0 0 1,0 0 1,0 0 4,3 0-6,-3 0 13,0 0-16,0 0 3,2 0 0,-2 0-7,0 0 10,2 0-3,5 0 0,8-2 4,6-1-10,1-2 6,7-1-5,-5 4 0,3 0-28,-2-3 4,-5 5 12,-3-2-53,-3 1 15,-7-3-68,-7 2-49</inkml:trace>
  <inkml:trace contextRef="#ctx0" brushRef="#br0" timeOffset="18440.5934">1691 2442 159,'0'0'108,"0"0"-37,0 0-19,0 0-22,0 0-8,0 0 41,0 0-20,-52-76-10,48 78-33,0 24-4,-3 22 1,0 16 4,3 15-1,-1 4 2,1 6 4,-1 1-6,2-7 0,-4-6-14,0-12-40,-2-19-20,-2-16-4,2-12 9,-3-16-6,-3-2 24,-1-12 14,5-20-3,5-14 40,6-7 10,0-5-1,0-9 22,0 0-21,0-7 26,2-8-11,13 7 11,8 3 3,6 9 12,5 14-6,9 5 9,5 8-36,12 15 0,-2 9-2,2 12-14,-7 2 0,-13 25 4,-8 15-6,-14 0 0,-9 7-19,-9 4 15,-3 0-2,-26-2-3,-2-7-2,2-3 10,7-12 2,11-10 7,1-7-4,10-8-8,0 0-1,0-4-2,16 4 0,18 2 10,12 3-3,10-2 7,2 3 3,4 2-7,-17 0-3,-9 6 0,-18 4-1,-18 6 5,-14 13-4,-40 9 23,-22 2-20,-8 1-6,-5-4-7,2-14 10,20-8 0,9-10-23,18-9-34,20-8 22,11 0-92,9-27-15</inkml:trace>
  <inkml:trace contextRef="#ctx0" brushRef="#br0" timeOffset="18799.4633">2384 2851 274,'0'0'5,"0"0"-3,145 3-2,-87-2 5,-7-1-3,-4 0 3,-9 0-3,-11 0 12,-11 0-10,-12 0 8,-4-8-4,0-4 41,0-2-2,-14-2-42,-5 0 19,-8 4-6,0 2-8,0 10 32,-2 0-25,-4 10-13,-3 22-4,3 6 12,4 6-11,11 0 7,10-4-8,8-3 0,0-3 0,28-4-16,12-8-4,12-7-23,9-10 1,7-5-39,10-10-36,0-22-16</inkml:trace>
  <inkml:trace contextRef="#ctx0" brushRef="#br0" timeOffset="19249.264">3243 2813 74,'0'0'90,"0"0"-3,0 0-24,0 0-22,84-116-7,-70 99 9,-5 0-22,-7 7 27,-2 3 0,0 0 6,-2 0-15,-15 2-16,-2 5-23,-10 0 6,-9 5 7,-4 26-10,-2 5-2,3 3 5,5 4 16,9-3-22,14 2 1,9-5-6,4-3 5,0-6-2,11-9-1,14-4-17,1-7 8,8-8 0,-1 0 5,3-15 7,-3-15 4,-4-6 5,-6-2-1,-11 0-7,2 4 10,-9 12-7,-3 6 0,0 8 23,-2 8-22,0 0-5,0 0 0,0 17-57,0 14 49,0 9 7,0 3-4,0-2-4,0-5-50,0-4-38,8-9-1,7-10-15,4-10 7,6-3-1</inkml:trace>
  <inkml:trace contextRef="#ctx0" brushRef="#br0" timeOffset="19768.1004">3544 2875 20,'0'0'114,"0"0"-6,20-102-18,-16 81-9,2 16-22,-6 1-9,0 4-19,7 0-28,0 0-5,8 21 2,-1 4 0,-5 5 4,4-2 0,-9-2-4,2-1 0,-4-6 11,0-2-18,-2-7 7,2-6 0,0-3 3,-2-1 3,0 0-4,0 0 6,5 0 2,3 0-8,7-18-2,9-4 2,-5 1-2,4 2 0,-7 7 0,-1 9 0,1 3 1,-5 0-9,2 0 8,-4 0-17,-2 5 12,-1 5-2,1-4 7,0 0-5,-5 1 0,3-6 4,-5 1-2,4-2 3,-2 0 4,2 0-2,6-2 12,10-22 6,4-6-10,12-4-10,-1 6 0,6 10 1,-1 12-7,4 6 6,1 0 0,-3 26 0,1 18-6,-14 12 1,-12 8-2,-8 4-53,-9-1 43,0-5-69,0-10-20,0-23-59</inkml:trace>
  <inkml:trace contextRef="#ctx0" brushRef="#br0" timeOffset="20248.9268">5811 2569 225,'0'0'111,"0"0"-72,0 0 16,24-113-2,-24 95 13,0 10-2,-16 6 4,-11 2-61,-17 14 6,-16 20-6,-9 13-7,-1 3 14,20-2-14,19-9 4,17 0-4,14-9-7,0-2 5,31-1-3,12-8 5,7-1-6,6-4 11,-2-2-5,-5-2 1,-13 1 8,-9 0-12,-16-1 3,-11 10-4,-23 10 1,-39 15-5,-25 6-15,-10 1-22,7-14-1,16-11 10,29-15-9,30-12-22,15-5-48</inkml:trace>
  <inkml:trace contextRef="#ctx0" brushRef="#br0" timeOffset="20681.6608">6317 2667 296,'0'0'3,"0"0"-3,0 0 3,0 0 2,0 0 30,0 0 18,18 10-21,-14-10-10,0 0-18,3 0 10,0-2 11,-3-10-23,0-3 7,-4 3-6,0 5-1,0 0 19,-6 4-14,-12 3 5,-4 0-8,-7 0 4,-6 12-8,-8 12 7,-4 10 2,4 2 28,5 3-29,16-4 7,16-4-15,6-6 1,4-3-8,36-6 7,18-9 0,18-7-14,18-5-22,8-21-28,8-6 6,-2 0 35,-2 2 21,-3-2-69,-5 6 40,-15 8 15,-20 6-66,-32 10-38</inkml:trace>
  <inkml:trace contextRef="#ctx0" brushRef="#br0" timeOffset="21142.5935">6382 2689 143,'0'0'155,"0"0"-119,0 0-15,0 0-20,0 0 8,0 0 2,0 12-5,0 0-6,0 1 5,-14 6-1,-11 0 0,-8 6-4,-7-1-24,-2-2-11,-2-2-22,11-4 23,13-8-3,13-8-33</inkml:trace>
  <inkml:trace contextRef="#ctx0" brushRef="#br0" timeOffset="21972.5602">7139 2655 62,'0'0'31,"0"0"-13,0 0 0,0 0 8,0 0-11,0 0 20,-89-10 4,77-3-3,4 3-1,-5-3-14,-3 5 18,-8-1 0,2 7-5,-10 2-12,-2 0-22,1 12 11,-3 10-3,9 7-1,3 0 21,6 0-26,10-2 1,0-6-3,8 1 3,0 0-8,0-4 5,1-2 0,12-4-3,-2-6 3,1-2 0,1-4 0,5 0-2,8-4 2,8-20 7,4-8 3,2-3-2,-4 9-8,-8 5 0,-10 10 18,-13 8-11,-5 3 15,0 0-22,0 3-7,0 20 7,0 3 0,0 0 7,2 2-7,6-10 8,9-8-16,-2-5 8,9-5 0,10 0 12,11-19 3,5-17 3,4-6-11,-12-6 5,-10 4-11,-14-3 5,-12 10 0,-6 5 20,0 9-22,0 13 9,-4 7 20,-8 3-22,4 0-5,1 0-6,-2 12-1,9 12-12,0-1 12,0 2 1,11-1 0,12-2-7,6-2-1,2 0 8,-4 1 0,-1-2-1,-5 1 6,-10-1-5,-5 4 0,-6 0-24,0 8 0,-10-1-22,-9-4-32,13-4 8,6-10-41,8-10-24,39-2 30</inkml:trace>
  <inkml:trace contextRef="#ctx0" brushRef="#br0" timeOffset="22505.7484">8109 2569 50,'0'0'100,"0"0"25,17-114 22,-21 97-89,-21 9 43,-6 8-67,-6 0-15,-11 32 10,0 14-28,3 15 24,5 1-21,15-2 2,17-8-4,8-8-2,0-10 0,29-10-2,10-12-8,15-12 10,13 0-24,13-34-20,8-12 26,1-12-15,-3-4-15,-10-5 40,-11 3-18,-20-2 26,-14-5 0,-12 4 5,-12 2 5,-7 6 12,0 18 30,0 19 8,0 13 18,-7 9-36,-8 38-38,-3 22 6,-7 21-10,4 3 0,9-1 1,12-4-2,0-9 2,10-11-1,9-14 0,4-18 3,-5-10-11,-6-11 8,0-2 0,-4-4 0,8-4 11,8-24-5,10-8-2,4-7 0,1 4 1,-9 9-5,-12 12 0,-2 11-8,-7 7 5,4 28-7,1 16 5,-1 16 2,4 11 2,6 9-123,1-3-86</inkml:trace>
  <inkml:trace contextRef="#ctx0" brushRef="#br0" timeOffset="25842.5918">9640 2651 14,'0'0'59,"0"0"-10,0 0 7,0 0-27,0 0 43,0 0-30,0 0 27,-62-27-22,60 27-15,2 0 8,0 0-40,0 0 7,0-2-7,0 1-17,10 1 11,26-4-7,10-3 11,7 3-34,0 4-57,-11 0-24,-17 0-104</inkml:trace>
  <inkml:trace contextRef="#ctx0" brushRef="#br0" timeOffset="26001.4943">9503 2799 242,'0'0'83,"0"0"-24,0 0-59,0 0-15,165-22 3,-54-5 1,14 0-28,-1-2-44,-13 2-75</inkml:trace>
  <inkml:trace contextRef="#ctx0" brushRef="#br0" timeOffset="27500.4996">12581 2493 332,'0'0'82,"0"0"-69,0 0 3,0 0-13,0 0 56,0 0 9,-11-31-17,-7 31 0,-7 0-47,-8 0 2,-5 5-1,-5 16-1,3 5-4,5 2 0,3 4 9,12 0-13,7-4 4,13-2 0,0-1-9,0-5 6,23 1 3,5 2-1,12-3-3,5 2 1,0 0 3,-5 7 0,-15-6-5,-5 1 0,-20-6-2,0-4 1,-8 4-7,-25 1 11,-9 3 2,-10-3-7,7-2 3,8-8-32,11-9-5,16 0 0,8-9-52,2-32-45</inkml:trace>
  <inkml:trace contextRef="#ctx0" brushRef="#br0" timeOffset="27712.3723">12870 2326 443,'0'0'66,"0"0"-66,0 0-1,0 0-1,9 129 4,0-68-1,2 6 17,1 5-14,-4 6 3,-6-4-7,-2 0-7,0-11-29,-13-15-50,-5-12-16,-2-9-13,-2-15 18</inkml:trace>
  <inkml:trace contextRef="#ctx0" brushRef="#br0" timeOffset="28130.1653">12683 2723 198,'0'0'41,"0"0"-25,0 0-8,0 0 35,165-17-3,-114 12 3,7 5-3,-9 0-27,-7 0 7,-9 0-20,-10 12 5,-7 13-5,-3 10 7,-8 2 1,-2 4 10,5-1-7,-1-4 2,4-5-8,2-9-2,5-5-3,0-8 12,8-9-11,10 0 1,8-9 5,6-21 35,-8-7-39,-11-2 7,-13-1-3,-13-1 1,-5 2-8,-16 1 0,-24 6-27,-11 11 18,-3 18-5,1 3 14,3 3 0,17 23-25,16 1-2,17-1-55,0-1-31,35-8 19,11-11-67</inkml:trace>
  <inkml:trace contextRef="#ctx0" brushRef="#br0" timeOffset="28421.9788">13626 2701 159,'0'0'153,"0"0"-44,0 0-62,0 0 0,0 0-37,0 0-7,60 5 13,-44 22-16,-5 3 0,-3 3 0,0-6 11,-8-3-11,0-8 0,0-6 0,0-6 0,0-4 5,0 0 18,0 0 52,0-20-70,0-10-4,0-6-1,0-5-32,19-3 17,12 1-35,5 4 2,7 12 15,1 13-36,-1 14 8,-8 0-14,-6 9-44,-8 18 17</inkml:trace>
  <inkml:trace contextRef="#ctx0" brushRef="#br0" timeOffset="29300.2528">14167 2703 62,'0'0'91,"0"0"-14,0 0-6,0 0-12,0 0 16,0 0-16,41-94-15,-41 86-1,0 4 11,-5 4-29,-12 0-11,-4 4-8,-6 22-6,-2 7 0,3 4 7,4-1-13,10 0 6,10-9 0,2 0-3,0-11-11,4-6-9,15-8 10,7-2-9,8 0 11,-1-24 8,0-2-4,-8-4 5,-10 2 4,-5 4 7,-10-3 4,0 12-12,0 1 11,0 6-12,0 8 3,0 0-3,0 13-29,0 18 29,-7 3-4,4 4 9,3 0-10,0-14 5,12-6-1,15-7-5,4-11-11,11 0 6,7-27 8,0-9-35,-8-4 35,-8 6 3,-10 0 9,-10 11 19,-7 8 5,-6 5-3,0 10-24,0 0-6,0 17-11,0 24 0,0 10 11,2 14 6,8 9-6,5 9 0,-1 0 1,-6 10-1,-8 1 0,-11-15-33,-25-15-5,-8-28 38,1-27-2,-1-9 2,-3 0 37,7-14-30,9-15 2,10-10-6,17-6-3,4-6 5,16-3-5,26 2 0,16 4-5,13 5-6,5 0 6,5 4-26,1 2 31,3-1 2,-5 3-1,-9-3-1,-8-2 0,-16-4-2,-14-2 1,-19-5 1,-6 7 0,-8 8 9,-2 7 24,-20 15 26,-5 7-1,-6 7-53,-4 12 17,0 24-22,1 17 0,18 3-6,18-3 11,0-2-5,37-11 0,15-3 0,16-14-5,7-11 5,17-8-61,8-4-27,7-2 2,-5-16-46</inkml:trace>
  <inkml:trace contextRef="#ctx0" brushRef="#br0" timeOffset="29712.0004">16323 2574 485,'0'0'64,"0"0"-59,0 0-5,0 0 0,0 0-2,0 0 4,72 81-2,-70-59 0,-2 0 6,0-2 8,0-6-11,0-4 6,0-6 20,-5-4-13,3 0 25,2 0 1,0 0-19,0 0 33,0-7-44,0-12-6,5-13-12,21-9 4,10-6 2,11 1-5,6 9 1,1 13-4,-5 16 8,-3 8 0,-6 12-1,-2 31-22,-7 13 0,-6 10-21,-9 0-57,-14-4-25,-2-11-119</inkml:trace>
  <inkml:trace contextRef="#ctx0" brushRef="#br0" timeOffset="30980.3693">17712 2501 296,'0'0'99,"0"0"-42,0 0-39,0 0-18,0 0 35,0 0-33,15-17 6,-7 23-3,2 17-1,-1 3-1,-5 4 4,-2-4 3,-2 0-9,0-2 2,0-10 2,0-5 9,0-6-13,0-3 0,0 0 17,0 0-15,0 0 29,0 0-8,4-8-19,4-12 24,7-9-29,8-4 0,7 3-7,14 2 7,-4 1 0,6 15 0,1 10 5,-5 2-18,-3 4 12,-6 24-25,-4 10 15,-9 11-55,-15 5-12,-5-4-78,-7-10-91</inkml:trace>
  <inkml:trace contextRef="#ctx0" brushRef="#br0" timeOffset="31372.1666">18418 2472 384,'0'0'57,"0"0"-53,0 0-4,0 0-2,0 0-1,0 0 3,0 67 9,7-35-6,7-4 4,8-5-7,-2-2 0,5-11 7,-1-3-4,3-7 1,4 0 12,0 0-2,1-14 5,-3-3-3,-7-3-7,-7-2 11,-10-5-1,-5 4 31,0 0-26,-11 2-22,-17 2-4,-4 7-8,-8 6 4,1 6 4,6 0-26,13 0-17,13 16-15,7-2-25,23 2 6,28-2-9,18-5 6,9-8-6</inkml:trace>
  <inkml:trace contextRef="#ctx0" brushRef="#br0" timeOffset="31775.9166">19224 2448 144,'0'0'108,"0"0"15,0 0-15,0 0-59,0 0 19,0 0-51,-109-39-12,59 46 18,-1 12-5,-1 10 0,10 3-14,7 4 3,14-4-10,15-1 3,6-5-4,0-4 0,11-6-3,20-11 7,16-5-1,11-5-2,5-25-8,1-16 2,-6-3-14,-11-1 11,-14-6 17,-11 0-5,-15-6 9,-7-10-1,0-2 5,0 5-12,-13 20 15,2 24 40,4 18-12,4 7-23,-1 9-21,-2 37-19,-1 18 18,2 16-4,5 9 5,0-5-10,8 4-4,6-3-28,-4-5-30,1-8-42,-11-16-38,0-22-68</inkml:trace>
  <inkml:trace contextRef="#ctx0" brushRef="#br0" timeOffset="32346.6024">19573 2599 217,'0'0'102,"0"0"-97,0 0 3,0 0 20,0 0-13,124-51 23,-104 35 14,-1-6-34,-8 2 11,-6 0-14,-5-2 28,0 9 17,-11-1-35,-10 14-17,-8 0 1,-6 0-3,-4 27-6,3 6 0,3 6 6,16 4-9,13-1 3,4-4 0,2-6-1,25-10-7,17-8 6,10-14 1,12 0-20,12-17 18,5-18-27,2-10 0,-3-5 24,-13-6-13,-11-2 19,-16-3 5,-17 3-4,-13 12 9,-12 8 16,0 11 16,-21 13-17,-6 6-20,3 8-1,9 1-4,3 27 1,12 11-8,0 9 7,24-2-2,30 0-5,15-6 11,12-5-4,4-8 8,-8 2 17,-10-6 22,-22-2-38,-21 3-5,-21-2-8,-3 10 5,-45 10-1,-33 7 0,-34 11-16,-23 3-61,-12-5-59,-1-9-85</inkml:trace>
  <inkml:trace contextRef="#ctx0" brushRef="#br0" timeOffset="33071.1608">17837 3125 447,'0'0'55,"0"0"-43,0 0-12,0 0 0,0 0 26,183 0 41,-50 0 25,30-7-50,8 2-27,10 2 4,-3-1-18,-6-1 1,-5 0 0,-6 1 4,-10 0-12,-8 4 4,-21-1-28,-21 1 14,-34 0-9,-31 0-3,-32 0-40,-4 0-24,-46 5 86,-29 9-12,-25-2-147,-18-3-151</inkml:trace>
  <inkml:trace contextRef="#ctx0" brushRef="#br0" timeOffset="33320.0044">18265 3217 487,'0'0'67,"0"0"-67,0 0-58,136 17 58,-23-17 30,21 0 16,16 0 30,4-10-51,-5 0 24,-13 1-45,-10-2 0,-16-1 11,-14 1-12,-18 6-2,-34 3-1,-23 2-46,-21 0-26,-34 0 15,-32 0-16,-31 2-33,-26 3-196</inkml:trace>
  <inkml:trace contextRef="#ctx0" brushRef="#br0" timeOffset="33851.9851">16410 3280 398,'0'0'82,"0"0"-35,0 0-45,0 0 14,0 0 26,0 0 26,-8 0-21,12-2-45,18-1-2,15 1 10,16-1-5,13 1-10,12-2 2,4 3 2,3-2-10,-4 3-60,-12 0-28,-7 0-20,-16 0-72,-21 0-28</inkml:trace>
  <inkml:trace contextRef="#ctx0" brushRef="#br0" timeOffset="34051.8612">16491 3331 378,'0'0'102,"0"0"-80,0 0-22,0 0-23,0 0 14,0 0 9,77-25 45,-14 15-13,11 2-11,17 4-21,7 0-12,-2-1-52,-11 5-109,-23-7-133</inkml:trace>
  <inkml:trace contextRef="#ctx0" brushRef="#br0" timeOffset="35573.1176">13125 3350 296,'0'0'154,"0"0"-90,0 0-64,0 0-12,0 0 6,0 0 12,116 0 39,-27 5 24,24-4-23,27 2 0,17 1-36,3-3 4,-1 2 1,-2-1-10,-9 0-5,-15-2 0,-16 0 5,-30 0-14,-21 3 8,-22 2-37,-17-3-8,-11 4-42,-16-1-27,-8 1 6,-37 1 40,-26-5-212</inkml:trace>
  <inkml:trace contextRef="#ctx0" brushRef="#br0" timeOffset="35772.9955">5115 3377 475,'0'0'40,"0"0"-34,-120 106-3,84-52-3,7 8 1,8 2-2,20 4 1,1 1 0,1-1-3,31-8 4,9-9-2,9-17-31,8-15-53,2-14-81,-6-5-72</inkml:trace>
  <inkml:trace contextRef="#ctx0" brushRef="#br0" timeOffset="36342.6449">5416 3643 389,'0'0'67,"0"0"-20,0 0-47,0 0-12,0 0 8,0 0 4,-4 123 1,4-84 7,0-2-8,0-11 7,0-8-3,0-8 3,0-4-3,0-6 19,0 0 59,-7-2-30,-7-16-3,1-13-49,2-8 9,2-11-11,7-13 2,2 2 0,0 4-4,5 15 4,12 14 0,3 16-1,5 12-8,6 0 7,6 10-17,2 18-8,-7 8 0,-4 6-13,-13 0 10,-6 0 10,-2-3-8,-7-7 28,0-4-10,-5-1 10,-19-1-1,-6-5 7,5 3-6,4-8 0,10-7 3,8 4-11,3-12 8,0 2 0,8 0-1,14-3 3,8 0 18,7 0 0,-4 0-20,-3 3 7,-6 8-7,-13-4-2,-9 7 0,-2 6 4,-13 2-2,-25 12 0,-11 2-1,-5-3-2,8-5-5,13-10-15,16-5 16,17-13-33,0 0-111,21-16-54</inkml:trace>
  <inkml:trace contextRef="#ctx0" brushRef="#br0" timeOffset="36650.4574">5946 3655 488,'0'0'92,"0"0"-92,0 0-36,0 0 31,41 127 6,-32-84-2,-3 0 1,1-11 0,-4-4 3,-1-12 6,-2-5-9,0-8 0,0-3 7,0 0 10,0 0 23,-14-5-32,-7-18 5,2-9-7,1-10-6,5-7 0,6-9 2,7-6-8,0 4-14,28 8-12,20 16 22,14 13-48,2 14-1,-10 9-77,-14 12-144</inkml:trace>
  <inkml:trace contextRef="#ctx0" brushRef="#br0" timeOffset="37077.1929">6034 3941 397,'0'0'53,"0"0"-29,0 0-20,0 0 0,0 0-4,169-116 0,-88 65 0,5-3-24,-3-7-20,-7 9-64,-12 4-7,-15 3 8,-20 10 91,-17 7 16,-12 7 104,0 14 47,-21 5-72,-10 2-38,-9 0-6,-5 18-34,3 6 41,3 1-11,14 1-18,8 3 10,11-1-23,6 0 0,0 0-2,11-2 3,11-2-1,10 2 0,1 1 0,2-1 12,-1 2-12,-10-2 0,-6-2 4,-11-4 1,-7-2-5,0 6 0,-7 1 7,-19 2-1,-12 1-6,-9-4-18,-5-1-29,8-12-56,9-11-130</inkml:trace>
  <inkml:trace contextRef="#ctx0" brushRef="#br0" timeOffset="37282.0685">6725 3314 516,'0'0'54,"0"0"-49,0 0-5,118 95 14,-85-48-10,-4 4 6,-6 5-10,-15 8 0,-8 12 7,0 10-4,-27 9-6,-28 1-67,-19-5-80,-8-13-90</inkml:trace>
  <inkml:trace contextRef="#ctx0" brushRef="#br0" timeOffset="37833.729">6096 4016 97,'0'0'39,"0"0"19,0 0-9,0 0-26,0 0 54,0 0-31,-22-2-11,17 1 7,-2-2-26,1 1 9,-1-2-19,5 2 0,-2 2 10,4 0 4,0-2-7,-3 1 1,1-5-9,2 5 14,0-1 3,0 0-19,0 2 22,0 0-25,0 5-14,0 27 6,9 14-12,2 15 7,-11 12-75,0-3-125</inkml:trace>
  <inkml:trace contextRef="#ctx0" brushRef="#br0" timeOffset="79833.6552">6504 5109 554,'0'0'42,"0"0"-36,0 0 5,0 0-6,-154 80 34,107-34 19,12 3-37,10-4 3,12 1-23,8-5 9,5-7-18,0-5 8,10-6 0,20-7-7,10-9 13,7-7-6,6-9 0,1-23 11,-5-8-7,-11 2-1,-18 0 2,-15-1 10,-5 1-13,-9-1 4,-20 0-2,-12 3-3,2 9-2,-1 8-10,2 9-7,11 8 7,7 2-34,11 2-11,9 20-57,0 8-4,11 0-49</inkml:trace>
  <inkml:trace contextRef="#ctx0" brushRef="#br0" timeOffset="80575.3954">5998 4988 230,'0'0'94,"0"0"-2,0 0-25,0 0-6,0 0 20,0 0-41,-102-47 4,68 68-31,-9 22-5,-10 19-7,-6 24 12,-3 10-11,7 3-2,14-9 4,22-12-4,19-10 0,15-11 0,47-18-1,23-22-64,26-17-12,17-19 5,1-27-62,-5-5-149</inkml:trace>
  <inkml:trace contextRef="#ctx0" brushRef="#br0" timeOffset="81229.6014">6613 5224 125,'0'0'108,"0"0"-18,0 0-18,0 0-21,0 0-24,0 0 19,20-23-38,-13 39 5,1 14 3,0 9-4,-2 4 9,-2 3 5,-1-3-21,-1-5 6,-2-12-5,0-6 1,0-9-9,0-10 2,0 1 0,0-2 35,0 0-2,0-3 11,2-20-38,8-5 1,5-6-7,4-4 0,0-3-18,7 4-8,-3 4 9,-1 18 8,-4 8 0,-7 7-9,0 2-4,-4 18-22,-4-1 39,0 5 0,-3-4 7,0 1-2,0-4 0,-6-2 6,-1-4-9,5-5 3,0 0 0,2-6 0,0 0 1,0 0-1,0-18 4,8-12 7,13-6 2,6-7-3,0 4-7,2 4 9,-4 12-8,0 11-4,-2 12 0,-3 0-27,-3 17-3,-1 12 22,0 0-9,-3 0-38,3-3-20,-8-4-38,4-8-5,-1-4-8</inkml:trace>
  <inkml:trace contextRef="#ctx0" brushRef="#br0" timeOffset="81611.6321">7202 5257 82,'0'0'147,"0"0"-59,0 0 12,0 0-30,0 0-33,0 0-34,89-5 19,-56 65 35,-1 3-40,-8 8 8,-6-3-17,-14-8-7,-4-3 17,0-11-15,0-8 3,0-15-3,-9-12 7,1-11-3,-6 0 42,1-14-17,-3-22-5,3-13-23,3-15 0,9-9-3,1-16 14,0-10-27,6 3 12,14 14 0,0 27-3,1 26 3,3 21 0,-2 8-8,0 4 8,3 29-5,-5 13 2,-4 7 3,-8 1-5,-6-1 5,-2-11-17,-8 0-8,-26 2-40,-11-3-41,-5-2-81,2-20-125</inkml:trace>
  <inkml:trace contextRef="#ctx0" brushRef="#br0" timeOffset="81832.6149">7509 4909 248,'0'0'327,"0"0"-293,0 0-27,0 0-7,0 0 28,0 0 10,125 70 9,-96-32-40,0 12 6,-6 10-13,-6 12 9,-9 8-18,-8 4-22,0-6-85,0-11-14,0-18-122</inkml:trace>
  <inkml:trace contextRef="#ctx0" brushRef="#br0" timeOffset="82383.5002">7906 5342 203,'0'0'285,"0"0"-280,0 0-4,0 0 17,116-38 2,-83 18-13,1 2 8,-5-8-14,-5 3 7,-6 0-3,-12-4-5,-3 3 11,-3 0 17,0 6 27,-18 4 4,-1 8-32,-2 6 5,-1 0-20,-3 4-6,2 22-6,6 6 0,6 7 0,8-1-2,3 1 6,0-2-4,19-8 0,10-6-4,5-13 3,14-8 1,-1-2-4,2-11-4,2-21 8,-5-14-29,-3-5 5,-12-6-4,-11 3 11,-15 6 6,-5-6 11,0 0 6,-23 0 10,0 4 9,0 10 21,10 15-8,1 13 32,12 10-33,0 2-30,0 22-7,0 22-12,2 15 12,19 7 0,1 4 5,2 3-10,1 5 5,-4-4-7,0-5-23,-2-6-78,-4-10-61,-9-15-60</inkml:trace>
  <inkml:trace contextRef="#ctx0" brushRef="#br0" timeOffset="82702.6533">8506 5092 381,'0'0'143,"0"0"-131,0 0 15,0 0 39,0 0-28,0 0-30,-45 0-8,76 0-53,14-3 38,11-11-133,-1-4-104</inkml:trace>
  <inkml:trace contextRef="#ctx0" brushRef="#br0" timeOffset="83095.6109">8681 5235 230,'0'0'77,"0"0"-65,0 0 31,0 0-2,116-37-24,-87 21 4,-4-3 1,-9-3-16,-9 2 1,-7 0 6,0 4-10,-7 4 32,-15 8-3,-5 4-15,0 0 10,2 0-20,4 12 4,0 4 6,7 11-11,1-4 15,9 7-9,0 2-4,4-6 13,0 6-19,0-3 2,15-5 0,5-2 4,7-8-8,4-4 0,0-8 0,3 0 6,3-2-6,3 0-6,-1-22-18,3-4-42,-5-7-3,-5-7-50,-5 0-189</inkml:trace>
  <inkml:trace contextRef="#ctx0" brushRef="#br0" timeOffset="85872.9014">9202 5177 513,'0'0'103,"0"0"-103,0 0-15,0 0 15,0 0 1,0 0 14,117 0 26,-50 0-37,9-7 7,4-8-11,-4 3-2,-4 5-31,-8-4-70,-9 3-60,-12-5-116</inkml:trace>
  <inkml:trace contextRef="#ctx0" brushRef="#br0" timeOffset="86403.8918">9930 4976 321,'0'0'225,"0"0"-211,0 0-14,0 0-13,0 0 13,0 0 9,34 119 2,-30-71 21,-4 5-18,0-2-4,0-2 4,0-13-13,0-14 5,0-10-6,0-12 9,-2 0-5,2 0 10,-4-17 29,4-15-32,-3-11-11,3-10 0,0-2-2,0 0 6,0 5 0,7 9-4,4 14-7,-3 10 6,0 16-5,0 1 3,3 13-8,5 19 5,4 9 6,1 2 0,7 3 2,-1-9 2,4-7-3,-2-9-1,2-12 6,-4-2 0,-6-7 7,-8 0-6,-3-19 15,-2-8 46,-6-11-34,-2-5-16,0-3-18,-10-1 10,-7 1-8,-5 0-2,-1 4 0,4 7-10,4 11-2,9 11-11,6 13-13,0 0-74,0 10-117,0 15 64,6-4-87</inkml:trace>
  <inkml:trace contextRef="#ctx0" brushRef="#br0" timeOffset="86725.0385">10494 4947 470,'0'0'107,"0"0"-95,0 0-11,0 0 31,0 0-27,0 0 7,-11 114 35,7-62-33,2 5 15,2-6-22,0-11-5,4-10 6,13-11-4,4-12-4,8-7 0,4 0 10,7-15-7,-4-23 11,-5-10 2,-17-2 11,-8-5-23,-6 1 3,-7 8-7,-24 8-10,-9 7 9,-5 19-21,-5 12-53,-8 5-39,-12 27-81,-6 8-219</inkml:trace>
  <inkml:trace contextRef="#ctx0" brushRef="#br0" timeOffset="88397.6654">5557 6363 486,'0'0'1,"0"0"0,0 0-1,-137 145 0,117-90 0,16-5 4,4-1-3,9-8 19,25-4-20,5-10 16,8-8 10,6-16-14,8-3 4,7-15-12,0-26 9,-1-8 21,-11-8-22,-19 1 7,-12 0 3,-23 0-19,-2 1 16,-27 4-19,-20 2 2,-10 11 26,-6 10-28,-3 14 0,5 14 0,1 0-7,9 22-7,12 7-44,22 6-28,15 4-2,2-2-1,38 4-51,9-11-17</inkml:trace>
  <inkml:trace contextRef="#ctx0" brushRef="#br0" timeOffset="88848.6004">6062 6515 565,'0'0'84,"0"0"-80,0 0-4,0 0-11,0 0 11,0 0 4,73 80 14,-50-34 3,-7 10-20,-3 4 7,-9-2-3,-2-8-1,-2-6-4,0-12 0,0-8 6,0-5 1,-4-9-5,-1 0-1,-3-8 20,-3-2-13,-5 0 36,-2-6-16,-3-20-19,-2-10 17,7-16-26,7-19 1,7-9-2,2-2-6,9 12 7,15 19-1,10 22 0,-3 14-6,-2 13 7,-2 2-15,-7 2 8,1 18-32,-6 1 18,-10 1 16,-5-2-16,0-1 20,-5 8-6,-20-1-6,-10 4-27,-1-1-56,3-7 5,4-13-53,10-9-64</inkml:trace>
  <inkml:trace contextRef="#ctx0" brushRef="#br0" timeOffset="89084.4521">6399 6261 235,'0'0'335,"0"0"-305,0 0-22,0 0-8,0 0 15,22 128 15,-15-82 1,5 2-27,-4-4 4,-1 0-4,-1-2 3,-4-5-14,-2 4-11,0-8-56,0-8-16,0-4-34,-15-17 4,-10-4-37</inkml:trace>
  <inkml:trace contextRef="#ctx0" brushRef="#br0" timeOffset="89328.3011">6312 6665 241,'0'0'92,"0"0"-42,0 0-17,0 0 10,132-106 1,-90 86-16,-5 6 8,0 0 10,-11 3-21,-8 6 10,-7 0-19,-6 5-11,1 0 0,3 7 4,0 16-7,3 3 5,-2 11 2,-1 1-12,1 0 3,-6-6-50,2-3-14,-3-7-32,1-15-14,-2-7-63,0-9 27</inkml:trace>
  <inkml:trace contextRef="#ctx0" brushRef="#br0" timeOffset="89467.2947">6620 6287 371,'0'0'95,"0"0"-95,0 0-10,0 0-24,0 0-4,0 0-44,113 29-22,-86-11-22</inkml:trace>
  <inkml:trace contextRef="#ctx0" brushRef="#br0" timeOffset="89995.5554">6837 6441 226,'0'0'144,"0"0"-97,0 0-32,0 0 34,0 0 21,0 0-38,50 59 5,-34-34-12,-2 1-22,-3-2 13,-5-4-15,-6-2 5,0-6 2,0-4-1,0-5-6,0-3 1,0 0 4,0 0 8,0 0-13,0-9 3,0-11-4,0-9-21,0-3-10,0 6 11,15-1 20,1 6-6,-1 11 12,-1 5-6,-5 5 2,-5 0-2,-2 0-7,4 4-1,0 11 8,-1-1 7,-3 3-7,-2-4 0,2 1 8,-2-3-2,0-5-6,2-6 0,-2 0 8,0 0 16,2 0 3,0 0-12,12-12-12,3-12 6,4-6 2,6-2-11,-3 6 1,0 10-9,3 5 8,-7 11 0,5 0-3,-5 0-8,0 13 3,-2 9-9,-3 2-34,-1 0 25,-5 0-38,-3 0-29,1-6-23,5-4-55,7-8 39</inkml:trace>
  <inkml:trace contextRef="#ctx0" brushRef="#br0" timeOffset="90552.2174">7678 6441 78,'0'0'120,"0"0"-5,0 0-37,43-113-17,-43 101 0,-18 6 42,-7 6-52,-8 0-29,-2 14-7,1 15-10,3 4 0,4-1-5,12 3 0,5-7-4,8-9 4,2 1 0,0-13-1,7-3-18,15-4-18,5 0-1,4-16 27,-2-6-6,-6-4-12,-10 4 26,-7 9 3,-6 6 3,0 5 35,0 2-18,0 0-19,5 0-1,-2 0-8,7 9 8,1 4 0,7-1 7,7-2-12,2-5 5,4-5 0,5 0-8,0-13 12,3-19-9,-6-6 5,-6-5-17,-4-8 15,-7-4-2,-5-7 4,-7 0-2,-4-1 6,0 2 3,-17 4 22,-12 13 4,2 14 36,6 18-7,6 12-34,1 10-21,1 31-7,2 18 0,2 6-5,9 1 7,0 0-2,27-5 0,15 0-29,12-3-14,10-8-26,8-11-74,-3-15-23,-5-12-129</inkml:trace>
  <inkml:trace contextRef="#ctx0" brushRef="#br0" timeOffset="90769.1788">8617 6312 636,'0'0'52,"0"0"-51,0 0 29,0 0-30,0 0-10,0 0 10,41 0 2,19-5 18,9-4-20,6 2-66,-2 0-120,-10-5-132</inkml:trace>
  <inkml:trace contextRef="#ctx0" brushRef="#br0" timeOffset="91272.0247">9188 6180 687,'0'0'28,"0"0"-28,0 0-19,0 0 19,0 0 3,0 0 2,66 122-5,-50-100 8,-7-4-2,-5-2 0,-4-7-3,0-4-1,0-3 14,0-2-6,0 0 51,0 0-21,-6-7-37,-1-14 10,1-5-13,4-7 3,2-2-6,0 0 3,0 12 0,0 7-2,5 6-11,11 8 12,7 2-1,2 0 0,8 8-5,5 9 6,7 6 1,1-1-4,3-2 11,0-4-7,-8-8 0,-10-1 0,-12-7-4,-9 0 13,-6-21 25,-2-13 28,-2-10-57,0-6 15,0-4-9,0-2-10,-8-1 7,-4 3-8,2 4-1,7 11-4,-1 10-39,1 12 6,3 16-28,0 1-33,0 3-125,7 16-17</inkml:trace>
  <inkml:trace contextRef="#ctx0" brushRef="#br0" timeOffset="91607.0844">9964 6050 655,'0'0'77,"0"0"-77,0 0 2,0 0-5,0 0 2,0 0 1,0 102 7,8-66-6,7-4 36,4-2-36,3-5 7,0-5 9,-3-8-13,2-9 7,-3-3 8,-2 0-9,-1 0 42,-4-28-48,-2-8 21,-2-7-11,-7-4-6,0 1-8,-4 6 0,-21 8 6,-6 8-14,-7 12 2,-4 12-44,-7 0-37,2 7-103,6 13-7,17-1-116</inkml:trace>
  <inkml:trace contextRef="#ctx0" brushRef="#br0" timeOffset="91738.02">10173 6196 715,'0'0'61,"0"0"-61,0 0-3,0 0-45,0 0-90,0 0-176</inkml:trace>
  <inkml:trace contextRef="#ctx0" brushRef="#br0" timeOffset="93319.27">389 1383 319,'0'0'55,"0"0"17,0 0-33,0 0-39,103-110-5,-5 82-2,25-2-5,12 0-47,-1 2-47,-21 2-135</inkml:trace>
  <inkml:trace contextRef="#ctx0" brushRef="#br0" timeOffset="93907.0083">271 3553 369,'0'0'5,"0"0"61,0 0-36,58-121-30,54 60-44,39-19 28,25-6-2,18-3-30,-7 7-27,-21 7-106</inkml:trace>
  <inkml:trace contextRef="#ctx0" brushRef="#br0" timeOffset="95385.1496">3577 2962 59,'0'0'46,"0"0"-19,0 0-15,0 0 16,0 0-8,0 0-2,0-11-5,-3 9-10,3 1 8,-4-1 23,0-3-28,0 3-2,-3 1 4,4-2-1,3-1 11,0 3 0,0-2-11,0 2 3,0-4-7,0 1 1,0-4-4,0 6 0,0 2 4,0 0 8,0 0-6,3 0-6,10 0-14,7 12 7,7 17-1,9 4-60,-2 2-22,3-9-77</inkml:trace>
  <inkml:trace contextRef="#ctx0" brushRef="#br0" timeOffset="96507.6796">3954 2956 6,'0'0'4,"0"0"0,0 0 1,0 0 8,0 0 21,0 0-13,-4-15 2,-2 13 2,6 2-17,0-1 10,-2 1-4,2 0-10,0 0-1,0 0-3,-2 0 0,0 0 0,-5 0-6,-1 0-16,-4 0 10,-3 0 7,3 0 5,8 0 0,2 0 6,2 0 5,0 0-11,0 0-20,2 0-2,12 0 15,-1 0-31,-2 0-29</inkml:trace>
  <inkml:trace contextRef="#ctx0" brushRef="#br0" timeOffset="97069.7583">4185 2815 39,'0'0'53,"0"0"19,0 0-48,0 0 14,0 0 34,0 0-63,4-10-9,4 10-25,-2 12 11,5 20 4,1 12 6,-8 16-19,-4 8-51,0 1-83</inkml:trace>
  <inkml:trace contextRef="#ctx0" brushRef="#br0" timeOffset="104207.7767">1877 7986 11,'0'0'57,"0"0"0,0 0-3,0 0-1,0 0 38,0 0-38,0 0 6,-26-41-7,22 36-17,2 4 23,2 1-35,0 0-8,0 0-15,0 6-10,0 20 10,0 16-6,0 9 6,4 4 4,5 9 1,-4 0-5,-3 9 0,-2-1-18,0 0-51,0-10-8,-11-14-50,-3-18-17,-3-17 6</inkml:trace>
  <inkml:trace contextRef="#ctx0" brushRef="#br0" timeOffset="104485.6364">1522 8090 132,'0'0'139,"0"0"-12,0 0-69,0 0-29,0 0-26,0 0 35,194-93 6,-93 93-28,12 0 9,-11 3-25,-16 26 3,-23 8-7,-25 19 14,-31 11-10,-9 16 9,-49 13-6,-25 1-6,-18-5-22,-8-17 6,2-22 14,10-21-2,28-14-10,21-18 17,32 0-51,9-37-27,48-26-217</inkml:trace>
  <inkml:trace contextRef="#ctx0" brushRef="#br0" timeOffset="105235.7659">2349 8376 499,'0'0'1,"0"0"-1,0 0-37,121 0 37,-66-11 28,-4-10-27,0-5 19,-8 4-5,-5 0-15,-17 5 15,-11 7-12,-10-2 3,0 3 13,-18-3-16,-9 3 5,-4 5 0,-5 4 0,7 0 10,-2 6-9,2 20-6,0 13-3,2 4 4,10 3-4,11 0 0,6-5 0,4-7-6,22-8 6,12-10-22,5-8-32,12-8-8,3 0-3,2-26-31,-4-8-46,-7-6 49,-11 0 27,-16 6 66,-10 5 84,-12 10 5,0 9 72,0 6-45,0 4 9,-6 0-68,-2 15-57,-1 21 7,4 19-6,4 11 3,1 11-1,0 5 2,0-1 3,0-2-9,0-9 1,0-12 0,0-14 3,-5-13 2,-2-15-5,5-11 4,0-5-1,-3 0 21,-3-18 0,1-24-17,-2-18-9,6-16 4,3-13 1,0-9-3,0 1-2,19 10-6,8 19 7,2 24 1,0 15-5,-1 19 5,-2 8 0,-3 2-3,-9 2-11,-5 19-10,-9 9-11,0 7 35,0 6 0,-25 3-9,-8 6-26,-7-4-19,-5-3-18,5-8-7,8-11-31,10-15-47</inkml:trace>
  <inkml:trace contextRef="#ctx0" brushRef="#br0" timeOffset="105469.6164">3082 8171 391,'0'0'64,"0"0"17,0 0-57,0 0-23,0 0-1,0 0-9,29 28 9,-18 25 59,-2 13-54,-4 8 13,-1 6-18,-2-4 0,5-6-7,-1-10 0,0-14-45,2-7-17,-1-13-30,-1-8-54,-2-10 7</inkml:trace>
  <inkml:trace contextRef="#ctx0" brushRef="#br0" timeOffset="105947.3601">3057 8590 226,'0'0'81,"0"0"-22,0 0-36,0 0-23,21-118 1,8 99-1,0-1 6,-2 9 11,2-1-16,-6-3 7,2 1 13,-2-6-8,-5 5 12,-7-2 1,-3 6 6,-8-6 33,2 4-27,-2-8-9,0 6 2,0 1-21,0 4 4,0 10 12,0 0-26,0 0-4,0 24-35,10 15 39,3 19 20,0 5-17,2-3 2,1-4-5,0-12 5,-1-10-8,1-8 3,-5-11 0,1-12-3,-3-3-25,-1 0 28,10-26 6,7-12-3,4-12 16,0-1-19,2 2 1,-2 13 3,-3 12-4,6 16 0,-6 8 0,1 8-22,0 26 18,-2 9-11,-5 8-7,-3 5-7,-3 4-76,-5-7-26,-5-9-166</inkml:trace>
  <inkml:trace contextRef="#ctx0" brushRef="#br0" timeOffset="106510.0743">4685 8627 554,'0'0'38,"0"0"-38,0 0-43,0 0 43,0 0 12,0 0 7,94-135 7,-64 79-19,-5-4 5,-7 4-12,-4-1 0,-12 5 7,-2 4-1,0 9-3,-9 16-2,-7 7 8,5 14 5,-3 2 0,4 0-6,-4 34-16,-4 12 9,7 14-1,4 8 0,7 2 6,0-1-6,23-9 0,5-4-5,6-8-3,-3-10-28,4-6-33,-1-14-21,-3-10-39,-2-8-26,0 0 61</inkml:trace>
  <inkml:trace contextRef="#ctx0" brushRef="#br0" timeOffset="106670.4241">5071 8604 38,'0'0'109,"0"0"4,0-119-9,0 90 0,0 13 24,0 8-44,0 8-22,0 0-62,0 8-27,0 20 12,0 3-1,9 6 10,-1 1-14,-3-4-41,-3-4-22,-2-2-16,0-12-49,0-13 5</inkml:trace>
  <inkml:trace contextRef="#ctx0" brushRef="#br0" timeOffset="106774.2867">5071 8165 238,'0'0'17,"0"0"-17,0 0-98</inkml:trace>
  <inkml:trace contextRef="#ctx0" brushRef="#br0" timeOffset="107305.3694">5235 8306 599,'0'0'32,"0"0"-32,0 0 0,0 0 7,0 0-7,0 0 10,98 89-2,-86-68-1,-6-4-7,-6 3 0,0-1 1,0-3 7,0 0-7,0-9 0,0-2 0,0-5 6,0 0-4,0 0 2,5-5-3,6-16 2,7-9-4,-2 0-7,3 10 3,-3 8 5,-5 9-9,2 3 8,3 0-18,-1 17 15,4 7-5,1 2 2,-8-3 0,0-4-28,-5-7 34,-6-6-6,3-2 6,-2-4 11,0 0-6,0 0 42,4-2-6,6-20-34,3-10 12,10-11-19,4 4-1,0 5-7,-2 12-8,-2 10 16,-10 6-6,-7 6-8,2 0 6,-8 15-29,2 16 16,-1 7 13,-3 8-26,1 0-22,2-4-27,1-12-26,8-18-57</inkml:trace>
  <inkml:trace contextRef="#ctx0" brushRef="#br0" timeOffset="107471.2806">5987 8358 287,'0'0'119,"0"0"-36,0 0-83,0 0-7,0 0 5,0 0-8,47 56 10,-37-24 0,-5 2-2,0-3-4,-5 1-55,0-1-40,0-7-43</inkml:trace>
  <inkml:trace contextRef="#ctx0" brushRef="#br0" timeOffset="107627.2403">5943 8131 294,'0'0'50,"-3"-146"0,3 101 22,20 21-19,7 15-53,8 9-7,7 0-40,-1 0-110,-11 7-127</inkml:trace>
  <inkml:trace contextRef="#ctx0" brushRef="#br0" timeOffset="107809.1262">6216 7925 351,'0'0'194,"0"0"-164,0 0-30,47 106-1,-27-47 0,0 4 1,-4 1 0,-7 8 7,-7 3-7,-2-7-21,0-1-32,0-21-74,-5-17-67</inkml:trace>
  <inkml:trace contextRef="#ctx0" brushRef="#br0" timeOffset="108580.2772">6201 8229 277,'0'0'152,"0"0"-133,0 0-19,120-28 0,-67 28 0,3 0 0,2 0-20,-2 0-25,-5 0-51,-11 2 19,-9 6 39,-10-4 26,-13-4 12,-8 0 3,0 0 128,0-1 14,0-10-101,-10 2 24,-4-2-26,-3 5-14,-1 2 25,4 4-32,-4 0-15,-2 0-6,0 24 2,-4 7-6,3 8 4,6 5 0,5 1-5,10 1 5,0-8 0,10-4-2,21-9-47,9-8 14,7-11-18,2-6-14,9 0-11,11-23-76,13-11 96,12-4 45,-7-7-46,-11-1 46,-29 6 13,-23 5 32,-22 16 83,-2 5 45,-11 1-38,-17 9-27,-11 4-52,-7 0-11,-4 10-29,2 18 4,7 9 3,10-1-9,11 3-1,13-2 0,3-5 0,4-6-3,0-6-12,14-11-29,7-9 2,10-3-21,8-33 63,3-12-4,-2-6-9,-11-4 13,-12 0 10,-7-5-1,-10-5 45,0-9-13,-7-7-15,-16-2 19,2 10-27,-1 17 24,5 27 16,7 20 0,3 12-25,7 0-33,0 35-26,0 17 24,2 22 2,16 10 1,11 7-1,2-3-39,5-1-10,-2-9-47,1 2-21,3-16-30,-1-15-173</inkml:trace>
  <inkml:trace contextRef="#ctx0" brushRef="#br0" timeOffset="108947.3421">8222 7853 721,'0'0'6,"0"0"4,0 0-2,0 0-3,0 0 33,0 0 11,-30-92-13,-4 113-23,-10 21-9,-8 15-4,3 7 0,9-6 3,15-6-5,14-12 2,11-8 0,0-6-8,25-8 0,13 0-7,6-4 11,4-2-1,-2-1 2,-15-4 3,-11 2 0,-14-2-9,-6-3 8,0 4 0,-4 8-8,-27 10 18,-13 11-18,-17 4-11,-5-2-71,0-3 4,9-12-70,14-18-142</inkml:trace>
  <inkml:trace contextRef="#ctx0" brushRef="#br0" timeOffset="109299.1768">8419 8247 499,'0'0'0,"0"0"0,0 0-10,0 0 19,0 0-9,0 0 4,74-9 15,-53-12 0,-2-1-18,-8-3-1,-3 2 17,-7 3-17,-1 4 67,0 6-4,-9-1-55,-14 10 26,-2 1-3,-2 0-21,2 0-10,-4 15-2,4 10 2,4 5 0,5 0 4,8 4-5,8 0 1,0-2 0,5 4-8,21-3-3,15-9-27,7-4-29,10-18-63,9-2-25,9 0-151</inkml:trace>
  <inkml:trace contextRef="#ctx0" brushRef="#br0" timeOffset="109869.9393">9075 8131 128,'0'0'403,"0"0"-267,-126-21-93,86 21-6,6 0-35,6 12 27,10 2-23,7 6-5,6 1 3,3 1 0,2 2-4,0-4 0,2 0-12,14-1-4,2-8-35,2-4 12,-5-4 12,-4-3 0,3 0 27,-6 0 0,7-2 2,-5-3 3,-1 0-5,1 0 0,-4 2 0,3 3 1,1 0-1,4 0 0,3 3 1,6 7-3,0-5 2,4-5 0,4 0-3,6-8 3,3-15-9,1-9 9,-3-3-19,-14 2 19,-7-1 2,-7 1 13,-10 1 21,0 6-27,-2 4 10,-20 7-15,-1 10 6,-2 5 24,-3 0-31,8 3 4,2 11-9,6 5 2,12-1 0,0 3-4,14 2-8,21-2 12,12-2-14,7-4 14,-1-1 10,-6-1-9,-7-1-1,-3 8 0,-14 5 2,-2 9-8,-15 6-16,-6 11-49,-11 2 1,-24-3-69,-6-14-177</inkml:trace>
  <inkml:trace contextRef="#ctx0" brushRef="#br0" timeOffset="110124.7824">9952 7931 38,'0'0'597,"0"0"-546,0 0-43,-156 19-2,108 10 24,3 5 24,9 4 2,16 0-49,15 0-6,5 3-2,9-10-7,25-2-10,8-12-22,10-15-42,6-2 21,4-16-24,1-20-36,-5-6-60,-9-4-2</inkml:trace>
  <inkml:trace contextRef="#ctx0" brushRef="#br0" timeOffset="110418.6648">10155 7899 132,'0'0'132,"0"-117"-17,0 55-7,-11 4-30,2 14 26,2 16 5,5 17-24,0 11-7,2 0-76,0 29-2,0 23-1,0 14 1,0 10 12,4 3-10,-2-2 4,1-8-9,-3-11 3,0-19 0,0-18-5,0-10 5,0-10 0,2-1-1,5 0-7,8-12 8,16-22-2,17-8 4,0 2-9,2 10 6,-15 16 1,-8 14-1,-7 0-33,0 32-6,-2 15-64,-7-7-106,-3-1-246</inkml:trace>
  <inkml:trace contextRef="#ctx0" brushRef="#br0" timeOffset="113816.9195">7199 9051 11,'0'0'69,"0"0"4,0 0-31,0 0 20,0 0 15,0 0-45,0 0 17,-24-63-14,22 56-25,2 2 19,-2-2-11,-1 3-5,1 0 41,-1 4-26,-2-2-14,5 2-2,0 0-5,0 0-14,-1 5 3,-4 23 4,1 14 0,-2 9 0,3 6 0,3-1 10,0-2 1,0-1-14,0-10 3,-5-9 0,3-7 0,2-10 0,0-7 0,0-7 0,0-3 6,0 0-6,0 0 9,0-3-8,0-15 13,0-3-14,-6-8 0,-5 1-2,-3-2 7,-3-2-5,-4 3 0,1 6 3,0 9-11,4 8 8,1 6-4,-7 0 0,1 6-33,0 14 37,0 6 0,10-2 4,6 1-8,3 2 4,2-1 0,0-1-2,0-4 7,10-2-5,5-4 0,5-5-7,4-5 4,6-3-41,3-2-10,1 0-39,-3-7-130</inkml:trace>
  <inkml:trace contextRef="#ctx0" brushRef="#br0" timeOffset="114445.7693">6958 9206 10,'0'0'83,"0"0"-20,0 0 7,0 0 15,0 0 32,0 0-49,-30-62-23,30 62 1,0 0-46,0 25-15,0 20 15,0 11 24,6 6 11,-4 3-7,5-2-21,-5 2-2,0-7-5,-2-5-11,0-12-25,0-13-33,0-10-21,0-18-23,0 0-22,0-24 43</inkml:trace>
  <inkml:trace contextRef="#ctx0" brushRef="#br0" timeOffset="114699.7417">6809 9208 217,'0'0'168,"0"0"-73,0 0-61,0 0-16,0 0 4,149-54 12,-64 54 1,9 0-34,-4 2 24,-11 18-24,-19 4 2,-16 4 0,-19 5 4,-20 6-7,-5 9 3,-41 10 0,-27 8-6,-19-1-42,-9-7-34,3-10 16,12-14-8,21-12-5,23-18-55,25-4-33</inkml:trace>
  <inkml:trace contextRef="#ctx0" brushRef="#br0" timeOffset="115037.6096">7667 9073 467,'0'0'102,"0"0"-91,0 0-11,0 0 16,0 116-1,0-73 10,0 6-20,0 4-5,5 1 2,-1-2 11,-4-6-13,0-12 0,0-7 1,0-15 0,0-7 3,0-5 6,-11 0 58,-5-15-55,-3-21 1,-1-12-14,13-13 2,4-9-6,3-6 7,5 0-3,20 9 0,10 12-26,5 17-4,5 13-32,-1 11-16,-6 12-36,-13 2-168</inkml:trace>
  <inkml:trace contextRef="#ctx0" brushRef="#br0" timeOffset="115473.9187">7616 9356 492,'0'0'57,"0"0"-57,0 0-15,0 0 3,118-56 12,-52 24-1,7-4-32,0-5-66,-1 2-11,-6 1-50,-12 4 41,-18 7 119,-19 8 37,-13 4 90,-4 6-48,0-2 33,0 4-21,-10 3-45,-3 4 29,-1 0-26,-2 0-27,0 7-19,4 17 6,0 8-14,5 0 5,7 4 0,0 1 1,0-4 2,16-7-3,13-1 0,3-4 4,3-1-4,9-5 0,-2-1 5,3-5 15,-10 0-14,-12-3-5,-7 4-1,-13 2 8,-3 10-8,-17 9 0,-29 6 0,-19 3-24,-6-6-76,2-11-29,13-19-43</inkml:trace>
  <inkml:trace contextRef="#ctx0" brushRef="#br0" timeOffset="115696.7864">8448 8756 686,'0'0'2,"0"0"-2,189-25 23,-100 27-20,-2 30 20,-4 22-7,-18 20-11,-23 23 13,-30 23-15,-14 17 11,-60 13-14,-34 4-112,-18-11-50,-6-14-84</inkml:trace>
  <inkml:trace contextRef="#ctx0" brushRef="#br0" timeOffset="116076.5582">6435 9071 440,'0'0'7,"-56"178"-5,32-53 4,3 4 14,12-10-9,9-15 3,9-9-5,41-12 0,23-19-8,27-21-1,26-28-36,20-17-92</inkml:trace>
  <inkml:trace contextRef="#ctx0" brushRef="#br0" timeOffset="117017.7724">12623 9339 242,'0'0'122,"0"0"-118,0 0-1,0 0 60,0 0-6,0 0 31,17-55-71,-43 47-5,-3 2 22,-13 4-18,-5 2-15,-5 0 18,-1 16-12,-3 14 2,3 9-9,1 0 5,6 5-9,17-6 4,8-6 0,17-9 0,4-3-2,2-5 2,27-6 0,16-7-4,6-2 4,9 0 0,-2-23 0,-2-6 0,-9-5 0,-19-11 0,-7 1 1,-17-8 4,-4-3-5,0 4 0,-13-5 5,-7 3-8,0 7 6,4 15-3,8 14 9,8 14-3,0 3-12,0 12 0,0 27 2,0 19-5,0 11 13,0 3-4,4-2 0,5-1 8,2-5-10,2-2 2,2-8-35,6-10-75,1-11-23,7-16-41,5-15-62</inkml:trace>
  <inkml:trace contextRef="#ctx0" brushRef="#br0" timeOffset="117216.6507">13019 9390 372,'0'0'61,"0"0"30,0 0-47,54-104-38,-48 100-6,0 4 3,-6 0-3,0 30-2,0 14-1,0 6 6,-8 2-10,-7-4-2,3-11-50,6-7 7,-3-14-96,3-16-32</inkml:trace>
  <inkml:trace contextRef="#ctx0" brushRef="#br0" timeOffset="117354.565">13125 8964 286,'0'0'78,"0"0"-78,0 0-96,0 0 15,0 0-11</inkml:trace>
  <inkml:trace contextRef="#ctx0" brushRef="#br0" timeOffset="117699.4959">13544 9235 32,'0'0'308,"0"0"-226,0 0-68,0 0-3,0 0 8,0 0 4,-137-3 0,108 20 9,7 0-28,8 3 4,8-1-8,6-2 0,0 0-7,15-3 6,14 0 1,5-3 0,-1 1 5,-4-2-7,-4 1 2,-5 3 0,-11 0 1,-6 5-1,-3 4 0,0 2 3,-22 1 3,-16 6-5,-5-1-1,-5-2-8,2-2-17,9-7-45,12-14-43,13-6-111</inkml:trace>
  <inkml:trace contextRef="#ctx0" brushRef="#br0" timeOffset="118263.7127">13945 8978 610,'0'0'72,"0"0"-72,0 0-17,0 0 17,38 166 6,-28-82 23,-4 10 21,-4 2-29,-2 6-7,0-7 2,0-16-9,0-13-6,0-25-1,0-12 0,0-13-3,2-11 5,0-2-2,2-3 3,2-8 7,7-24-3,-3-10-7,-5-11 0,-5-5-8,0-4 1,-15-5-10,-12 4 7,-2 3-43,-2 11 41,5 17 3,5 14 9,7 10-4,5 8 4,0 0-13,3 17 11,4 10-13,2-1 11,2-1 4,25-8 0,10-6-3,5-11 3,8 0 0,1-16-1,-2-8-2,-2-3 3,-12 3 3,-6 4-2,-10 6 29,-11 7 0,-3 7-27,-5 0-3,1 0-3,4 14 1,-3 13-4,6 9 12,-8 3-5,2-4-1,-2 0-14,0-6-45,0-12-64,-2-15-47,-8-2-176</inkml:trace>
  <inkml:trace contextRef="#ctx0" brushRef="#br0" timeOffset="118377.6397">14210 9075 298,'0'0'0,"0"0"-99,0 0 22,129-10-45</inkml:trace>
  <inkml:trace contextRef="#ctx0" brushRef="#br0" timeOffset="118555.5286">14562 9144 26,'0'0'123,"0"0"23,0 0-41,0 0-25,69 103 5,-40-74-36,9 0 2,7-2-43,8 4 5,5-6-9,0 0 2,-9 1-8,-11-8 2,-12-4-102,-14-14-38,-7 0-37,-5-13 53</inkml:trace>
  <inkml:trace contextRef="#ctx0" brushRef="#br0" timeOffset="118699.4434">14901 9203 44,'0'0'76,"0"0"67,0 0-83,0 0-60,0 0 0,0 0 1,-94 119 3,67-59 20,8-2-23,3-1 1,7-10-2,3-6-72,1-21-150</inkml:trace>
  <inkml:trace contextRef="#ctx0" brushRef="#br0" timeOffset="119386.6316">15095 9235 628,'0'0'4,"0"0"-4,167-67 0,-105 47 4,-8 3-4,-12 0 0,-8 0-5,-12 10 16,-10 2-11,-10 2 4,-2 1-2,0 0 23,-21 2-25,-10 0 0,-13 5 7,-7 26 0,-2 3 7,6 7-14,10 2 1,15-1 18,15 0-19,7-5 0,0-2 0,27-5 4,14-8-12,9-7 8,15-13-33,6-2-22,8-18-32,7-12 47,-1-9-19,-4-3 6,-11-4 44,-15-1-19,-18-2 28,-21 7 62,-16 4-60,0 12 53,-36 11 2,-6 14-18,-12 1-6,-4 18-33,-2 22 12,-3 4 6,7 4 4,16-1-6,16-10 2,22-3-10,2-3-8,14-13 0,23-9 2,10-9-4,6 0 2,6-23-1,-4-16 1,1-8-44,-2-10 2,-6-10 9,-5-5 7,-11-11 24,-17-13 0,-11-9 2,-4-6 7,-9 5-5,-11 19 32,-2 22 24,6 31 35,3 34 6,2 38-77,4 52-4,5 36-18,2 24 4,13 12 3,34 5-7,7 16 0,4-4-49,-5-7-267</inkml:trace>
  <inkml:trace contextRef="#ctx0" brushRef="#br0" timeOffset="148327.0673">875 8552 319,'0'0'55,"0"0"-46,0 0-11,0 0 4,0 0 5,0 0 35,0 0-18,0 0 8,69 20 16,-64-18-42,-1 0 29,1-2-29,1 2-1,6-2 2,3 0-3,8 0 0,12-14-4,11-24 6,18-16-12,11-11-34,10-9-32,6 1-23,3 0-154</inkml:trace>
  <inkml:trace contextRef="#ctx0" brushRef="#br0" timeOffset="153388.5051">9952 8707 155,'0'0'229,"0"0"-147,0 0-22,0 0-30,0 0 7,0 0 26,0 0-39,-38-17-2,67 3-22,15-1 0,19-1 1,13-2 0,13 4-2,11 4-6,1 1-100,-5-1-80</inkml:trace>
  <inkml:trace contextRef="#ctx0" brushRef="#br0" timeOffset="160438.7767">12380 10014 110,'0'0'14,"0"0"62,0 0-45,0 0 12,0 0 10,0 0-11,0 0 2,-81-36-30,81 36 14,0 0 6,0 0-25,0 0 32,0 0-14,0 0-10,0 0 18,0 0-32,0 0 6,0 0-9,0 0-3,12 0 3,35 0 1,33 2 14,38 3 36,33 2-37,28-2 4,14 0-12,2-1 4,-8-4-10,-14 0 0,-18 0-2,-20 0-7,-16 2 9,-10 1 0,-5 4-9,6-1-7,-9 2 13,-6 0-12,-17 0-29,-22-4 38,-18-4-15,-14 0-2,-8 0 18,-10 0-18,0 0 11,-6 0 2,0 0-12,0-2-7,0-2-28,-28 1-45,-14-2-4,-17-1-47</inkml:trace>
  <inkml:trace contextRef="#ctx0" brushRef="#br0" timeOffset="160828.5369">13053 9962 201,'0'0'28,"0"0"-28,0 0-17,0 0 17,0 0 52,147 0 22,-67 0 12,18 0-34,21 0-9,18 0 5,22 0-9,8 0-10,11 0-5,10 0-19,-10 0 0,-6 0-5,-16 0 1,-23-2-1,-15-7 0,-17 2 2,-19 2 7,-18 5 0,-22 0 1,-20 0-9,-15 0 8,-7 0-9,0 0 6,0-3-1,0 3-5,0 0-6,-12-4-30,-17 4-55,-17-5-65,-19-6-45</inkml:trace>
  <inkml:trace contextRef="#ctx0" brushRef="#br0" timeOffset="161851.356">13198 9115 75,'0'0'54,"0"0"-40,0 0-9,0 0-3,0 0 1,0 0-3,-42-5 17,37 3-17,3 0 11,0 0 1,-1-1 26,0 1-3,0 0-18,-6 1-1,0 1-16,0 0 6,-2 0-9,0 0 3,-3-2 0,1 2-1,-1 0 5,1-2-1,3 2 2,0-2 1,6 2 8,1 0-11,3 0-3,-2 0 0,-3 0 0,2 9 0,-4 10 0,6-1 4,1 0-2,0-3-2,0 0 1,0-5-2,0-4 1,1-3 0,12 0 0,8-3 1,2 0 0,6-15 10,-2-7-11,-6-3 24,-8-1-18,-11 2 5,-2 3 40,0 9-44,-15 7 6,-9 5-13,0 0-6,0 24-29,6 4-57,12-5-74</inkml:trace>
  <inkml:trace contextRef="#ctx0" brushRef="#br0" timeOffset="163510.1717">13125 9235 5,'0'0'104,"0"0"-100,0 0 0,0 0-1,0 0 0,0 0 17,-29-20-1,24 15 0,5 1-2,-2-2-2,-6 2-2,6-1 29,2 5-24,-4-2-5,4 2-12,0 0 3,0 0 16,0 0-16,-2 0 1,2 0-5,0 0 5,0 0-7,0 0 2,0 0 0,0 0-2,0 0 5,0-3-3,0 3 6,0 0-2,0 0 13,0 0-6,0-4 16,0 2 27,0-2-21,0 0-13,0-4-8,0 1-4,0 2 7,0 3-15,0 2-9,0 0-57,6 0-215</inkml:trace>
  <inkml:trace contextRef="#ctx0" brushRef="#br0" timeOffset="176388.4289">16874 10024 116,'0'0'306,"0"0"-246,0 0-26,0 0-25,0 0-3,0 0 3,0 0-9,0 0 0,7-32-8,6 44-13,3 6-81,-1-2-140</inkml:trace>
  <inkml:trace contextRef="#ctx0" brushRef="#br0" timeOffset="183953.4163">910 12180 16,'0'0'45,"0"0"11,0 0-26,0 0 4,0 0-8,0 0 5,0 0 12,6 38-3,-6-38-1,2 0 14,0 0-14,0 0-10,-2 0-19,2 0-2,3 0 12,-3 0-17,1 0 2,2 0-5,3-9 4,3 8-8,2-9 4,5-1 0,7-3 1,4-4 2,8-1 2,3-3-2,9-7 2,5 1-8,6 0 3,3 4-32,-5 7-127</inkml:trace>
  <inkml:trace contextRef="#ctx0" brushRef="#br0" timeOffset="184874.8493">2310 11610 139,'0'0'86,"0"0"-18,0 0-9,0 0-4,0 0 14,0 0-23,0 0 29,-13-52-28,13 52-27,0 0 3,0 0-20,0 0-1,-2 11-2,-2 26-3,-3 17 3,0 12 1,-1 6 2,5 11 15,1 12-13,0-2 4,2 6-2,0-7 2,0-8-8,0-12-1,11-13 0,5-16-2,1-11 3,-1-13-1,-5-9 0,1-6-18,-8-4-41,-3 0-33,2-4-18,-3-20-186</inkml:trace>
  <inkml:trace contextRef="#ctx0" brushRef="#br0" timeOffset="185196.8497">2627 11846 391,'0'0'51,"0"0"-10,0 0-10,0 0 37,0-121-1,0 96-30,0 9 11,0 5-11,0 10-11,0 1-7,0 0-17,0 4-4,2 30-19,9 21 21,3 13 2,-1 6 1,-1 4 0,-1 1 3,-1-2 4,1 0-10,-3-7 0,-8-10-28,0-4-46,0-7-58,-8-17-47,-5-14-77</inkml:trace>
  <inkml:trace contextRef="#ctx0" brushRef="#br0" timeOffset="185408.7205">2646 12054 24,'0'0'280,"0"0"-206,0 0-10,0 0-4,0 0-10,0 0-7,-32-65-43,66 59 5,12-1-8,11 0 3,2 5 0,-3 2-2,-12 0-13,-11 0-62,-12 16-79,-17 6-84</inkml:trace>
  <inkml:trace contextRef="#ctx0" brushRef="#br0" timeOffset="186358.3674">2859 12316 285,'0'0'35,"0"0"-34,0 0 67,0 0-1,0 0 23,113-52-56,-78 28 6,-2-2-4,-2-6-25,-4 0 0,-5-1-2,-4 1-7,-7 1 12,-5 2-8,-6 7 8,0 4 12,-3 9-13,-16 2-13,-3 7 6,-5 0-3,-5 16-6,2 22-4,0 7 7,10 4-6,7 0 6,13-6 0,0-5 0,13-13-3,19-4 1,11-14 2,10-7 0,4 0 7,7-20-3,-4-8 2,-10-3-5,-4-3 12,-15 1-10,-16-6-3,-11 4 0,-4 1 22,0 3-20,-13 7 7,-5 6 9,5 9-13,2 0 2,4 7-7,7 2 0,0 0-9,0 0 0,7 0 5,14 0-3,5 14 5,-2 7 0,1 4 2,-12 10 0,-4 6-4,-9 6 4,0 1 0,0-4 0,0-2-1,0-4-4,0-7-24,18-7-25,15-13-33,14-7-19,8-4 41,5-4-23,1-19-51,-8-3 82,-3-6 31,-12-7 26,-7-1 17,-7-1 49,-9-1 44,-9 3-4,-6 2-26,0 11 4,-6 7-19,-11 10-2,-7 9-24,-3 0-39,-7 18 1,-4 17-6,1 7 9,3 3-4,10 0 0,9-1 0,10-8-7,5-6 4,0-8 3,10-8-4,15-9 0,8-5 4,4-3 7,5-23-4,-2-10 6,-9-4-9,-4 2 1,-9 4 8,-7 7-3,-5 13-4,-6 9 27,0 5-22,0 0-7,0 3-1,0 26-6,0 7 3,0 6 4,0 1 0,0 0 0,5-5-54,11-3-4,-3-12-60,3-8-22,0-12-55</inkml:trace>
  <inkml:trace contextRef="#ctx0" brushRef="#br0" timeOffset="186697.272">4195 12061 338,'0'0'107,"0"0"-53,0 0 39,0 0-1,0 0-36,0 0-56,11-38-8,1 79 8,7 3 13,1-5-8,5 0-5,-1-7 0,-4-3 0,0-10 3,-5-5 0,-6-6-3,1-8 1,0 0 7,7-4 8,2-24 21,3-10-30,-2-3 5,-4 2-12,-4 5 7,-12 5-7,0 11-1,0 8-3,0 4-11,0 6-25,0 0-8,0 6-73,-10 15 21,2 0 18,-3-5-88,1-2 32</inkml:trace>
  <inkml:trace contextRef="#ctx0" brushRef="#br0" timeOffset="187095.4918">4290 11534 264,'0'0'216,"0"0"-136,0 0-12,0 0 3,0 0-52,0 0-11,0 81-1,-3 11 23,0 8-2,3 4-9,0 4-10,-2-1 5,2-11-14,-3-6 3,3-17 4,0-17-7,0-14-8,0-17-33,7-12-50,8-13-26,8-5-46,2-31-119</inkml:trace>
  <inkml:trace contextRef="#ctx0" brushRef="#br0" timeOffset="187386.3642">4172 12047 292,'0'0'39,"0"0"-39,0 0 7,0 0-2,0 0 61,0 0-3,167 19-35,-99-37 0,-10 5-18,-15 5-1,-11 6 19,-12 2-3,-12 0 2,-1 0-19,-4 12 3,1 15 20,-4 5-7,0 1-1,0 10-17,0-6-6,0 6 8,0-5-8,0-3-11,0-6-53,2-7-58,-2-8-38,0-9-142</inkml:trace>
  <inkml:trace contextRef="#ctx0" brushRef="#br0" timeOffset="187541.2718">4600 11957 309,'0'0'54,"0"0"-27,0 0-26,0 0-1,0 0-20,0 0-12,40-20-6,-20 40-68,-5-1-8</inkml:trace>
  <inkml:trace contextRef="#ctx0" brushRef="#br0" timeOffset="188054.9558">4600 11957 85,'100'58'147,"-100"-58"-32,0 2-64,4 8-23,10 6-1,5 9 20,0 3-1,8 7 0,-2 6 12,-3-4-23,-5 1-12,-5-6-8,-5-9-9,-4-5-4,0-6-2,-1-4 3,-2-6 3,0-2-5,0 0 10,7-2 24,2-22-29,4-10-4,8-4-2,0-2-26,8-1 3,0 7-15,2 9 3,-2 13-3,1 7-3,-6 5 19,-1 0-8,-3 13 2,2 1 21,-3-5-6,-1-1 5,-2-3 7,-1-5-8,2 0 9,-2-3 3,3-16 0,-7-8 9,-4-1 16,-2 4 19,-5 4 16,0 10-2,0 6 7,-12 4-17,-12 2-51,-7 30 0,2 11 0,8 5 0,11 2 17,10-10-16,0-6 6,15-8-7,28-12 7,12-11-4,9-3 2,10-5-1,-7-17-4,-3-2-8,-12-2-38,-16 1-85,-23 4-188</inkml:trace>
  <inkml:trace contextRef="#ctx0" brushRef="#br0" timeOffset="191282.1359">6629 11700 323,'0'0'13,"0"0"26,0 0-37,0 0-2,0 0-3,4 102 3,3-49 17,1 5-10,0-2 11,-6 0-17,-2-1 3,0-7-3,0-8-1,-7-8-2,0-10-36,3-9-59,-1-13-29,5 0-23</inkml:trace>
  <inkml:trace contextRef="#ctx0" brushRef="#br0" timeOffset="191564.9613">6555 11887 110,'0'0'75,"0"0"10,0 0-8,0 0 2,0 0-51,0 0 9,-32-104-37,75 100 1,20 1 10,12 3 2,6 0 9,1 13-9,-6 15-10,-14 15 2,-17 6-5,-23 13 0,-22 14 3,-20 6 0,-40 5 5,-20-7-8,-15-8-17,3-11 8,3-11-18,24-14 12,17-14 12,25-11-29,21-11-4,2 0-67,33-23-69</inkml:trace>
  <inkml:trace contextRef="#ctx0" brushRef="#br0" timeOffset="191916.9757">7221 12200 139,'0'0'226,"0"0"-223,0 0-6,0 0 0,0 0 3,0 0 12,125 26 6,-80-38-1,-3-11-7,-3 0-2,-13-7-11,-8 6 3,-16-1 0,-2 5 11,0 6-7,-23 5 2,0 9 11,-12 0-14,2 2 17,0 28-10,4 0-9,5 0 8,14 0-5,10-4-4,0-4 0,19 0 6,18-6-10,9-6 4,8-8-23,6-2-4,3 0-55,-5 0-36,-9-14-55</inkml:trace>
  <inkml:trace contextRef="#ctx0" brushRef="#br0" timeOffset="192615.2025">7811 12163 218,'0'0'74,"0"0"-72,0 0-1,0 0 12,0 0 5,0 0 20,135-27-31,-94 8 7,-2-2-12,-10-2 1,-9 1 1,-13 2 0,-7 2-2,0 6 18,-27 2-17,-8 8 27,-10 2 2,-7 2-21,4 22 9,-2 9-12,13 6 6,12 2 3,16-1-14,9-2-3,7-4 0,31-7 3,9-8-8,7-9-2,4-10-35,0 0 23,-6-12-34,-4-14 19,-9-4 2,-12-9 0,-6 4 29,-8-2 3,-11 5 8,-2 11 40,0 5 5,0 9-1,0 7 2,0 5-54,0 31-3,0 18 3,0 4 1,0 2 14,0-4-14,4 0 2,0 0-2,-4 1 5,0-10-5,0-11-1,0-11 3,-6-16 3,-3-6-4,-1-3 9,-4 0 10,-1-12-17,3-16 7,3-13-11,9-9 0,0-9 3,0-11-3,23-9-1,6 1-2,1 1-13,4 15 15,-3 20 1,1 20-3,-3 19-5,-5 3 0,-2 15 3,-10 13 4,-6 7-11,-6 0 10,0 2-10,-16-5-7,-8-1-5,-7-2-22,0-5 1,2-6-42,2-5-31,11-7-3</inkml:trace>
  <inkml:trace contextRef="#ctx0" brushRef="#br0" timeOffset="193349.3928">8510 12112 173,'0'0'78,"0"0"-11,0 0-53,0 0 23,0 0-16,0 0 16,73-102 14,-73 93-24,0 4 9,0 2 2,0 3-38,-6 0 6,-19 6-6,-4 18 0,-1 10-3,10 2 3,6 2 0,8-3-1,6-7 1,0-4-1,10-10 1,17-6-17,4-8 7,5 0-14,1-10 4,0-16 7,-4-5-11,-4-1 21,-7-1 3,-8 0 0,-6 5 5,-6 6 4,4 10 19,-4 7 14,-2 5-30,2 0-12,-2 0-3,4 2-7,5 13 10,-3 6 0,4-1 0,1-1-4,-3-3 7,2-2-3,-2-3 0,1-6 0,-4 2-4,-1-5-3,1-2-19,-1 0 25,5 0-6,9-11 7,2-1 0,2-5-4,-1 2 0,-6 5 4,-3 4 0,-6 5-5,0 1 4,3 0 1,-5 0-4,6 0-1,-10 1 2,2 3 1,0 1 2,3-1 1,-3-4 0,-2 0-1,2 0 1,-2 0 3,0 0 4,2 0-2,0 0-4,0 0 2,-2 0-4,0 0 0,0 0 0,0 0-27,2 1 14,2 16 7,-2 2 3,0 2-1,-2-1-9,0 2-49,-2-6-16,-19-5-34</inkml:trace>
  <inkml:trace contextRef="#ctx0" brushRef="#br0" timeOffset="193964.3623">8809 12022 280,'0'0'66,"0"0"1,0 0-11,0 0-12,0 0-39,0 0-5,-7 25 9,14-1 2,4 2 9,-2 0-20,-4-2 0,-1-8 5,-4-2 4,0-7-9,0-2 3,0-3-2,0-2 17,0 0-16,0 0 3,0 0 11,0 0-12,9-11 2,15-14-6,5-4 3,3 3-6,-3 6 3,-10 9 0,-3 10-2,-3 1-7,1 0 7,-5 14 1,-1 8-4,-6 0-1,-2 2-6,0-2-46,0-3-1,0-4-58,0-7-54,10-8 41</inkml:trace>
  <inkml:trace contextRef="#ctx0" brushRef="#br0" timeOffset="194139.2538">9156 12108 107,'0'0'115,"0"0"-54,0 0 1,106-103 10,-89 95-33,-5 8-12,-6 0-8,-1 22-18,-5 18 16,0 9-1,0 3-14,-7-4 4,-9-4-6,1-3-29,3-8-18,3-13-93,5-15-28</inkml:trace>
  <inkml:trace contextRef="#ctx0" brushRef="#br0" timeOffset="194273.1711">9243 11879 243,'0'0'57,"0"0"-4,0 0-53,0 0-1,0 0-33,0 0-40,83 44-66</inkml:trace>
  <inkml:trace contextRef="#ctx0" brushRef="#br0" timeOffset="194766.9209">9531 12023 384,'0'0'79,"0"0"-6,0 0-47,0 0-8,0 0 22,0 0-11,29-22-1,-18 22-27,2 0 5,8 0-8,-1 0 4,0 0-2,0 0 0,-7 4 12,1-1-15,-3-1 3,-1-1 0,5-1 0,5 0 4,-1 0-4,3 0 3,-3-1 6,0-6-9,-5 1 0,-7 2 2,-1 4-5,-2 0 3,3 18-6,7 37 3,1 22 1,0 22 2,-3 23 0,-5 8 7,-7 3-3,0 3-4,-29-13 1,-7-13-3,-2-22 6,0-27-4,5-34 0,2-27 4,4 0 76,2-44-25,7-20-39,16-18-4,2-14-8,25-9-4,33-5 0,20-2 1,22 10-11,10 5 8,10 13-24,1 12-31,-6 9-60,-2 9-72,-13 2-280</inkml:trace>
  <inkml:trace contextRef="#ctx0" brushRef="#br0" timeOffset="195186.9019">11301 11511 512,'0'0'91,"0"0"-25,0 0-32,0 0-7,0 0-11,0 0-15,-80 7 8,22 53-8,2 4 6,3 1-7,12-5 5,14-4-5,16-4 0,11-6 0,0-2-6,19-4 6,18-2 0,5-3 4,9-5 4,-4-7-7,-4-3-1,-10-5 0,-12-8 0,-15-3 0,-6 3 0,0 0 10,-35 6-5,-21 1-8,-13-2 3,-7-2-56,11 0 2,14-8-47,22-2 5,22 0-76</inkml:trace>
  <inkml:trace contextRef="#ctx0" brushRef="#br0" timeOffset="196034.3171">11485 12105 300,'0'0'60,"0"0"-17,124-41-9,-78 18-1,-3 4-7,-8-4-15,-10 0 23,-10 2-8,-5 3 4,-10 2 18,0 4-24,-8 1 13,-17 11-13,-12 0-18,-5 0 0,-5 27-6,1 3 5,3 6 11,9 4-15,15 0 2,11-3-3,8-2 2,10-6-2,23-5 0,14-11-1,18-10-9,10-3-14,8-4-28,4-18-13,-9-10-47,-4-5 44,-10-5 13,-15-4 22,-13 5 33,-21 4 7,-15 9 61,0 6 20,-15 10-12,-19 12-18,-8 0-11,-7 12-24,2 20 10,7 8-17,11 2-6,12 2-9,14-3 4,3-8-5,0-6 0,3-10 3,12-7-6,5-8 3,4-2 0,10-5 11,-1-19-11,3-5 0,0-2-6,-7-1-17,-7 7 22,-8 11-5,-10 7 6,-2 7 1,-2 0-1,0 0-7,2 0 3,-2 12-6,4 1 6,1 1 4,4-2 0,3-2-1,5-4 1,3-3 0,0-3 2,-2 0 6,2-7-11,-9-12 4,-2-4-1,-7-3 9,-2 2-4,0 4-4,0 2 1,-2 6 2,0 8 21,2 0-15,0 4-9,0 0-2,2 4-19,20 16 20,10 0-3,0 4 9,5 0-8,-8 0 2,-2 5 0,-12-1-3,-9 0 8,-6-1-5,0 1 0,-6 2-9,-22-4-11,2-3-48,9-7-53,15-9-15,2-7-97</inkml:trace>
  <inkml:trace contextRef="#ctx0" brushRef="#br0" timeOffset="196558.2663">12884 11983 301,'0'0'152,"0"0"-56,0 0-4,0 0-15,0 0-31,0 0 7,-50-100-23,21 112-29,-4 20-1,-3 12 4,12 2-9,7-2 5,14-1 0,3-9-5,11-9 5,22-11-2,15-14 1,8 0-18,12-31 13,10-18-20,0-9-35,-7-12 22,-8-4 16,-14-7 23,-14-7 5,-12-5 4,-10 0-1,-11 11 12,-2 20 7,0 27 23,0 17 10,0 18-25,-6 12-35,4 33-9,2 20 9,0 13 3,0 3 2,21 0 1,2-10-6,3-8 2,-1-13-5,0-14 11,-5-11-8,-4-11 0,-11-9 2,4-5 2,-3 0-1,7-10 4,12-14 2,6-2-8,0 4-1,0 7 0,-2 15 0,0 0-8,-2 21 1,2 27 7,2 14-9,3 10-18,8 8-53,3 3-75,-1-9-153</inkml:trace>
  <inkml:trace contextRef="#ctx0" brushRef="#br0" timeOffset="222424.843">21272 11087 679,'0'0'5,"-127"-11"3,77 25-8,11 15 0,7-3 0,14 6 8,12 0-8,6-1 0,4 2-4,19-9 12,8-6-8,2-8 0,3-7 3,4-3 6,6 0-9,2-14 0,-4-15 13,-1-3-4,-17-6-9,-8-4 12,-14 0-8,-4 7 20,0 3-24,-22 12 0,-8 13 0,-9 7 0,-1 0-7,3 14-40,1 11-107,7 2-180</inkml:trace>
  <inkml:trace contextRef="#ctx0" brushRef="#br0" timeOffset="222864.9558">21201 11347 374,'0'0'100,"0"0"-52,0 0 3,0 0-22,0 0 7,-160 99-15,88-34 5,-8 8-10,-9 7-7,-3-5 11,3-9-19,6-6 4,19-16-5,21-10-2,21-12-7,22-11-126,0-11-130</inkml:trace>
  <inkml:trace contextRef="#ctx0" brushRef="#br0" timeOffset="223221.7505">20568 11907 211,'0'0'275,"0"0"-174,-119 4-52,82 10 12,-1 5-5,4 8-33,8 5-7,5 4-16,13-2 4,8-2-6,0-8 2,4-6 0,25-5 0,13-7 3,14-6-3,6 0 5,5-23 3,-9-6-4,-15-3 1,-19 1-5,-17 2 15,-7 4-12,-6 1 4,-21 4-1,-7 4 3,-4 4-2,5 5-7,10 7 0,10 0-3,13 0-8,0 0-73,33 0-105,25-3-11</inkml:trace>
  <inkml:trace contextRef="#ctx0" brushRef="#br0" timeOffset="223782.7853">21307 11343 583,'0'0'45,"0"0"-30,0 0 63,0 0-10,0 0 0,0 0-50,6-94-10,38 94-8,13 0 0,8 8 0,4 24 3,3 12 3,-1 9-6,2 11 1,3 6 7,3 2-8,-2-5 0,-2-9 0,-9-10-2,-8-15 2,-6-6-6,-6-13-44,-15-10 11,-10-4 32,-13 0-41,-8-14 48,0-13 11,0 1-10,-24 3 1,-8 5 3,-5 8 3,-8 10-1,-4 0-4,-5 18-2,-2 18 9,5 6-6,7 6 1,11 1-3,16-2 8,17-2-17,0-9 7,35-9 0,25-13 7,13-14-5,10 0 8,-4-28-2,-4-12 1,-15-6-4,-20-4-5,-18-1 3,-17 5 22,-5 9-22,-27 13-2,-27 20-1,-21 4-2,-22 32-28,-16 15-98,-5 6-196</inkml:trace>
  <inkml:trace contextRef="#ctx0" brushRef="#br0" timeOffset="224653.3443">20372 12200 255,'0'0'127,"0"0"-56,0 0 12,0 0-23,0 0 6,0 0-3,-68-20-34,49 46-27,-10 18 15,-7 14 13,-9 10 4,1 11-11,-10-1-12,-6 6 8,-2-1-19,-3-10 0,7-7 8,13-9-4,12-16-4,10-7 0,12-15 0,8-7-3,3-5-6,0-7-19,0 0 3,6 0-10,0 0 35,-6-1-7,0-11 14,0-2-5,-17 3-2,-12 4 0,-9 2 9,-1 5-3,-3 0-6,3 9 2,0 15 7,4 4-10,3 7 1,9 2 0,15 1 4,8-4-3,2-7-1,36-8 0,18-17 6,17-2-6,13-14 2,-6-22 0,-14-2 9,-14-4-5,-21 3 13,-13 0 19,-11 6-38,-7 6 18,0 10-13,0 8 10,0 7 0,-2 2-15,-7 0 0,-1 0-1,2 0-66,5 0-7,3 4-38,9-4-127,22-8-94</inkml:trace>
  <inkml:trace contextRef="#ctx0" brushRef="#br0" timeOffset="225185.0871">20561 12293 692,'0'0'73,"0"0"-25,0 0 41,0 0-66,0 0-23,0 0 0,0 0 0,80 113 17,-20-51-17,0 5 3,-6-1 4,-7-2-2,-7-3-5,-5-8 0,-1-4-3,-5-13 0,-9-14-29,-9-12-3,-7-9 11,-4-1 1,0 0 23,-3 0 0,-20-9 7,-8-3-11,-3 1 4,5 4 0,5 4 19,2 3-10,-3 4-5,-6 25-4,-5 10 2,-1 12-2,5 3 1,12 1 1,16-4-2,4-5 0,22-12 0,27-18-2,13-16 9,13-9-5,5-30-2,-9-14 0,-13 0 7,-18-1-4,-20 2 3,-14 12-1,-6 10 1,-2 9 1,-30 14-7,-12 7 2,-10 0-5,2 15-12,4 7-69,21-8-126,21-14-289</inkml:trace>
  <inkml:trace contextRef="#ctx0" brushRef="#br0" timeOffset="225875.3513">22522 12068 511,'0'0'149,"0"0"-99,0 0-26,0 0-3,0 0-12,0 0 8,0 100-2,0-30 1,-9 10-16,-1 0 22,-6 5-21,-6-6 0,-5-2 3,-4-9 7,-2-8-18,1-13 7,2-10-14,9-12 12,9-13-15,6-7 15,4-5-6,2 0 12,0-3-5,0-15 1,0-4-1,0-3 1,0 5 5,0 4 11,-5 8 7,-14 8-18,-4 0 11,-15 10-16,-2 20-4,-4 7 1,3 5 3,12-5 0,14 0 1,15-3 0,0-8-1,27-5 0,19-8 2,14-13-2,9 0 0,0-13 0,-9-8 4,-15-1 7,-22 2-11,-15 4 9,-8-1-7,0 4 28,-4 1-27,-16 0 1,-9 3-8,-5 4 4,-1 5-34,-1-4-53,9-7-135,14-8-274</inkml:trace>
  <inkml:trace contextRef="#ctx0" brushRef="#br0" timeOffset="226453.04">22364 12064 704,'0'0'56,"0"0"4,0 0 4,0 0-52,0 0-2,201-49 4,-77 57-10,6 30-2,-9 15 4,-8 6-2,-15 3-4,-11-4 0,-6-5 5,-15-9-6,-5-8 1,-13-7 0,-9-8-3,-10-7 6,-10-7-3,-7-5 0,-1-2 7,-1 0-12,-1 0 5,-4 0 0,-2 0 6,-3 0-2,0 0 5,0 2-4,-23 3 2,-15 11-14,-13 5 7,0 5 0,-3 8-6,11 2 9,12 5-3,12 0 0,15 3 0,4-2-6,10-3 6,37-7 0,16-10 3,17-13 1,9-9 17,0 0 41,-8-19-54,-15-16 4,-12-2 12,-12-4-13,-13-3 20,-9 4-28,-17 4-3,-3 8 11,-39 9-11,-30 14 0,-22 5-52,-17 8-45,-5 21 7,6 6-82,11-3-160</inkml:trace>
  <inkml:trace contextRef="#ctx0" brushRef="#br0" timeOffset="227434.6256">19529 13326 197,'0'0'116,"0"0"-29,0 0 21,13-108 2,-13 102-19,-7 4-14,-13 2-74,-9 32-6,-11 28 0,-6 30 3,-6 11 22,-1 6-19,1 2 9,4-6-11,0-11 12,15-12-16,4-19 3,12-10 0,3-14 2,7-16-2,5-7 0,2-9-2,0-5-9,0 0 8,-6 0 2,-4-5-12,-4-14-26,-7-5 0,-4-5 32,1 4-1,-3 4 10,-2 14-2,-4 7 7,-8 0-4,-3 18-3,-4 22 5,5 4-2,7 6 13,15-6-7,15-4-9,6-8 0,9-6 2,22-13-5,9-8 3,9-5 0,7-10 15,-2-16-12,-6-9 11,-10 4 4,-11-3-17,-11 2 16,-12 6-5,-4 6-7,0 1 9,0 10-10,-4-1-4,-7 3 0,-1 4-37,4-1-38,6-5-75,2-7-171</inkml:trace>
  <inkml:trace contextRef="#ctx0" brushRef="#br0" timeOffset="227974.2976">19340 13357 614,'0'0'92,"0"0"-42,-19-123 11,19 107-10,0 16-39,5 33-12,24 42-18,8 29 18,11 15 17,0 4-13,4-11 2,-3-13-5,-1-11 6,2-16-7,-6-19 0,-5-12 3,-11-15-13,-12-12 1,-6-11-19,-6-3 3,-4 0 25,0 0-1,0-14 1,-4-3-1,-8-1-3,3 6 4,3-4 0,-2 9-1,-3 2 1,-5 5-3,-10 0-7,-5 16-9,-3 19 17,-2 10-7,13-1 9,8-5 0,15-5 5,0-6-12,26-9 7,13-11 0,16-8-5,4 0 6,1-22-1,-4-11 1,-12-1 13,-12 7-9,-18 3 1,-14 0 10,0 6 16,-10 2-32,-7 0 1,-2 4-1,7-2 0,3 2-17,6-4-84,3-6-141</inkml:trace>
  <inkml:trace contextRef="#ctx0" brushRef="#br0" timeOffset="228891.9441">20802 13339 692,'0'0'52,"0"0"-38,0 0 46,0 0-36,0 0-24,0 0-11,-31 42 1,31 12 10,0 7 1,0 4 5,0 7-6,0 7 0,-20 0 3,-3 2-3,-2-12 0,6-6 3,5-10-2,1-9-1,6-4 0,3-13-1,-3-2 5,4-9-9,3-6 3,0-4 2,0-5 2,0-1 2,-2 0-4,2 0 1,0 0 5,0 0-2,-4 0-4,0 0 0,-5 0-2,-3 0 6,6 0-6,-2 0 2,7 3-1,-1-1-1,0-2 2,0 0 0,2 0 0,0 0 0,0 0 0,0 0-2,0 0-5,0 4 6,0 4-3,2 0 4,11-1-3,3 0 5,-1-2-2,3 0 0,-5-1 1,-3-4-4,-2 0 3,-6 0 0,1 0 7,1 0-7,5 0 8,2-9 4,0-3-6,0 5-5,-1-1-1,-2 4 0,-5 0-3,3 4 3,-6-2 0,0 2 0,0 0-19,0 0 18,0 0-11,0 0 12,0 0 1,0 0 4,0 0-5,0 0 7,0-7 3,-2-2-13,2-1 3,0 3 0,0 0-4,0 3 7,0 4-3,0 0 5,-4 0 7,-1 0-11,-11 0-1,-6 0 0,-2 0-8,1 2 8,6 7 0,4 0-1,8 1-3,2 4 4,3 4-4,0 6 4,0-2-5,0-3 5,0-6-3,0 0-12,21-13-101,12 0-34,7-23-99</inkml:trace>
  <inkml:trace contextRef="#ctx0" brushRef="#br0" timeOffset="229534.59">21009 13312 462,'0'0'54,"0"0"-25,0 0 69,0 0-38,0 0 23,0 0-17,-60-94-47,60 94-19,0 0-5,23 21-5,18 15 10,16 18 4,5 9-3,7 12 20,6 4-21,6-1 8,-1-1-4,2-2 3,-6-7-6,-6-6-1,-6-13-5,-11-10 5,-7-11-41,-11-7-6,-8-17 1,-14-4-18,-11 0 20,-2 0 44,0-9 1,-15-3 7,-14 7-7,-8 5 14,0 0 37,-5 0-16,-3 9 5,3 13-24,8 5-5,7 2 11,17 4-21,8-3 4,2 2-6,15-2 3,16-5-9,11-2 6,5-7 0,2-12 7,2-4-5,1 0 1,-10-17 1,-10-9 3,-2-1 1,-14-4-6,-2-1-2,-3 1 10,-7-3-6,-2 2-4,-2 4 0,0-4-23,-2 3-13,-9 5-62,6 0-45,5-1-30,0-1-191</inkml:trace>
  <inkml:trace contextRef="#ctx0" brushRef="#br0" timeOffset="230128.7159">22567 13043 351,'0'0'117,"0"0"-8,0 0-43,0 0-51,0 0-13,-33 194 35,17-94-12,5 0 7,0-8-28,2-6 13,-2-3-14,-3-5 4,-1-3-1,-4-12-6,-1-10 0,3-14 2,4-11-1,2-10-1,10-8 0,-1-6-16,2-1-1,0-3-19,0 0 20,0-8 13,3-10 6,10-3-2,-6 5 4,-6 7-2,-1 4 31,0 5-6,0 0-7,0 0-18,0 10 2,-14 13-5,-2 7 0,5-5 1,3-4-5,8-2 4,0-2 0,3-7-3,17-3 3,5-7 0,8 0 6,-2-13-4,0-9 0,-10-1-1,-8 0 1,-7-2 8,-4-2-10,-2-5-5,0-2-62,0-12-79,-11-9-135</inkml:trace>
  <inkml:trace contextRef="#ctx0" brushRef="#br0" timeOffset="230682.4268">22416 13182 486,'0'0'53,"0"0"30,0 0 6,0 0-81,0 0 7,0 0-9,77 26 45,-7 15-50,5 7 19,-1 6-20,-3 4 0,-10 6 2,-6 0 3,6 3 0,9-3-3,13-2-1,4-13 5,-9-8-6,-22-15 2,-19-14-2,-18-6 3,-11-6-3,-6 0 21,-2 0-20,0 0 12,-23-4-13,-13 2 1,-2 2 5,-2 0 10,2 8-12,2 12-2,7-2 7,5 2-13,6 0 4,5-2 0,5 2 2,8 0 0,0-1-2,0-6 0,2 5 1,17 1-1,8-3 0,2-2 3,2-10-2,0-4 3,-6 0-4,2-2 9,-6-17-3,1-3-5,-5-3 3,-4-1 2,-5-6-5,5-1-1,3-4-11,0-1-23,2 4-55,-2 2-12,1 11-69,-1 3-129</inkml:trace>
  <inkml:trace contextRef="#ctx0" brushRef="#br0" timeOffset="231012.7589">24123 12978 609,'0'0'68,"0"0"-42,0 0 79,0 0-70,0 0-34,0 0 5,-65-32-6,65 68-4,0 20 0,-4 20 8,-5 17-4,-7 9 0,-6 2 1,-5-9 4,-4-7-3,0-14-1,7-18 8,8-10-4,5-10-5,4-12 0,4-5-33,3-2-35,0-5-120,0 3-20,10-1-111</inkml:trace>
  <inkml:trace contextRef="#ctx0" brushRef="#br0" timeOffset="231141.6821">23940 14002 34,'0'0'0</inkml:trace>
  <inkml:trace contextRef="#ctx0" brushRef="#br0" timeOffset="231484.4689">24045 13070 714,'0'0'84,"0"0"-71,0 0 24,0 0-16,0 0-18,0 0 35,134 40-17,-36 9-7,5 22-14,-3 10 6,-13 9-6,-5 5 0,-4 2 7,-2 1 6,-2-5-13,-19-6 0,-17-17 2,-25-14 3,-13-16-5,0-16 0,-6-12 1,-7-6 10,4-6-9,4 0 3,-2 0 16,7-3-19,0-12-4,0-9-64,21-7-208</inkml:trace>
  <inkml:trace contextRef="#ctx0" brushRef="#br0" timeOffset="233782.0744">21194 11131 125,'0'0'26,"0"0"-9,0 0-3,0 0 74,0 0 7,0 0-32,0 0-18,15-21-7,-15 21-7,0-5 22,0 3-25,0 0-26,0 0 15,0 0-16,0 1 25,0-2-18,-10 3-3,-2 0-1,-8 0-4,0 0 0,-3 0-5,2 8 10,3 8-5,5 0 0,1 2-2,8 2-5,4-2 5,0 2 2,0-3-4,17 4 6,1-5-2,4-2 2,3 2 3,-2-2-6,1 0 1,3-2 0,4-6-5,-1 1 15,0-7-16,-5 0 6,-3 0 0,-7 0 0,-6-7 14,3-4-13,-8-6 15,0-2-13,1 0 8,-3-1 5,1 2-7,-1 0-3,-2 2-6,0-5 0,2 6 7,3-2-4,-1 2-2,-2 4 14,-2-4-14,0 5 14,0 0-15,0 1 2,-2 2-5,-5 0 9,1 0-6,-2 2 0,0 4 2,-1 1-3,-3 0 1,-1 0 0,1 0 2,-2 0-1,0 0-1,5 0 0,3 0 4,1 0-8,1 0 4,0 0 0,-6 0-3,-1 13 4,0 4-1,-2 7 0,-4-2-1,2-1-4,2 4 5,7-5 0,-1-2-1,4-3 2,3-2-1,0-1 0,0-3-1,0 0-4,5-1 5,11-1-4,4-4 4,4-1 1,1 1 0,6-3 2,-2 0 6,2 0-10,-2 0 1,-5 0 0,-5 0-2,-4-7 7,-4-1-5,-2-2 28,0-2-23,-2 0 21,-7-2-25,4-6 5,-4 0 7,2-4-11,0-2-2,-2 0 0,0 0 10,0 3-10,0 0 0,0 9-3,-4 4-6,-3 4 9,5 6 0,-4 0-7,-8 0 12,-6 0-10,-5 0 5,1 6-32,1 6 16,8 3-49,-1 5-28,3-11-102</inkml:trace>
  <inkml:trace contextRef="#ctx0" brushRef="#br0" timeOffset="235410.4715">2959 12655 160,'0'0'87,"0"0"-51,0 0 34,0 0-3,0 0-14,0 0 50,-113-91-37,104 86-24,2 1 7,5 4-48,0 0 32,2 0-33,-3 0 6,3 0-12,0 0-4,5 14 9,26 10-8,14-2 14,21 0-7,19-4 4,21-8 4,20-7 16,21-3-21,16 0 7,4 0-8,0-5 9,-13-13-16,-23 2 7,-23 4-20,-31 2 18,-34 4-3,-20 4 5,-19 2 19,-4 0-17,0 0 26,0 0-28,0 0 9,0-3-19,-3 3-23,-8-3-14,-6 3-39,-8 0-39,-8 0 0,-10 8-84</inkml:trace>
  <inkml:trace contextRef="#ctx0" brushRef="#br0" timeOffset="236048.3993">3323 12714 398,'0'0'44,"0"0"-44,0 0-6,0 0 6,0 0 34,160-7 28,-75 5-6,15 2-34,7 0 23,3 0-34,3-2 13,-5-1 16,-2 3-21,-12-5 7,-16 3 1,-22 2-23,-21 0 12,-17 0-10,-13 0-6,-5 0 14,0 0-4,0 0 16,0 0-4,0 0-19,0 0 3,0 0-6,0 0 0,0 0 2,0 0-2,0 0-20,0 0-11,0 0-18,0 0 7,0 0-5,0 0 11,0 0 31,0 0-1,0 0 6,0 0 9,0 0-8,0 0 15,0 0-8,0 0 0,0 0 14,0 0-19,0 0 11,0 0-7,0 0-2,0 0 6,0 0-3,0 0-6,0 0 7,0 0-7,0 0-2,0 0 1,0 0 7,0 0-14,0 0 6,0 0 0,0 0-2,0 0 3,0 0-1,0 0 0,0 0-26,0 0 6,0 0-41,0 0-75,0 0-29</inkml:trace>
  <inkml:trace contextRef="#ctx0" brushRef="#br0" timeOffset="237669.1242">2739 13455 66,'0'0'63,"0"0"-29,0 0-17,0 0 3,0 0-8,0 0-6,0 0-5,4-5 0,-4 5 2,0 0-2,0 0 6,0 0-2,0 0-3,0 0 3,0 0 7,0 0-6,0 0-1,0 0-5,0 0-5,0 0-13,0 0-3,0 0 12,3 0 3,-3 0-8,2 0 5,-2 0-31,0 7-9</inkml:trace>
  <inkml:trace contextRef="#ctx0" brushRef="#br0" timeOffset="241536.3961">2835 8992 22,'0'0'35,"0"0"-12,0 0-15,0 0 22,0 0 12,0 0-18,0 0 16,-56 0 19,56-2-23,-2 2 23,2-2-20,0 2-8,0 0 3,0 0-27,0 0 0,0 0-7,0 0-5,0 0 2,0 0-4,14 0 7,16 0 4,8 4 4,11-3 1,9-1 7,6 0-15,11 0 18,0 0-12,1 0-7,-5-5 18,-2-4-15,-9 8-1,-2-4-1,-4 5 7,-5-2-11,-7 2 3,2 0 0,-5 0 3,3 0 0,3 0-3,4 0 0,9 0 3,2 0-1,9 0 0,3 0-2,1 0 0,3-4 0,2-4 0,-4-2-2,-4 0 3,-7 1-1,-11 0 2,-10-1-2,-5 6 4,-8 0 1,-4 2-3,-5 2-2,-2 0 4,2 0-5,7 0 1,1 0 0,12 0-2,4-6 8,6 2-6,6-1 0,2 2 3,5 1-6,-3 0 3,1 2 0,-1-5-4,-3 5 9,-5-2-5,-4-1 0,-7-1 3,-3 2-10,-1-1 7,-1 3 0,1-5-4,2 1 9,1-4-5,2 0 0,1 1 4,1-6-9,3 3 5,-3-4 0,-1 4-1,-1 2 1,-2 2 0,-1 2-1,-6-1 7,-1 3-10,3-1 4,-4 1 0,-2 0-1,-7 0 2,-2-1-1,-7 3 0,1 0 6,-8 0-6,0 0 0,-6 0 2,0-1 1,4-6-2,2 6 5,3-5-5,5 1 5,3 2-6,1 1 0,5 0 0,0 0-8,0 2 8,0-5 0,-5 3-3,-5 1 4,-2 1-1,-4 0 0,-3 0 2,-2 0-9,3 0 7,-1 0 0,7 0-4,1 0-11,-1 0-14,3 0-28,-2 0 7,-1 0-27,-5 1-53,-6 6-36</inkml:trace>
  <inkml:trace contextRef="#ctx0" brushRef="#br0" timeOffset="245030.1887">7522 12770 392,'0'0'21,"0"0"-12,0 0 1,0 0 3,0 0 22,0 0 6,0 0-14,-22-19-17,22 19-8,0 0-2,0 0 0,0 0-11,9 0 11,20 0 0,20 0 5,14-4 17,19 3-16,5-4 5,2 2-11,-2 0 7,-7-3-13,-10 3 6,-8 0-38,-10 1-22,-15 2-14,-10 0-2,-18 0 18,-9 0-33,0 0 8</inkml:trace>
  <inkml:trace contextRef="#ctx0" brushRef="#br0" timeOffset="245349.224">7638 12781 366,'0'0'47,"0"0"-47,0 0 2,0 0-2,0 0 20,170-4 8,-99-6 14,1 2-18,-1 0-13,-11 0 2,-13 4-7,-14 4 1,-10-1 7,-7 1-11,-10 0 2,-2 0-5,-1 0 5,-3 0-3,0 0-1,0 0 2,0 0-3,0 0-5,4 0-35,2 0-53,-4 0-146</inkml:trace>
  <inkml:trace contextRef="#ctx0" brushRef="#br0" timeOffset="251211.0155">2804 13101 314,'0'0'73,"0"0"-43,0 0-27,0 0 5,0 0 32,0 0-3,0 0-6,-3 0-15,1 0 2,2 0 14,0 0-19,0 0-8,0 20-5,0 11-10,0 13 10,0 9 0,0 0 0,0-2 5,0-3-4,0-6-1,0-9 0,0-6 5,0-7-6,0-9 1,0-2 0,0-5 0,0 0 1,0-1-1,0-3 0,0 0 2,0 0-4,0 0 2,0 0 0,0 0 4,0 0-2,0 0 3,0 0 4,0 0-8,0 0 20,0-8-3,0-9-15,-9 1 3,0-4-4,-4-2 2,-4 1 2,3-4-4,-4 4 1,5 1-3,-3 5 0,5 1 4,-1 5-3,1 2 1,6 5 9,2 2-11,-2 0 1,-4 0-1,-2 20-1,-5 7-5,-1 7 9,3-2-3,3-6 0,4-1 1,5-4-6,2-6 5,0-1 0,0-4-7,9 0 5,13-1 0,5-6-4,13-3-26,6 0-30,15 0 11,6-8-59,0-13-95</inkml:trace>
  <inkml:trace contextRef="#ctx0" brushRef="#br0" timeOffset="251430.0746">3049 13372 368,'0'0'65,"0"0"-62,0 0 6,0 0-9,0 0 16,0 0 2,40-9-17,-17 6 8,5 3-9,1 0-21,-2 0-31,0 0-85,-8 0-82</inkml:trace>
  <inkml:trace contextRef="#ctx0" brushRef="#br0" timeOffset="251582.9803">3107 13505 301,'0'0'32,"0"0"-27,0 0-5,0 0 15,124-43 15,-72 26-30,1 5-8,-6-3-135</inkml:trace>
  <inkml:trace contextRef="#ctx0" brushRef="#br0" timeOffset="253809.0297">3645 13291 5,'0'0'48,"0"0"-47,0 0 2,0 0 6,0 0 9,0 0 5,0 0-1,0 0 0,0-4 13,0 4 5,0 0 8,0-3-11,0 3-25,0 0 2,0-1-6,0 1-2,0 0 6,0 0-12,0 0 3,0 0 10,0-3-8,0 3 15,0 0-14,0-1 10,0 1-9,0-3-4,0 3-3,0 0 0,0 0 4,0 0-3,0 0-1,0 0 0,0 0 5,0 0-3,0 0 3,0-1 2,0-2-4,0-1-4,0 2 2,0 1-1,-2 1 7,2 0-4,-2 0-2,2 0-1,0 0 0,0 0-2,0 0 2,0 0 0,0 0-3,0 0 3,0 0-8,0 0 2,0 0-1,0 0 5,0 0-2,0 0-1,0-2 3,2 0 0,-2-1 2,0 3-6,0 0-31,0 0 21,2 0 10,-2-2 4,0 2-1,0 0-7,0 0 10,4 0-1,-2 0 2,-2 0-1,0 0 0,0-2 0,0 2 3,0 0-3,0 0 0,0 0 0,0 0-10,0 0-22,2 0-43,4 0 10,-3 0 30,1 0-26</inkml:trace>
  <inkml:trace contextRef="#ctx0" brushRef="#br0" timeOffset="254578.7555">3657 13287 16,'0'0'10,"0"0"56,0 0-35,0 0 32,0 0 13,0 0-17,-20-34-37,13 32 22,-1 0-28,-4 2 5,1 0-12,-3 0-8,-1 0 4,2 4-5,0 6 3,6 2-2,-2 6 3,2 1-5,7 6 1,0-2 0,0 6 3,7-3-2,6-2-1,3-4 0,1-3 6,2 0-6,5-2 0,-4-6-1,0-4-2,1-4-12,-8-1 15,-1 0-4,-2 0 10,-6-6-4,1-10 7,-5 0-3,0-7 20,0-2-19,0-3 13,0-2-16,-2-3 2,-7 3-7,5 7 1,-4 5 0,4 4-7,0 7 5,-2 7-20,1-1-10,-5 1-80,-3 0-103</inkml:trace>
  <inkml:trace contextRef="#ctx0" brushRef="#br0" timeOffset="255358.3051">3080 13790 229,'0'0'48,"0"0"2,0 0 6,0 0-3,0 0-13,0 0-15,0 0-24,-7-18 8,29 13 25,14 0 23,9-5-27,8 0-18,8 1-12,2 2-9,9 7-51,-4-5-123,-11 0-179</inkml:trace>
  <inkml:trace contextRef="#ctx0" brushRef="#br0" timeOffset="255585.1641">2968 13906 478,'0'0'78,"0"0"-78,0 0-5,0 0 5,0 0 12,0 0 34,152-48-10,-92 41-30,0 0 1,-7 5-7,-5 0 0,-4 2-29,0 0-37,8 0-43,-3-6-145</inkml:trace>
  <inkml:trace contextRef="#ctx0" brushRef="#br0" timeOffset="263532.5794">6139 13471 125,'0'0'138,"0"0"-87,0 0-5,0 0-16,0 0 29,0 0 3,-130-44-27,98 44-21,-2 0-9,0 10 23,0 3-6,1 4 6,6 1 8,9 5-29,3 0-1,10 3-6,5 0 0,0-4 0,2-1 0,16-9-4,2-3 1,5-1-1,2-8 4,0 0 3,-1 0-1,2-17 1,-3-9-3,-4-4-16,-5-1 14,-12-5-2,-4 2 4,0-2 5,0-5-5,0 4 13,-7-5-4,-4 0-4,4 8 0,-1 10-1,4 11 7,2 11 10,2 0 0,0 2-21,0 0-6,0 0-3,0 18-3,-2 12 12,2 11 11,0 3 9,0 2-18,4 0 7,13-3-9,3-4 0,7 0 1,-1-6-1,3-1-16,-3-1-29,-1-8-64,-4-5-38,0-8-106</inkml:trace>
  <inkml:trace contextRef="#ctx0" brushRef="#br0" timeOffset="263739.4531">6263 13513 295,'0'0'62,"0"0"-9,0 0-14,0 0-21,0 0 8,0 0-11,44-42-15,-10 42 0,-3 0-14,-6 0-41,-9 14-44,-12 4-17,-4 2-14</inkml:trace>
  <inkml:trace contextRef="#ctx0" brushRef="#br0" timeOffset="263901.3556">6263 13513 154,'-41'125'121,"39"-123"-77,2-1-39,0-1 3,21 0 0,16 0 49,10-8-37,12-10-20,3-4-20,-6-2-135,-3-2-73</inkml:trace>
  <inkml:trace contextRef="#ctx0" brushRef="#br0" timeOffset="264380.0596">6698 13346 351,'0'0'96,"0"0"-58,0 0-17,0 0 20,0 0-2,0 0-14,-9 0-25,9 0 0,0 11 18,0-1-12,0-2 5,0-4 14,0 0-12,0-3 5,0-1-5,0 0 6,0 0 23,0 0-13,0 0-5,0 0 11,0-5-9,0-7-8,0-2-18,0 2 3,-2 4 12,0 6-14,2 2 12,0 0-10,0 0-3,0 2-6,0 22 2,0 10 1,0 2 0,0-1 4,2-6-1,2-9 0,-4-6 1,0-8-1,0-6 0,0 0 4,0 0 2,0 0 1,0 0 21,0-16 13,0-3-40,0-8 0,0 5-1,0 5 0,0 10-4,0 7 4,0 0-4,7 39-9,1 24-15,6 29-4,-14 3-98,0-9-349</inkml:trace>
  <inkml:trace contextRef="#ctx0" brushRef="#br0" timeOffset="273737.4571">19803 12262 338,'0'0'26,"0"0"-21,0 0-5,0 0 38,0 0 42,0 0-8,0 0-10,0 0-58,-38 5 5,0-5 7,-8 0-13,-8 0 24,2 0-18,6 3-1,5-1 2,9-1-8,9-1 1,12 3-3,5-3-17,6 0-7,0 0-41,8-4-73,14-12 2,7-2-21,-2-2 62</inkml:trace>
  <inkml:trace contextRef="#ctx0" brushRef="#br0" timeOffset="273906.3566">19567 12162 4,'0'0'121,"0"0"-22,0 0-10,0 0-75,0 0-9,0 0 0,-91 10 33,75 7 2,2 6-10,8 0-7,4 2-8,2-1 7,0 0 2,0-4-14,17 0 0,8-5-10,8-2-8,0-3-60,-3-6-211</inkml:trace>
  <inkml:trace contextRef="#ctx0" brushRef="#br0" timeOffset="274694.9204">17565 11834 524,'0'0'41,"0"0"-41,0 0-6,0 0 1,-7 119 5,5-79 14,2 4-2,-2-6-4,2-5-7,0-8 2,0-11 1,0-6-1,0-1 2,0-7 8,0 0 9,0 0 34,0 0-17,0 0-11,0 0-10,13-16-9,7-4-5,5-5 0,6 4 2,3 2-6,1 9 0,2 7 0,-3 3-1,-7 0-1,-7 16-2,-7 5 3,-11 4-15,-2 3 15,0 2 1,-26-2-9,-10 0-15,1-5-15,-3-3 0,0-3-31,6-5-15,8-8-5,7-4-31,14 0-85</inkml:trace>
  <inkml:trace contextRef="#ctx0" brushRef="#br0" timeOffset="274847.7819">17915 12066 396,'0'0'50,"0"0"-50,142-32 2,-84 25-2,-2 5 0,-16 2-88,-17 0-194</inkml:trace>
  <inkml:trace contextRef="#ctx0" brushRef="#br0" timeOffset="275001.6826">18009 12180 330,'0'0'25,"0"0"-17,166-42 37,-87 18-45,6-3-4,-3 1-89,-8-1-111</inkml:trace>
  <inkml:trace contextRef="#ctx0" brushRef="#br0" timeOffset="275339.5357">18570 11881 205,'0'0'146,"0"0"-93,0 0-27,0 0-7,0 0 25,0 0-9,-15-6-15,15 18 7,0 6-1,0 0-5,0-6-20,0-3 18,2-3-6,-2-5-11,0-1 13,0 0 15,0 0 20,0 0 6,0-12-38,0-6-16,-6-2 9,-3-2-4,4 3 18,0 5-23,3 5 4,2 6 14,0 2-18,0 1 4,0 0-6,0 14-19,0 22 11,0 14 1,0 10-24,11 6-44,1 1-90,-8-7-105</inkml:trace>
  <inkml:trace contextRef="#ctx0" brushRef="#br0" timeOffset="275903.6046">17286 12444 257,'0'0'125,"0"0"-109,0 0 28,0 0 30,129-12-7,-68 4-25,7 0-14,7 1-21,2-4 5,4 5-12,1 0 0,-6 0 0,-11 4-22,-6 0-1,-20 0-17,-16 2-18,-13 0 18,-10 0-59,0 0 20,-10 4 77,-15 3-96,-12-6-106</inkml:trace>
  <inkml:trace contextRef="#ctx0" brushRef="#br0" timeOffset="276170.5118">17041 12503 415,'0'0'40,"0"0"-40,0 0-25,0 0 25,156-11 72,-69-1-19,13-1-19,12-6-6,8 1-20,7 4-1,0 0-3,-7 2-4,-10 5-4,-21-4-14,-15 5-17,-23 4 22,-20 2-26,-24 0-8,-7 0-19,-21 0 20,-25 0-3,-17 4-104</inkml:trace>
  <inkml:trace contextRef="#ctx0" brushRef="#br0" timeOffset="282749.8302">21056 11369 66,'0'0'16,"0"0"-16,0 0 3,0 0-4,0 0 3,0 0-2,0 0 0,29-11 0,-25 11 1,-2 0-1,-1 0 0,-1 0 1,0 0-1,0 0 0,0 0 4,0 0-4,0 0 15,0 0 10,0 0 3,0 0 9,0 0 2,0 0-1,0 0-20,0 0-11,0 0 0,0 0-7,0 0-1,0 0-27,0 0-1,0 0 6,0 0 17,3 0-13,1 0 11,-4 0-9,0 0 5,2 0 6,0 0-26,0 2-2,2-2-4</inkml:trace>
  <inkml:trace contextRef="#ctx0" brushRef="#br0" timeOffset="282889.7432">21056 11369 22</inkml:trace>
  <inkml:trace contextRef="#ctx0" brushRef="#br0" timeOffset="283044.6466">21056 11369 22,'116'-9'44,"-116"9"-30,0 0 0,-5 0-10,-1 0-2,-2 4 1,4 0 0,0 0-6,2 0 1,2-2-6,-2-2 1,-1 3-26</inkml:trace>
  <inkml:trace contextRef="#ctx0" brushRef="#br0" timeOffset="284187.5513">21170 11372 53,'0'0'35,"0"0"-9,0 0-8,0 0 7,0 0 11,0 0-1,15-21-2,-10 20-11,-5-2-9,2 3 4,-2-1 13,0 1-8,0 0 7,0-3-13,0 3 0,0 0 8,0 0-9,0 0-2,0 0 1,0 0-13,-9 0 9,-21 25 2,-7 14-9,-9 19 28,-12 15 12,-1 3-25,1-1 21,3-10-30,3-7 8,4-5-10,7-11-7,10-5 5,9-8-5,4-9 0,11-5 1,3-10 5,2 1-12,2-6 0,-3 3-20,3-2 11,0-1-2,0 0-4,0 0 12,0 0-15,0 0 15,0 0-5,0 0-12,0 0 7,0-4-22,3-7-19,5 2 23,-1 3-15,-3 2-5,1 0 14,-3 4 28,-2-2 13,0 2 0,0 0-17,0 0 11,0 0 8,0 0 0,3 0 0,-3 0 1,2 0-1,2-2 0,5-3 0,2-2 8,0 0-4,2 0-4,-6-4 7,-2 2 2,-5-5 38,0 0 9,0-4-3,-3-2 3,-16 0-11,-8 0 3,-4 2 3,-7 4-39,-1 6 21,0 8-12,-1 0-2,1 9 5,4 24-22,3 8 7,6 8-1,8 3-3,6 0-3,8 1-2,4-12 0,0 0-2,10-10 3,16-6-1,12-6 2,9-10 3,4-9-5,3 0 0,2-2 5,-1-22-10,-5-7 6,-1-5-1,-12-5 0,-12-3 0,-10 0 0,-15 3 0,0 7 4,-11 5 9,-24 9 13,-10 9-9,-11 11-3,-7 0-13,1 10 7,4 11 0,7 8-4,13-3-5,9 2 1,10 0 0,7 0-3,5-2 0,1-4 3,3 1-2,1-10-17,2 0 12,0-1-12,0-5 4,5 2 13,13-9-11,3 0 13,8 0 0,0-2 5,-1-15-8,-2-5 3,-8-2 0,-5 3 4,-8-2 0,-5 5 0,0 0 12,0 4 4,0 2 3,-11 4-12,-1 4-10,3 1-1,1 3-3,-1 0-43,2 3-27,-2 15-80,2 0-111</inkml:trace>
  <inkml:trace contextRef="#ctx0" brushRef="#br0" timeOffset="286492.2229">20626 11921 25,'0'0'62,"0"0"-32,0 0 17,0 0 9,0 0 5,0 0-9,-58-49-17,39 46-3,1 3-2,-3 0-7,-11 0 6,-1 3-12,-3 12-9,1 3 13,6 2-3,4 8 8,4 0-15,9 6-8,5 5 0,4 0-3,3 4 0,0-6 0,8-4 1,13-4-1,8-10 2,8-7 6,0-5-9,3-7 1,0 0 0,1 0 3,-3-7-3,-7-9 0,-4-4 2,-5-2 4,-7-4-6,-1-5 0,-5 2 0,-7-4 7,0 5-4,-2 2 2,0 6 14,0 4-10,0 5 22,-6 2-13,-7 1-16,3 2 23,0 5-22,3-1-2,2 2-1,0 0 3,2 0-3,3 0 0,0 0-4,0 0-1,0 0 5,-1 0 0,1 0 0,0 0 3,0 0-3,0 0 0,0 0 3,0 0-6,0 0 3,0 0 0,0 0-4,0 0 5,0 0-1,0 0 0,0 0 0,0 0-1,0 0 1,0 0 0,0 0-3,0 0 5,0 0-2,0 0 0,0 0 2,0 0-4,0 0 2,0 0 0,0 0-1,0 0 2,0 0-1,0 0 0,0 0 0,0 0 0,0 0 0,0 0 0,0 0 0,0 0 2,0 0-2,0 0 0,0 0-2,0 0-1,0 0 2,0 0 1,0 0 4,0 0-3,0 0-1,0 0 0,0 0 5,0 0-10,0 0 5,0 0 0,0 0 3,0 0-3,0 0 0,0 0-2,0 0 6,0 0-6,0 0 2,0 0 0,0 0-2,0 0 2,0 0 0,0 0 0,0 0 5,0 0-8,0 0 3,0 0 0,0 0 2,0 0 3,0 0-5,0 0 0,0 0 4,0 0-7,0 0 3,0 0 0,0 0-4,0 0 9,0 0-5,0 0 0,0 0 6,0 0-9,0 0 3,0 0 0,0 0 5,0 0-3,0 0-2,-2 0 2,2 0 4,0 0-6,0 0 0,0 0 0,0 0 0,0 0 0,0 0 0,0 0-1,0 0 3,0 0-2,0 0 0,0 0 1,0 0-5,0 0 4,0 0 0,0 0 0,0 0 1,0 0-1,0 0 0,0 0 2,0 0-5,0 0 3,0 0 0,0 0 1,0 0 2,0 0-3,0 0 0,0 0 4,0 0-8,0 0 4,0 0 0,0 0 0,0 0 4,0 0-3,0 0-1,0 0-1,0 0-1,0 0 2,0 0 0,0 0-4,0 0 10,0 0-6,0 0 0,0 0-2,0 0-3,0 0 5,0 0 0,0 0-3,0 0 0,0 0-9,0 0-24,0 0-38,0 0-11,8-3-31,4-1-121</inkml:trace>
  <inkml:trace contextRef="#ctx0" brushRef="#br0" timeOffset="289070.7195">21377 11310 172,'0'0'83,"0"0"-11,0 0 25,0 0-36,0 0 13,0 0-6,-47-37-25,47 37-10,0 0-33,0 0-11,14 0 7,19 14 4,18 10 0,11 7 28,13 6-18,7 6 17,-2 3-20,7 8-5,2-1 9,0-2-7,2-4-3,-8-8 0,-16-3 8,-19-13-12,-19-5 3,-13-9 0,-11-5-8,-5-1 15,0-3-7,0 0 7,0 0 0,0 0-12,2 0 5,-2 0-7,0 0 0,2 0 0,-2 0-9,0 0 4,0-4-33,0-4 9,2 0-5,0-1-13,4 0 21,-3 0 5,0 4 8,-1-1 20,3 2-9,-3 1 5,0 2 2,-2 1 0,0 0 0,0 0 3,0 0-1,0 0 3,2 0-1,1 0-2,1 0 2,-4 0 1,0 0 7,0 0 29,0-4 35,0 4 24,0-5-40,-23 4-44,-3-2-6,-8 3-4,-7 0 17,1 4-13,0 17-3,1 7 4,5 4-8,11 0 2,6 2-3,10-2-2,7-4-1,0 0 1,7-2 2,18-2-3,3-2 4,9-8-1,6-1 0,3-9 6,5-4-9,-4 0 3,-2 0 0,-5-13 0,-11-1 2,-7-5-2,-9-2 2,-5-4 2,-5-1 1,-3-3-5,0 3 0,-15 3 6,-8 0-5,-10 11 0,-5 1-1,-9 11 1,-9 0-3,1 11 2,-3 15 0,7 2-6,13 2 7,8 0-1,15-2 0,8 3-7,7-4 5,5-3-5,26-3 7,14-7-4,8-9 6,5-2-2,2-3 0,0 0 6,-9-3-12,-6-11 6,-11-7-1,-14-2-2,-14-1 6,-6-2 0,0 2 8,-15-2-10,-12 4 10,-4 2-11,-5 4 0,-3 8-4,0 8 3,4 0-20,5 0-25,8 16-70,10 2-38,11-6-171</inkml:trace>
  <inkml:trace contextRef="#ctx0" brushRef="#br0" timeOffset="291035.9621">7262 10040 174,'0'0'24,"0"0"23,0 0-16,0 0 29,0 0 4,0 0-5,0 0-37,-96-66 43,93 62-34,1 2 13,2 2-14,0-3 1,0 3 3,0 0-26,0 0-3,0 0-5,23-5 7,30-7-7,25-4 19,21-4-18,19-2 14,10 0-15,16 0 0,-2-1-8,-1 3 17,-14 3-9,-18 0 0,-15 5-27,-21 4-16,-24 4-35,-20 4-11,-23 0 7,-6 0-45,-26 0 55,-34 0-73</inkml:trace>
  <inkml:trace contextRef="#ctx0" brushRef="#br0" timeOffset="291327.7811">7474 9946 48,'0'0'47,"0"0"9,-125 36-18,109-30 36,16-2-32,6-2-39,42-2 49,23 0 9,27-4 7,22-16-18,15-11-33,9 4 13,-8 1-15,-13 0-8,-18 8-1,-21 6-5,-26 3 0,-26 7-1,-17 2-1,-15 0-5,0 0-28,-27 6 22,-18 11-45,-5 6-62,-17 2-62</inkml:trace>
  <inkml:trace contextRef="#ctx0" brushRef="#br0" timeOffset="291582.6243">7431 10185 327,'0'0'79,"0"0"-79,205-57 2,-71 15 18,15-4 12,0-4 2,-6 6-12,-21 4-14,-23 12 13,-29 14-21,-33 6 0,-23 6-1,-14 2 2,0 0-1,-14 0 13,-13 11-9,-2 7-8,-4 3-7,4-1-37,1-3-30,2-2-96</inkml:trace>
  <inkml:trace contextRef="#ctx0" brushRef="#br0" timeOffset="297628.1766">6197 13999 181,'0'0'55,"0"0"10,0 0-23,0 0-30,0 0-5,0 0 10,0 0-13,-27 48 10,25-22 8,2 2-21,0-2 19,0 1-5,0-4-5,0 0-2,0-2-3,4-3-3,0-4-2,-2-4 2,-2-3-2,0 2 0,0-4 0,0-5 4,0 0-3,0 0 7,0 0 15,0 0 6,0-21-23,-2-1-6,-4 0 0,-4 3 2,1-2 1,-1 8-3,-4 6 0,3 2 2,-5 5-4,0 0-5,-1 0 5,-6 11-1,3 3 4,5 2-1,-1 6 0,6 0 6,0 4-5,4 0 0,1 4-1,5-4 6,0-4-4,0-1 0,2-10-2,13 1 0,10-12 0,9 0 0,12 0-9,14-22-2,10-10-84,-1-6-120</inkml:trace>
  <inkml:trace contextRef="#ctx0" brushRef="#br0" timeOffset="297797.0726">6434 14225 379,'0'0'45,"0"0"-28,0 0 24,0 0-41,0 0 4,0 0-3,45 0 5,-8 0-12,2 0-85,-12 0-101,-7 0-12</inkml:trace>
  <inkml:trace contextRef="#ctx0" brushRef="#br0" timeOffset="297974.9618">6536 14319 175,'0'0'92,"0"0"-52,0 0 4,0 0-40,0 0 20,0 0-2,110-49-17,-65 26-5,-1 2-37,-13 2-170</inkml:trace>
  <inkml:trace contextRef="#ctx0" brushRef="#br0" timeOffset="298257.7879">6683 14200 182,'0'0'57,"0"0"-42,0 0-5,0 0-8,0 0 14,0 0 6,110-49-17,-87 49 0,-7 3-5,-14 30-5,-2 11-9,-7 9-14,-20 0-26,-1-4 41,-1-10 11,11-10 2,9-12 5,9-6 14,0-10-2,17-1-2,22 0 25,11-21-1,22-16 18,14-9-34,26-4-6,17 2 3,9 0-12,8 2-8,-8 1-34,-14 4-201</inkml:trace>
  <inkml:trace contextRef="#ctx0" brushRef="#br0" timeOffset="300080.6666">21314 11021 142,'0'0'121,"0"0"-19,0 0-60,0 0 44,0 0-48,0 0 0,0 0-5,-55-78-17,37 75 38,-5 2-54,-1 1 10,-3 0 0,-4 0 2,-4 14-12,-4 8 13,1 4-11,3 3 10,8 5-11,7-5-1,10 0 0,9 0-3,1-5 3,1 1-3,23-6 6,3-3-3,3-2 1,4-8 6,6-4 5,6-2-11,4 0 7,-1 0-8,-5-10-5,-6-4 4,-8-4 1,-11-3 0,-8-5 9,-8 0-3,-3-6-4,0 5 0,-3-1 7,-10 2-9,-6 5 0,-2 3 4,1 11-9,-3 0 10,-1 3 3,-6 4-8,-2 0 3,-4 0-6,-2 14 3,0 6 0,-1 4-6,-2 10 6,7 3 0,5 1-1,7-2 2,9-2-4,9-8 3,4 0-10,2-6 4,25-4-9,10-6 15,8-10 3,6 0 2,2 0-10,6-14 2,-8-7-8,-7-5 6,-6-6 6,-15-2-1,-9-1 0,-12 0 9,-2 3-9,0 9 1,-14 7 0,-11 6 9,-4 10 0,-2 0-2,-1 1-8,4 21 1,-1 7-7,5 5 6,4 4 0,9 0-10,11-3 10,0-6-4,11-9 2,20-8-12,4-10 11,3-2 3,-5-2 0,-6-20 12,-9-5-12,-9-8 12,-5 0-2,-4 3-1,0 9-18,-15 13-2,-16 8-101,-18 2-136</inkml:trace>
  <inkml:trace contextRef="#ctx0" brushRef="#br0" timeOffset="302608.2235">21194 11358 23,'0'0'50,"0"0"-20,0 0-4,0 0-14,0 0 1,0 0 6,0-33-18,0 29 33,0 4-22,0-3 17,0-1 31,0 1-19,0 2-6,0-2 8,0 1-28,0 1 10,0-3-6,0 1-15,0 3 19,0-1-1,0 1-14,0 0 1,0-3-7,0 2-2,2-2 0,3-1-3,1 3-1,-4-2 4,2 1 0,1 2-1,0 0 3,-5 0-2,0 0 0,0 0 5,0 0-11,0 0-2,-5 14 8,-12 18 12,-12 15 30,-10 11-19,-5 6 18,-8 6-39,-5 2 32,-3-3-11,2-7-11,9-8 17,13-10-29,16-11 7,9-10-5,7-11 2,2-6-8,2-4 0,0 0 4,0-1 12,0-1-10,0 0 12,0 0 7,0 0-19,0 0 10,0 0-12,0 0 0,0-3-1,0 1 4,0 0-3,0 0 0,0 0 6,0-1-10,0 3 4,0 0 0,0 0-8,0 0 8,0 0 0,0 0-1,0 0-22,0 0 21,0 0-1,0 0-9,0 0 9,0 0-14,0 0 2,0 0 11,0 0-21,0 0 17,0 0-9,0 0-12,0 0 28,0 0-8,0 0 5,0 0 0,4 0-30,0 0-32,-1-3-49,1 1 2,-4 0-17</inkml:trace>
  <inkml:trace contextRef="#ctx0" brushRef="#br0" timeOffset="303243.8337">20742 11933 43,'0'0'41,"0"0"9,0 0-10,0 0-13,0 0 26,0 0-9,13-28 20,-13 18-11,0 2 1,0 0-10,-4 1 24,-7 0-60,-10-3 20,-4 4-8,-6 4-12,-9 2 6,-5 0-4,-7 0-6,0 10 20,0 5-7,8 10-1,9 3-2,8 2-13,10 3 4,8-2-5,9-2-1,0 1-3,3 0 0,20-5 4,4 0 0,4-3 8,2-8-8,9-2 0,3-6 0,0-6 4,4 0 1,-6 0-5,-3-11 0,0-4 7,-7-8-7,-5 0 0,-9-3 2,-6-3 6,-13 1-6,0-2 5,-2 2 12,-25-2-14,-2 5 12,-2 6-17,0 5 4,8 7 2,6 1-3,3 5-3,7 1 0,5 0-7,0 0 6,2 0-38,0 1 11,0 5-8,0-1-1,0-3 3,0 2-21,0-1 1,0 2 25,4-1-28,4 2-19,2-2-17,0 0-12,0-1-31</inkml:trace>
  <inkml:trace contextRef="#ctx0" brushRef="#br0" timeOffset="304969.885">20280 12416 218,'0'0'31,"0"0"-17,0 0-14,0 0-6,0 0 6,0 0 0,24-33-3,-14 24-3,-6-1-4,0 0 10,-1 2-6,-3 2 12,0 0-5,0-2 10,2 2 5,2 0 18,3-3-20,4 2-9,-2-1 8,2 0-13,0 5 8,-2-3 4,-5 5-6,-1-4 8,-1 4 11,-2-3 18,0 2 12,0 0-31,5 0-1,-5-2-14,2-1-5,0-2 0,-2-1-3,0 2 4,0 1 36,0-2-30,0 2 8,0 4 32,0-1-48,0 2 31,0 0-27,-14 0 8,-12 16-6,-19 20-8,-8 11 14,-10 8 7,-4 6-17,-1 1 8,-2 5 0,3 0-13,1-4 18,3-8-18,3-6 0,12-5 0,11-13 2,8-4-2,10-9 0,4-10 4,9-2-8,4-6 4,2 2 0,0-2-4,0 0 6,0 0-2,0 0 0,0 0-11,0-11 10,0-1-31,7 1-1,1 1 18,0-1-27,5 4 0,-7-5 12,8 3-14,-3 4 3,0 1 14,3 4 3,-4-3 18,4 1-10,-2 0 13,5 0-4,-2 1-7,-4 1 12,-1-7-8,-6 5 10,-4 0 5,2-1 1,-2 0 26,0-1-9,0-2-7,0 2 40,0 1-29,-14 0-7,-10 3 3,-4 0-17,-8 0 8,-5 0 10,1 10-11,4 8 6,4 5-13,3 4-2,8 5 5,8 0-8,4 1-1,4-1 0,5 0 4,0-4-6,3-4 2,15-2 0,4-10 0,14-8 2,10-4 0,8 0 1,4-9 7,0-10-12,-4-8 2,-8-2 0,-8-5 1,-7-2 4,-11-4-1,-6-4-2,-7 5 10,-7 5-13,0 7 2,-25 10 3,-13 5 17,-14 8-14,-5 4-6,-10 7-1,-4 20 8,11 9-12,8 5 4,17 2 0,14 0-2,19-1 2,2-4 0,9-6-3,32-5 3,9-13 0,17-7 0,9-7 1,-3 0 4,-4-12-5,-6-8 0,-21-4 0,-15-4 10,-14-2-10,-13-4 0,0-1 7,-15 8 23,-16 0-19,-2 10 2,-8 5-7,1 7-6,4 5-2,3 0-28,6 5-48,14 8-12,10 3-103,3-8-71</inkml:trace>
  <inkml:trace contextRef="#ctx0" brushRef="#br0" timeOffset="307113.473">20634 12264 44,'0'0'47,"0"0"-1,0 0-21,0 0 19,0 0 0,0 0-9,21-48-9,-19 40 16,0 4 8,-2-2-16,0-3-2,0 6-2,-4-1-20,-3 2-4,3 2-1,4 0 0,0-3 22,0 3-11,0 0 5,0 0-15,0 0-6,0 0 0,0 7-9,0 10 9,4 10 34,7 5 11,5 1-15,-1 6 2,10 5-18,4 2 13,2 3-8,7-4-5,-1 0-3,5-7-9,1-3 2,-6-1-4,0-11 9,-11-2-10,-8-7 1,-9-2 0,-7-7-4,-2-1 6,0-2-2,0 0 0,0 0 5,0 0-4,0 1-1,0-2 0,0-1-8,0 0-8,0 0-14,0 0 1,0 0-24,0 0 32,0 0-2,0 0 1,0 0 19,0 0-2,0 0 5,0 0 0,0 0 3,0 0-3,0 0 0,0 0 0,0 0-3,0 0 3,0 0 0,0 0 0,0 0 7,0 0-7,0-6 30,0-1-25,-2 0 29,-13-1-21,-3 3-1,-5 5 5,-5 0-11,-3 0 10,-5 0-9,-3 23-3,-4 9 9,-2 3-11,7 3 10,9-2 0,11-1-9,10-1-3,8-1 0,0-3-3,15-9-1,9-2 4,5-6 0,6-4 2,3-4 4,7-5-6,2 0 2,-5 0 4,1-5-3,-9-9-3,-4-1 0,-8-6 2,-5-1 4,-7 0-6,-2-4 4,-8 1 3,0 2-5,0-2-2,-12 3 0,-5-1 5,-6 0-5,-2 9 0,-6 4 1,-2 8 4,0 2-10,-5 0 5,-1 17 0,4 6-1,-3 7 1,3 4 0,8 4 0,6 3-1,9-4-1,7 1 2,2-3 0,3-4-5,0-4 7,8-4-2,11-5 0,8-9-3,6-2 1,4-7 2,5 0 0,4-11 7,1-9-4,4-6-1,-4-4-2,-6-6 7,-10 0-9,-7-2 2,-8 6 0,-8 2 3,-3 6 1,-5-2-4,0 2 0,0-1 9,-18 1-12,-11 8 3,-4 2 0,-2 8-9,-4 6 10,6 0-2,4 0-8,11 0-46,9 2 3,7 6-101,2-8-131</inkml:trace>
  <inkml:trace contextRef="#ctx0" brushRef="#br0" timeOffset="308300.2833">22491 12037 12,'0'0'75,"0"0"0,0 0 4,0 0-11,0 0-21,0 0 24,-48-14-11,43 8 0,3 0-24,-1 3 27,-2 3-5,5 0-18,-2 0-37,-4 21-3,2 19-9,-5 20 9,2 11 8,0 1-8,-2 2 15,3-6 12,-5-6-21,4-3 18,-2-11-21,-3-4-3,4-12 6,1-8-5,3-7-1,0-10 0,4-2 0,0-5-10,0 0-20,0 0 7,0 0 20,0 0-11,0 0-5,0 0 0,4 0-19,-2 0 22,0 0-13,0 0 13,3-3 12,1-3 6,2-2-2,0-2 0,-3 2 5,-1-1-5,-4 6 2,0 3 16,0 0 58,0 0-53,-11 0-11,-11 0-12,-7 15 10,0 0-11,4 2 1,10-3 0,1 1 0,4 2 0,5 0 0,3 4-1,-1 2 2,3 4-2,0-4 1,0 1 0,0-4-4,10 1 4,7-5 0,0-8-1,2-2 1,2-6 0,2 0 0,4 0 2,0-16 3,-5-5-5,-2 2 1,-9-1 1,-9 1 5,-2 5-7,0 5 16,0 2 16,-16 3-18,-7 4-14,0 0 0,-2 0-2,1 2 2,9 7 0,3 3 0,4-6-12,8-1-3,0 0-11,0-3 12,0 0 9,17-2 4,-1 0 1,4 0 0,-3-2-18,1-7-52,-2-3-102,-3-4-101</inkml:trace>
  <inkml:trace contextRef="#ctx0" brushRef="#br0" timeOffset="309200.8772">22556 11959 228,'0'0'60,"0"0"-23,0 0 8,0 0 7,0 0-45,0 0 3,-11-15-10,11 15 0,3 11 29,8 5 5,2 9-9,4 2 11,8 5-12,10 9 4,10 1 10,10 2-20,8 0 11,4 2-14,5-4-11,-1 2 6,-6-2-10,-3-6 1,-11-1 1,-11-9-2,-13-8 0,-9-8 0,-7-5-7,-4-2 7,-5-1-15,0 1-15,-2 2 25,0-1-10,0 1 4,0 4-13,-4 1-38,-5 2 39,3 1-38,6-6-5,0-1 3,0-2-16,0-4 19,4 0 56,13 0-12,1 0-2,-5 0-1,3-10 16,-7 3 3,-3-5 2,5 1 19,-5-1 27,-2-2 3,2 0 12,-6 2-1,2-1-36,-2 4 18,0-3-3,0 0 25,0 1 4,-15 2-33,-9-3-18,-15 8 10,-3 4-22,-7 0 9,-1 2-16,7 19 7,2 7 11,10 4-7,5 8-11,14 1 0,10 1 3,2-2-6,4-4 3,21-6 0,10-9 0,9-9 6,2-7-5,14-5-1,5 0 9,-3-17-11,-7-8 2,-14-1 0,-12-8 16,-11-4-9,-9 2 41,-6-1-12,-3 9-35,0 5 10,-1 6-11,-16 8-2,-2 9-5,-5 0-61,-3 2-65,-4 13-91,5-1-109</inkml:trace>
  <inkml:trace contextRef="#ctx0" brushRef="#br0" timeOffset="311007.9166">14493 11967 251,'0'0'64,"0"0"-24,0 0-14,0 0-7,0 0-3,0 0 7,0 0-7,-105-72 20,90 64 25,2 2-31,5 2 25,0 2-14,3 2-10,-1 0-11,-4 8-20,-3 18 0,3 9 8,-2 10 1,5-3 14,7 0-13,0-10-2,0-6 8,0-10-13,5-8 2,9-8 5,5 0-4,22-17 40,21-24-10,18-9-28,9-9-6,5 1 4,-5 0-6,-2 9 0,-9 11-8,-9 14-18,-17 14-90,-23 6-135</inkml:trace>
  <inkml:trace contextRef="#ctx0" brushRef="#br0" timeOffset="316863.768">18368 15127 368,'0'0'91,"0"0"-36,0 0-11,0 0 25,0 0-3,0 0 14,0 0-33,-52-3-14,52 3-16,0 0-7,0 0 4,0 0-14,0 0 4,0 0-4,0 0-4,0 0 3,2 0-10,21 0 11,10 0-4,5 0-17,6 0-28,-1 0-37,-5 0-42,-3 0 0,-6 0-57,-8 0-96</inkml:trace>
  <inkml:trace contextRef="#ctx0" brushRef="#br0" timeOffset="317071.6445">18298 15240 365,'0'0'109,"0"0"-90,0 0 12,0 0-30,0 0 3,0 0-4,72-12 7,-10-3-3,7 6-5,-4-5 1,-8 6-14,-6 1-59,-10 7-64,-12 0-56</inkml:trace>
  <inkml:trace contextRef="#ctx0" brushRef="#br0" timeOffset="317275.5152">18298 15374 277,'0'0'147,"0"0"-99,0 0-48,0 0-4,0 0 4,127-26 0,-59 10 5,9 0-13,-3-6-29,-9 4-192</inkml:trace>
  <inkml:trace contextRef="#ctx0" brushRef="#br0" timeOffset="317491.3954">18365 15444 390,'0'0'70,"0"0"-70,0 0-2,0 0 2,0 0 8,0 0 4,154-8 2,-87-6-14,0 0-13,-9 1-196</inkml:trace>
  <inkml:trace contextRef="#ctx0" brushRef="#br0" timeOffset="325362.2505">7248 9939 352,'0'0'46,"0"0"6,0 0-20,0 0-1,0 0 11,0 0 4,0 0-10,-31-20-36,31 20 0,1 0-1,27 0 3,24 0-1,21 0 2,22 0-2,19 0 7,9-1-8,4-5-9,-9 6-75,-17 0-37,-21 0-11,-24 0-32</inkml:trace>
  <inkml:trace contextRef="#ctx0" brushRef="#br0" timeOffset="325676.0598">7299 10229 298,'0'0'97,"0"0"-68,120-3-26,1-16 3,22-10-5,9 0 11,-10-2-8,-15 3 0,-15 4 11,-19 1-8,-12 6 43,-21 2-1,-22 8-49,-22 5 14,-14 2-10,-2 0 21,-4 0 94,-24 0-88,-8 0-27,1 9-4,1 0-64,12-1-23,11 4-15,8-9-21,3-3-128</inkml:trace>
  <inkml:trace contextRef="#ctx0" brushRef="#br0" timeOffset="341148.1406">18898 13254 172,'0'0'26,"0"0"-25,0 0 1,0 0 2,0 0-4,0 0 1,-125 0 12,103 0 34,-1 0-5,10 0 2,7 0-4,4 0-18,2 0-6,0 0-16,0 0 2,0 0-7,0 0-2,0 0 7,6 2 9,3 0 4,7-2-2,1 3-1,2-3-4,11 0 17,4 0-14,2 0-7,4 0 2,0 0 1,-3 0-5,3 0 0,1-3 0,-1-4-1,-2 3 1,2-3 0,-4 4-3,-3 0 4,0 1-1,-4-1 0,5 3 3,1-3-4,6 2 1,3-3 0,4-3 0,2 0 2,2 3-2,-1-3 0,0 4 0,-4-1 0,-4-1 0,1 3 0,-4-1-2,-3 3 4,-1 0-2,1 0 0,-4 0 0,-2 0-2,2-3 2,1-5 0,3 4 0,6-1 1,-1-4-1,2 4 0,-2-4 3,-2 1-4,-3 1 1,-6 0 0,-2 1-1,0 2 2,2 1-1,0-2 0,1 3 1,2 0-2,-3 0 1,0 1 0,0 1 4,-5-5-2,1 3 0,2 0-2,0 0 2,5 2 0,-1 0-1,1 0 8,2 0 9,3-3-13,-1 0 9,-1-3-8,-9 2-5,-2 0 5,-6 4-6,1-3 0,-6 3-3,0 0 6,4 0-2,-1 0 7,7 0-3,-2 0 6,12 0 10,0 0-8,0 0 4,3 0-17,-6 0 4,-8-3-4,-1 3 4,-8 0-5,1 0 2,-1 0 1,1 0 10,1 0-12,4-2 3,6 2 4,6-7-2,-2 7 0,2 0-5,-1-5 0,-4 5 12,0-4-12,-5-1 2,1 2 3,-3 1-1,0 2-4,-1-2 0,4 0 4,1-2-6,4 0 7,-3 1-5,4 0 0,-4 1 5,1 0-8,0 0 3,-3-1 0,1 0-2,-3-1 6,3-1-4,1 4 0,4-3 0,5 0 0,9 2 0,12-1 1,7 3-4,5 0 3,2 0 0,-3 0 0,-5 0 10,-8 0-17,-14 0 7,-7 5 0,-8-5 0,-5 0 2,0 0-2,2 0 0,1 0 5,2 0-5,6-2 0,9-1 0,9-2-1,4 5 1,7-2 0,0 2 0,0-2 1,-2-2-1,-6 0 0,-6 0 0,-5 2 0,-5 0 0,-4 0 0,4-5-2,2 4 5,5-1-3,5-1 0,7 5 1,9-2-5,0 2 4,6-1 0,-1-1-4,-4-2 10,3 4-6,-8-4 0,-4 1-1,-2-1 0,-7-1 1,-3-2 0,-4 0 1,-1-1 2,1-3-3,2 3 0,5 3 1,4-3-2,2 1 1,5 1 0,0-2-2,-4 2 2,-10 3 0,-5-2 0,-13 3 3,-8 2-5,-4-2 2,-8 2 0,3 0-1,0-2 2,7 2-1,1-1 0,1-2 3,7 3-6,-14-2 3,0 2 0,-6 0-1,-3 0 4,0 0-3,-2 0 0,1 0 5,-1-2-6,0 2 1,0 0 0,0 0-3,0 0 8,0 0-5,0 0 0,0 0 5,0 0-8,0 0 3,0 0 0,0 0-1,0 0 0,0 0 1,0 0 0,0 0 0,0 0 0,0 0 0,0 0 0,0 0-3,0 0 3,0 0-2,0 0 1,0 0-9,0 0 10,0 0-2,0 0 2,0 0-5,0 0 4,0 0-4,0 0 1,0 0-9,0 0 10,0 0 1,0 0-2,0 0 0,0 0 2,0 0 2,0 0 0,0 0 3,0 0-5,0 0 2,0 0 0,0 0 0,0 0 1,0 0-1,0 0 0,0 0 6,0 0-7,0 0 1,0 0 0,0 0-4,0 0 6,0 0-2,0 0 0,0 0 3,0 0-8,0 0 5,0 0 0,0 0-4,0 0-3,0 0-20,0 0-11,0 0-29,0 0-19,0 2 19,0-2-90</inkml:trace>
  <inkml:trace contextRef="#ctx0" brushRef="#br0" timeOffset="343032.0358">21452 11096 101,'0'0'56,"0"0"-33,0 0 22,0 0 16,0 0 3,0 0-10,0 0-22,-8-39-1,6 37-9,-3-4-16,1 4 34,-1-1-10,3 0-15,-3 1 14,-2 0-14,-1 0-8,1-3 7,0 4-13,1 1 10,-1 0-10,-5-2 0,2 2 6,-1 0-3,-2 0-2,3 0 1,0 0 0,-2 0 0,1 0-3,-1 2 0,1 1 4,1 4 3,-2 1-7,-1-3 1,-1 7 5,-1-1-4,-3 3-2,0 0 0,0 0 2,2 0 3,5-2-5,2 4 0,3-2-2,2 2-1,0-2 1,4 2 2,0-2 2,0-1-2,0 1 0,0-2 0,2 0 3,6 0-6,1-3 3,0 0 0,5-2-4,-2 0 8,5 0-4,-7 0 0,2-3 3,-1-3-7,2 3 4,4-1 0,2 1 5,5-2-4,3 2-1,3 0 2,7-3 4,1 2-5,2-3-1,2 0 0,-3 0 4,-6 0-2,-4-3-1,-10-6 1,0-1 4,-6-3 6,-4-3 11,0-1 2,-9-6 1,0-3-17,0-3 1,0-6-7,-13-3 1,-7 7-6,-5 2 2,-4 11 0,-11 12-6,-16 6-22,-8 16-76,-19 21-46,-23 2-211</inkml:trace>
  <inkml:trace contextRef="#ctx0" brushRef="#br0" timeOffset="344005.9109">21004 11576 97,'0'0'13,"0"0"-6,0 0 17,0 0 14,0 0-7,0 0 0,103-120-16,-86 94 42,-3 1-18,-9 8-14,-3-3 53,-2 7-40,0 5 34,0 0-21,0 6-12,0 0-7,-4 2-13,-15 0-10,-11 29-8,-9 14 4,-8 18-5,-1 11 0,-4 3 5,2 6-7,-2-4 2,-2-3-25,7-6-91,9-7-22,4-12-13,8-13-45</inkml:trace>
  <inkml:trace contextRef="#ctx0" brushRef="#br0" timeOffset="344351.7131">20576 12115 192,'0'0'89,"0"0"-57,0 0 5,0 0 8,0 0 14,0 0-7,-60-26-17,49 26-15,-4 0 1,-3 12-18,-11 15 1,2 8 14,0 3-10,10 3 2,9-4-10,8-11 0,0-3-2,25-11 6,17-10-4,14-2 14,6-16-11,-1-20 11,-8-10-13,-15-4 7,-13 2 13,-16 3 3,-9 8 10,0 8-22,-22 11-6,-10 12-12,-5 6 2,-6 12-81,-3 19-65,-2 7-143</inkml:trace>
  <inkml:trace contextRef="#ctx0" brushRef="#br0" timeOffset="344865.634">20144 12472 103,'0'0'171,"0"0"-146,0 0 1,0 0 11,0 0 11,0 0-43,-60 34 12,25 8-4,1 9-11,1 4 1,0-2-3,-1 5-5,-13-4-32,-5-6-115,-4-6-82</inkml:trace>
  <inkml:trace contextRef="#ctx0" brushRef="#br0" timeOffset="345187.4361">19691 12932 160,'0'0'50,"0"0"13,0 0 9,0 0 10,0 0-49,-120-12-19,101 33-5,0 6-6,9 7 0,3-2-3,7-2 2,0-7-5,15-9 4,11-9-1,8-5 0,4 0 6,0-22-2,-5-4-2,-13 0-1,-9 8 16,-11 4-12,0 8 2,0 6-7,0 0-30,0 15-182</inkml:trace>
  <inkml:trace contextRef="#ctx0" brushRef="#br0" timeOffset="345500.2441">19221 13788 42,'0'0'0,"0"0"-7,0 0-15,0 0 9</inkml:trace>
  <inkml:trace contextRef="#ctx0" brushRef="#br0" timeOffset="345746.0927">19361 13497 76,'0'0'62,"0"0"56,0 0-19,0 0-32,0 0 7,0 0-29,-6-86 22,-9 98-54,-12 27 0,-12 16-12,-5 15 14,-7 11 5,-2 1 11,1 2-25,5-9 3,5-8-9,6-9 10,10-12-12,3-7 5,8-13-6,1-5 3,10-7-36,-3-1-31,7-3-56,-2-6-70,2 1-61</inkml:trace>
  <inkml:trace contextRef="#ctx0" brushRef="#br0" timeOffset="346091.8959">18851 14107 282,'0'0'75,"0"0"-13,-115-4 11,67 4 17,2 12-30,5 10-8,10 2-19,16 4-30,13 4 3,2-2-6,8 3 0,28-6-2,11-6 8,13-8-6,9-8 0,9-5 4,0 0-3,-7-27 0,-13-3-1,-15-5 8,-21-6-5,-17 1 7,-5 4-2,-14 3-6,-28 16 2,-16 15-4,-18 2-3,-11 31 2,-2 22-61,-2 5-64,13 0-133</inkml:trace>
  <inkml:trace contextRef="#ctx0" brushRef="#br0" timeOffset="347254.4244">19509 13520 138,'0'0'37,"0"0"1,0 0 20,0 0-8,0 0 13,0 0-15,-76-44-7,71 35-14,-1-1 24,0 3 2,1 0 14,0 1-15,3 4-14,2 2-8,0 0-26,0 12-4,0 22-11,20 19 11,4 10 12,12 12-10,11 5 17,7 0-11,4 0 3,2-8 0,-7-9-10,-6-9 3,-9-14-4,-14-16 1,-11-9-1,-5-6 0,-8-7 1,0-2 5,2 0-6,-2 0 5,0 0-5,0 0-2,0 0-16,0 0-25,0 0-30,0 0-17,9 0-54,1 0-75,4-8 40</inkml:trace>
  <inkml:trace contextRef="#ctx0" brushRef="#br0" timeOffset="347575.2337">19966 14127 149,'0'0'89,"0"0"-8,0 0 24,0 0-61,0 0 30,-123-65 1,90 65-22,-1 0-8,-6 4-35,1 26-8,4 3 10,6 6-2,13 5-7,13-5 5,3-3-6,9-7-2,25-6 0,12-7 5,7-16-9,7 0 5,0 0-1,-4-22 17,-4-4-17,-15-2 0,-10 0 6,-12-4-1,-11 0 1,-4-1-6,0 6 6,-25 5-8,-11 10 2,-12 12-7,-9 0-11,-6 8-72,-1 16-49,7 2-82</inkml:trace>
  <inkml:trace contextRef="#ctx0" brushRef="#br0" timeOffset="349392.0206">20559 12366 92,'0'0'43,"0"0"-24,0 0 9,0 0-3,0 0 7,0 0-10,2-46 28,-2 40-34,0 4 31,0-2 25,0 1-55,0 3 16,0-3-7,0 3 19,0-2-10,-2 0-3,0-3-7,-6 0-13,2-1-4,2 3 17,-4-3-8,5 5 9,1 1 7,-1-2-16,3 2-8,0 0-9,0 0-17,0 10 17,20 15-3,7 4 3,6 11-2,10 2 5,1 2-3,1 2 0,-1 0 6,-2-2-10,-3-6 4,-10-4 0,-7-9-4,-11-9 2,-9-6-1,-2-3 1,0 0 1,0-2 1,0-4 2,0-1 0,-2 0 6,2 0-6,0 0 2,0 0-4,0 0-11,0 0 6,0 0-7,0 0-7,2 0-3,5 0-25,-1 0-7,4 0 18,-1 0-6,1 0 15,2 0-11,1 2-38,0 3 3,3-2-30,-4-1-13</inkml:trace>
  <inkml:trace contextRef="#ctx0" brushRef="#br0" timeOffset="349563.9144">20937 12833 32,'0'0'21,"0"0"-21,0 0-22</inkml:trace>
  <inkml:trace contextRef="#ctx0" brushRef="#br0" timeOffset="350057.6106">20920 13381 117,'0'0'46,"0"0"8,0 0 2,0 0 8,0 0 5,0 0-5,-14-70-26,12 66 53,-2 4-33,-4 0-4,-2 34-44,-12 22-2,-3 20 2,1 10 8,3 6-17,6 1 19,1 0-19,3-8-1,-2-8 0,-1-14-2,6-15-33,1-11-7,7-13-38,0-10-2,0-10-19,0-4-50,3 0 13</inkml:trace>
  <inkml:trace contextRef="#ctx0" brushRef="#br0" timeOffset="350366.4216">20757 14110 80,'0'0'71,"0"0"45,0 0-14,0 0-48,0 0 15,-126-14-13,92 14 7,-2 7-32,1 15 9,-1 7-25,11 10 3,5 1-4,6 2-11,10-1 5,4-6-8,2 0 2,23-12 1,10-2 2,6-15-5,-1-6 5,2 0-2,-3-13 2,0-10-5,-8-12 2,-8-5 13,-6-6-14,-9-4 2,-5-2-3,-3 4-7,0 8-34,-9 12-25,-6 5-18,-2 6-48,9-5-86</inkml:trace>
  <inkml:trace contextRef="#ctx0" brushRef="#br0" timeOffset="350987.039">21051 13222 441,'0'0'42,"0"0"21,0 0-21,0 0-40,0 0 8,0 0-3,73 36 6,-19 22 6,9 9 12,9 3-19,5 0-1,-3-4-9,-5-1 5,-9-5-12,-6-4 5,1-1-7,1-9 5,-8-5 0,-3-7-87,-11-8 3,-13-11 28,-4-10 6,-8-5 26,-5 0 26,-2 0 7,0-3 14,-2-11-3,0-3 59,0 0-37,0 5 50,-6-1-44,0 3-25,-8 8 7,-4 2 1,-13 0-20,-10 2-9,-9 22 8,-6 10-8,6 6 4,9 6 1,9-3 5,14-2-7,18-7-3,0-2 0,25-15 1,12-9-5,11-7 4,-4-1 0,-3-3-2,-10-20 9,-12 0-3,-11-9 3,-6 0 2,-2-1-6,0 8-1,-4 4 13,-10 9-3,1 6-12,7 6-2,6 0-68,0 5-352</inkml:trace>
  <inkml:trace contextRef="#ctx0" brushRef="#br0" timeOffset="352601.8173">22408 13002 95,'0'0'50,"0"0"5,0 0-23,0 0 25,0 0 28,0 0-23,0 0-28,0-52 42,0 50-27,0 0 19,0 2-13,0 2-47,-1 38-4,-13 24 10,-1 24 21,-1 12-12,2 9-19,3-1 20,-2-8-21,-1-2 1,4-9 5,1-13-5,2-18-4,7-14 0,0-13 2,0-13-4,0-7 2,0-4-29,0-6 16,7-1-42,2 0 8,1 0 0,2 0-37,-5 0 23,1 0 15,0 0-9,-2 0 17,-2-11 10,1-1 26,-5-5 1,0-1 2,0-2 17,0 0 33,0 4 8,-13 4 12,-1 4-16,1 6 6,-3 2 3,3 0-38,-1 10-18,1 12-8,2 6 3,5-1-7,6 0 4,0-3 0,0 0-1,19-3 5,8-10-4,9-4 0,2-5 2,6-2 0,-7 0-2,-9 0 0,-13-7 3,-13 2 2,-2 3 14,0-7 17,-19 4-16,-12 1 2,-10 0-22,-1-1 1,4 5-5,16-1 4,10-1-18,12 0-46,0-10-102,9-7-173</inkml:trace>
  <inkml:trace contextRef="#ctx0" brushRef="#br0" timeOffset="353147.7717">22443 13052 460,'0'0'40,"0"0"52,0 0-11,0 0-43,0 0-33,0 0 16,141 26-12,-49 22-5,9 10 9,3 9-13,-6 5 6,-3 0-2,-12-2 2,-9-1-5,-17-10-1,-20-9 0,-22-9-1,-15-11-14,0-6 15,-29-4-2,-1-8 7,10-6-1,4-6-4,7 0 0,4 0 7,-1 0-2,1 0-5,1 0 0,-1 0 9,1 0-9,-9 0 0,-10 0 1,-1 12-3,-3 12 5,6 1-3,9 2 0,5-3-5,7 0 0,0 3 5,9-8 0,11 3-8,1-8 11,0-6-3,-5-4 1,-3-4 5,-4 0-6,-9 0 2,0-4 6,0-16 4,0 0-11,0-6-1,2-12 0,12-4-57,8-9-81,4-19-118</inkml:trace>
  <inkml:trace contextRef="#ctx0" brushRef="#br0" timeOffset="353605.4885">24016 12851 421,'0'0'108,"0"0"-37,0 0-36,0 0-35,0 0 0,-16 146 38,16-51-21,0 9-3,0-2 6,4-8-15,-4-10-2,0-13-3,0-9 5,-12-9-10,-4-14-23,1-8-40,3-9 1,10-10-8,2-8 3,0-2 20,0-2 22,0 0 29,0 0 1,0 0 7,0 0 57,0 0 44,0 0 5,0 0-59,-11 2-36,-5 14-6,-1 4-12,0 7 0,4 0 3,4-8 1,2 4-3,5-7-1,2-4 0,0-5-4,21-4-11,12-3-99,7-3-99</inkml:trace>
  <inkml:trace contextRef="#ctx0" brushRef="#br0" timeOffset="353905.3045">24061 12971 224,'0'0'225,"0"0"-122,0 0-19,0 0-82,0 0 8,0 0-10,136 111 36,-50-34-10,6 8-7,-2 2-1,-6-7-5,-6 2 5,-9 7-12,-2 1-6,-3-3 0,-4-6 4,-10-17-3,-15-18 2,-16-16 0,-13-16-6,-5-6 2,-1-8 1,0 0 3,0 0-3,-15-3-75,2-24-183</inkml:trace>
  <inkml:trace contextRef="#ctx0" brushRef="#br0" timeOffset="356043.9812">20808 11025 685,'0'0'21,"0"0"-20,0 0-1,0 0 2,24-126 3,-5 87-4,2-5-1,2-4 0,-3-10 0,2-7-3,-1-7 0,-1 1-6,-6 4-11,-2 11 13,-3 20-3,-6 16 10,-3 11-1,0 9 1,0 0 0,0 5-12,-14 16-4,-13 11 14,-11 1 2,1-6 0,-3 2-5,-3-7 2,1-2 3,2-6 0,8-6-2,8-8 1,13 0 2,8 0 1,3 0 12,0-15-14,21-10 0,19-5-1,9 0 3,3 10-2,-2 6 7,-3 8-4,-5 6-1,1 0-2,-9 20 0,-7 12 0,-8 7-2,-9 2-32,-6 3-108,-4-9-93</inkml:trace>
  <inkml:trace contextRef="#ctx0" brushRef="#br0" timeOffset="356650.5998">21328 9486 615,'0'0'23,"0"0"-5,0 0-17,0 0 7,-145 11 21,100 19-16,8 7 14,6 4-27,10 5 0,15 0 2,6 0-1,0-2-1,13-1 0,16-9 1,4-8-3,7-9-17,7-8-8,5-9 18,0 0-54,6-21 12,-8-6 24,-8-1-7,-13-2 33,-15-3-1,-6 3 2,-8 4 6,0 10 0,0 8 25,-4 5 26,-10 3-49,6 11-8,-8 22-2,2 6 2,10 5 0,4 3 1,0-8-1,0-2 0,9-16 5,11-4-7,5-11 2,4-6 0,0-3 7,-2-24 0,-1-9-2,-6-8 1,-4 3 2,-12 5-8,-4 2 0,-2 9 3,-24 4-6,-8 9 3,-1 10-2,-4 2 0,8 8-52,14 15-13,11 0-34,6-3-67,23-5 25</inkml:trace>
  <inkml:trace contextRef="#ctx0" brushRef="#br0" timeOffset="357160.4388">21882 9691 256,'0'0'132,"0"0"-80,0 0 40,0 0 8,0 0-22,0 0-41,14-42-37,-9 52-7,0 18-2,5 4 12,4 5-3,-6-7 0,4-5 7,-3-3-10,-3-9 3,1-5 0,-3-6 1,-2-2 8,-2 0-9,0 0 10,3 0-6,8-12-3,7-13-1,6-3 0,7 0-1,3 3 1,-2 2-4,-6 7 2,-2 8-16,-8 6 13,-1 2-7,-5 0 5,-3 5 3,1 6 2,-6-1 2,3-2 0,-2-5 2,-3-3-6,0 0 4,3 0 0,2 0 2,4 0 4,4-12-1,5-3-5,3-2 2,2 3-6,2 2 4,-1 3 0,-1 7-3,-6 2-4,2 0 7,-8 0 0,-2 16-25,-8 5-12,-1 2-60,0-2 4,0-2-60,0-8-20</inkml:trace>
  <inkml:trace contextRef="#ctx0" brushRef="#br0" timeOffset="357544.2026">22536 9680 61,'0'0'76,"0"0"19,0 0-14,0 0 20,0 0-68,0 0-13,67 37 67,-65 20-39,-2 4-25,0 2-4,0-3-5,-13-7 1,-3-8-10,-4-11-5,4-11 10,8-12-9,-2-7 2,4-4 16,1 0 15,-1-22-18,4-8-16,2-14 0,0-10-6,24-8 11,12-7-5,4-4 0,2 6-2,-2 7 1,-8 14 1,-5 20-1,-10 12-5,-3 14 0,-4 0 4,4 20-1,-7 9-6,-5 6 4,-2 2-4,0 2-64,-20-4 12,-7-10-22,-9-3-19,3-11-46,2-11-96</inkml:trace>
  <inkml:trace contextRef="#ctx0" brushRef="#br0" timeOffset="357743.0801">22899 9340 350,'0'0'100,"0"0"-11,0 0-63,0 0-17,0 0-7,0 0 43,36 118-2,-27-61-43,-5-1 7,1 6-4,-5-1-3,0-3-85,0-10-135</inkml:trace>
  <inkml:trace contextRef="#ctx0" brushRef="#br0" timeOffset="358428.6596">23107 9714 304,'0'0'21,"0"0"13,142-81 8,-91 51-21,-5 5 7,-11 6-10,-16 4-3,-11 6 13,-8 1 26,0 4 1,0 4-1,-27 0-51,-8 9 8,-2 18-7,-1 1 4,8 2 3,11-2-7,8 0-4,7-4 0,4-4 3,2-6-5,25-10 2,15-4 0,7-2 8,6-22-3,2-5-3,-8-8-2,-9-5-2,-6-2-1,-11-5 4,-4-1-1,-9-2 3,-2 0 4,-8 5-4,0 8 6,0 15-1,0 12 63,-2 12-36,-6 3-26,2 28-9,-3 15-4,7 10 4,2 1 0,0 1 6,0-6-10,19-6 4,2-10-1,4-14-8,-3-8-6,-7-10-4,8-4 17,4 0-9,8-18 6,9-11-11,3 2-20,-5-7 33,-8 2-3,-10 0 6,-3 4-1,-12 10 8,-5 7-7,-4 9 14,0 2 8,0 0 0,0 0-22,-9 18 0,-6 12 0,1 9 0,8-1 6,6-6-6,0 0 0,8-11 0,32-4 1,13-2-1,12-12 0,10 1-1,-9-4-61,-14 0-59,-23-4-144</inkml:trace>
  <inkml:trace contextRef="#ctx0" brushRef="#br0" timeOffset="358632.5342">23406 9483 548,'0'0'0,"0"0"-2,0 0 2,202-12 1,-97 1-1,-3-1-107,-13 3-166</inkml:trace>
  <inkml:trace contextRef="#ctx0" brushRef="#br0" timeOffset="364481.7541">22034 10441 250,'0'0'43,"0"0"-30,0 0 32,0 0 26,2-102-13,-10 91-7,-8 6-9,0-2-25,-8 5 2,-3 2-4,-4 0 6,-3 19 8,3 15-17,0 14-1,8 2-1,10 0-3,9-4-4,4-10-3,0-4 0,15-9 2,14-7 0,12-10-2,2-6 6,10 0-3,0-12 7,0-10-10,-8-7 0,-14 1 10,-8-4-10,-12-2 5,-11 2-3,0-2 10,-23 1-16,-12 8 4,-5 4 0,-5 12-7,5 6 6,11 3 1,12 0-7,17 9-90,0 5-34,30-2 4,15-4-81</inkml:trace>
  <inkml:trace contextRef="#ctx0" brushRef="#br0" timeOffset="364899.4971">22339 10395 34,'0'0'285,"0"0"-197,0 0-72,0 0 8,0 0-16,0 0 68,6 69-8,-6-31-30,0-3 2,0 6-29,0-5-5,0-2 2,-8 0-1,-3-6-6,-3-6-1,4-7 1,3-8 4,0-3-2,3-4-3,4 0 14,-3 0-11,3 0 17,0-23-19,0-14 7,10-13-6,11-8-2,12-7 0,-2-1-3,0 8 7,-5 12-4,1 12 0,-7 15-6,1 11-2,-9 8 8,-5 0-6,0 25 4,-7 7-7,0 6 8,0 3 1,-9-7-22,-16-3 5,-1-7-36,-1-4 1,0-8-13,2-3-19,8-9-23,8 0 6,9-3 1</inkml:trace>
  <inkml:trace contextRef="#ctx0" brushRef="#br0" timeOffset="365104.3699">22712 10117 295,'0'0'120,"0"0"-69,0 0-28,0 0-12,0 0-3,0 0 78,5 112-58,-5-68-25,0-1 6,0 1-7,-5-5-4,-2 1-37,-4-3-84,-2-10-62,-3-11-16</inkml:trace>
  <inkml:trace contextRef="#ctx0" brushRef="#br0" timeOffset="365349.2195">22565 10459 72,'0'0'41,"0"0"-7,0 0 19,0 0 10,138-119 5,-105 104-16,-2 4-15,1-1 8,-8 4-21,-8 5 3,-3 1 5,-5 2-4,-2 0-4,1 0-18,1 10-5,-3 14 2,2 6 2,-5 2 2,-2 4-7,0 2 3,0-2-6,-9 0-78,-17-10-71,-4-14-151</inkml:trace>
  <inkml:trace contextRef="#ctx0" brushRef="#br0" timeOffset="366535.3949">22904 10171 185,'0'0'1,"0"0"-2,0 0-4,0 0-26,0 0 20,80 111 8,-71-100 3,-5-3 2,1 0 5,1-1 24,-1 2 6,0 1 44,-1 0-16,0-2-15,3 2-19,-3-4 9,-2-3-13,-2-1 29,0-2-21,0 3-18,0 1 15,0 1-4,0 2-3,-6-3 6,1-4-16,5 0 3,0 0-10,0 0 0,0 0-10,0 0 2,0 0 0,2 0 7,17-12-6,2-1 3,4 4-4,-7 3 7,-3 4-16,-2 2 7,1 0 0,-2 0-9,-5 0 8,-3 0 3,-4 2-6,2 1 0,-2-3 3,1 0 3,2 0 0,-3 0 1,0 0 2,0 0-3,3 0 6,6 0 2,4 0-8,5-17 0,6 0 0,5-2-1,4 3 1,-6 4 0,0 6-3,0 6-5,-7 0 5,5 9 1,-5 14 2,-4 0-3,-1 2 3,-4-4 0,-4 0-2,2-3-9,-4-6-31,4-5-27,1-4-21,9-3 47,3 0-20,13-20 3,10-10-5,-1 0-37,3-2 63,-7 0 39,-13-1 22,-9 4 44,-12 5-16,-6 8 23,0 8 32,-21 5-35,-13 3-34,-6 0-14,-3 12-10,3 10 29,7 5-26,10-1-7,14-4-8,5 0 2,4-6-3,4-6 1,18-5 0,10-5 1,6 0-1,2 0-6,3-15 5,-10-3-36,-6 2 25,-12 2 9,-6 5 6,-2 6 6,-7 1-9,0 2 0,0 0-4,0 0 2,0 0-6,6 0 8,4 0-4,11 2 4,9-2 4,9 0 10,11-9 11,10-16-24,2-12 5,-2-7-2,-3-8 0,-14-10-3,-11 0 2,-16-6-1,-14-1 6,-2 6-8,-12 4 2,-21 15 22,-2 18 13,-3 17 17,0 9-47,2 11-1,2 33-12,10 12 5,9 12-1,10 15 0,5 4 2,0 2-2,20-4 2,2-11-7,5-8-37,2-12-76,-4-14-46,0-15-141</inkml:trace>
  <inkml:trace contextRef="#ctx0" brushRef="#br0" timeOffset="367593.123">24264 9186 492,'0'0'19,"0"0"-19,0 0-6,0 0 6,0 0 6,0 0-3,19 44 10,-9-39-12,-2-5 11,5 0 31,8-11 59,9-22-37,14-13-51,6-12-7,13-10-7,7-7 0,5-4 0,5 3-3,2 11-21,1 22-20,-7 23-33,-15 20-84,-24 10-158</inkml:trace>
  <inkml:trace contextRef="#ctx0" brushRef="#br0" timeOffset="368103.8071">24681 9784 318,'0'0'58,"0"0"-2,0 0 3,0 0 20,0 0-22,0 0-57,0 3-13,11 28 13,9 0 31,2 1 1,1-13 1,3-12-14,5-7 23,15-9 5,26-35-31,24-14 7,20-19-23,7-6-13,-3-9-137,-15-9-144</inkml:trace>
  <inkml:trace contextRef="#ctx0" brushRef="#br0" timeOffset="388324.2476">12155 13029 485,'0'0'66,"0"0"-6,0 0-27,0 0 9,0 0 17,0 0 7,-43-67-60,-2 67 1,-10 18-6,-10 11 2,-1 8 2,8-1-3,10-2 6,17-8 1,18-4-4,13 3-10,0-6 3,19 5 2,18-3-3,14-6 7,5 0-4,0-3 3,-5 2 3,-11 0-7,-15 2 1,-15 3-12,-10 7 12,-2 5-9,-29 4 6,-9 4-3,-9-5-51,9-8 1,7-6-38,12-18-22,15-2-34,6-12-163</inkml:trace>
  <inkml:trace contextRef="#ctx0" brushRef="#br0" timeOffset="388734.6016">12348 13182 589,'0'0'43,"0"0"-34,0 0 14,0 0 7,23 155 15,-21-97 7,-2 2-35,0 2-5,0-6-12,0-5 4,0-13-1,0-9-1,0-8-2,0-12 0,0-4 5,0-5-5,-4 0 5,2-22 8,-1-14-12,-2-13 1,1-11-2,2-11 0,2-10-9,0-1 3,0 6-6,16 16 3,11 16-1,6 17 6,9 15 4,5 10 7,0 2-7,-12 12 0,-10 19-17,-16 8-44,-9 7 37,-7 2-15,-31 1-31,-11-6-3,-6-6-7,3-16 10,15-6 23,14-15-43,19 0-28</inkml:trace>
  <inkml:trace contextRef="#ctx0" brushRef="#br0" timeOffset="389455.6865">12950 13150 271,'0'0'126,"0"0"-69,0 0 11,0 0 32,0 0-27,0 0-12,-24-56-16,2 56-10,-3 4-35,-8 20 4,-6 10-4,8 6 0,4 3 0,12 1 0,11-8-1,4-6 1,0-7 0,15-11-9,16-5 5,8-7-19,1-4-5,4-25 16,-2-4-1,-4-9-6,-2 3 13,-11 7 6,-9 11 5,-10 10-2,-6 10 13,0 1 0,0 0 4,0 0-10,-12 19-7,0 5 3,3 5-9,9 0 3,0-2-7,0-5-29,9-5-34,13-5-17,5-10-2,2-2 14,2 0 1,2-21-34,3-13-15,-3-5 21,-6-6 102,-7 0 25,-6 5 55,-10 10 35,-2 11 5,-2 7-10,0 9 21,0 3-35,0 0-69,0 8-11,-6 18-5,-3 6-8,7 4-2,2 0-1,0-2 0,0-2-7,2-6 4,15-3-15,4-11-13,-1-6-12,6-6 10,-1 0-9,-3-6 36,-2-10 6,-4-3 4,-1 5 2,-1 5 2,-6 1-7,0 8 19,-2 0-20,-2 0 0,6 0-8,3 8 12,2 10-4,3 4 0,2-7-81,-4-6-123</inkml:trace>
  <inkml:trace contextRef="#ctx0" brushRef="#br0" timeOffset="389662.5612">13546 12958 508,'0'0'106,"0"0"-38,0 0-49,0 0-11,0 0 24,0 0-23,0 0-2,127-75-7,-121 115-18,-6 13-13,-8 11-78,-29 6-3,-11 2-121</inkml:trace>
  <inkml:trace contextRef="#ctx0" brushRef="#br0" timeOffset="390361.5486">12813 13672 476,'0'0'131,"0"0"-57,0 0-9,0 0-26,0 0-30,-141 78 5,114-30-11,7 2 7,2-2-6,7 0 1,6-5-7,5-9 2,0-7-6,9-6-7,16-14-28,4-7-19,4 0 18,8-15 4,-1-16-18,2-5-18,-6-1 8,-3-6 0,-6 3 50,-3 8 16,-4 10 2,-9 10 17,-3 12 11,-8 0-30,0 10 0,0 20 36,0 5 12,-10 8-28,6-5-5,4 0-3,0-14 1,20-5-13,9-14 0,8-5 0,7 0-13,-2-25 10,0-10-18,-7-5-6,-8-4 1,-13 2 18,-14 3 8,0 7 12,-27 9-1,-11 12 8,-2 11 16,-4 0-24,-4 25-2,6 5-9,9 2-18,13-4-9,20-2-17,0-10-66,8-10-117</inkml:trace>
  <inkml:trace contextRef="#ctx0" brushRef="#br0" timeOffset="390828.2595">13241 13846 342,'0'0'137,"0"0"-118,0 0 22,0 0 35,0 0-28,0 0-16,133-6 6,-106 8-21,-2 7-5,-6-2-12,-5 1-5,-5-2 4,-5 2-5,-4-2 6,0-2 3,0 2-3,0 2-11,0-6-1,0 1 1,0-3 10,0 0-5,1 0 2,12-13-15,0-7-14,7-2 5,-3 5 14,4 5 14,-4 12 3,-1 0-3,-2 0-2,-3 0 1,-3 15-3,-1-1 3,-3 0 1,-1-4 0,0-2 2,-1-4 1,-2-4 0,2 0-3,2 0 5,0-2-5,6-10 22,-1 2-20,-3 0 9,3 5-11,-1-2 2,4 7-2,-4 0-2,5 0-5,0 0-33,-3 12-36,0 3-38,-6-3-130</inkml:trace>
  <inkml:trace contextRef="#ctx0" brushRef="#br0" timeOffset="391180.043">13800 13834 285,'0'0'171,"0"0"-106,0 0-40,0 0 2,0 0 37,0 0 31,94 107-56,-70-59-17,-7 6-3,-7 4-18,-10-5 5,0 2-6,-7-6 1,-22-3-2,-2-13-5,0-13 4,4-12 1,5-8 2,3-8 2,13-30-3,6-20-4,0-23-5,14-12 3,17-14 0,11 7-10,0 16 0,3 21 16,-7 26 10,-5 18-1,-2 17 0,-5 2-7,0 12 3,-8 19-8,-9 5 3,-5 1-5,-4 6-67,0-5-61,-2-6-65</inkml:trace>
  <inkml:trace contextRef="#ctx0" brushRef="#br0" timeOffset="392769.4525">18967 14147 176,'0'0'78,"0"0"1,0 0-8,0 0-6,0 0 24,0 0-15,-84-71 8,63 70-10,-1 1-54,-7 1-6,-8 26-7,-7 11-4,-3 4 8,-1 6-9,6 0 8,12-6 5,14-6-10,16-5 1,0-6-4,27-13-6,22-7 5,14-5 2,13-8-2,2-24 1,0-3-4,-7-4-22,-15 2 10,-10-3 7,-11 8 9,-18 4 1,-10 8 7,-7 2 30,-7 8-25,-24 1-1,-13 9-10,-12 0 2,-11 0-2,0 19-1,0 5-1,7 6 0,16-2 1,11 0-5,20 0 3,13-2 1,2-2-5,34-8-2,13-10-8,12-6 13,4-6-23,-3-23 24,-11-3-5,-18-1 5,-16 3-1,-17 4 4,0 8-4,-32 9-8,-11 9-96,-10 0-25,-5 25-123</inkml:trace>
  <inkml:trace contextRef="#ctx0" brushRef="#br0" timeOffset="393184.1964">17808 14575 279,'0'0'233,"0"0"-132,0 0-50,0 0-42,0 0 20,0 0 46,56 35-49,-10 0 0,3 11-26,-1 2 7,-9 8-12,-5 0 5,-7 2-50,-7-5-50,-11-2-85,-9-17-123</inkml:trace>
  <inkml:trace contextRef="#ctx0" brushRef="#br0" timeOffset="393389.0676">18121 14618 565,'0'0'57,"0"0"-19,0 0 11,0 0-11,0 0-24,-146 134-7,101-65 3,-6 14-9,-12 1-2,-1 6-40,-3-13-100,5-11-105</inkml:trace>
  <inkml:trace contextRef="#ctx0" brushRef="#br0" timeOffset="396931.6503">20991 11388 95,'0'0'30,"0"0"-21,0 0-7,0 0 10,0 0 24,0 0 0,0 0 11,65-42-31,-49 39-12,-1-1-3,1 4-1,-6 0 0,-1 0-7,-1 0-23,-2 0-20,-4 0 27,3 0 19,-3 0 4,0 0-6,2 3 6,-2-2 0,1-1 5,-1 0-4,-2 0 14,0 0 33,3 0-8,-3 0-18,0 0 31,0 0-4,0 0-16,0 0-7,0 0-5,0 0 12,0 0 4,0 0-29,0 0 12,0 0-6,0 0-10,0 0 8,-8 0-12,0 4 0,-5 10-1,-7 8 3,-5 7-2,-2 9 0,-6 4 3,-3 6-1,-4 6-2,0 2 0,0 11 8,-2-4-4,3 0-4,6-1 0,-1-5 4,2-6-6,4 2 2,1-5 0,1-7 5,2-9-5,1-3 0,5-7-2,3-8-8,5-2 5,4-6-15,4-3-4,2 3-4,0-5-32,0-1-31,0 4-22,0-2-2,0-2 53</inkml:trace>
  <inkml:trace contextRef="#ctx0" brushRef="#br0" timeOffset="397397.3249">20434 12383 22,'0'0'87,"0"0"-33,0 0 45,0 0 5,0 0-15,0 0-51,-7 12-30,-33 23 2,-16 14 4,-8 7 8,-7 5 16,-6-2-30,4 5 6,-1-4-14,7-2 1,11-9-3,12-12-8,17-9-18,11-8-4,14-3-44,2-9-73,0 2-24</inkml:trace>
  <inkml:trace contextRef="#ctx0" brushRef="#br0" timeOffset="397899.0714">19464 13534 270,'0'0'98,"0"0"-72,0 0-5,0 0 24,0 0 22,0 0 28,16 48-31,15-25-5,12 8-21,15 8-1,6 12-9,7 5-19,-4 8 9,-7 2-9,-10-2-7,-13-2 4,-12 1 0,-8-10-6,-5-4 0,-8-11 4,-2-4-1,-2-20-3,0-4 0,0-8 0,0-2 6,3 0-6,-1 0 0,4-10 2,4-6-5,-3-1-11,2 0-17,-4 5-7,1 2-53,-2 3-92,0 2-51</inkml:trace>
  <inkml:trace contextRef="#ctx0" brushRef="#br0" timeOffset="399301.9561">19589 14869 70,'0'0'46,"0"0"-7,0 0 38,0 0 6,0 0 4,0 0-15,-41-115-2,35 100-18,2 2 12,-1 5-10,5 7 18,0-2-33,0 3-24,0 0-12,15 20 6,24 16 35,14 10 0,12 7-31,2-6 6,-5 4-13,-4-10-6,-7-6 6,-8-7-1,-10-4-5,-10-6 0,-12-7 3,-6-6-8,-2-1 5,-3-4-5,0 3 3,0-3-5,0 0 0,0 0-5,0-4-32,-8-9-6,-3-1-7,-1-2-25,6 6-44,-3-3-7,5 4-69,-4-1-52</inkml:trace>
  <inkml:trace contextRef="#ctx0" brushRef="#br0" timeOffset="400138.6766">19926 14807 103,'0'0'61,"0"0"-32,0 0-5,0 0-15,0 0 26,0 0-3,0-45-24,0 44-1,0 1 28,0 0 6,0 0-1,0 0-12,0 0-22,0 0 8,0 0-3,0-3-2,0 2 10,0-4-18,0 5 3,0 0-4,0 0 8,0 0-8,0 0 0,0 0 1,0 0-2,0 0 2,0 0-1,2 0 0,-2 0-23,0 0 17,0 0-2,0 0-6,2 0 5,-2 0-7,2 0 16,0 0-3,-2 0-4,0 0 0,0 0-3,2 0 10,-2 0 0,0 0 1,0 0-1,0 0 0,0 0 1,0 0-3,0 0 2,0 0-6,0 0 4,0 5 2,0-5 0,0 0 0,0 0 2,0 0-2,0 0 0,0 1-1,0 2-4,0-3 5,0 0 0,0 0 0,0 0-4,0 1 2,0 3 0,0 0 2,0-4-1,0 0 1,0 0 0,0 0 0,0 0 1,0 0-1,0 0 0,0 0-6,0 0-12,0 0-9,0 5-11,-6-5 8,4 0 16,0 1 13,-3 2-7,5 2 0,-2-1-32,0-2-16,2 1-8</inkml:trace>
  <inkml:trace contextRef="#ctx0" brushRef="#br0" timeOffset="400834.4043">19953 14718 213,'0'0'73,"0"0"-67,0 0 20,-61 103 40,16-37 18,-7 14-8,-14 0-14,-1 0-9,-2-2-24,3-4 4,6-7 4,6-5-14,12-8-10,15-8-11,9-14 4,8-11-8,9-12 2,1-9-14,0 0-16,0 0-23,0-18 17,11-18-63,7-12-104</inkml:trace>
  <inkml:trace contextRef="#ctx0" brushRef="#br0" timeOffset="403192.0163">17719 14529 305,'0'0'21,"0"0"57,0 0-17,0 0-19,0 0 11,0 0 7,-5-58 2,30 49-34,10 1-15,15 0 3,6-1-13,8 2 2,3 2-5,-7 2-31,-10 1-44,-6 2-53,-20 0-71,-21 0-79</inkml:trace>
  <inkml:trace contextRef="#ctx0" brushRef="#br0" timeOffset="403407.8864">17862 14529 72,'0'0'228,"0"0"-150,0 0-3,0 0-27,0 0-47,0 0 16,17-25-10,39 9 23,8-1-30,2 5-7,-6 3-61,-18-4-228</inkml:trace>
  <inkml:trace contextRef="#ctx0" brushRef="#br0" timeOffset="404537.8378">15250 12927 239,'0'0'46,"0"0"53,0 0-20,0 0-48,0 0 34,0 0 34,-3-81-45,1 81 29,-4 0-75,-3 12-6,-5 31-2,-13 30 3,-7 28 23,1 15-15,6 2-2,15-6 10,12-13-17,3-18 2,33-10-4,13-17-17,10-14-19,14-24-33,0-16-49,-2-3-53,-9-30-127</inkml:trace>
  <inkml:trace contextRef="#ctx0" brushRef="#br0" timeOffset="404959.831">15556 13118 390,'0'0'83,"0"0"-14,0 0 16,0 0-69,0 0-11,0 0-5,-5 36 23,21 27 29,-4 4-30,-1 4-18,-7-8 7,-2-8-11,-2-6 0,0-12 1,0-11 9,0-11-10,0-11 1,0-4 6,0 0 2,0 0-2,0-8 1,0-17-1,0-9-5,10-2-2,7-3 0,8 10 1,2 5-5,0 10 4,-3 8 0,-4 6-4,-4 0 3,-6 8 1,-5 13-6,-5 8-16,0 3 21,-27 2-13,-13 2-32,-7-2 10,-6-2-25,-1-7-17,13-10 20,11-7 4,25-8-11,5 0-36</inkml:trace>
  <inkml:trace contextRef="#ctx0" brushRef="#br0" timeOffset="405437.5966">16212 13333 370,'0'0'89,"0"0"-45,0 0-18,0 0 32,7-119 10,-7 110 9,-12 0-21,-12 6-53,0 3 18,-5 0-17,-7 12-1,0 15 23,-2 6-25,7 4 3,11 0-3,9-4 3,8-1-7,3-6 3,0-3-1,11-7-7,14-4-1,8-10-3,6-2 6,7-7-14,-3-22 9,-3-7-18,-8-8 21,-8-9 0,-11-3 15,-11-4-7,-2 4 1,0-2 6,-17 3-1,-12 0 11,-4 11-2,8 14 20,4 11-12,10 17 17,5 2-33,1 29 0,2 19-12,3 18 5,3 6 0,23 5-7,8 5 7,-1-4-18,-2-5-13,-4-12-91,-4-18-64,-7-17-103</inkml:trace>
  <inkml:trace contextRef="#ctx0" brushRef="#br0" timeOffset="405672.454">16399 12726 653,'0'0'37,"0"0"-8,0 0-18,166 32 39,-78 9 25,-1 10-31,-8 7-19,-17 5-18,-17 9-3,-24 18-4,-21 16 0,-26 15-44,-55 16 7,-35 2-147,-17-5-97</inkml:trace>
  <inkml:trace contextRef="#ctx0" brushRef="#br0" timeOffset="406479.7736">14667 13261 94,'0'0'65,"0"0"25,0 0 1,-29-107 8,13 98-11,1 4-41,-3 5-14,-4 12-19,2 32-7,-3 18 6,3 17-8,9-3 12,7-4 4,4-8-16,2-12 9,21-13-14,10-11 3,2-21 5,7-7-7,1-2-1,1-33 10,-2-11-4,-7-9-5,-6-6-1,-12 0 0,-15-1-6,-2 7-2,0 15-20,-28 14-6,-2 20-43,-8 6-70,-4 8-144</inkml:trace>
  <inkml:trace contextRef="#ctx0" brushRef="#br0" timeOffset="407019.485">14306 14323 349,'0'0'92,"0"0"-85,0 0 11,147-39 9,-47 13 39,27-13-10,21 0-34,10 0 4,6-1-26,-5 5 4,-12 3-8,-17 4 4,-17 4-18,-20 6-7,-17 7-39,-16 6 28,-22 5 23,-24 0 11,-14 14-103,-38 11 20,-26 4-36,-19 0-50</inkml:trace>
  <inkml:trace contextRef="#ctx0" brushRef="#br0" timeOffset="407267.9836">15060 14200 54,'0'0'65,"-206"33"-20,126-21 21,28 1 41,28-13 2,24 0-16,22 0-88,46 0-4,36-5 37,29-19 13,24-10-5,14-7-14,3 2-17,-4-1 6,1-1-17,-1 6 9,-3-6-11,5 5 3,-8 4 20,-14 10-25,-22 8 0,-33 14-20,-34 0-49,-30 10-73,-25 9-33,-6 2-106</inkml:trace>
  <inkml:trace contextRef="#ctx0" brushRef="#br0" timeOffset="411983.4576">19637 12956 35,'0'0'41,"0"0"-3,0 0-22,0 0 15,0 0-12,0 0 17,-91 124 43,68-50-34,-9 14-16,-6 7-15,-13 5-12,-11 2 4,-8-3-6,-3-7 0,4-8 3,9-15-3,19-16-3,22-14 2,19-20-58,16-16-91</inkml:trace>
  <inkml:trace contextRef="#ctx0" brushRef="#br0" timeOffset="412667.4663">19671 13198 128,'0'0'22,"0"0"3,0 0-11,0 0 17,0 0 0,0 0-9,-28-18 19,22 17-27,4-2 7,2 3-6,-2 0 0,0 0 26,-2 0-25,-6 0-6,5 0 23,-5 0-20,4-2 9,1 0 8,3 2-20,0 0 19,2 0-5,0 0-11,0 0-10,0 0 2,0 0-5,0 0 0,0 0 1,0 0-5,0 0 4,0 0 0,0 0 2,0 0 5,0 0-7,0 0 0,0 0-6,0 0 6,0 35-18,0 23 18,0 18 13,4 6-5,14-2 4,8-3 9,3-2-16,3-4 1,-3-7-6,-2-8 0,-11-12-2,-3-12 2,1-10-4,-8-9-5,-2-8-10,-2-3 5,-2-2-17,0 0 9,0 0-3,0 0-15,0 0-14,0 0-65,0 0-11,0 0 33</inkml:trace>
  <inkml:trace contextRef="#ctx0" brushRef="#br0" timeOffset="412880.3355">19801 13989 6,'0'0'26,"0"0"-19,0 0 15,0 0-8,0 0-4,0 0-4,0 41-6,0-41 0,0 0-3,0 0-7,0 0-19</inkml:trace>
  <inkml:trace contextRef="#ctx0" brushRef="#br0" timeOffset="414416.0296">19968 14203 137,'0'0'0,"0"0"-68</inkml:trace>
  <inkml:trace contextRef="#ctx0" brushRef="#br0" timeOffset="422243.6272">11446 14749 328,'0'0'12,"0"0"54,0 0-25,0 0 7,0 0 9,0 0-21,0 0 21,-63-73-21,63 71-6,0 0-4,0 2-13,0 0-3,0 0-10,0 19-10,0 22 2,0 25 8,0 6 8,12 8-2,1-10-5,3-3-1,-1-4-11,1-8-55,-3-6-45,1-9-35,-12-9-67</inkml:trace>
  <inkml:trace contextRef="#ctx0" brushRef="#br0" timeOffset="422551.4399">11212 15159 217,'0'0'8,"0"0"62,0 0-9,0 0-46,0 0-9,31-105 37,15 98-10,15-3-14,1 0 5,4-4-21,-4 0 6,-7 0-6,-10-4 6,-10 8 13,-8 3-15,-9 7 6,-2 0-1,-8 0-11,4 23 26,-2 12 2,2 4-11,1 1 2,0 2-20,0-3 0,-4-3-6,3-7-54,-5 0-5,-2-12-26,-1-2-41,-4-15-77</inkml:trace>
  <inkml:trace contextRef="#ctx0" brushRef="#br0" timeOffset="422779.2988">11726 14929 275,'0'0'24,"0"0"36,0 0-60,0 0-1,0 0-19,0 0-25,90-95-84</inkml:trace>
  <inkml:trace contextRef="#ctx0" brushRef="#br0" timeOffset="423165.1176">11917 14916 257,'0'0'74,"0"0"-69,0 0 57,0 0-1,0 0-17,80 104 1,-65-84-13,-1-5-27,-3 1 5,-5-4-10,-2-6-3,-4-4 3,0-2-7,0 0 7,0 0 14,0 0-12,0-4 3,0-17-5,0-2-14,0-3 10,0 2-10,6 10 2,8 6 6,5 8-18,0 0 6,0 14 12,-4 9-7,1 0 4,-8 0-5,-3-8 5,-1-1 8,-4-8-3,0-2 4,0-4 3,0 0-2,0 0 11,-6 0-6,-2 0 13,7-6-7,1-10-12,0-4 9,0-2-9,6 1-2,11 1-1,-2 8 3,1 9 0,3 3-3,-1 0 2,7 18-1,-5 11 2,-5 2-13,-5 5-34,-4-4-43,-6-1-89</inkml:trace>
  <inkml:trace contextRef="#ctx0" brushRef="#br0" timeOffset="423473.9257">12643 14959 330,'0'0'17,"0"0"-8,0 0-6,0 0-3,0 0 12,0 0 59,46-98-55,-75 95-4,-4 3 4,-5 0 3,5 0 34,6 19-23,16 5 19,11 4-35,0 2-6,27-1 6,19-6-12,17-5-2,9-13 6,12-5-5,3 0-1,0-5-25,-13-9-110,-21 2-106</inkml:trace>
  <inkml:trace contextRef="#ctx0" brushRef="#br0" timeOffset="424899.2102">12299 15464 73,'0'0'257,"0"0"-120,0 0-22,0 0-20,0 0-20,0 0-31,-138-60-20,105 97 3,-3 4-14,7 7-1,9 1-6,11-9-4,9-8-1,0-3-1,11-6 1,11-9-3,8-4-4,1-10 3,2 0 2,4-18-5,5-12 1,-5-4-6,1 0-12,-11 2 20,-7 14-15,-7 4 18,-8 10 0,-5 4 0,0 0 0,0 9-19,0 18 19,0 1-2,0-2 4,0 0-2,0-8 0,7-4-2,5-5 0,0-9 2,0 0-1,0 0-1,-3 0 4,-1-9 4,-4-9-1,-4-1-2,0-2 0,-10-1-3,-9-1 0,-6 5-1,10 9-2,1 0-17,10 9 12,4 0-43,0 0-56,0 0-58,0 9 75,2 5 23,14-9-13,3 2 22,-2-7-3,-1 0 51,-3 0 10,-1 0 30,2-8 37,-1-1 10,2 4 5,8 1-20,-5 0 0,7 4-22,-6 0-16,2 0-12,-6 13 14,-3-3 9,1 3-19,-7-5-5,2 2-7,-4-6-4,-2-4 4,-2 4-3,0-4-1,2 0 9,-2 0-8,4 0 6,1 0-7,9-14 0,1-7-5,5 7-5,1 1 2,-6 4 6,1 6-3,-3 3 5,0 0 0,-2 0-6,-2 0 5,-3 7-20,2 2-15,-4-4 11,-2-1-11,1-4 23,-3 0-25,2 0-5,0 0 17,0 0 0,5 0 7,-5 0 6,5 0-21,-3 0 16,3 0 17,2 0-3,0 0-1,2 0 5,0 0 0,-2 0 22,0-5 12,-3 2 22,-1 3 5,-3 0-27,5 0-6,8 13-23,4 13 39,2 14 15,0 2-49,-3 2 6,-1-1-8,-3-6-6,-7-3-4,-3-1-1,-4-12 3,0-1 6,0-3 2,-4-13-8,-5 0 10,-1-4-8,4 0 28,-1-13-24,1-17-4,6-10 6,0-6-8,0-12 0,6 0-1,15 0 5,-2 5-5,6 16 1,-3 10 0,0 9-4,3 10 4,-7 4 0,-5 4-3,-1 0-39,-8 10-4,-4 14 8,0 4-45,0-1 34,-4-5-58,-15 2 12,4-7 5</inkml:trace>
  <inkml:trace contextRef="#ctx0" brushRef="#br0" timeOffset="426732.2426">13548 15390 417,'0'0'76,"0"0"-68,0 0 5,0 0-3,0 0 55,85-114-18,-47 96-37,4 0-1,5 8-9,-3 10-19,-11 0-115,-19 0-171</inkml:trace>
  <inkml:trace contextRef="#ctx0" brushRef="#br0" timeOffset="426960.1054">13563 15512 229,'0'0'331,"0"0"-277,0 0-43,0 0-19,154-108 14,-73 73-6,8 3 0,-2 11-83,-12 7-140</inkml:trace>
  <inkml:trace contextRef="#ctx0" brushRef="#br0" timeOffset="434343.8596">20249 6517 447,'0'0'16,"0"0"-16,0 0-17,0 0-2,0 0 6,0 0 13,-114-18 0,114 30-32,0-3-16,0 2-22,9-3-13,-4-1-35</inkml:trace>
  <inkml:trace contextRef="#ctx0" brushRef="#br0" timeOffset="435279.6676">19930 7118 368,'0'0'60,"0"0"-52,0 0-8,0 0 18,0 0 26,158-68-34,-102 34 13,-2 0-16,-10-4-4,-11-2 7,-12 4-8,-21 0 1,0 6 17,-23 6-19,-17 12 10,-9 7 3,-4 5-14,-7 14 18,0 14-11,2 11-4,3 5 2,14 2 1,18 4-6,13-1 0,10-6 0,2 0-5,21-7 5,14-8 0,-4-9-2,3-7 2,-5-3-60,-11-8 55,-9-1 5,-9 5 6,-2-3-4,-4 4 14,-21 6-16,-12 6-5,-6 8 5,1 4-2,6 0 6,14 5-7,10-6 3,12 1-1,0-1-6,19-8 8,16-3-1,10-10 0,11-8-26,8 0-15,3-15-11,-3-12-6,-1-5 29,-14-4-22,-11 0 51,-11 3 3,-17 6 21,-5 5 17,-5 10 21,0 6-29,0 6 8,0 0-41,0 0-8,0 12 7,0 8-2,14 1 0,10-4 3,7-2 0,7-10-6,2-5 6,1 0 0,-4-2-5,-8-19 5,-6 4-3,-14-3 3,-9 4 0,0 4 27,-3 2-12,-15 4 13,-1 6-7,-12 2-16,-6 26-10,-5 12 5,2 6 0,9 0-4,15-4 4,16-4-51,0-5-7,20-13-95,10-16-72</inkml:trace>
  <inkml:trace contextRef="#ctx0" brushRef="#br0" timeOffset="435683.4206">20690 7293 429,'0'0'62,"0"0"-62,0 0-6,0 0 6,0 116 0,0-68 15,0 2-15,0 0 2,0-3 2,0-9 1,-9-6-5,-2-12 0,-2-8 5,0-8 1,-3-4-4,3 0 9,1-24-1,3-8-7,6-11-3,3-8 0,0-7-1,12-9-1,15-7 4,6 2-4,3 5 4,-5 20 2,-6 18 10,-8 17 2,-5 12-16,-5 0-4,2 15-7,-9 21 11,0 15 1,-29 8 5,-16 3-12,-6-4 2,2-12-47,9-10 2,13-12-32,17-9-19,10-13-15</inkml:trace>
  <inkml:trace contextRef="#ctx0" brushRef="#br0" timeOffset="436013.2187">20912 7285 364,'0'0'98,"0"0"-34,0 0 7,0 0-22,0 0-18,0 0-31,0 2-11,0 26 8,0 6 6,12-4-9,-1-6 6,5-4 0,5-8 2,2-3 0,4-9-2,-2 0 7,0-11-7,-5-16 16,-3-8-13,-8-8 4,-9-3 5,0-1-10,-2 4 2,-22 5-1,-2 15 0,-3 10-6,-4 13 3,0 0-14,2 31-3,3 7-59,11 2-37,13 0-58,4-11-25</inkml:trace>
  <inkml:trace contextRef="#ctx0" brushRef="#br0" timeOffset="436367.0001">21173 7161 345,'0'0'105,"0"0"-57,0 0 10,0 0-3,0 0-55,0 0-9,45-7 8,-31 40 2,-3 2 7,-5 1-7,2-3 2,-8-9 1,0-8 6,0-5-14,0-8 4,0-3 0,0 0 18,4 0-10,-2-14 36,11-12-39,3-4 5,5 0-18,4-3 8,0 10 0,-2 5-4,-1 8 6,-4 10-2,-5 0 0,2 16-18,-5 18 17,-6 5-5,-4 7-32,0-2-46,-16-3-58,-6-9-50,-2-13 25</inkml:trace>
  <inkml:trace contextRef="#ctx0" brushRef="#br0" timeOffset="436861.8441">21682 7181 141,'0'0'56,"0"0"-56,0 0-10,0 0-11,0 0 2,0 0 14,9-15 4,-9 6-20,0 1 17,-4-5 8,-10 4 27,3 2 36,0 4 17,4 1-9,5 0-23,2 2-14,0 0-30,0 0-8,-3 7 0,3 15 3,0 0-2,0 1 8,0-6-8,3 1-1,17-2 7,5-7-2,8-9-1,7 0 17,3-9-19,-3-17 11,-5-5-12,-10-1-1,-12 3 16,-6 8-14,-7 4 6,0 5 4,-7 6-12,-17 6 6,-5 0-6,-6 22 0,0 9-1,11 2 1,6 2 0,12-1 0,6-6 4,0-5-10,27-4 3,12-15-72,9-4-4,-1 0-73,1-16 10</inkml:trace>
  <inkml:trace contextRef="#ctx0" brushRef="#br0" timeOffset="437384.6885">22077 7132 75,'0'0'92,"0"0"46,0 0-42,0 0-2,0 0-31,0 0-12,29-86-50,-23 86-1,3 0-9,7 0 2,-3 13 7,4 2 0,-1-3 3,-4-2-4,0-3 1,-2-6 0,-5 1 6,-1-2-4,-1 0 9,1 0 20,4-10 3,-2-4-22,5 1-12,-3 4 0,-1 3-4,-1 4 3,3 2-1,5 0 2,4 0-11,1 0 8,2 5 2,-3 2 1,-5-2 1,3-2 1,-3-3-2,0 0 0,2-12 8,2-17-14,-2-10 6,6-12-5,-4-7 1,-1-11 4,-2-14 0,-1-3 4,-9 4 3,-2 14 2,-2 20 1,0 19 31,0 15 28,0 14-35,0 7-34,0 35-4,0 22-1,0 14 4,0 14 1,0 0 0,0-1 1,2-8-1,-2-14-5,0-13-60,-2-14-69,-14-17 15,1-20-30,-1-5-11,4-11 16</inkml:trace>
  <inkml:trace contextRef="#ctx0" brushRef="#br0" timeOffset="437611.5954">22540 6847 55,'0'0'86,"0"0"36,0 0-49,0 0-28,136-35 3,-104 67-30,-4 2-5,-5 6-13,-5-5 0,-16 6 14,-2-3-12,0-4-4,-16-4-35,-11-8-88,-6-9-44</inkml:trace>
  <inkml:trace contextRef="#ctx0" brushRef="#br0" timeOffset="437845.4972">22681 6805 6,'0'0'81,"78"-123"-11,-38 86-1,5 19-38,-3 15-28,5 3-2,-3 12-2,-1 23-4,-3 9-37,-3-5-30</inkml:trace>
  <inkml:trace contextRef="#ctx0" brushRef="#br0" timeOffset="438255.2463">23285 6872 76,'0'0'128,"0"0"46,0 0-111,0 0 16,0 0-38,0 0 27,-101-44-24,82 41-27,-1 3-3,3 0-14,7 0 0,-1 17-1,3 4 0,2 4 1,0 1 0,0-2 2,5-4-5,1-4 3,0-11-2,0 0-3,0-3-9,0-2 7,0 0 6,9-7-15,13-10 16,5-7-12,-8 7 12,-2 5-2,-11 5 6,-2 7-7,-4 0 3,0 0-15,0 7 3,0 14 7,5 2 5,11-6 0,6-3 6,14-12-6,8-2 10,16-14-9,10-26 7,-1-18-8,2-16-4,-13-11 4,-13-9-2,-17 2 2,-18-2 5,-10-3-1,-3 3 2,-29 4-2,-2 18 10,-1 19 33,10 23 15,6 21-8,5 9-54,6 17-2,-1 36 0,5 23-4,4 17 6,6 14-4,30 10 11,4 8-7,11 0 0,1-6 5,-1-13-9,0-6 4,-9 0-52,-14-7-72,-16-15-111</inkml:trace>
  <inkml:trace contextRef="#ctx0" brushRef="#br0" timeOffset="438826.3013">20160 7856 84,'0'0'127,"0"0"-70,0 0 2,-121-23 18,108 22-6,8-1-14,5 2 13,0 0-70,18 0 6,45-2-6,50-10 57,50-9 18,47-10-32,23-1-17,19-2 4,13 2-18,17 2-9,14 0-3,7 2 3,-14 3-3,-24 8 0,-30 2-26,-34 4 3,-36 0-40,-38 0-4,-49 2-1,-40 1 34,-29 2 34,-9 2 18,-22 0-13,-19 2-5,-14 2-2,-16 0 0,-14 10 1,-18 10-95,-8 1-103</inkml:trace>
  <inkml:trace contextRef="#ctx0" brushRef="#br0" timeOffset="439215.1167">20220 7913 16,'0'0'407,"-128"0"-380,97 0-17,16 0-8,15-2 38,0-2 3,27-3-32,48-1-7,39-7 2,40-6 28,35-3 8,27-4-15,21-2 10,26-4 6,16-3-36,15-4 20,-2 1-22,-25 5 2,-32 8 10,-46 5-16,-44 8 2,-43 7-3,-39 5 6,-37 2-7,-26 0 4,-8 0-2,-50 2-1,-36 14 0,-37 7-45,-28 3-26,-26-2-46,-13-2-23,-7-10-139</inkml:trace>
  <inkml:trace contextRef="#ctx0" brushRef="#br0" timeOffset="439688.8231">19303 6653 353,'0'0'94,"0"0"-47,0 0-47,0 0-5,6 125 5,17-21 19,6 25 36,0 13-14,-4 8-22,-5 0 14,-11-13-32,-5-13 2,-4-18 8,0-23-1,0-25-12,0-25 2,0-19-33,0-14-3,-2-9 8,-4-33-35,-1-20-80,7-14-27,0-14 64</inkml:trace>
  <inkml:trace contextRef="#ctx0" brushRef="#br0" timeOffset="440355.4549">19395 6679 427,'0'0'52,"0"0"-10,0 0 12,0 0-22,0 0-31,0 0 20,232-66 27,-31 48-15,66-8 10,52-2-25,22-8 3,28 0-4,17-3-8,13-2-9,8-2 0,-29 1 0,-33 4 1,-53 4 0,-44 5-1,-49 0 0,-62 5 0,-49 7 0,-43 8 0,-32 3 7,-13-1 8,0 4 4,-5-4-3,-11 3-12,-5 1-3,-6 3-1,-4 0 0,-3 0-1,5 0-6,7 5-3,9 7-26,10-3-6,0 1-19,3 0 38,0-5 13,0 0-29,0-1 28,0-4 1,0 0 10,0 2 0,0-2 6,0 1-2,0-1 2,0 0-1,0 0 16,0 0 2,0 0-8,3 0-2,1 0-9,8 2-4,-2 15 0,7 10-7,4 6 6,-1 15 1,3 9 0,-3 13 5,-3 26-4,-5 21-1,-4 15 6,0 7 1,-6-10-5,4-8-2,4-16 0,1-10 0,5-23 0,-1-19 0,-4-20 2,-6-15 4,-5-10-6,-45-4 5,-57 1 62,-52-5-62,-60 0-5,-29-2-80,-18-14-128</inkml:trace>
  <inkml:trace contextRef="#ctx0" brushRef="#br0" timeOffset="441533.8149">19573 6399 236,'0'0'88,"0"0"-75,0 0 16,0 0 45,0 0-23,0 0 24,79-31-20,-79 30-10,0 1 11,0 0-17,0 0 4,-17 0-2,-25 0-41,-13 0 5,-16 0-5,-12-2 0,-4-3 3,-5-2 0,1-1-3,4-9 0,12 3-11,14 0 5,18 1-15,24 4-3,17 6 2,2 3-71,21 0-99,22 0 105,6 0-64,-2-7-34</inkml:trace>
  <inkml:trace contextRef="#ctx0" brushRef="#br0" timeOffset="441775.6636">19123 6142 282,'0'0'41,"0"0"-18,0 0 26,0 0-36,0 0-4,-118-26 7,84 30-16,3 9 4,5 4-4,3-3 0,6 4 0,7 0 0,6 4 0,4 5 0,0 6 5,7 5-5,20 2 0,6 4 0,4-1-5,9-2-26,-2-6-197</inkml:trace>
  <inkml:trace contextRef="#ctx0" brushRef="#br0" timeOffset="443371.6881">17652 5462 159,'0'0'107,"0"0"-60,0 0 17,0 0-31,0 0 11,0 0 14,-56-74-29,54 61-3,0 4 18,2-1-24,-5 0 13,5 1-16,0 1-11,0 4 16,0-1-20,0-1-2,2-3 0,17-5 1,2 5-1,6 1 0,0 8 0,-4 0-11,-4 15 6,-7 21-3,-12 9 1,0 9 11,-7 6-4,-20 4 0,-9-2 1,0-1-12,1-15 9,4-10 2,10-14-7,11-10 10,5-6-3,5-3 0,0-3-7,0 0 4,27 0 2,15-15 1,18-5-7,14-3 7,13 0-51,14-3-69,1-4-81</inkml:trace>
  <inkml:trace contextRef="#ctx0" brushRef="#br0" timeOffset="446011.774">17749 4872 205,'0'0'82,"0"0"-57,0 0 25,0 0 29,0 0-45,0 0-30,19-22 0,-4 35-4,-3 8 0,-7 6 4,-2-3-5,-3-4 2,0-4-1,0-6 7,0-3 0,0-7-7,0 0 10,0 0 8,0 0 62,0-7-53,0-13-26,0-4 7,0-4-4,9 0-5,7-3 1,9 0 0,6 3-4,2 5-2,3 9 6,6 14-6,1 4-1,3 34 4,-1 19-2,-9 22-37,-16 14-46,-16 3-173</inkml:trace>
  <inkml:trace contextRef="#ctx0" brushRef="#br0" timeOffset="446313.9575">17415 6075 333,'0'0'99,"0"0"-79,0 0 6,0 0 25,0 0-13,0 0-2,168-120-23,-86 74-9,17 2 0,5 4-4,3 8 0,-13 12-28,-27 12-92,-32 8-70,-35 0-84</inkml:trace>
  <inkml:trace contextRef="#ctx0" brushRef="#br0" timeOffset="446558.9621">17342 6208 286,'0'0'64,"0"0"-64,0 0 5,0 0-3,185-70 44,-91 31-4,4 0-8,7-1-4,-7 5-17,-20 5 40,-11 7-22,-33 11-26,-14 4 9,-16 8-14,-4 0 0,0 0-2,-21 1-110,-8 11-59,-8-2-169</inkml:trace>
  <inkml:trace contextRef="#ctx0" brushRef="#br0" timeOffset="452986.4059">19185 5073 139,'0'0'17,"0"0"11,0 0-8,0 0 51,0 0-46,0 0-5,0 0 25,-17-58-42,14 56 30,-1-3 9,4 4-19,0 1 23,0-2-23,0 2-11,0 0-12,0 6-26,0 26 21,0 12 3,0 14 2,0 8 8,0 7-5,-11 3-1,-2-2-2,2 5-39,-3-11-91,5-13-89</inkml:trace>
  <inkml:trace contextRef="#ctx0" brushRef="#br0" timeOffset="453427.1349">19493 5007 301,'0'0'51,"0"0"-9,0 0-32,0 0-7,0 0 30,0 0-28,-89 4-2,71 34-3,1 5 0,4 4 1,8 1-1,2-10 0,3 1 5,0-10-3,0 0 2,11-5 4,5-7-6,1-6 8,6-7-4,4-4 0,2 0 21,-4 0-20,-5-18 6,2-5 2,-8-9-14,-2-2 18,-5-4-14,-7-4-3,0 4 10,-15 0-12,-12 8 0,0 11-3,0 4-17,0 10-4,10 5-55,-1 0 0,9 0-64,7 0-78</inkml:trace>
  <inkml:trace contextRef="#ctx0" brushRef="#br0" timeOffset="453953.244">19617 4593 350,'0'0'53,"0"0"-53,0 0-2,0 0 1,0 0 1,0 0 2,77 61 2,-71-37-4,-3 3 4,-3-6 5,0-4-9,0-4 0,0-8 4,0-3-1,0-2-2,0 1 5,0-1 27,0 0-6,-3 0 8,-6-10-10,1-2-23,6-6 17,-1-6-14,3 2-3,0 0-2,0 4 5,3 2-5,3 4 0,3-2 0,0 4-10,3-4 10,7 2 0,1 4-2,0-2-5,2 7 7,-3 3-8,5 0 7,-2 9-1,1 18-6,-6 16 8,1 5-2,-1 10 2,-2 10-39,-13 0-83,-2 2-229</inkml:trace>
  <inkml:trace contextRef="#ctx0" brushRef="#br0" timeOffset="454711.1086">19134 5851 372,'0'0'98,"0"0"-83,0 0 24,0 0-3,0 0-35,0 0 42,129-108-15,-44 74-9,7 2 19,6 0-37,7 0 11,1 0-12,-6 8-1,-6 1-1,-9 5 2,-11 4-13,-16 4 13,-16 4-33,-15 6-5,-14 0-8,-9 0-20,-4 0 9,0 0 30,-29 8-3,-13 11-54,-12 0-76</inkml:trace>
  <inkml:trace contextRef="#ctx0" brushRef="#br0" timeOffset="454965.9317">19234 5793 238,'0'0'119,"0"0"-107,0 0-6,0 0-4,0 0 8,0 0 71,82-23-18,-8-2-40,16-1-2,6-1-3,4-1-18,-2 3 15,-4 4-13,-14 3-2,-11 6 0,-15 2-33,-19 5-52,-22 5-54,-13 0-36,-8 0 53</inkml:trace>
  <inkml:trace contextRef="#ctx0" brushRef="#br0" timeOffset="455218.7752">19263 5859 199,'0'0'68,"0"0"-67,0 0-1,0 0 79,190-63-13,-99 30-26,5-1-2,-5 0-28,-5 2 15,-15 1 10,-11 5-13,-13 11 5,-18 2-27,-11 9 3,-12 4-8,-6 0-35,0 4-68,-22 18-43,-25 5-91</inkml:trace>
  <inkml:trace contextRef="#ctx0" brushRef="#br0" timeOffset="458377.8192">16792 5312 126,'0'0'27,"0"0"4,-52-139-2,37 90 15,3 6 27,5 11 42,6 10-55,1 10-21,-2 5 3,2 6-10,0 1-19,0 0-11,0 32-28,10 24 27,9 24-6,-2 20 14,-5 27-3,-8 17 0,-3 14 1,-1 9 21,0 0-22,0-14 6,0-14-7,5-22 4,4-19-9,3-18 2,5-16 0,-3-20-8,-1-16 3,-7-14 3,-4-11-2,-2-3 4,0 0 1,0 0 12,0-12-9,0-5 1,0 1 1,0 7-6,0 0 0,0 5 10,0 4-20,0-3 6,0 3 0,0 0-4,0 0 6,0 0-2,0 0 2,0 0-11,-2 0 11,2 0 2,0 0 0,0 0-4,0 0 4,0 0 0,2 0-12,32-5-10,22 1 22,29-1 3,29-4 6,25-1 11,25-2-16,19-1 5,14 4-9,4-1 4,4-2-4,-17 2 0,-26 0-9,-30 1 4,-32 6-16,-33 3 12,-27 0 1,-22 0 8,-14 2-16,-4 4 8,0 3 8,-10 0 10,-9-1-10,9 2 0,1-8 0,7 1-14,2 0-55,0-3-48,19 0 37,6 0-23,-3 0-41</inkml:trace>
  <inkml:trace contextRef="#ctx0" brushRef="#br0" timeOffset="459727.4309">16755 4758 81,'0'0'107,"0"0"-52,0 0-21,0 0 15,0 0 9,0 0-5,-26 0-9,26 0-38,0 0-6,15 0 2,25 0 9,20 0 36,30 0 1,23 0-11,33 0 16,25 0-31,34-15 2,36 4 1,30-4-21,24-2-4,2 1 0,-21-2 0,-35 0 2,-29 2 0,-29 0-2,-32 4 1,-29-5 7,-34 8-16,-39 1 8,-27 5 0,-15 3 11,-7 0 25,0 0 7,0 0-38,0 0 4,0 0-12,0 0 3,0 0 0,0 0-7,0 0-1,6 0-23,3 0 30,1 0-31,-1 3 6,0 1 5,-3-4 0,-2 0 16,-2 0 0,-2 0 5,3 0 0,-1 0 2,4 0-5,6 0 3,5-4 0,12-11 1,13-1-1,6-2 0,1 3-7,-5 2-6,-6 3 11,-6 5 2,-11 2-5,-7 2 4,-7 1 1,-5 0 0,-2 0-6,2 0 5,-2 0 0,7 0-1,9 0-6,1 9 4,12 17 5,4 8-1,6 15 10,-1 15-8,-1 16 11,3 20 1,-6 25-7,-10 11 17,-6 19-22,-11 7-1,-5-7 8,-2-3-1,0-16-16,0-15-31,-7-15-50,-8-16-27,-3-10-23,-2-18-82</inkml:trace>
  <inkml:trace contextRef="#ctx0" brushRef="#br0" timeOffset="461085.5955">16809 4953 139,'0'0'18,"0"0"6,0 0-12,0 0-1,0 0 45,0 0-29,-9-107-14,3 97-8,2-2-4,-2 7 27,4-2-20,2 4 12,0 1 2,0 0 2,0 2-11,-2-3-11,2 3-2,0 3-13,0 30-23,0 25 26,-4 27-14,-9 9-179</inkml:trace>
  <inkml:trace contextRef="#ctx0" brushRef="#br0" timeOffset="498367.5779">22036 11041 14,'0'0'65,"0"0"-16,0 0-1,0 0 1,0 0-24,0 0 24,0 0-15,0 0-9,-15 0 5,15 0-12,0 0 6,0 0 7,0 0-14,-4 0 5,-1 0-11,-1 0-8,-1 0 7,-2 0-10,-3 0 1,6 0 0,-1 0 4,7 0-5,0 0 0,0 0 0,0 0 1,0 0-1,0 0 0,0 0-1,0 0-4,0 2 5,0-1 0,0 4 1,0-2-4,0 4 3,0-5 0,0 1-4,0-3 2,0 0 2,0 0 0,0 0 4,0 0-2,0 3-1,0-1-1,0 4 0,0 4 3,0 6-3,0 5 8,0 2-5,-11 5 12,2 6-13,-6 2 0,-1 8 13,-2 4-15,-4 5 9,-3 5-4,0 4-2,4-1 3,0 0-6,8-7 0,2-8 1,2-3-1,0-7 0,-2 1 0,4-4 2,0-3-6,1-2 5,1 0-1,3-2 0,-2 0 6,4 3-6,0-4 0,-3 5 0,3-2 2,0 1 0,0 0-2,0 5 3,5-1 2,6 3-4,0 0 0,0 1 0,-4-2 2,6-1-3,-4 2 0,3-1 3,1-1 1,-1 4-4,0-3 1,1 2 2,1 1-5,-3-2 2,1 4 0,-7 4 3,3 2 0,-2-1-2,-1-2-1,-3-2 3,-2 1-3,5 2 0,-3 4 0,3 0 2,1 0 1,-6-2-3,0-2 0,1-1 2,2-3-2,-1-8 0,6-2 0,1-4 2,-1-4-2,6 2 1,-5-4-1,1 4 1,-1 0-3,1 5 2,-2-3 0,1 4 3,1 1 1,-2 3-4,1-2 0,-3-1 3,0-4-4,2-1 2,-4-3-1,3-1 8,3-2-7,-4 0 2,5-1-3,-2-3 3,2 0-2,-2-1-1,0 4 1,-2-3 1,2 2 0,-3-2-1,-2 0-1,1 4 2,-2-2 1,-3 4-3,0 2 1,0-2 3,0-3-4,0 2 0,0-5 0,2 2 3,0-1-2,-1 0-1,3-2 1,-2 2 5,-2 1-6,2-2 3,-2 7-3,0-4 2,0 2 3,0 3-5,0-7 1,2 2-1,2 7 2,1-8-2,-4 3 1,5-1 0,-2-8-2,1 2 1,3 1 0,-1-3 0,2 2 0,4-4 0,-2-4 0,6 0 1,4-2-1,9-4 2,5 4-1,12-4 11,13 8-6,16 3 25,13-4 2,11 7-28,8 0-3,-1 0-1,10-2 2,0-12-2,-1 0 0,-6-3 3,-13-20-4,-13 1 0,-5 0 0,-11-1 0,-3 6 0,-7 1-4,-6 0 4,-6 6 0,-1 2 0,6-2 3,4 3-3,6 7 0,1-5 0,-4 5-3,-4 0 0,-3 0 2,-4 0-3,-4-4-6,-6 2 9,-6-1-2,-8 0 3,-8-1-1,-3 2 1,0-9 0,3 4 0,0-7 0,1-2 0,1 2 0,3-5-2,3 6 1,1-4 1,5-1 0,0-1 1,0-6 1,-5 1-4,-1-2 1,-1 1 1,-2-4 5,-4-1-5,-1 2 0,-3-6 9,-3 5-6,1-6 1,-5 3-4,2-8 4,-2-3 0,-5-4-4,0-10 0,0-6-1,-14-8 2,-6-11-2,-2-9-4,-3-11-12,2-10 11,4-4-3,-2 3 8,3 9 1,3 9 0,-3 9-2,-1 5 2,-2 9 0,-4 5-1,-1 1 3,2 2-2,-5 2 0,2 1 0,-1 6-2,4 2-1,2-1-9,0 0 0,2 0 2,-1 1 9,2 9-3,-1 10-3,1 8 5,4 5 2,-1 7 0,5 2-7,1 3 8,0 1-1,4-2 1,-3 2 1,-1-3-4,2-1 2,-1-2 0,-2-3 2,4 5-2,-2 4 0,3 0 5,1 0 0,5 0 1,0-1 1,0 0-6,0 0 3,0 5-4,0-6-4,0 6 4,0-1 0,0-5 4,0-3-4,0 4 1,0-5-1,-7 4 0,-6-5 0,-14-1-1,-15 4-11,-20 0-6,-21 6-4,-20 3-4,-8-2 20,-14-1 1,3 3-9,-6-2 14,1 3-5,11 0 2,12-6 2,16 0 1,20-4 4,12-2-3,2-4 5,8 0-5,-1-2 1,3 4-2,3 2 2,3 4-2,3 0 28,1 3-21,1 4-6,0-1 0,-3 0 3,-1-3-8,2 4 4,2-6 0,-3 2 2,-1-1 1,-4-5-2,-5 3 7,-2 2-6,0 1-2,3-1 2,11-3 2,10 1 6,11-1-7,3-3 1,4-5 3,3 5-5,3 0-2,0 1 0,0 8 4,0-4 8,0 4-11,0-1 1,0 2 8,0 0-8,0 2 10,0 0-2,0 2-9,0 0 3,0-3-4,0 0 4,0 0 1,0 3-5,0 0 0,0 0 0,0 0-12,0 0-42,0 0-68,21 9-4,8-1 37,11-5-227</inkml:trace>
  <inkml:trace contextRef="#ctx0" brushRef="#br0" timeOffset="498729.3526">22962 11075 475,'0'0'59,"0"0"-59,0 0 0,0 0 28,0 0 28,0 0-14,141 24-6,-79 6-23,13 4-7,4 6-6,-6 4-3,-9-2-24,-12 1-50,-18-2-31,-8-4-39,-15-10-86</inkml:trace>
  <inkml:trace contextRef="#ctx0" brushRef="#br0" timeOffset="499027.17">23463 10886 419,'0'0'51,"0"0"0,0 0 14,0 0 2,0 0-41,0 0-21,-63 54 3,34 29 6,-11 19 6,-11 16-15,-13 20-3,-14 13-4,-9 6-4,-2-3-30,4-16-4,12-19-34,17-28 35,17-22-1,26-29-4,13-24-33,0-16-98</inkml:trace>
  <inkml:trace contextRef="#ctx0" brushRef="#br0" timeOffset="513208.8832">14250 15859 129,'0'0'45,"0"0"-24,0 0 25,0 0 25,0 0 1,0 0-16,0 0 19,9-23-27,-5 20-3,-4-1 11,0 0-25,0 4 4,0-4-10,0 4-22,0 0 14,0 0-17,0 0 1,0 8-5,0 14 7,0 10-3,0 8 0,-2 0 3,2 5-3,0 3 0,0 6 0,0-8 0,0-2-2,0-9-37,5-4-59,13-9-6,8-3 1,8-15-43,8-4-17</inkml:trace>
  <inkml:trace contextRef="#ctx0" brushRef="#br0" timeOffset="513653.4847">14757 16120 142,'0'0'100,"0"0"-47,0 0 12,0 0-15,0 0 0,0 0-3,25-86 25,-25 78-2,-12 4-61,-10 4 23,-4 0-13,-2 0-12,-4 12 9,1 8-8,5 10 1,3-4 2,8-3-6,15-2-5,0-1 0,0-3-3,13-4-1,14-9 4,6-4-2,12 0-9,4-8-10,-1-18-9,-5-3-11,-11-4 13,-12-1 17,-14-4 4,-6-4 7,0-2 10,-6 3-4,-13 2 10,4 13 16,4 11 12,2 7-5,7 8-13,2 0-26,0 0-4,0 23-16,0 8 20,13 13 1,2 1 0,3-1 2,-2 6-3,-5-2-14,-4-2-104,-7-2-53,0-9-131</inkml:trace>
  <inkml:trace contextRef="#ctx0" brushRef="#br0" timeOffset="513897.3274">15049 16052 356,'0'0'40,"0"0"-38,0 0 3,0 0 25,126-30-26,-97 25 8,-3 1-12,-1 4 0,-4 0-21,-7 0-62,-1 0-67,-11 0 49</inkml:trace>
  <inkml:trace contextRef="#ctx0" brushRef="#br0" timeOffset="514147.1738">15229 15981 150,'0'0'116,"0"0"-12,0 0-5,0 0-32,0 0-24,0 0 20,-25-36-21,25 36-27,0 0-8,0 0-7,0 5-20,0 16 20,0 8 0,4 7 2,6-2-2,1-2-2,-1 2-78,0-2-86,-6-9-130</inkml:trace>
  <inkml:trace contextRef="#ctx0" brushRef="#br0" timeOffset="514403.0171">15503 15855 519,'0'0'63,"0"0"-15,0 0-14,0 0-34,0 0-15,0 0 15,27 72 0,-9-36 13,-3 4-11,-1 1 1,-8-5-3,-6 4-25,0-8-77,0-2-48,-2-8-91</inkml:trace>
  <inkml:trace contextRef="#ctx0" brushRef="#br0" timeOffset="514652.864">15630 15753 532,'0'0'110,"0"0"-38,0 0-15,0 0-15,124-41-1,-60 41-14,9 32-22,2 8 9,-3 24-9,-12 11-1,-26 14 2,-34 12-3,-11 16-6,-49 6-44,-14-3-150,0-22-162</inkml:trace>
  <inkml:trace contextRef="#ctx0" brushRef="#br0" timeOffset="515594.9797">16368 15816 18,'0'0'208,"0"0"-101,0 0-26,0 0-7,0 0-56,0 0 1,0-26 8,0 20-18,0 6 13,0 0 20,0 0-16,0 0 3,0 0-27,0 0 2,0 6-8,0 15 4,0 11 0,0 6 10,0 4-5,2 3-5,5-1 0,0-8 5,1-6-1,-1-6-4,-2-6 0,-5-5 1,0-10 4,0 3-5,0-6 2,2 3 2,-2-3 0,2 0-2,-2 0 5,2 0 15,2-3 13,6-15-18,5-8-17,6 8 1,4 0-4,4 4 2,8 0 1,-3 9-4,3 2 6,-2 3-5,-7 0 3,-7 8-8,-7 10 7,-10 0-4,-4 6 5,0 2 6,-21 6-6,-25-2 8,-14 2-8,-12-6-36,-1-4-30,11-8-33,11-6 10,16-8 30,12 0-108,16 0-64</inkml:trace>
  <inkml:trace contextRef="#ctx0" brushRef="#br0" timeOffset="517225.107">16718 15494 142,'0'0'81,"0"0"15,0 0-7,0 0-23,0 0 41,0 0-42,-67-92-19,65 90 15,0 2-41,-1 0-20,-6 18 0,-4 22-1,2 4 0,2 2 1,4-1 0,5-10-2,0-4 6,0-7-4,12-7 0,-1-5 0,0-7-1,0-5 1,-2 0 0,2 0 6,3-17-3,-1-14 8,-4-10-8,-1-3 3,-5 3-3,-3 2-3,0 11 1,0 6-1,-18 14 1,-8 8-2,-4 0 0,-10 30-74,2 10-10,5 6-61,8 3-24,11-6-47</inkml:trace>
  <inkml:trace contextRef="#ctx0" brushRef="#br0" timeOffset="517746.7869">16961 16182 417,'0'0'76,"0"0"-42,0 0-1,0 0-21,0 0 53,0 0 5,176-26-47,-98 12-14,0 5-4,-7-4-1,-15 6-4,-18 6-41,-18-1-48,-16 2-4,-4 0 2,-6 0 67,-26 0-22,-7 2-47,-2 2 22,3 0 49,5-4 22,4 0-2,6-10 5,8-8 0,-1 1 15,7-4 20,1 5 52,1 4-14,0 2 1,5 2 0,0 3-25,2 5 28,0 0-41,0 0-39,0 13-2,0 29-13,2 24 15,9 18 3,0 24-3,-3 21-180,0 1-68</inkml:trace>
  <inkml:trace contextRef="#ctx0" brushRef="#br0" timeOffset="526619.1032">18053 15990 372,'0'0'5,"0"0"-5,16 122 4,-4-84 0,3-6 12,-2-6 3,-2-4-6,-4-3-9,-1-6 4,-3-9-4,-3 2 23,0-2 8,0-4-17,0 0 0,0 5-18,0-5 13,0 0-6,0 0 5,0 0 11,0-9-19,-11-5-2,-5-4 0,1-4 6,-1 8-5,0-4-3,-2 6 0,-2 6 4,-4-2-1,5 8 3,-3 0-5,0 0-1,-2 14 0,-1 8-6,5 8 6,7 2 0,13-2 0,0-2 0,19-1-5,20-14 3,14-4-7,9-9-15,14 0-36,0-22-54,-2-9-68</inkml:trace>
  <inkml:trace contextRef="#ctx0" brushRef="#br0" timeOffset="527017.8546">18566 15920 208,'0'0'101,"0"0"18,0 0-36,0 0-4,0 0-52,0 0-22,-3 12-5,10 24 35,9-1-27,1 6 5,-1-7-11,0-2 0,-7-9 1,-2 4 1,-3-10-4,-4-3 3,0-5-1,0-1 3,0-8-3,0 3 0,0-3 11,0 0-12,0 0 8,0 0-9,0-3-1,2-11-3,12 11 2,-2-2-8,2 5 8,2 0 1,-1 0 1,-1 5 0,-1 4-5,-4 2 1,-4 1 1,-3-3 3,-2 3-2,-2 2 2,-27 9-3,-16-2-41,-10 7-112,-9-7-58,2-7 15</inkml:trace>
  <inkml:trace contextRef="#ctx0" brushRef="#br0" timeOffset="527276.6945">18755 15770 491,'0'0'64,"0"0"-51,0 0-2,0 0-11,0 0 32,0 0-22,83 51 11,-61-15-20,1 6 4,-4 4-5,-1 7-5,-7 1-118,-9-4-71,-2-7-97</inkml:trace>
  <inkml:trace contextRef="#ctx0" brushRef="#br0" timeOffset="527522.5445">19219 16200 391,'0'0'59,"0"0"-49,0 0 17,156-58 12,-112 49-23,1-4-12,-3 6-4,-8 6 0,-3 1-53,-17 0-32,-12 0-94,-2 0 23</inkml:trace>
  <inkml:trace contextRef="#ctx0" brushRef="#br0" timeOffset="527765.394">19386 16094 99,'0'0'94,"0"0"1,0 0 34,0 0-78,0 0-7,0 0 44,-35-77-31,35 77-36,0 0-21,0 0-14,0 21 13,15 7 1,-1 8 19,1 0-17,-1 3 0,1-2-4,5-2-39,3-3-86,-4-6-68</inkml:trace>
  <inkml:trace contextRef="#ctx0" brushRef="#br0" timeOffset="528127.1818">20225 15843 228,'0'0'76,"0"0"30,0 0-30,0 0 17,0 0 0,0 0-49,-110-22-6,79 66-24,-4 14-4,10 13 14,4-7-10,19 2-6,2-11-8,20-8 0,17-3 0,11-12 0,6-5-44,8-17-64,1-6-78,-3-4-118</inkml:trace>
  <inkml:trace contextRef="#ctx0" brushRef="#br0" timeOffset="528524.9275">20617 15891 330,'0'0'159,"0"0"-52,0 0-40,0 0-57,0 0-10,0 0 0,0 59 9,2-9 15,7 2-19,4 2 3,-3-8-8,4-7 0,-8-7 5,4-6-4,-5-9-1,-1-7 0,-3-10-16,2 5-7,-3-5 0,0 0 23,0-15-4,0-14-35,-6-4 36,-12-6 1,-2 7 2,-2 9 0,-3 11 3,-4 12 7,0 0 3,2 0-5,3 22-1,4 3 2,11 7-9,7-1 4,2-4-4,5-8-2,21 3-1,11-10-3,6-7-49,4-5-61,-3 0-101</inkml:trace>
  <inkml:trace contextRef="#ctx0" brushRef="#br0" timeOffset="528777.7726">20891 16160 427,'0'0'82,"0"0"-79,0 0 7,0 0 19,129-36 22,-73 22-37,1-2-14,-5 6 0,-4 1-118,-16 9-119</inkml:trace>
  <inkml:trace contextRef="#ctx0" brushRef="#br0" timeOffset="529020.6252">21087 16038 250,'0'0'93,"0"0"-6,0 0-36,0 0 35,0 0-15,0 0-71,-4-4-2,6 32 2,8 6 20,2 3-12,-6 2-8,1-7-2,0 4-38,-2-14-99,1-3-77</inkml:trace>
  <inkml:trace contextRef="#ctx0" brushRef="#br0" timeOffset="529270.4712">21354 15968 540,'0'0'97,"0"0"-72,0 0-17,0 0-8,0 0 27,0 0-2,67 102-16,-44-66-4,-3 0-10,-5-6-48,-10-2-165,-5-5-218</inkml:trace>
  <inkml:trace contextRef="#ctx0" brushRef="#br0" timeOffset="529506.3245">21560 15767 611,'0'0'64,"0"0"-64,0 0 12,0 0 26,116 74 30,-74-36-10,0 6-19,3 11-24,-10 5-10,-10 4-3,-24 6-2,-1-2-1,-30 3-67,-17-7-140,1-12-184</inkml:trace>
  <inkml:trace contextRef="#ctx0" brushRef="#br0" timeOffset="531914.3598">22125 15855 301,'0'0'71,"0"0"-26,0 0-19,0 0-24,0 0-1,0 0 8,0 0 23,-2 63 9,10-27-28,-2 0 9,-2 3 25,1 2-20,-1-9 5,-2-1-20,0-4-8,-2-5 7,0-4-6,0-6 2,0-1 1,0-4-7,0-2 3,0-5-2,0 0 1,0 0 2,0 0 0,8 0 0,3-12 15,9-15-20,4-1 8,5 2-8,-2 0 2,2 12-9,-2 4 5,-1 2 2,-3 8-1,-4 0-3,2 0 4,-3 8-1,-9 10 2,-6 5-8,-3-4 10,0 6-3,-12-2 9,-16 3-7,-4-3-4,-7-6-4,-1-2-38,3-8-2,6-5-21,4-2-30,8 0 24,11-14-58,4-13-55</inkml:trace>
  <inkml:trace contextRef="#ctx0" brushRef="#br0" timeOffset="532215.1762">22275 15625 426,'0'0'37,"0"0"-26,0 0-10,0 0 19,116-41-13,-94 41-6,-4 0-1,-11 23-1,-7 7-10,-7 10 5,-24 0-6,-5-8 0,3-6 7,9-8 5,12-12 6,12-6 0,0 0-5,29 0 2,25-16 0,19-9 14,14 2-14,7 0-2,-1 2-1,-10 7-48,-16-4-234</inkml:trace>
  <inkml:trace contextRef="#ctx0" brushRef="#br0" timeOffset="538205.9418">15396 16744 239,'0'0'137,"0"0"-125,0 0-12,0 0-5,0 0-3,0 0 4,0 0 1,5-23-71,-1 11-83</inkml:trace>
  <inkml:trace contextRef="#ctx0" brushRef="#br0" timeOffset="538872.5334">14701 16633 120,'0'0'113,"0"0"-47,0 0-3,0 0-2,0 0-5,0 0-32,-12-14 8,12 14-7,0-4-24,0 4 3,0 0-4,12-3 4,19-4 13,15 3 3,14-8-8,10 2 5,5-3-17,6 4 0,1-5 1,-2 6-1,-1 0-34,-8 1-40,-11 4-26,-16-1-35,-15 4-36</inkml:trace>
  <inkml:trace contextRef="#ctx0" brushRef="#br0" timeOffset="539428.3948">15054 16575 3,'0'0'46,"0"0"37,-117 0-36,88-4 37,7-1 4,6 5-47,7 0 45,9 0-38,0 0-27,0 0-21,0 0 0,2 0 0,25 0 1,13 0 21,13 0 23,8 0-12,7-12-30,2-2 12,-2-1-12,-2 3-2,-10 2-2,-12 2 5,-11 8-4,-11 0 0,-13 0-20,-9 0-23,0 0 13,-2 13 26,-22 4 2,-12 1-78,-8 0-40,-8 0-7,-2-4 29,4-2 58,-2-2 40,8-1 8,11-6 43,15 3 3,7-6 32,11 0-13,0 0-60,6 0-13,25 0 9,16-4 42,9-10 0,6 0-35,2-1-9,4 4 1,-8-3-6,-5 0-4,-8 2 5,-9 2-2,-13 5-1,-7 5-29,-9 0-30,-9 0 13,0 0-7,0 11 18,0 1-9,0-1-73,-7-4-29</inkml:trace>
  <inkml:trace contextRef="#ctx0" brushRef="#br0" timeOffset="544333.3246">21218 16194 20,'0'0'74,"0"0"6,0 0-24,0 0 8,0 0-16,0 0 2,0 0-27,-75-3-11,64 3 10,-5 0-19,1 0 5,-1 0-6,3 0 1,5 0 7,4 0-7,2 0-2,0 9-1,-1-5 0,-1 0-3,2 2 3,2-6 0,-6 0 5,0 4-5,2-4 5,-3 0 7,5 5 5,0-5 29,2 0-22,0 0-14,-2 0-5,2 0-2,0 0-3,0 0 0,0 0-3,4 0 3,15 0 3,12 0-3,6 0 15,5-9-15,1 3 3,-7 2-3,-3 0 3,-8-2-3,-12 6 0,-5 0-3,-8 0 3,0 0 1,-6 0 8,-25 0-2,-11 0-1,-10 10-8,-4-6 2,7-4 0,5 0 29,10 0-6,14 0 10,11 0-19,7 0-8,2 0-3,0 0-3,0-4-3,19 0-5,4-5 8,6 4 0,0 1 0,-2 1-8,0 1 7,-2-1-3,-1 1 4,-4 2-3,-4 0 5,-1 0-2,-5 0 0,-5 0 5,-5 0-8,0 0 3,0 0 0,0 0 6,-10 0-6,-19 0 0,-12 0-2,-3 0 1,-1 0 1,3 0 0,5 0 1,3 0-2,15 0 1,9 0 0,8 0-1,2 0 1,0 0-5,0 0-15,24 0 5,15 0 14,0 0 1,9 0-3,-5 0-3,0 0-17,-9 0 22,-6 0 1,-10 0 0,-7 0-5,-6 0 6,-5 0-1,0 0 2,0 0 0,-19 0 20,-20 7-22,-12 5 2,-12-9-1,-1 3 0,1-2-1,10-4 6,11 4-4,13-4 6,15 0 1,10 0-7,4 0 2,0 0-4,0 0-23,21 0 16,19 0 4,12 0 3,4 0 0,1 0-6,1 0 2,-2-4-2,-8 4 6,-11 0-8,-8-4 8,-8 4 0,-11-4 0,-7 2 2,-3-1-2,0 3 7,-29 0 6,-18 0-13,-13 0-3,-11 9 3,-1-1 0,1-8 1,11 4 1,13-4 1,20 0-3,16 0 1,11 0-1,0 0-3,17 0-20,24 0 23,9 0-6,13 0 7,3 0-2,-4-4-14,-7 0-10,-10-6 13,-7 7 10,-9-2-3,-13 1 4,-6 4 1,-7 0 0,-3 0 11,0 0 18,-34 0-7,-13 0-22,-8 0-2,-9 4-3,2 1 5,8-5 0,11 3 4,18-1-3,12-2-1,11 0 0,2 0-5,2 0-10,27 0 0,15 0 12,12 0 2,4 0-8,-2 0-4,-8 0-15,-16 0 13,-6 0 12,-16 0-3,-4 0 6,-8 0 3,0 0 5,-11 0 53,-23 0-51,-12 0-6,-11 12-4,0-6 0,-3 6 0,6-8 1,12 1-1,14-5 0,18 0 1,10 0-1,0 0 0,30 0-23,18 0 14,12 0 9,3-5-13,-8 1 2,-10 1-11,-15 3 5,-13 0 15,-15 0 2,-2 0 0,-14 0 35,-19 0-23,-9 3-10,-6 6-1,4 0 1,9-3-4,6 6-19,6-4-65,10-2-160</inkml:trace>
  <inkml:trace contextRef="#ctx0" brushRef="#br0" timeOffset="548300.9151">22982 15777 299,'0'0'80,"0"0"10,0 0 4,0 0-47,0 0-2,0 0-28,-7-40-17,7 52 2,0 14-2,12 10 26,-2 4-10,1 0-13,-3 1 4,-2 3-7,-4-3 0,-2 4-17,2 3-69,-2-8-56,2-4-87</inkml:trace>
  <inkml:trace contextRef="#ctx0" brushRef="#br0" timeOffset="548536.7712">23276 16087 308,'0'0'32,"0"0"-27,0 0 0,0 0 61,0 0 23,0 0-17,5-3-33,8 3-39,4 0-2,10 0-1,6 0-117,2 0-171</inkml:trace>
  <inkml:trace contextRef="#ctx0" brushRef="#br0" timeOffset="548804.6039">23637 16070 34,'0'0'0</inkml:trace>
  <inkml:trace contextRef="#ctx0" brushRef="#br0" timeOffset="549107.419">22833 16048 384,'0'0'52,"0"0"-13,0 0-12,0 0-9,0 0 2,0 0 23,16-70 17,-16 68-18,0 2-4,3 0-6,5-3-7,5 1 0,7-1-17,9-2 1,6 1-6,7 2-3,10 2-1,6 0-58,0 11-76,-3 7-23,-3-4-129</inkml:trace>
  <inkml:trace contextRef="#ctx0" brushRef="#br0" timeOffset="549372.2572">23463 16200 330,'0'0'90,"0"0"-47,0 0 16,0 0 12,0 0-57,0 0-4,114-55-10,-60 52-23,1 3-108,-4-4-191</inkml:trace>
  <inkml:trace contextRef="#ctx0" brushRef="#br0" timeOffset="549648.086">23813 16138 95,'0'0'378,"0"0"-293,0 0-85,0 0-7,0 0-15,0 0-34,123-10-85,-83 6-174</inkml:trace>
  <inkml:trace contextRef="#ctx0" brushRef="#br0" timeOffset="549686.0635">24100 16124 189,'0'0'166,"0"0"-107,0 0-36,0 0-23,0 0-36,0 0-35,61-12-66</inkml:trace>
  <inkml:trace contextRef="#ctx0" brushRef="#br0" timeOffset="551923.0726">24623 15945 16,'0'0'21,"0"0"1,0 0 19,0 0-9,0 0-15,0 0 4,8-18 7,-8 14-3,3 4-10,-3 0 9,0-3 27,0 3-8,0 0 5,0 0-9,0 0-16,0 0-6,0 0-8,0 0-8,0 0 1,0 0 2,0 0-8,2 0 3,0 16 1,0 7 0,2 4 13,-2 0-7,-2 4 9,0-5-14,0 0 5,0 2-5,0-10 4,0 0-6,0-4 1,0-6 0,0-4-1,0 1 3,0-5-2,0 0 0,0 0 6,0 0-7,0 0 1,0 0-5,0 3-5,3-3-56,5 0-52,2 2-68</inkml:trace>
  <inkml:trace contextRef="#ctx0" brushRef="#br0" timeOffset="554892.3648">24613 15837 57,'0'0'98,"0"0"-21,0 0 5,0 0-34,0 0 18,0 0-26,0 0 28,-7-70-9,7 64-33,-1 3 16,1 3-17,0 0-14,0 0-2,0 0-7,0 0-2,0 0 0,0 9-15,0 23 2,0 17 13,0 12 20,0 3 1,0-1-18,0-7 3,0-3-5,0-7 0,0-7 7,0-7-8,0-10 4,0-8-4,0-14 2,0 0-2,0 0 5,0 0-5,0 0 20,1 0 3,2-14 19,1-18-25,4-2-12,-4-2-5,5-1 0,1 8 3,3 7-4,6 3 1,1 6 0,5-1-2,4 10-6,2-2 7,-4 6-2,-4 0 2,6 6-3,-8 16 1,-4 4 1,-3-5-2,-10 8 0,-4-3 4,0 2 0,-2 2 3,-17 2-2,-8-2-1,-12-2 0,-3-1 0,-7-5-17,3-9-3,0-4-12,9-4-11,10-5 6,5 0-31,11 0-21,6-22-23,5-9-198</inkml:trace>
  <inkml:trace contextRef="#ctx0" brushRef="#br0" timeOffset="555477.1004">24957 15775 224,'0'0'57,"0"0"2,0 0-8,0 0-9,0 0-16,0 0 8,40-70 19,-40 60-24,0 1-4,0-4 5,0 1-18,0-2 15,0 4-9,-11-4-1,-7 6 26,0-2-40,-6 6-3,-5 4 19,-2 0-19,0 0 0,6 10 3,9 12 1,7-4-5,7 4 1,2 0 0,0-8 0,17 4 2,12-10 2,-1-2-4,4-3 0,3-3-2,-7 0 0,3 0-8,-6-13 6,-7-9-5,-7-7 9,-5 0-6,-3-11 6,-3-5 2,0-1-2,-9-6 0,-6 2 7,1 2 0,4 10 6,5 10 11,3 15-11,2 13 15,0 0-28,0 37-13,2 30 6,20 20 7,9 19 2,9 6-1,9 4 1,2 0-4,-6-4-102,-18-6-163</inkml:trace>
  <inkml:trace contextRef="#ctx0" brushRef="#br0" timeOffset="556272.1064">24609 16772 5,'0'0'119,"0"0"-58,0 0 29,0 0-14,0 0-38,0 0-19,-42-41 20,40 41-16,-7-5 26,6 0-13,-1 2 20,-1 3-9,5-4 6,0 4-16,0-5-7,0 0-11,21-4-14,14-4-3,11 4-2,8 1 2,0 6-6,-2 2-14,-6 0-35,-9 0 6,-5 0-33,-8 2 29,-11 6-2,-7 1-20,-6-5-12,0 5 14,-3 1 42,-17 3-16,-5 0-92</inkml:trace>
  <inkml:trace contextRef="#ctx0" brushRef="#br0" timeOffset="556553.9332">24478 16798 304,'0'0'86,"0"0"-34,0 0-12,0 0-29,0 0 2,0 0 33,102-35-1,-51 25-25,5 2-12,-5-1-3,-4 4 1,-7-5 1,-9 3-6,-8 2-1,-10 5 1,-7 0-1,-3 0 0,2 0-9,-3 0-38,0 0-26,2 5-29,-4 2-188</inkml:trace>
  <inkml:trace contextRef="#ctx0" brushRef="#br0" timeOffset="556817.7724">24738 16790 434,'0'0'57,"0"0"-16,0 0-32,0 0-6,0 0 9,0 0 2,103-18-4,-59 18-10,-5 0-49,-5 0-56,-9 0-92</inkml:trace>
  <inkml:trace contextRef="#ctx0" brushRef="#br0" timeOffset="567738.4538">858 12250 141,'0'0'37,"0"0"17,0 0-37,0 0-12,0 0 12,0 0 75,0 0-54,-15-70-29,11 62 2,-2 2 9,4 3-18,2 0 13,-2 1-15,2 2 4,0-3 2,0 3-6,0 0 4,0-1 5,-3-3-7,1 1 10,2-1 1,0 2 3,0 2 5,-2-1-10,-1-6 9,1 0-4,-2-4-12,-1 1 2,5 2 14,0 3-4,0-2 24,0 5-38,0 2 3,2 0-5,27 17-11,14 23 11,4 16 0,4 12 1,-2 7 4,-4-2-5,-5-2 0,-5-9 0,-9-16 0,0-8-3,-8-10-33,-14-17-80,-4-11-290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0T06:04:16.5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22316 886 283,'0'0'37,"0"0"20,0 0-1,0 0 25,0 0 6,0 0-38,0 0 20,-41-102-13,41 102-33,0 0-23,-4 18 0,-3 22 0,-4 14 0,-5 8 7,1 0-12,-3-1 5,1-3-5,7-8-15,6-13-41,4-6-8,0-15-38,0-12-49,14-4-52</inkml:trace>
  <inkml:trace contextRef="#ctx0" brushRef="#br0" timeOffset="390.0954">22219 764 261,'0'0'25,"0"0"29,0 0 22,0 0-51,0 0-5,0 0-18,143-68 5,-79 68 9,3 0-15,-4 14-1,-14 7 0,-16 4-8,-19 4-2,-14 2-18,0 4 13,-35 0 10,-13 2 7,-5-4-2,5-3 0,13-8 6,15-5-9,14-8 3,6-1 0,0-4-3,13 1 8,18-1-3,9 0 0,1 0 2,-6 2-7,-6-1 3,-14 4 0,-9 0 0,-6 5 0,-9 4 0,-27 9 0,-20 2-4,-13 0 4,-2-3-25,5-9-74,18-2 22,19-13-15</inkml:trace>
  <inkml:trace contextRef="#ctx0" brushRef="#br0" timeOffset="624.1107">22819 784 78,'0'0'363,"0"0"-310,0 0-8,0 0-4,0 0-34,0 0-7,8 8 0,2 22-6,-1 8 8,-7 4-4,-2 0-12,0 0-51,0-5 28,0-5-32,0-9-44,0-9-69</inkml:trace>
  <inkml:trace contextRef="#ctx0" brushRef="#br0" timeOffset="802.0667">22977 967 298,'0'0'22,"0"0"30,0 0 6,0 0-9,0 0-37,0 0-10,53-27-2,-46 54 0,-7 2-15,0 3-21,0 0-40,-11-5-36,-5-8-1</inkml:trace>
  <inkml:trace contextRef="#ctx0" brushRef="#br0" timeOffset="937.9837">23109 740 88,'0'0'0,"0"0"-78</inkml:trace>
  <inkml:trace contextRef="#ctx0" brushRef="#br0" timeOffset="1273.7811">23167 902 345,'0'0'27,"0"0"-23,0 0-4,0 0 6,0 0 9,0 0-10,13 92 2,-9-70-2,-4-4 2,0-1-7,0-5 0,0-4 2,0-6 4,-3-2-6,3 0 0,-1 0 8,1 0 2,0 0-10,0-13 0,0-3 3,9 0-13,13 6 10,5 0 0,-2 7-6,4 0-4,-8 3-5,2 0-31,-5 0-18,2 4-27,4 6 8,3-3-24</inkml:trace>
  <inkml:trace contextRef="#ctx0" brushRef="#br0" timeOffset="1656.5438">23655 877 155,'0'0'75,"0"0"22,0 0-43,0 0 0,0 0-35,0 0-14,-56-21-5,27 59 7,-4 6-7,10-6 0,8-4 1,8-10-6,7-7 6,0-12-1,5-5 0,17 0 5,7-19-14,5-22 9,7-8-7,-7-12-3,-9-1 16,-8-4-6,-13-4 20,-1 0-8,-3 0 24,0 17-5,0 13-2,0 20 52,0 20-48,-5 0-14,-3 38-19,-5 28-8,-4 18 8,5 13 3,3-1 2,9-6-10,0-2-6,9-4-51,8-3-34,1-11-37,-3-14-53</inkml:trace>
  <inkml:trace contextRef="#ctx0" brushRef="#br0" timeOffset="2061.113">23026 1453 369,'0'0'5,"0"0"4,0 0 12,-145-7 16,99 7-8,-1 2 15,3 13-14,8 3-6,4 5-19,15 1 3,6-2-14,8 4 6,3-4 0,7-2 1,20-2 2,11-6-3,6-1 4,1-4 6,-7-2-10,-16 0 0,-11-1-1,-11 4-8,-7 6 6,-38 8 3,-28 10 5,-20 4 0,-7 3-10,13-7-14,22-4-31,25-5 2,35-14-45,5-9-87,31 0 9</inkml:trace>
  <inkml:trace contextRef="#ctx0" brushRef="#br0" timeOffset="2393.0441">23060 1690 338,'0'0'32,"0"0"-13,0 0 11,0 0-22,0 0-8,0 0 0,131-56-1,-100 38 1,-13 3-10,-9 2-11,-9 5 20,0 2 1,-18 1 4,-19 5-2,-8 0 14,-5 12-13,6 8 14,7 6 14,6-1-31,10-4 13,10-2-13,11 1 0,0-1 0,7-2 0,26-5-2,17-6-7,12-6-37,11 0-28,10-8-57,0-14 1</inkml:trace>
  <inkml:trace contextRef="#ctx0" brushRef="#br0" timeOffset="2910.813">23626 1555 144,'0'0'148,"0"0"-84,0 0-19,0 0-24,-161 7-9,104 19-7,5 2 18,9 0-20,15-1-1,12-8-2,12-1 0,4-7 0,2-6 0,25-5 6,13 0-14,8-2 8,11-18-18,1-4-2,-11 2-29,-10 4 36,-18 7 11,-9 4 4,-8 5 2,-4 2 18,0 0-11,0 0-11,0 6 1,0 4-1,0 0 0,0-2 5,0-4-10,5-1 5,13-3 0,-1 0 13,8-11-9,2-10-4,-10-2 0,-3-1 1,-12 1-1,-2 8 6,0 1 7,0 6 5,-8 4-8,5-1 3,0 5-7,3 0-6,0 0-5,0 10-5,3 7 10,12 5-2,1-1 7,-1 4-5,-2-4 0,1-2 4,-5-3-7,-8-2 3,-1 0-7,0-4 6,0-2-54,0-4-12,0-4-59,0 0-28</inkml:trace>
  <inkml:trace contextRef="#ctx0" brushRef="#br0" timeOffset="3344.7567">24110 1528 137,'0'0'190,"0"0"-129,0 0-35,0 0 12,0 0-32,0 0 1,-86 56-5,76-32-2,-1 0 0,11-6 1,0-6 3,0-6-4,4-6 0,25 0-7,16-18 3,13-19-27,4-10-41,-4-3 26,-9-3-10,-12 6 56,-12 0 40,-7 8-6,-7 8 6,-9 11-9,-2 12 29,0 8 6,0 0-57,0 10-9,0 19-2,-10 10 2,-3 3 8,0 1 2,10-5-10,3-6 6,0-8-2,3-10-4,14-6 4,0-8 3,8 0 3,4 0-1,11 0-9,3-11 3,-1 4-3,-9 7 0,-13 0-9,-11 28-97,-9 25-42,-25 5-40</inkml:trace>
  <inkml:trace contextRef="#ctx0" brushRef="#br0" timeOffset="3694.6902">22888 2412 521,'0'0'20,"0"0"38,0 0-11,0 0-44,217-107 10,-44 59-13,39 1 13,21 6-13,-5 7-5,-29 10-57,-41 12-65,-61 5-23,-62 7-49</inkml:trace>
  <inkml:trace contextRef="#ctx0" brushRef="#br0" timeOffset="3906.5602">23120 2400 293,'0'0'88,"-172"35"-3,154-26-45,18-9-25,65 0-5,66-9 19,62-26 43,51-14-42,27 3-19,-18-5-4,-30 10 3,-49 8-10,-53 8 10,-50 3 5,-35 12-18,-27 6 3,-9 4-17,-21 0-65,-37 8-226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09T06:12:48.6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8240 12039 94,'0'0'43,"0"0"-31,0 0-8,0 0-2,0 0 38,0 0 12,0 0-36,0-24 41,0 24-7,-2-4-7,2 4-11,-2-1-12,-1-1 4,3-1-24,-1 1 3,1 2-1,0 0-2,-2 0 0,2 0-1,0 0-1,0 0-1,0 0 3,-4 0-10,2 0-5,0 0 8,0 0 7,0-2 0,-2 0-8,1 0 1,1 1-6,0-4 11,0 3-1,-2 1 3,1-2-33,-3 3 32,5 0-28,-3 0 28,-1 0-24,-3 0-36,-2 0 40,1 0-14,-1 0 16,-3 3 19,5 0 0,0-1 14,1-2 15,2 0-3,3 0 27,0 0-17,2 0-17,0 0-19,0 3-1,0 4-1,0 7 0,-3 12 2,1 11 6,-1 9-5,2 8 0,-3 6 4,-3 5-1,0 1 3,0 4-1,3-3-5,0 1 6,-2-2-7,5-5 0,1-11 8,0-10-7,0-10-1,0-7 0,0-4 5,4-5-7,3 0 2,-3-2 0,3 1-3,-2-1 7,-1-3-4,-2 2 0,1-5 0,-3 0 0,2-2 0,-2-2 0,2 1 0,-2-3 2,1 0-2,-1 0 0,3 0-1,4 0-1,0 0 2,6 0 0,7 0 2,10 0 2,3 0-2,9 0 5,4 0-5,6 0 3,4 0-1,2 0-4,2 0 3,0 0 0,5 0-3,3 0 1,2-5 2,1 1 0,-2-2-3,-9-2 0,3-3 1,-5 4 0,-5-1-1,1-1 0,-4 5 4,-4-1-1,-4 1-1,-1 1-2,-4 2 5,-1 1-5,1 0 4,0 0-4,1 0 0,-4 0 2,-2 0-2,-5 0 0,-4 0 0,-6 0 1,-3 0-1,-7 0 0,-3 0 1,-2 0-1,-2 0 0,0 0 4,2 0 21,0 0 9,0-8-7,6-8-21,-4-5 0,5 5-5,-2-1-1,2 0 0,-3 0-4,0-4 7,1-4-3,2 1 0,-2 1 4,-3 0-4,-1 0 0,-3 0 0,0 0 4,0 0-1,-5-1-3,-9-2 0,-1-3 6,-2-8-9,5-5 3,-4-4-2,4-1-2,5 1 4,-3-3 0,6 5 0,2 4 0,2 2-3,0 5-1,0 5 4,0 0-4,0 2 4,0 2 0,0 5-7,0 2 12,-2 9-5,-1 6 0,1 2 1,2 0-1,0 0 0,0 0-11,0 0-11,0 0-28,0 12 50,0 4-2,0-5 5,0-2-6,0-4 3,0 0 0,0-1-2,0-1 4,0-2-3,0 1 1,0 3 0,0-4-3,0 1 3,0-2 0,0 2-1,-2 5 5,-20 2 15,-12 3-18,-10 2 2,-14 7 0,-10-2 2,-9 2-5,-9-3 19,0-7-17,-3-3 6,5-8 4,3 0-3,7 0 25,5-15-23,11-1-9,14-2 17,11 1-10,12 3 6,6 1-15,-1 4 5,0 1-7,-6 4 2,-3 4-6,-5 0 5,-6 2-20,2 10 21,4 1-3,1-6-1,7 3 2,2-6 2,8-1 0,4-1 4,5-2-3,0 0 0,3 0-1,0 0 3,-4 0-5,-1 0 2,-3 0 0,1 0-2,3 0 3,-1 0-1,2-5 0,1 3-14,0 2 13,0-2-53,0 2 29,2 0-16,0 0-66,0 0-48,-10 4 71,2 8 41,-5 1 2,-4-3-18,5-5 59,-1-1 27,1 0 24,1-4-24,2 3 33,0-3-4,5 0-5,-1 0-4,3 0-22,2 0-14,0 0-11,0 0-9,0 0-103,0 0-42</inkml:trace>
  <inkml:trace contextRef="#ctx0" brushRef="#br0" timeOffset="677.6668">8097 11006 62,'0'0'7,"-209"-88"-7,96 41-45</inkml:trace>
  <inkml:trace contextRef="#ctx0" brushRef="#br0" timeOffset="15886.5109">20904 363 170,'0'0'122,"0"0"-100,0 0 43,0 0-22,0 0 23,0 0-29,0 0 54,0-53-64,0 53-17,0 0-10,0 0-9,0 10-5,0 19-22,7 7 9,0 9 14,-1 2-50,5-5-4,-6-1-15,2-9-79,-5-15 17</inkml:trace>
  <inkml:trace contextRef="#ctx0" brushRef="#br0" timeOffset="16275.528">21049 270 7,'0'0'50,"0"0"6,0-110-27,-6 86 13,-15 4 32,-6 10-56,-4 5 15,-6 5-19,-3 0-10,-5 15-3,-3 22 7,11 18-4,1 14 0,6 13-4,14-2 0,6-6-1,10-7 1,0-14 0,10-6-1,18-10-3,9-8 0,4-14-3,1-10 7,7-5 3,1 0-1,-1-24 2,-2-10 9,-5-8 1,-7-16 17,-6-11-12,-4-3 17,-9-10-12,-9 2-24,-7 9 0,0 11-4,-21 26-61,-21 18-35,-14 16-150</inkml:trace>
  <inkml:trace contextRef="#ctx0" brushRef="#br0" timeOffset="16885.2594">20788 698 109,'0'0'46,"0"0"13,0 0-49,0 0-4,0 0-1,0 0 9,-118 100 1,38-44-15,-16 4 0,-11 0-1,-3-2-20,8-7 21,11-13 9,24-4 2,22-12-5,26-8-6,19-6-2,0-8-96,44 0-4</inkml:trace>
  <inkml:trace contextRef="#ctx0" brushRef="#br0" timeOffset="17112.1754">20872 727 339,'0'0'58,"0"0"-57,0 0-1,0 0-8,0 0 8,0 0 0,7 124 5,-4-73-8,-3 3 3,0 0-4,0-1-5,-5-7-78,-10-10-31</inkml:trace>
  <inkml:trace contextRef="#ctx0" brushRef="#br0" timeOffset="17338.2952">20942 703 357,'0'0'35,"0"0"-18,0 0-11,0 0-12,157 21 7,-113 13-2,5 1-8,-8 10-19,-1-1-17,0-2-57,-7-8 22,-2-9-65</inkml:trace>
  <inkml:trace contextRef="#ctx0" brushRef="#br0" timeOffset="17555.1624">21120 669 337,'0'0'121,"0"0"-121,0 0-11,0 0 10,0 0 1,147 48-1,-76-25 1,4 3-19,-4-2-49,-11-6-85,-7-7 21</inkml:trace>
  <inkml:trace contextRef="#ctx0" brushRef="#br0" timeOffset="17806.1">21245 557 346,'0'0'0,"0"0"-4,0 0 4,149 44 4,-53-24 25,20-1 36,11 0-53,14-1 9,13 1-21,4-3 2,-2-1-1,-14 2-1,-28-3-15,-24 4-6,-30-1-45,-33 4-44,-25 1-7,-2-7 0</inkml:trace>
  <inkml:trace contextRef="#ctx0" brushRef="#br0" timeOffset="19812.1518">18256 1064 55,'0'0'67,"0"0"-44,0 0-23,0 0-3,0 0 0,0 0 6,-4 153-2,4-93-1,0 2 0,0 1-1,0-12-74</inkml:trace>
  <inkml:trace contextRef="#ctx0" brushRef="#br0" timeOffset="20179.6873">18611 1023 135,'0'0'117,"0"0"-50,0 0-67,0 0-7,0 0 7,0 0 7,-35 125-6,27-82 3,6-5-4,2-10 0,0-6-1,2-5 3,12-8-2,3-4 0,-1-5 3,-1 0 3,1 0 0,-3-7 23,1-15 21,-1-7-4,-4 0-32,-2 0-4,-5 6-6,1 3-1,-3 5-3,0 6-7,-5 6-15,-26 3-71,-23 0-136</inkml:trace>
  <inkml:trace contextRef="#ctx0" brushRef="#br0" timeOffset="20952.675">19024 594 112,'0'0'107,"0"0"-65,0 0 24,0 0-24,0 0 9,0 0-51,-10 0-13,10 47-23,0 24 33,0 23 0,0 12-30,-4 5-124</inkml:trace>
  <inkml:trace contextRef="#ctx0" brushRef="#br0" timeOffset="23263.0696">19691 1671 56,'0'0'20,"0"0"10,-129 81-23,76-39-6,-3 9 14,-5 13-15,-3 3 0,8 0-7,12-9-111</inkml:trace>
  <inkml:trace contextRef="#ctx0" brushRef="#br0" timeOffset="23465.1777">20030 1659 229,'0'0'105,"0"0"-105,0 0-14,0 0-8,-118 89 13,87-46-14,7-3 0,10-2-6,12-6-37,2-8-2</inkml:trace>
  <inkml:trace contextRef="#ctx0" brushRef="#br0" timeOffset="23612.1557">20153 1773 150,'0'0'11,"0"0"-8,132-3-3,-72 17-7,-4 4-47</inkml:trace>
  <inkml:trace contextRef="#ctx0" brushRef="#br0" timeOffset="24236.517">17039 2155 136,'0'0'53,"0"0"-53,0 0-45,0 0 45,4 125 0,-8-69 3,-12 12-1,-1-2-2,3-6-20,9-7-28</inkml:trace>
  <inkml:trace contextRef="#ctx0" brushRef="#br0" timeOffset="24586.7273">17262 2191 218,'0'0'99,"0"0"-77,0 0-22,0 0-30,0 0 30,0 0-2,45 97 6,-30-61-4,1-4 1,1-6 1,1-6 1,0-6-1,-7-9 3,0-2 14,-6-3-16,-3 0 38,0 0 32,-2-20-18,0-2-48,0-6-2,0 0-5,0-2 0,-14 0-36,-1-1 28,4 13-15,5 2-8,1 11-7,5 5-28,-2 0-123</inkml:trace>
  <inkml:trace contextRef="#ctx0" brushRef="#br0" timeOffset="24940.0021">17610 1937 134,'0'0'17,"0"0"-13,0 0-3,0 0-1,0 0 45,0 0 2,26-44-12,-22 44-35,4 0 0,-2 10-1,-1 17-1,-5 4-4,0 13 2,0 0-4,-3-4-7,-8-6-12,2-14 6,4-10 21,3-4 1,2-6 5,0 0 5,20-7-11,27-22 9,29-9-9,22-13-3,18 5-29,9-3-100</inkml:trace>
  <inkml:trace contextRef="#ctx0" brushRef="#br0" timeOffset="25954.1511">19977 224 69,'0'0'44,"0"0"15,0 0-5,0 0 5,0 0-8,0 0 10,-53-97-17,53 94-25,0 3-19,0 0-1,0 12-70,0 25 2,0 16 68,6 18-41,2-3-87</inkml:trace>
  <inkml:trace contextRef="#ctx0" brushRef="#br0" timeOffset="26772.4807">18615 2771 296,'0'0'114,"0"0"-107,0 0-7,0 0-57,0 0 22,0 0 35,0 62 0,0-20 0,0 2 0,0 2 0,0-2-17,0-5-58,0-7-78</inkml:trace>
  <inkml:trace contextRef="#ctx0" brushRef="#br0" timeOffset="27130.2621">18915 2793 304,'0'0'34,"0"0"4,0 0-37,0 0 3,0 0-4,0 0 0,-17-24 20,2 42-14,1 5-10,3 2 4,9 2 0,2-6 1,0 1-1,0-4 0,15-3 0,8-2 9,3-6-12,1-6 6,-3-1-3,-6 0 14,-5-3-11,-3-9 12,-8-5 35,-2-5-37,0-2-7,0-8-6,0 2-7,-9 0-25,-9 4-16,0 6-17,-2 10-74,0 3-40</inkml:trace>
  <inkml:trace contextRef="#ctx0" brushRef="#br0" timeOffset="27436.1253">19094 2482 349,'0'0'55,"0"0"-23,0 0-31,0 0-1,114-47 0,-94 58-4,-9 22-20,-9 6 2,-2 6 11,0-2 1,-9-3-13,-4-11 7,2-10 10,8-10-1,3-6 7,0 0 0,0-1 0,19-2-5,12 0 5,6 0-3,5 0-75,0 0-26,1-2 19</inkml:trace>
  <inkml:trace contextRef="#ctx0" brushRef="#br0" timeOffset="27678.0594">19511 2865 218,'0'0'113,"0"0"-108,0 0-2,0 0 40,0 0-18,143-30-2,-85 18-18,-2-1-1,-7 4-8,-3 4-10,-12 0-51,-12 5 2,-9-2-87,-9-3 25</inkml:trace>
  <inkml:trace contextRef="#ctx0" brushRef="#br0" timeOffset="27875.051">19797 2631 156,'0'0'58,"0"0"-15,0 0-5,0 0-34,0 0-4,0 0 3,-14 82-6,14-50 3,0 4 0,0 6 2,0 6-2,0 4-15,0 2-80,0-10-76</inkml:trace>
  <inkml:trace contextRef="#ctx0" brushRef="#br0" timeOffset="28136.8957">20401 2597 346,'0'0'71,"0"0"-41,0 0-30,0 0-21,0 0-16,0 0 37,11 30-4,2 2 6,-2 6-2,-4 3 0,-5 0-4,-2 1-7,0 2-44,0-9-76</inkml:trace>
  <inkml:trace contextRef="#ctx0" brushRef="#br0" timeOffset="28545.6378">20746 2673 296,'0'0'126,"0"0"-81,0 0-45,0 0 3,0 0-1,0 0 27,0-20 9,-9 20-36,-5 18-4,-1 5-5,1 6 7,4 0-1,5 3 1,5-6 0,0 1 0,0-5-2,7-2 2,13-6-7,4-2 7,3-5 6,-3-7-3,-3 0 0,-8 0 1,-1-3-1,-4-13 30,-1-2-8,-3-8-13,0-4-2,-3-5-4,-1-4-4,0 3-2,0 7-19,0 8-2,0 8-19,-16 6-17,-15 4-32,-4 3-71,-4 0 68,8 3 9</inkml:trace>
  <inkml:trace contextRef="#ctx0" brushRef="#br0" timeOffset="28775.785">21085 2310 295,'0'0'190,"0"0"-101,0 0-56,0 0-33,0 0-26,0 0 13,2 56 6,10-10 4,-2 6-13,-1 7-54,-3-8-37,-6-8-149</inkml:trace>
  <inkml:trace contextRef="#ctx0" brushRef="#br0" timeOffset="28995.6468">21348 2733 350,'0'0'9,"0"0"1,0 0-10,0 0 8,0 0 23,117-2 22,-74-6-35,13 0-10,2-1-8,5 2-11,-5 0-45,-6 7-45,-9-1-90</inkml:trace>
  <inkml:trace contextRef="#ctx0" brushRef="#br0" timeOffset="29230.6504">21537 2597 153,'0'0'58,"0"0"46,0 0-53,0 0-9,0 0-23,0 0-19,-2-46 0,11 66-1,-1 10 1,-2 10-6,-4 6 8,-2 5-2,0 7 0,0 0-24,0-3-108,0-11-81</inkml:trace>
  <inkml:trace contextRef="#ctx0" brushRef="#br0" timeOffset="29524.6192">22226 2501 184,'0'0'66,"0"0"24,0 0-26,0 0-38,0 0 14,0 0-14,0-3-26,3 35-8,-3 16 6,0 10 2,0 0 0,0 9-6,0-1-25,0 2-65,-23-12-66</inkml:trace>
  <inkml:trace contextRef="#ctx0" brushRef="#br0" timeOffset="29763.4729">22692 2624 555,'0'0'49,"0"0"-49,0 0-46,0 0 26,0 0 17,0 0 0,47-19 3,-11 19-12,-3 0-46,-11 14-55,-12-1-61</inkml:trace>
  <inkml:trace contextRef="#ctx0" brushRef="#br0" timeOffset="29926.3713">22516 2801 402,'0'0'232,"0"0"-207,143-78-24,-39 44-2,8 5-40,-8 8-1,-2 9-60,-5 4-89,-14-1 9</inkml:trace>
  <inkml:trace contextRef="#ctx0" brushRef="#br0" timeOffset="31104.8515">23601 2482 374,'0'0'60,"0"0"14,0 0-68,0 0 26,0 0 11,0 0 10,-12-12-3,12 12-49,0 0 6,0 0-7,-4 24-19,4 12 18,0 19 1,-3 6 0,-2 6-3,-2 1-17,3-7-29,-2-8-17,2-9-11,2-6-17,2-13-64,0-13-55</inkml:trace>
  <inkml:trace contextRef="#ctx0" brushRef="#br0" timeOffset="31346.7065">23876 2455 365,'0'0'96,"0"0"-33,0 0-13,0 0-48,0 0-2,0 0-14,6 53 14,1-6 3,2 4 0,0 2-2,-3 3-1,1 2-7,-7 4-72,0-8-57,-2-13-186</inkml:trace>
  <inkml:trace contextRef="#ctx0" brushRef="#br0" timeOffset="31556.5742">24368 2363 570,'0'0'105,"0"0"-81,0 0-24,0 0-19,0 0 6,-12 157 13,12-63-9,0 13 6,0 7-77,-19-5-100</inkml:trace>
  <inkml:trace contextRef="#ctx0" brushRef="#br0" timeOffset="32156.2605">23472 3291 120,'0'0'127,"0"0"-34,0 0 1,0 0 7,0 0-50,0 0-28,105-51 6,-12 28-12,23 2 12,16 1-26,8 3-3,3 8-23,-11 5-88,-21 4-74,-29 0-94</inkml:trace>
  <inkml:trace contextRef="#ctx0" brushRef="#br0" timeOffset="32364.2001">23437 3493 173,'0'0'318,"144"-63"-304,-36 33 15,14 4 17,14-1-13,0-1-10,5 5-23,5 5-7,-11-2-122,-19 0-268</inkml:trace>
  <inkml:trace contextRef="#ctx0" brushRef="#br0" timeOffset="66871.88">14094 9284 32,'0'0'21,"0"0"-4,0 0 31,0 0-25,0 0 18,0 0-19,0 0 11,-14 50-20,14-50 1,0 0 14,0 0 0,0 0 29,0 0-11,0 0-28,0 0 11,-2 0-8,2 0-13,0 0 11,0 0-10,-3 0 3,3 0 3,0 0-10,0 0 9,0 0-14,0 0 2,0 0-3,0 0 4,0 5-3,0 4 0,0 6 4,0-1 0,0-5 0,0-1-4,0 0 15,10-1-10,1-5 6,8-2 28,11 0-13,11-11 20,12-12-22,10-12-16,1-5 9,3-4-14,-7-2-3,-6 3 0,-12 7 8,-4 11-12,-12 4 4,-7 12-16,-11 9-18,-8 2-152,-20 22-61</inkml:trace>
  <inkml:trace contextRef="#ctx0" brushRef="#br0" timeOffset="67390.075">14030 9328 226,'0'0'93,"0"0"-38,0 0-54,0 0 0,0 0 29,0 0-19,0 0-6,0 6 7,0 6-12,2 0 26,0 0-3,-1-4-17,2 0 24,2 0-22,1-2-3,0-2 17,6 1-20,4-5 10,4 0 6,9 0 17,9-19 8,7-6-35,6-4 1,6-7-2,-1-3-2,-4 6-5,-8 3 0,-13 9 3,-6 8-6,-11 6 3,-8 4 0,0 3-1,-3 0-33,-3 10-76,0 10 20,-7-4-149</inkml:trace>
  <inkml:trace contextRef="#ctx0" brushRef="#br0" timeOffset="69152.7054">3871 9356 20,'0'0'21,"0"0"-6,0 0 2,0 0-10,0 0 1,0 0 1,-26 25-9,26-25 3,-3 0 0,-1 0 5,-5 0 0,0 0-7,-2 0 2,4-4-2,-2 4-1,4 0 6,1 0-5,2-3 2,0 1 17,-3-2-1,3 1 3,-2-4 22,2 2-20,2 0-11,-3 3 6,3 2 12,-2 0 2,-1 0-23,-1 0-5,-2 2-5,1 17 5,1-1-1,2-1 1,2-3-3,0-4 21,0-5-17,0-5 16,0 1-3,0-1-12,0 0 31,15-1-11,12-19-18,6-5 6,5-3-12,-5 0-3,-2 3 0,-4 2 7,0 7-17,-2 2 9,-3 2-28,3 4 6,-6 4-50,2 4-18,-8 0-43,-9 0-71</inkml:trace>
  <inkml:trace contextRef="#ctx0" brushRef="#br0" timeOffset="70706.2411">8436 9232 11,'0'0'1,"0"0"0,0 0-2,0 0-5,0 0 6,0 0-1,0-4 5,0 2-7,0 0 3,0-2 0,0 2 23,0-1 4,0 2 9,0 1-16,0-2-2,0 0 3,0 2 8,0 0-2,0 0 10,0 0-23,0 0 4,0-2 13,0 2-21,0-2 10,0-1-18,0 3-1,0 0 23,0 0-23,0 0 4,0 0-1,0 0 3,0 0-10,0 0 3,0 0 0,0 0 0,0 0 0,0 0 0,0 0-1,0 0 6,8 0-5,-2 9 0,-3 1 1,3-2 3,-2 2-4,-2-1 0,2-2 2,0-2 4,-3 0-6,-1-3 0,0-2 1,0 0 0,0 0 2,3 0 1,-1 0 34,5 0-24,3-4-8,8-11-6,2 1 1,-1-3-4,5-1 3,-2 0 0,3-2-1,1 2-8,-3 0 9,-3 3 0,-5 5 4,-3 1-9,-6 2 5,-3 5 0,-3 1-1,0 1-8,2 0-17,-2 0-11,2 0-5,-2 0 40,0 0-16,1 3-19,-1 2-3,0-1-25,0-1 24,3-1-1,-3 3-4,0-5 3</inkml:trace>
  <inkml:trace contextRef="#ctx0" brushRef="#br0" timeOffset="76588.3394">22030 9319 160,'0'0'82,"0"0"-60,0 0-20,0 0-2,0 0 4,0 0 0,0 0-4,0 0 0,24-12 0,-19 12 3,-1 7-3,-2 5 15,6-2 24,-8 0-24,4 2 2,0-5-5,3-5 1,4 1 29,0-3-24,4 0 15,10 0 20,8 0-39,17-12 6,12-2-20,14 2-8,6-4-34,-8-12-222</inkml:trace>
  <inkml:trace contextRef="#ctx0" brushRef="#br0" timeOffset="82151.5736">13983 9411 4,'0'0'45,"0"0"-41,0 0 9,0 0-12,0 0 21,0 0 5,0 0-18,-9-12 3,5 12-12,-6 5 5,-1 14 0,3 2 4,0 2 19,8 0-5,0-2-17,0-3-1,0-6-5,12-10 5,10-2-4,7 0 6,7-23-1,7-3-1,8-6-2,11 5-3,6-8 0,13 0-52,-3-4-137</inkml:trace>
  <inkml:trace contextRef="#ctx0" brushRef="#br0" timeOffset="95344.0901">22264 9307 28,'0'0'72,"0"0"-55,0 0-4,0 0 8,0 0 45,0 0-29,0 0 13,0 0-26,-9-72 7,9 65 20,-2 3-28,2 0 18,0 4-24,0 0-10,0 0-7,0 0-16,0 0 6,0 15-10,0 2 20,2-1-4,10-2 8,9-3-4,7-4 0,9-5-2,15-2 2,11 0 0,20-2-75,4-16-56</inkml:trace>
  <inkml:trace contextRef="#ctx0" brushRef="#br0" timeOffset="108440.4347">22331 9282 24,'0'0'63,"0"0"-34,0 0-1,0 0-23,0 0-4,0 0 8,0 0-9,0 0 0,8-12 0,13 12 1,1 12-1,7 2 1,3 6 4,1-2-10,-4 1-2,-2-2-56,-8-5-15</inkml:trace>
  <inkml:trace contextRef="#ctx0" brushRef="#br0" timeOffset="108618.3881">22561 9296 18,'0'0'64,"0"0"-23,0 0-41,0 0-1,-43 103-5,12-49 3,-8-1-35,-1 0-37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0T06:04:29.3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8352 553 511,'0'0'105,"0"0"-47,0 0-17,0 0-26,0 0 58,0 0-14,0 0-37,-19-65 10,19 65-32,0 0-1,0 27-1,-3 31-11,-2 14 10,3 9 3,2-5 0,0-12 2,2-9-1,16-11-1,8-13 0,1-7 6,10-10-14,7-9 8,4-5 0,10-7 7,3-20-7,-6-9 0,-3-9 0,-16-5 3,-14-12-5,-11-6 2,-11-3-8,0 9 0,-21 16-9,-10 16-19,-3 22-9,-3 8-66,0 19-26,-2 20-12,8 3-86</inkml:trace>
  <inkml:trace contextRef="#ctx0" brushRef="#br0" timeOffset="383.1049">8988 699 379,'0'0'102,"0"0"-43,0 0-53,0 0-10,0 0 4,0 0 0,66 27 11,-55 3-9,-5-1 10,-2 5-12,-4-7 1,0-5 7,0-6-8,0-8 0,0-6 3,0-2 5,0 0-2,0 0 9,0 0 12,4-8 15,5-13-41,8-6 5,4-3-6,7 6-4,8 4 1,-1 5 1,6 13-1,-5 2-3,-7 0 2,-5 21 0,-13 11-10,-7 8-15,-4 6 20,0 3-51,-8-10-16,-6-7-15,5-11 18,3-20-72</inkml:trace>
  <inkml:trace contextRef="#ctx0" brushRef="#br0" timeOffset="572.1901">9594 606 344,'0'0'118,"0"0"-118,0 0 4,0 0-4,48 111 27,-37-57-11,1-6-4,-3 3-12,-5-7 0,-4-6-5,0-6-35,-2-10-67,-21-15-95</inkml:trace>
  <inkml:trace contextRef="#ctx0" brushRef="#br0" timeOffset="723.0969">9611 340 388,'0'0'79,"0"0"-79,0 0-111,0 0 42,0 0-1,0 0-63</inkml:trace>
  <inkml:trace contextRef="#ctx0" brushRef="#br0" timeOffset="905.9877">9937 349 340,'0'0'115,"0"0"-57,0 0-56,0 0 3,0 0 0,0 0-3,31 66 34,-20 2-18,-3 9 0,2 8-18,-6-4-2,-4-7-26,0-9-43,0-18-46,0-9-69</inkml:trace>
  <inkml:trace contextRef="#ctx0" brushRef="#br0" timeOffset="1058.3205">9849 838 208,'0'0'147,"0"0"-128,0 0-12,120-60-7,-65 46 7,7 6-7,11-4-18,4-6-220</inkml:trace>
  <inkml:trace contextRef="#ctx0" brushRef="#br0" timeOffset="1222.2231">10594 720 390,'0'0'72,"0"0"-46,0 0-26,0 0-21,0 0 16,0 0-22,151-31-115,-94 11-135</inkml:trace>
  <inkml:trace contextRef="#ctx0" brushRef="#br0" timeOffset="1427.1007">11184 449 421,'0'0'100,"0"0"-77,0 0-16,0 0-6,0 0 6,0 0-1,-1 78-6,1-24 3,0 5-3,0-3-6,0 0-44,0-10-38,0-13-80</inkml:trace>
  <inkml:trace contextRef="#ctx0" brushRef="#br0" timeOffset="1621.1666">11495 401 53,'0'0'300,"0"0"-221,0 0-39,0 0-40,0 0 0,0 0 29,4 145-1,-10-68-16,-3-2-12,-1-9-3,4-11-28,2-9-40,4-15-113</inkml:trace>
  <inkml:trace contextRef="#ctx0" brushRef="#br0" timeOffset="1832.1248">10943 1037 491,'0'0'50,"0"0"-50,0 0 5,180-63-5,-95 41 0,2 2 1,3 2-3,-1 0-5,-8-1-71,-12 0-174</inkml:trace>
  <inkml:trace contextRef="#ctx0" brushRef="#br0" timeOffset="2064.9967">10826 479 475,'0'0'34,"0"0"5,0 0-32,0 0 25,25-102-19,27 76 14,27-1 18,22 4-45,22 6 7,6 3-7,-3 4-12,-7 5-42,-17-2-77,-18 2-71</inkml:trace>
  <inkml:trace contextRef="#ctx0" brushRef="#br0" timeOffset="2715.8738">6608 1764 604,'0'0'49,"0"0"37,0 0-86,0 0 0,0 0-10,12 110 22,1-47-12,-2 7 0,1 6 0,-6 5-7,-2 4-3,-4-3-94,0-13-49,-2-19-147</inkml:trace>
  <inkml:trace contextRef="#ctx0" brushRef="#br0" timeOffset="3051.6701">6832 2115 502,'0'0'88,"0"0"-43,0 0-45,0 0 0,0 0-4,0 0 4,113 15 0,-103 17 15,-2 2-13,-6-8-2,3-4 1,-3-14 12,-2-4-13,0-3 0,2-1 0,0 0 17,8-3-14,7-24 8,8-4-11,4-1 1,4 6-6,-2 9 5,0 11-7,1 6 0,-3 0-1,0 4-1,-2 18 0,-3 3-37,-2 5 13,-4-4-24,0-1-10,0-2-49,-5-11-48</inkml:trace>
  <inkml:trace contextRef="#ctx0" brushRef="#br0" timeOffset="3382.4649">7596 2014 178,'0'0'210,"0"0"-66,0 0-83,0 0-38,0 0 16,0 0-36,87-26-1,-70 69 23,0 9-22,-4 8 9,-3 0-12,-4-4 0,-4-10 4,-2-9-1,0-13-3,0-13 4,0-6 7,0-5 16,-2-5 58,-10-32-30,-1-19-46,2-18-7,10-18-2,1-5 0,10-3-19,21 5-6,9 17-19,0 18-14,-2 26 14,0 19-31,-7 15-31,-2 17-29,-12 21-2,-11 8-25</inkml:trace>
  <inkml:trace contextRef="#ctx0" brushRef="#br0" timeOffset="3831.7267">7680 2111 266,'0'0'34,"0"0"37,0 0-38,0 0-23,0 0-15,0 0 5,157-51 0,-111 44 5,0 3-3,-13-2-4,-8 6 1,-10 0 1,-7 0 0,-2 0 1,-2 0-1,-2 8 10,2 6-10,1 2 16,-4 4-1,8 5-9,-1-3 14,1-1-16,1 1 3,2-1 8,0-6-11,5 0 4,-2-13-8,8-2 1,4 0 8,2-14-3,1-15 17,-8-5-9,-8 0-11,-14 5 9,0 0-2,-24 7-7,-16 6-3,-10 8-13,-1 8-7,9 0 19,6 2-13,16 10-10,11 5-22,9-4-41,0-1-4,16-5-40</inkml:trace>
  <inkml:trace contextRef="#ctx0" brushRef="#br0" timeOffset="4595.9298">8278 2013 245,'0'0'137,"0"0"-52,0 0 30,0 0-115,0 0 0,0 0 0,112-25 1,-90 48-1,-1 3 0,-4 2 2,-8-1-10,-9 7 7,0-5-10,-6 4 8,-17-4-21,-6-4 7,4-10-3,5-11 20,7-4 0,6 0 4,4-9 0,3-13-4,0-7 0,26-6 0,7-1 0,11 3 4,8 1-10,4 4 6,-3 8-14,-4 5 2,-11 4-4,-7 11 16,-5 0-4,-3 0 4,-3 11-2,-2 8 3,-9 1-1,0 6 10,-5-4 0,-4 2 1,0 1 5,0-6-12,0-3 11,-6-4-15,-1-6 2,3-3 1,2 1 2,2-4-2,0 0 6,0 0-6,0-14 0,0-15-3,19 1-12,10-4 8,5 8 2,-6 2 2,4 10 0,-1 4-1,0 8-3,2 0-1,0 0 5,-3 12-1,-9 2-5,-6 4 6,-6-2 0,-5-1-10,-4 0 8,0-4-10,0-2 0,-13 0 10,-3-9-3,5 2 5,4-2 11,3 0-3,4-9 4,0-13-12,0 0 0,18-10 6,7 4-1,1 4-3,-2 6 4,1 8-4,-5 8-2,3 2 0,-2 2-2,1 22 0,-2 6 0,1 6 2,1 0 0,-3 8-7,-6 9-26,-13-2-65,0-3-169</inkml:trace>
  <inkml:trace contextRef="#ctx0" brushRef="#br0" timeOffset="4948.5336">9576 2053 443,'0'0'0,"0"0"0,0 0 0,0 0 3,132-16-6,-92 13 3,4-6 0,-2 1 3,-8-2-3,-15 0-4,-14 1-34,-5 2 12,-9 2 20,-18-2 6,-4 5 20,0 2 41,0 0-35,4 0 19,2 9-22,4 12-18,2 9-6,4 8 1,6 3 0,7 3-4,2 0 1,0-3-16,22-6-20,19-16-51,22-19-46,20 0 14</inkml:trace>
  <inkml:trace contextRef="#ctx0" brushRef="#br0" timeOffset="5337.6361">10360 2009 45,'0'0'226,"0"0"-78,0 0-59,0 0-2,0 0-27,-118-65-56,62 90 7,-2 13 1,-1 8-4,16 2 11,12 1-18,15-3-1,14-7 0,2-6-8,0-13 6,24-19-20,14-1 10,11-37 5,7-19-13,-1-10-22,-5-4 24,-19 7 18,-11-4 2,-10 1 10,-7-4 9,-3 2-3,0 8-13,0 14 23,-4 20 24,-5 16 17,5 10-11,2 0-58,-3 24-8,0 27 3,3 23 4,-2 14 1,2 5 0,-3 7-5,-1 4-4,-4-9-66,5-3-29,2-17-17,3-20-45,0-28-183</inkml:trace>
  <inkml:trace contextRef="#ctx0" brushRef="#br0" timeOffset="6476.9546">11503 1752 466,'0'0'1,"0"0"10,0 0 46,0 0-51,0 0-1,-153 12 19,102 18-21,-7 4 20,1 7-23,11-1 4,8-7 10,21 1-11,12-8-2,5-3-1,14-2-15,25 0 15,17-3 6,11 3-4,2-6 17,-7 3-18,-10-4 3,-21 0-4,-15 3 4,-16 5-8,0 11 0,-33 12-20,-25 5-1,-12-4-68,-1-8 5,11-16 7,20-12-85,19-10 17</inkml:trace>
  <inkml:trace contextRef="#ctx0" brushRef="#br0" timeOffset="6802.0133">11615 2180 250,'0'0'37,"0"0"26,0 0-5,0 0-34,143-57-3,-110 40-13,-1 0 6,-5-1-11,-5 0-3,-7-1 0,-6 2-3,-2 2 0,-7-4 4,0 7-1,0 4 28,-12 1 15,-7 7-29,-10 0 8,-4 0-15,-6 17-1,6 5 4,4 6-7,9 2-2,13 6-1,7-4 0,0 0-1,18-4-15,24-10-20,16-7-20,18-11-14,5-2-121</inkml:trace>
  <inkml:trace contextRef="#ctx0" brushRef="#br0" timeOffset="7394.1482">12380 1895 275,'0'0'46,"0"0"14,-134 0 29,91 26-70,8 6-8,4 3 20,9 4-27,10-1 0,8 3-4,4-6 1,0-9-5,0-8 2,16-7-23,3-11 16,10-2-4,3-26 0,3-5 4,-2-1-15,-3-2 18,-8 7-12,-8-3 18,-10 9 4,-2 11-2,-2 4 27,3 8 7,-3 0-32,0 2-4,0 16-10,0 10 10,0-1 5,2-1-4,11-5-1,3-5 0,2-7 1,4-9-4,7 0 3,4-14 0,10-18 10,-1-7-7,-4-3-2,-9 4-1,-13 6 1,-12 4-2,-4 7 2,0 6 1,0 7 22,-4 8-10,-5 0-6,-2 0-8,6 3 7,-2 12-10,3 4 3,4 0 0,0-2-5,0 3 1,9-3 0,9 1 4,-1-4-5,-1 0 5,-1 2 0,-6 2 0,3 1-6,-4 0 9,-1 1-6,3-1-7,-4-2-44,7-5-33,3-6-83,5-6-26</inkml:trace>
  <inkml:trace contextRef="#ctx0" brushRef="#br0" timeOffset="7926.5251">13129 1874 162,'0'0'106,"0"0"0,0 0-34,0 0-25,0 0-20,0 0 11,-102 24 18,66 5-33,9 0-10,4 0-12,8-3 5,8 2-12,5-7 6,2-1-6,0-8-1,24-9-35,14-3 26,10-3 6,4-24-13,2-7 0,-7-6-1,-7-2 0,-11-4 18,-6-6 6,-4-1 2,-5 1 11,-5 4 2,-7 12 27,-2 12 1,0 16 38,0 5 24,0 3-97,0 9-8,0 29-6,0 12 6,-9 8 5,7 2-5,0-6 0,2-11 2,0-6-1,0-16-1,0-11 0,7-4-3,-1-6 1,8 0 3,5 0-1,8-20 11,7 0-7,-8 2-3,-5 7-1,-8 8-1,0 3-4,1 0-3,2 8-17,-1 19 10,-4 8-2,2 9-18,-2 0-37,0-4-44,12-12-27,3-15-94</inkml:trace>
  <inkml:trace contextRef="#ctx0" brushRef="#br0" timeOffset="8174.547">14402 1430 254,'0'0'291,"0"0"-237,0 0 43,0 0-94,-141 66-3,88 0 4,1 10 0,11 8 15,20 0-13,12 1-2,9-7-8,7-6 8,29-6-8,11-7 2,22-12-39,13-11 1,11-15-60,8-21-116</inkml:trace>
  <inkml:trace contextRef="#ctx0" brushRef="#br0" timeOffset="8416.4149">15089 1516 579,'0'0'32,"0"0"64,0 0-71,0 0-25,0 0-15,0 0 14,8 90 0,-3-18 2,-5 6-2,0 1 8,0-4-14,0 0-2,-5-9-58,-2-6-18,0-16-52,-1-22-160</inkml:trace>
  <inkml:trace contextRef="#ctx0" brushRef="#br0" timeOffset="8766.4684">15049 1863 416,'0'0'11,"0"0"-11,0 0-17,0 0 16,0 0-2,0 0 3,117-7-6,-79-7 6,5-9-35,-1-12 27,-5-5 8,-5-6 5,-12-2 34,-11 6 9,-7 3 8,-2 12 16,0 5-4,0 8 14,0 10-31,-2 1-17,-3 3-34,1 15-12,-5 26 12,0 14-3,4 9 3,5 6-3,0 0-10,0-1-12,0 3-29,0-4-74,8-8-6,16-10-147</inkml:trace>
  <inkml:trace contextRef="#ctx0" brushRef="#br0" timeOffset="9141.6498">15691 1985 470,'0'0'6,"0"0"38,0 0-19,0 0-25,0 0-10,0 0 1,135-82 7,-89 63-20,-12-1-2,-12-2 24,-13-4 0,-9 1 2,0-3 16,-11 5 0,-18 5 22,-2 8-16,-4 6 13,-1 4 1,3 9-35,-1 18 1,5 13-4,2 9 0,6-1 2,7 1-2,8-3 0,6-11-1,0-3 1,8-8-3,14-8 2,8-7-33,11-9 2,6 0-40,2-5-29,1-22-116</inkml:trace>
  <inkml:trace contextRef="#ctx0" brushRef="#br0" timeOffset="9846.0649">16049 1805 306,'0'0'58,"0"0"44,0 0-33,0 0-58,0 0 19,0 0-18,0-37 15,0 37-19,0 0-3,0 0-6,0 0 1,0 0-2,0 16 2,0 10 16,0 9 2,0 1-7,0 0-2,0-2-8,4-12-1,6-2 0,0-8-9,0-6 9,7-4-8,1-2 1,9-4 0,8-17 6,4-11 1,-2-1 0,-5-7 7,-10-3-5,-5 8 4,-5 8 39,-3 12-19,-7 10 13,-2 5-24,2 0-12,-2 0-6,0 17-12,0 13 15,0 7-1,0 2 9,0-6-11,0-6 3,0-9 0,0-10-5,9-4 5,7-4 0,11 0 0,10-20-8,5-10 6,0-2-16,-5-2 6,-15 0 2,-9 4 9,-11-3 1,-2 6-2,0 2 7,0 7-10,0 8 5,-8 6 0,2 4-12,3 0 4,1 0 2,2 4 5,0 12-11,0-2 9,0 2 0,15-2 3,8-1-4,3-4 7,3 4-3,-2-2 0,-5 1 6,-4 6-11,-7-1 5,-7 1 0,-4 2-3,0 0 6,0-2-3,-4-4 0,-5-3-42,5-2-8,2-3-45,2-6-22,0 0-52,17 0-32</inkml:trace>
  <inkml:trace contextRef="#ctx0" brushRef="#br0" timeOffset="10022.1105">16965 1724 248,'0'0'61,"0"0"17,0 0 3,0 0-81,0 0 1,0 0 19,12 118-20,-14-67 4,-15-9-4,4-14-7,2-12-19,11-12-40,0-4-39,2-22-16</inkml:trace>
  <inkml:trace contextRef="#ctx0" brushRef="#br0" timeOffset="10168.0214">16981 1509 388,'0'0'54,"0"0"18,0 0 15,0 0-87,0 0-4,0 0-8,25-3 0,4 18-40,3 7-40,-2-1-137</inkml:trace>
  <inkml:trace contextRef="#ctx0" brushRef="#br0" timeOffset="10754.1865">17315 1685 279,'0'0'64,"0"0"26,0 0 17,0 0-39,0 0-17,0 0-33,-33-26 8,8 26-26,-12 3 0,-4 15 1,3-2 5,9-2-6,14-5 0,11 1 0,4-1 0,0 1-3,6 5 2,16-3-1,7 0 4,5 2 3,2-1-5,-3 4-3,-8-1-5,-8 0-11,-7 0-6,-10 0-16,0-1-1,-19 5 20,-14-9-15,-5 1-16,2-6-2,7-4 38,16-2 5,9 0 12,4 0 5,2-14-5,25-15-13,8-5 4,7-8 9,5-4 0,-3-6 3,4 2 0,-11-2 1,-5 6 9,-10 5 34,-11 0-1,-7 7 23,-4 3 8,0 5-20,0 10 16,0 7-14,0 4 0,0 5-41,0 0-18,-2 19-8,-4 29-3,-1 18 11,3 12-1,4 3 5,0-3-4,0-1 0,-2-7-2,2-4-7,-5-8-51,-5 0-38,-2-11-26,-9-15-68,4-14 12</inkml:trace>
  <inkml:trace contextRef="#ctx0" brushRef="#br0" timeOffset="11024.2544">17380 1884 271,'0'0'62,"0"0"12,0 0-13,0 0-34,0 0 9,96-114-5,-64 95 24,2-1-9,3 1-39,-2 3 2,-1 2-9,-8 6 0,-11 2 2,-4 6 2,-3 0-7,-2 3 3,1 20 0,-7 7 2,0 12-1,0 2-1,0-3 1,-2-1-1,-7-8-24,-1-4-32,2-10-51,-5-11-27,-3-7-103</inkml:trace>
  <inkml:trace contextRef="#ctx0" brushRef="#br0" timeOffset="11185.4067">17712 1463 447,'0'0'34,"0"0"-33,0 0-1,0 0-30,0 0-64,0 0-34,81 45-102</inkml:trace>
  <inkml:trace contextRef="#ctx0" brushRef="#br0" timeOffset="11421.7901">18204 1656 315,'0'0'72,"0"0"32,0 0 48,0 0-111,0 0-25,0 0-15,-129 88 6,58-40 39,4-3-17,16-5-8,20-4-13,13-14 0,13-4-12,5-6 4,11-8-8,34-4 1,22 0-36,19-13-78,26-18-153</inkml:trace>
  <inkml:trace contextRef="#ctx0" brushRef="#br0" timeOffset="11826.1065">19431 1257 419,'0'0'30,"0"0"-10,0 0 14,0 0-32,-157 82 9,102-36 53,8-1-31,12-8-25,13-5 0,15-3-2,7-5-7,0-4 1,0-2 0,24-2 1,9 2-1,10 0 9,-6-1-9,2 0 6,-8 1-7,-6-4 1,-10 2-5,-9 0 3,-6-1-32,0 3 9,-31 1 12,-17 8-26,-19 1-6,-9-1-62,5 0-5,11-7 27,23-11-54</inkml:trace>
  <inkml:trace contextRef="#ctx0" brushRef="#br0" timeOffset="12771.7552">19685 1724 387,'0'0'23,"0"0"-4,0 0 1,0 0-15,0 0-5,0 0 5,72-36 6,-46 21-11,-4-8 0,-1 0 5,-6 4 0,-9 1-5,-6 4 11,0 4 34,-15 1-12,-16 7-19,-8 2-10,-6 0 9,2 7-5,4 11 8,1 6-16,10 2 6,5 0-11,10 3 5,9-4 0,4-1-4,0-3 0,15-8 3,16-3-20,19-6-22,12-4 26,13 0-30,15-9-2,7-9-44,11-3-36,-1-3 49,-11-1 54,-21 4-31,-27-1 57,-28 4 57,-18 2 101,-2 4-20,-7 4-31,-17 4-18,-7 4-58,-6 0-24,-2 2 21,-1 16-24,3 5 3,7 0 1,7 1-2,7-2-6,10-1 0,6-7-2,0-5-2,0-3 4,0-1 0,9-5-2,15 0-3,12-5-3,7-8 8,-3-3-24,-9-1 23,-11 7-8,-9-2 9,-9 10 4,0 2-4,0 0-5,1 0-8,2 0 8,2 4 0,1 1 5,3-5 0,5 3 5,2-3 4,6 0-9,-2 0 0,3 0 3,-2-12-7,-2-5 5,1 2-1,-1-7 0,-4-4 5,-4 2-5,-1-2 0,-3 3 2,-2 6 15,-5 7-14,-2 3 12,0 7 8,0-1-21,0 1-2,-9 0 0,-6 4-1,2 12-5,1-1 6,10 5 0,2-3-3,0-3-2,0 0 5,16-1 0,8-1 1,2 2 7,3-3-8,-3 1 0,0 0 0,-6 4 5,-7 4-12,-8 4-3,-5 0-71,-9 5 8,-24-6-29,-3 0-132</inkml:trace>
  <inkml:trace contextRef="#ctx0" brushRef="#br0" timeOffset="13378.6855">21062 1511 531,'0'0'27,"0"0"66,0 0-13,0 0-17,0 0-20,0 0-17,-33-37-15,4 60-10,-9 12-1,3 2 0,6 4 2,10-5-7,12-6 4,6-6 1,1-5-11,0-9-3,20-5-2,18-5 15,13 0-19,10-28-6,1-10-31,-4-8 10,-10-4 45,-10-8 4,-9-8-2,-9-2 22,-11-2-20,-9 12 24,0 12 14,0 20-5,0 9 26,0 11-37,-4 6-15,-5 10-9,-10 32-33,0 16 31,-2 14 2,1 1 0,8-4-2,1-7 2,4-13 0,7-14-1,0-16-5,0-9 2,0-4 0,0-6 1,22 0-1,11 0 8,13-24 0,3-6 2,4-4 5,-6 8-9,-16 10-2,-11 7 2,-7 9-6,-2 0 4,-2 3 0,5 23-8,-1 6 4,5 8 0,7 0 4,8 1-42,12-6 14,12-11-104,8-8-2,1-16-146</inkml:trace>
  <inkml:trace contextRef="#ctx0" brushRef="#br0" timeOffset="13626.5344">21938 900 642,'0'0'25,"116"67"-8,-29-18 18,3 16 0,-14 5-6,-17 8-25,-23 8 3,-27 11-7,-9 5 0,-56 11-6,-39 8-3,-44 8-53,-32 13-41,-28 1-161</inkml:trace>
  <inkml:trace contextRef="#ctx0" brushRef="#br0" timeOffset="41860.4232">9865 3742 93,'0'0'27,"0"0"33,0 0 14,0 0-34,0 0 25,0 0-36,0 0 20,0 0-18,4-34-19,-4 34 11,0 0-20,0 0-1,0 0-2,0 22-13,0 14 9,-8 14 5,-12 8-1,-7 3 6,-2 4-4,0-1-2,-2 1 2,4-9 3,7-6-10,0-10 5,7-12 0,2-12 0,9-7 4,-3-9-4,5 0 8,0 0-6,0-3 33,0-23-14,5-12-18,16-14-1,6-11-2,1-9 0,6-3-2,-2 0 6,-1 2-13,-4 15 8,-3 11 1,-1 7 0,-6 10 3,1 11-3,-7 10 0,1 9-3,3 0 1,2 5-12,7 23 12,-3 11-2,0 7-1,-3 5 5,-3 2 0,1 3 3,1-2-7,-3-2 4,1 0-1,-6-5 0,1-5-44,-6-2-22,-4-6-35,0-6-57,-3-7-2</inkml:trace>
  <inkml:trace contextRef="#ctx0" brushRef="#br0" timeOffset="42142.3706">9734 4095 237,'0'0'55,"0"0"-17,0 0-22,0 0 14,124-70 4,-78 59-7,-2 5 6,-2 0-25,-6 4-4,-5 2-4,-8 0 4,-6 0-10,-6 0 2,-1 2-39,-8 9-46,-2-4-55,0 1 1</inkml:trace>
  <inkml:trace contextRef="#ctx0" brushRef="#br0" timeOffset="43188.6838">10162 3716 1,'0'0'29,"0"0"40,0 0-6,0 0-17,0 0 12,0 0-31,-58-111 4,36 98-28,-1 2 40,3 1-7,3 2-6,3 0-5,5 4-20,0 2-1,0-1 2,-3 3-4,-5 0-2,-5 0 0,-7 0 0,-3 9-2,2 2 6,-1-6-2,0 4 15,0-4-16,-4 2 14,6 6-11,-2-3 4,0 8-7,-5 4-1,0 3 0,-1 4 1,0 1-1,0-2 0,7 1-1,7-3 7,5 0-11,7 0 5,4 0 0,2 4-5,3 0 6,2 2-1,0 1 0,0 2 3,0 0-6,0-3 3,0 0 0,14-2-4,1-1 10,4 2-6,-1-5 0,6 0 2,-2 1-5,9-4 3,5 0 0,1-4 5,9-3 3,-2 0-5,-1-4 3,-1 0-1,0 0 1,-4-2-6,-2-3 0,-1-2 4,1-3 3,-1-2-4,1 0 3,2 0-3,-2 0 4,-1-5-6,-1-5-1,-3-2 4,-2 2 2,0-1-6,-1 1 0,-5-1 7,0-5-5,-6 2 0,-3-5 0,1 1 28,-1-6-22,-3 0 12,-2-4 1,-3-2-20,2-2 23,-8-6-19,0-1-3,0-3 3,0-2 4,0 4-9,-3-1 0,-13 2 6,-1 3-8,-8 4 5,-3 3-3,-6 5 13,-11 1-7,-6 5-6,-7-1 0,-2 3 0,2 2-14,6 3 13,3 3 1,11 3-8,5 5-12,6 0-14,8 0-28,0 6-34,3 15 3,-1-6-114</inkml:trace>
  <inkml:trace contextRef="#ctx0" brushRef="#br0" timeOffset="44011.4615">9264 4489 43,'0'0'50,"0"0"-42,0 0 20,0 0 81,0 0-100,0 0 69,0-30-25,0 30-24,0-3 3,-4 3-21,-4 0 5,-11 0-16,-12 25 6,-21 15 0,-13 14-5,-11 17 8,-9 7 17,1 12-25,-1 9 23,-2 5-23,-2 3-1,0-6 8,0-6-8,2-11 0,11-12 1,12-11 6,14-17-8,18-15 1,13-10 0,10-9-10,7-7 5,2 0-17,0-3-3,0 1-34,0-1-3,6 0-25,10-1-107</inkml:trace>
  <inkml:trace contextRef="#ctx0" brushRef="#br0" timeOffset="44718.585">7817 5685 261,'0'0'64,"0"0"-64,0 0 7,0 0-7,-7 111 1,7-79 6,0 3 28,0-3-15,0-6-7,0-3 2,0-12-11,0-3 5,0-4-5,-2-1-1,0-3 40,0 0-3,-3 0 24,-3-7 27,0-15-87,2-10 6,6-10-10,0-8 0,0-4-5,19 2 5,8 9 0,-4 14-2,2 12-7,-6 12 9,1 5-29,3 0-26,-5 19 41,-1 9-9,-6 7 16,-3 1 2,-6-1-43,0-6 30,-1-5-17,-1-5 6,0-4 16,0-5-5,3 0 7,2-1 8,3 0-8,0 1 10,-2-2-2,3-1 3,-3-2-5,4 4 5,1-2 0,2 3 1,3 2 9,-6-1-8,2-2 12,-3 1-9,-3-1 14,-4-2-17,-2 1 4,0 7 0,-29 5-1,-24 7-3,-20 5-2,-15-1-52,1-5 17,19-6 11,16-10 12,23-5 0,18-5-98,11-7-5</inkml:trace>
  <inkml:trace contextRef="#ctx0" brushRef="#br0" timeOffset="45176.6029">8060 5492 143,'0'0'76,"0"0"-13,0 0 11,0 0-32,-141-60-3,90 60-13,-21 21-13,-9 26 2,-18 24 21,-8 17-11,0 20-5,4 2 37,19 1-42,21-5 20,32-9-35,28-8 2,3-9-5,43-12 3,25-13 0,12-18-3,25-18 17,11-15-14,11-4 0,10-30 1,4-22 9,-8-18-7,-14-12 0,-19-11 9,-22-7-3,-24-2 9,-23 0-9,-22-1-2,-9 9 25,-11 8-29,-32 19-3,-9 18 0,-11 15-4,-9 19-11,-4 13-35,2 2-45,16 2 3,19 16-45,26-10-75</inkml:trace>
  <inkml:trace contextRef="#ctx0" brushRef="#br0" timeOffset="45835.8658">10090 4555 185,'0'0'64,"0"0"5,0 0 3,0 0-25,0 0 14,0 0 6,-68-53-16,68 53 15,0 0-51,0 0-15,6 5-5,21 27-1,15 15 6,11 13 1,7 11 7,8 3-8,-4 9 0,-1 4 5,-3 3-6,-4-5 2,-5-12-1,-4-15 0,-9-15 6,-10-16-8,-11-13 2,-7-7 0,-6-5-2,0-2 4,-4 0 5,0 0-7,6 0 11,3-6-22,7 1-31,1 4-46,3 1-11,1 0-103,-2 1-54</inkml:trace>
  <inkml:trace contextRef="#ctx0" brushRef="#br0" timeOffset="46201.8266">11021 5923 54,'0'0'50,"0"0"8,0 0 10,0 0-10,0 0 31,0 0-29,-38-60-17,18 51 4,-5 6 18,-13 3-25,-9 0-34,-9 10 9,-4 20-13,5 8-2,15 3 17,14 3-16,12-5 0,14 4-1,0-6 1,26 1-4,18-11 1,21-9-4,15-5-31,12-13-61,2 0-47,-1 0-135</inkml:trace>
  <inkml:trace contextRef="#ctx0" brushRef="#br0" timeOffset="46623.1429">11176 5600 175,'0'0'257,"-190"-14"-230,82 14-19,-13 29 12,-1 13-6,-1 13-10,7 14 25,14 9 7,18 7-9,31 7-6,31 2-17,22 0-3,4 1 8,43-10-7,16-6 6,15-16-8,11-10 7,9-19 7,13-24-13,6-10 2,5-24 25,-4-26-28,-16-12 0,-10-13 19,-14-7-17,-18-7 24,-15 4-13,-21-4-6,-19 6 2,-5 2-7,-20 5 3,-16 4-5,-9 6-9,-3 6 5,-2 11-19,-5 18-22,-6 16-3,-10 15-56,-11 0 26,-8 19-82</inkml:trace>
  <inkml:trace contextRef="#ctx0" brushRef="#br0" timeOffset="47431.0593">10327 4381 120,'0'0'132,"0"0"-77,0 0 38,0 0-51,0 0 16,0 0-14,0 0-21,7-39 0,15 39-16,12 0-3,12 0-2,18 3 8,23 13 5,28 9 0,29 2-10,21 6 20,24 1-20,16 2-2,12 0-3,8-4 0,-2 2-6,-3-4 8,4-4-2,-12-2 2,-6-2-1,-18-4-1,-26 0 0,-25-4-11,-30 0 11,-22-2-10,-19-1 4,-9-2-2,-2 1 8,-4-2-2,-2 3-24,-5-1-31,-7 6-11,-6 8-47,-17-3-61</inkml:trace>
  <inkml:trace contextRef="#ctx0" brushRef="#br0" timeOffset="47816.0703">14188 5416 168,'0'0'242,"0"0"-204,0 0 56,0 0-6,0 0-26,0 0-36,-18-7 4,18 7-16,0 0-14,0 0-2,0 0-2,0 19-6,0 9 3,0 12 7,0 10 0,0 3 1,0 2 5,0 0-6,0-6 0,0 0-6,-5-7 5,-4-8-61,-2-8-39,1-8-10,1-10-65,-2-8-113</inkml:trace>
  <inkml:trace contextRef="#ctx0" brushRef="#br0" timeOffset="48055.9191">14063 5508 371,'0'0'62,"0"0"1,0 0 27,0 0-83,0 0 6,0 0 23,189-34 4,-77 48-4,3 16-24,-5 4-12,-21 5 3,-31-1 1,-22-4-4,-28-2 0,-8 2-13,-37 4 11,-46 6-16,-34 4-36,-24-2-38,-6-4-44,11-11-81</inkml:trace>
  <inkml:trace contextRef="#ctx0" brushRef="#br0" timeOffset="48580.0102">14402 5267 318,'0'0'22,"-114"-1"-11,45 9 41,-16 25-9,-15 16-13,-14 11 26,-8 16-28,1 10 2,12 4 14,24 3-25,30-3 2,24 0-21,31-3 7,0-11-11,48-6 4,24-12 0,19-8 7,20-16-2,12-14 9,9-18 4,-1-2-13,6-18 15,-6-20-2,-11-10-3,-6-6-7,-18-15 5,-17-6-5,-7-15 9,-18-11-13,-18-11 28,-28-3-21,-8 11 1,-37 14-4,-32 22-4,-34 24-8,-26 25 4,-28 19-58,-14 12 1,-3 34-64,7 5-65,26-3-186</inkml:trace>
  <inkml:trace contextRef="#ctx0" brushRef="#br0" timeOffset="49329.3742">13929 5066 134,'0'0'52,"0"0"-16,0 0 13,0 0-18,0 0-21,0 0-3,-2-49 29,2 47-28,-3 0 13,1 2 18,2-2-15,-4-2 20,4 0-21,-3 1-10,2 2 36,1-1-48,0 0 14,0 0-8,0 0 0,0 2 7,0-3-14,6 3 1,7-3 9,9 3-2,3 0-8,4 0 0,9 8 3,7 12 4,8 10-7,10 0 0,4 10-1,2 6-3,-5 6-30,-10 3-77,-19-11-134</inkml:trace>
  <inkml:trace contextRef="#ctx0" brushRef="#br0" timeOffset="51129.3084">7395 6803 48,'0'0'0,"0"0"-18,0 0 17,0 0-6,0 0-1,-44-106 7,37 82 2,0-2 5,3 3-4,0-4-2,2 3-2,-1 0-9,3 2 11,-2 3 20,2 6 7,0 3 21,0 1 30,0 5-32,0 1 25,0 1-32,0 0-17,0 2 19,0 0-35,0 0 4,0 0 3,0 0-8,-3 0-5,-8 0 0,-10 28 0,-16 18 12,-14 19-1,-9 18 12,-7 8 9,-2 9-23,-6 8 18,-10 9-13,-7 2-10,1-2 5,4-12-6,12-20-3,9-17 0,9-15 2,14-14-4,10-18-9,12-7 9,13-6-1,6-8 6,2 0-6,0-3-5,0-18-80,20-5-24,6-4-17,-1-2-97</inkml:trace>
  <inkml:trace contextRef="#ctx0" brushRef="#br0" timeOffset="53510.2178">5998 8336 54,'0'0'7,"0"0"-6,0 0 9,0 0 4,0 0-14,0 0 12,53 4-12,-46 2-29</inkml:trace>
  <inkml:trace contextRef="#ctx0" brushRef="#br0" timeOffset="54144.1483">5447 8199 317,'0'0'64,"0"0"-21,0 0 20,0 0-11,0 0 20,0 0-61,-6-36-11,6 38-6,0 28-10,-2 15 16,-4 15 3,-4 4 0,1-4-3,0-4 0,5-12 10,4-6-15,0-6 5,17-8 0,19-4-2,11-8 2,14-5 0,9-5 0,5-2-3,0 0-20,-9-14-47,-8-4-30,-16-3-30,-21-1-85</inkml:trace>
  <inkml:trace contextRef="#ctx0" brushRef="#br0" timeOffset="54327.0835">5634 8439 254,'0'0'44,"0"0"-43,0 0 13,0 0-12,0 0 7,0 0-9,92-65-18,-63 56-78,-2 0-15</inkml:trace>
  <inkml:trace contextRef="#ctx0" brushRef="#br0" timeOffset="54527.24">5489 8127 270,'0'0'13,"0"0"32,0 0-4,0 0-35,0 0-3,0 0-3,148-46 0,-72 46-3,1 0-2,-3 0-32,-9 8-79,-19 6-45</inkml:trace>
  <inkml:trace contextRef="#ctx0" brushRef="#br0" timeOffset="54984.3847">5915 7994 173,'0'0'34,"0"0"-22,-123-44 12,68 44 39,-16 0-57,-10 3 38,-10 21-6,-9 10-16,-3 19 9,-2 16-15,-1 26 8,8 10 14,13 6-17,27-5 10,35-9-31,23-5 16,29-6-33,40-12 30,25-12-13,22-16 15,21-15-12,20-18 18,7-13-21,4-8-14,-16-28 13,-20-14-9,-19-10-4,-30-9 14,-29-19 0,-21-10 3,-22-12-3,-11-10 12,-9 1-6,-29 11-1,-13 16 2,-9 19 1,-5 10 1,3 17-7,2 16-2,10 12-18,17 13-3,8 5-61,25 0-30,0 12-25,27-1-36</inkml:trace>
  <inkml:trace contextRef="#ctx0" brushRef="#br0" timeOffset="55501.145">7607 6802 98,'0'0'208,"0"0"-106,0 0-71,0 0 64,-44-103-9,40 91-50,4 7 41,0 0-32,0 3-27,0 2-18,0 0-9,11 4 0,22 25 8,14 17 2,22 12-7,6 12 6,12 13 0,0 11-1,-3 1 1,-1 9-2,-11 1-68,-12-1-47,-18-4-3,-24-11-150</inkml:trace>
  <inkml:trace contextRef="#ctx0" brushRef="#br0" timeOffset="55921.345">8240 7981 339,'0'0'29,"0"0"-29,0 0 0,0 0 3,-10 112 0,10-64 7,0 6 12,0 0-20,0-2 9,0-9-11,0-9 4,0-14-4,0-11 4,0-6-4,0-3 25,0 0 41,-8-4 20,2-20-65,-1-9-14,3-9 6,2-9-13,2-4 0,0-3 1,4-2 8,11 0-15,1 6 6,1 10-5,0 11-3,-2 13 8,5 13 0,3 7-6,6 0-36,5 3 16,3 26-43,-2 5-21,-10 2-17,-13 3-171</inkml:trace>
  <inkml:trace contextRef="#ctx0" brushRef="#br0" timeOffset="56082.2928">8135 8340 302,'0'0'16,"0"0"-1,0 0-14,130-100-1,-65 71 6,3 7-6,-3 4-19,-9 4-95</inkml:trace>
  <inkml:trace contextRef="#ctx0" brushRef="#br0" timeOffset="56514.274">8401 7700 258,'0'0'50,"-146"-14"33,69 14-32,-9 26 12,-11 23-24,-3 18-17,4 13 32,18 12-28,29 15-2,26 5-24,23 1 4,8-6-7,44-18 3,20-16 0,22-15-12,14-17 19,13-12-7,5-23 11,0-6-2,-1-27-16,-12-27 7,-10-11 0,-11-22 9,-14-20 5,-13-11-10,-17-6 17,-19-4-18,-19 6 11,-10 9-14,-23 12-2,-28 23-13,-16 23 15,-18 24-11,-14 23-15,-12 8-39,-9 16-29,2 26 22,13 3-62,17-1-48</inkml:trace>
  <inkml:trace contextRef="#ctx0" brushRef="#br0" timeOffset="57091.4684">10614 6836 252,'0'0'127,"0"0"-66,0 0-3,0 0 12,0 0-24,0 0 42,-20-75-79,20 75-8,0 18-2,0 27-17,0 19 15,-9 20 3,-6 13 0,-7 12-10,-3 8 3,-4-3-74,2-3-10,1-20-86,4-16-147</inkml:trace>
  <inkml:trace contextRef="#ctx0" brushRef="#br0" timeOffset="57623.6905">10477 7923 352,'0'0'87,"0"0"-57,0 0-10,-121-16 13,75 36-14,-1 10-14,-1 7 24,13 1-24,12 5 3,15-3-8,8-2 2,0-2-7,13-2 5,18-4 0,10-4-6,7-12 6,4-7 0,-4-7-2,-7 0 2,-13-4 0,-10-10 0,-4-1 2,-7 0-1,-3-2 5,-4 3-5,0 0 2,0 4 8,0 2-9,0 2 4,0 5-1,-3 1 2,3 0-7,0 0-1,0 0-3,0 0-15,0 0 18,0 0-7,9 1 8,3 10 2,-1-2 0,1 5-2,-5 2 0,2 7 5,-2 7-10,-2-1 5,0 12 0,-3-2-6,0-1-6,0-1-62,-2-8-26,3-10-109</inkml:trace>
  <inkml:trace contextRef="#ctx0" brushRef="#br0" timeOffset="58022.223">10516 7720 448,'0'0'35,"-115"-5"-20,52 39 31,-4 21-30,-4 19 5,13 13 15,13 9-24,17 11 7,23 2-19,5-4 0,20-9 1,24-22 1,16-16-2,11-18 2,10-19 1,10-21 1,5 0-4,5-33-9,1-11 4,-10-14-14,-17-10 19,-15-12 16,-21-10-10,-14-3 2,-22 3 1,-3 6-3,-13 3 9,-31 5-10,-12 9-4,-20 9-2,-8 19-26,-1 23-8,0 16-32,14 0-22,15 32-22,21-2-78</inkml:trace>
  <inkml:trace contextRef="#ctx0" brushRef="#br0" timeOffset="58553.2698">11328 6703 67,'0'0'88,"0"0"-5,0 0-1,0 0 12,-145-88-33,114 72-22,2 2 14,4 4 0,11 4-25,8 3 32,6 2-30,0 1-27,0 0-3,16 25-14,26 21 14,28 9 0,27 10 7,28 3-4,12 6-1,4 0-1,-6 2 13,-10 0-13,-19-5-1,-20-9 0,-22-12 0,-25-12 0,-20-9-19,-11-12 13,-6-5-3,1-2 7,-3-3-1,6 0-17,6 5-67,1 2 46,7 7-58,-5 0-55,-7 4-29</inkml:trace>
  <inkml:trace contextRef="#ctx0" brushRef="#br0" timeOffset="58774.133">12306 7744 400,'0'0'47,"0"0"-47,0 0 2,0 0-2,0 0 20,-2 130-8,2-76 10,-2 3-18,-2-1 0,-4 2-4,2-4 0,-3 1-30,5 0-38,0-8-79,0-17-93</inkml:trace>
  <inkml:trace contextRef="#ctx0" brushRef="#br0" timeOffset="59087.4134">12382 8015 179,'0'0'16,"0"0"-14,0 0 46,0 0-17,0 0 23,120-53 12,-108 40-4,1-5-12,-5-5 1,4 3 1,-3 0 31,-6 6-45,0 4-14,0 5 17,-3 5-30,0 0-6,0 0-5,0 28-34,0 16 33,0 14 1,0 4 0,0 6-10,-6 4-24,5 0-26,1-12-18,0-16-50,0-22 18,12-19-34,3-3 16</inkml:trace>
  <inkml:trace contextRef="#ctx0" brushRef="#br0" timeOffset="59483.119">12674 7525 292,'0'0'91,"0"0"-25,-127-58 3,69 58-39,-6 18 9,-8 29-16,-4 23-18,0 17 23,3 14-7,8 13-7,9 13 3,19 7-15,17-3 5,20-15-7,6-22-5,39-26 5,17-24 0,14-20 2,15-24 8,21-6-9,19-41 1,10-26 20,-6-23-10,-16-17 0,-23-11-12,-25-8 3,-25 4 9,-27 12-10,-19 12-2,-31 16 6,-25 23 0,-13 14-12,-7 10 4,-2 20-7,0 11-13,6 10-20,8 0-67,6 26-3,13 0-100</inkml:trace>
  <inkml:trace contextRef="#ctx0" brushRef="#br0" timeOffset="60078.3652">14493 6360 296,'0'0'74,"0"0"-10,0 0 4,0 0 9,0 0-77,0 0-2,-16 8-1,26 28 3,17 19 0,2 17 20,2 10-19,0 7 14,-2 0-15,2 2 3,-7 3-7,-2 10-19,-5-3-67,-11-12-107</inkml:trace>
  <inkml:trace contextRef="#ctx0" brushRef="#br0" timeOffset="60334.3395">14527 7816 410,'0'0'33,"0"0"-21,0 0-7,0 0-3,169-20 9,-93 12-6,4 1-1,-2-4-8,-12 2-55,-18 2-73,-24-1-41</inkml:trace>
  <inkml:trace contextRef="#ctx0" brushRef="#br0" timeOffset="60493.3337">14909 7715 89,'0'0'67,"0"0"33,0 0-52,0 0-40,0 0-7,0 0-1,-21 46 12,21-7-12,0 5 6,0 7-6,0 4-1,0 2-5,0 1-83,-14-4-46</inkml:trace>
  <inkml:trace contextRef="#ctx0" brushRef="#br0" timeOffset="60665.2286">14738 8260 248,'0'0'54,"0"0"-9,0 0-10,0 0 5,0 0-27,150-103-5,-90 85-8,4 3 6,3-2-13,-4-1-22,-3 0-37,-4-4-55,-5-4-88</inkml:trace>
  <inkml:trace contextRef="#ctx0" brushRef="#br0" timeOffset="61059.9936">15108 7400 281,'0'0'57,"-178"0"-26,76 35 32,-1 18-19,-5 9-1,-2 12 4,18 10-10,10 10-8,15 8 3,27 14-31,10 3 7,24-1-8,6-10 2,29-15-10,28-23 8,22-24 0,14-19 15,16-24-8,10-3 12,10-30 6,5-24-22,-5-20 8,-7-25-10,-19-13 4,-16-12 10,-17-6-12,-11 2-3,-22 3 0,-22 8-27,-15 19 21,-21 22-10,-28 25 9,-17 18 3,-12 20-17,-7 13-11,3 11-19,10 27-40,18 8-30,17-2-82</inkml:trace>
  <inkml:trace contextRef="#ctx0" brushRef="#br0" timeOffset="61727.8729">14965 6200 365,'0'0'37,"0"0"-33,0 0 24,0 0-12,0 0 29,0 0 22,-40-29-67,49 29-7,32 11 4,28 19 6,24 8 2,30 8 7,24 8-5,21 10 18,11 8-19,12 8 7,0-5-13,0-7 12,-6-13-18,-15-19 6,-26-7 0,-32-6-6,-40-7-1,-32-1-9,-26 0-11,-12 3-45,-2 7 17,0 10-34,-23 0-94</inkml:trace>
  <inkml:trace contextRef="#ctx0" brushRef="#br0" timeOffset="62153.0975">16605 7465 409,'0'0'56,"0"0"-56,0 0 3,0 0-3,0 0 13,0 0 21,108 32 5,-63-32-25,-7 0 3,-11 0-10,-12 0 1,-11 0 48,-2 0-10,-2 0-15,0 0-10,0 0-19,0 0-1,6 2-1,2 5-15,8 4 12,6 10 0,1 1 3,-4 5-7,-3 4-13,-7 5 11,-7 0 4,-2 2-4,0 2 0,-18-1 4,-17 0-25,-19-3 3,-6-5-20,-2-5-2,8-7 15,16-8-28,18-6-1,11-5-4,9 0-34,0-12 8</inkml:trace>
  <inkml:trace contextRef="#ctx0" brushRef="#br0" timeOffset="62633.9268">17116 7363 273,'0'0'51,"0"0"12,0 0-20,-120-96 5,53 87-28,-18 9 29,-13 12-19,-4 34-18,-5 24 5,7 11 12,9 17-28,10 14 20,23 1-20,24 0 0,26-8-1,8-10-4,44-15 4,21-18 8,20-19 0,8-21 14,19-21-7,15-1 19,5-37-15,1-26-9,-12-9-6,-14-14 2,-21-9-3,-12-3 11,-20-4-12,-23 1-2,-24 8 3,-7 14 2,-34 21-9,-21 22 4,-14 20-47,-10 16 8,-8 0-86,0 14-47,9 6-85</inkml:trace>
  <inkml:trace contextRef="#ctx0" brushRef="#br0" timeOffset="63369.7629">14915 6041 110,'0'0'29,"193"31"14,-37-9 77,36 2-57,22 3-2,25 8-26,17 1-33,18 2 16,11-1-18,-8-2-8,-14-3-4,-31-4-39,-28-5 47,-27-7-12,-30-6-6,-22-8 17,-34-2 5,-27 0 0,-26 0 9,-12-2-6,-13-8 22,-7 1 8,-1 2-19,-1 1-3,3 2-11,6 1-10,6 3-51,2 0-28,2 0-52</inkml:trace>
  <inkml:trace contextRef="#ctx0" brushRef="#br0" timeOffset="63574.6873">18528 6462 110,'0'0'28,"0"0"-16,0 0 1,0 0 32,0 0 5,0 0-28,4 9 15,5-6 18,3 6-42,-6-7 28,-2 1-39,-1-1 0,-3-2 1,2 0 1,-2 0-8,0 0-28,0 7-73,0-5-69</inkml:trace>
  <inkml:trace contextRef="#ctx0" brushRef="#br0" timeOffset="63924.6932">18744 6798 371,'0'0'76,"0"0"-29,0 0 35,0 0-56,0 0-26,0 0-6,-8 72-7,8-1 23,-3 19-10,-4 3 0,-6 4 6,-5-5-3,-3-6 1,-2-11-8,2-11 4,8-12-91,4-11 12,9-18-77,0-15-111</inkml:trace>
  <inkml:trace contextRef="#ctx0" brushRef="#br0" timeOffset="64209.6528">18987 7142 309,'0'0'57,"0"0"11,0 0-47,0 0 5,0 0-26,0 0-9,-18-15 5,-24 34 8,-7 6 0,7-6-4,6-5 3,16 1 0,11-5-3,7 1 0,2-1 0,0 1-3,17-2 3,20-6 9,9 3-3,14 0 14,5 0-20,1-1 0,0 2-3,-9-2-80,-12 0-74</inkml:trace>
  <inkml:trace contextRef="#ctx0" brushRef="#br0" timeOffset="64608.6505">19274 6703 258,'0'0'48,"0"0"49,-159-130-45,83 108-7,-18 16 3,-22 6-47,-31 21 23,-25 34-12,-17 21-4,1 20 24,28 18-23,42 21 19,50 8-13,53 3-13,22-7-4,69-23 2,42-24 0,36-30 29,40-24 13,32-23-17,29-15 23,8-19-40,-25-31 31,-35-20-39,-40-14 9,-34-21 10,-24-11-9,-34-16 6,-32-11-16,-39 3 0,-39 4-4,-77 17-54,-64 25-66,-70 29-9,-48 24-93,-17 24-140</inkml:trace>
  <inkml:trace contextRef="#ctx0" brushRef="#br0" timeOffset="96215.6564">10405 8849 136,'0'0'101,"0"0"-70,0 0 13,0 0 25,0 0-20,0 0-10,0 0 20,-20 0-38,20 0 16,0 0-19,-3-2 3,3 2 10,0-2-31,0 0 8,0-1-8,5-2-1,15-2-4,13-2 5,10 1-7,5 2-10,8 0-48,5 4 24,1 2-53,-4-3-29,-11 3-52</inkml:trace>
  <inkml:trace contextRef="#ctx0" brushRef="#br0" timeOffset="96501.5018">10427 8835 198,'0'0'64,"0"0"-28,0 0-6,0 0 26,0 0-17,0 0-33,-33 0-5,35 0 5,25 0-2,8-7 14,8 0 3,12 0-20,5-5 13,3 3-14,0 3-11,1 0-26,-13 2-57,-11 0-16,-20 1-50</inkml:trace>
  <inkml:trace contextRef="#ctx0" brushRef="#br0" timeOffset="96734.3524">10450 8865 43,'0'0'58,"0"0"-27,0 0-7,0 0 28,0 0 17,0 0-58,-56 12-1,56-12-10,15 0 1,12 0 30,8-3-1,10-4-11,0 0-1,8-2-15,1 1-3,-2 2-18,-6 6-96,-11 0-57</inkml:trace>
  <inkml:trace contextRef="#ctx0" brushRef="#br0" timeOffset="96968.3624">10385 8913 67,'0'0'90,"0"0"-25,0 0-24,0 0-28,0 0-7,0 0-6,-56 17 0,85-17 27,13 0 20,12 0-19,11-15 21,-3 3-39,-1 0-7,-4 7-3,-19 2-16,-11 3-50,-27 0-65,0 0-11</inkml:trace>
  <inkml:trace contextRef="#ctx0" brushRef="#br0" timeOffset="97165.327">10323 8988 109,'0'0'77,"0"0"-46,0 0 10,0 0-22,0 0 29,0 0-9,-64 9-33,64-9-4,23 0 0,15 0 38,13-14 2,14-4-24,7 4-7,-1 2-11,-9 5-104,-15 5 16,-19 2-75</inkml:trace>
  <inkml:trace contextRef="#ctx0" brushRef="#br0" timeOffset="97284.28">10568 8930 49,'0'0'76,"0"0"-2,0 0-48,0 0-6,-117 7 4,114-7-19,3 0-5,0 0-23,6 0-121</inkml:trace>
  <inkml:trace contextRef="#ctx0" brushRef="#br0" timeOffset="103874.7184">7538 6667 12,'0'0'48,"0"0"-2,0 0-18,0 0-17,0 0 51,0 0-11,0 0-21,0 0 1,2-43-30,-2 40 10,0 1-4,0 2 10,0 0 6,0-2-19,0 0 3,0 0 21,-2 2-9,2 0 11,-2 0-17,2 0-3,-2-2 2,0 2-10,2-2 3,0 2-5,-2 0 5,-1-5-7,3 5 2,0 0 0,0 0 3,0 0-2,0 0-1,0 0 0,0 0-9,0 0 9,0 5-8,3 7 8,12 6-4,5 5 8,7 9-4,2 3 0,7 7-19,3 2-58,-3-10-132</inkml:trace>
  <inkml:trace contextRef="#ctx0" brushRef="#br0" timeOffset="105790.1674">9410 4504 19,'0'0'18,"0"0"50,0 0-22,0 0 4,0 0 1,0 0-26,-6-5-6,6 3 3,0 1-22,0-2 13,0-1-13,0 3 0,0-4 20,0 5-1,0-2-8,0 2-11,0 0 9,-2 0-9,2-1 7,0-1 0,0 2 21,0-4-25,0 4-3,0-3 0,0 2 1,0-2-1,0 2 0,0-2 0,0-1-1,0 1 1,0 0 0,0-1-1,0 1 2,5-4-4,3 2 0,-1 3 3,-2 0-5,-5-1 8,0 1-3,0 2 0,0 0 6,0 0-7,0 0 1,0 0 0,0 0-5,0 0 5,0 0 0,-7 10-1,-14 11-10,-8 8-8,-6 10-39,-7 4-24,-5 3-55</inkml:trace>
  <inkml:trace contextRef="#ctx0" brushRef="#br0" timeOffset="111827.6778">9437 4357 38,'0'0'35,"0"0"-9,0 0 5,0 0-4,0 0-3,0 0-14,0 0-6,0-18-2,0 16 6,0-2-8,0 2 6,0-1-5,0 3 4,0 0 9,0 0-14,0 0-1,-2 0-12,-16 11 10,-10 11-3,-11 6 6,-1 4-47,-3-2 3</inkml:trace>
  <inkml:trace contextRef="#ctx0" brushRef="#br0" timeOffset="116491.1268">10933 5627 28,'0'0'23,"0"0"-23,0 0 9,0 0-7,0 0 29,0 0-5,0 0-25,0-32 26,0 29-21,0-1-3,0 0 47,0 1-28,0 0 7,0-1-7,0-1-18,0-4-2,0-3 0,0-2 15,-7 0-3,-6-2-4,-5-4 0,-2 3 3,-2-2-9,1 1 10,4 2-13,-6-3 0,9-4-2,0 0-5,3 2-28,3-2-27,0 4-76</inkml:trace>
  <inkml:trace contextRef="#ctx0" brushRef="#br0" timeOffset="122617.0013">1381 3948 73,'0'0'24,"0"0"-22,0 0 49,0 0 21,0 0-47,0 0 72,0 0-72,-18-78 22,16 74-41,0 4-6,2 0 1,-2 0-1,2 0-10,0 0 1,0 0-23,0 0 29,0 4-17,0 6-6,0 5 21,0 6 7,0 11-2,0 7 6,0 8 0,0 6-7,0 1 1,0 4-10,0-2 0,-3-4-54,-1-2-10,0-7 15</inkml:trace>
  <inkml:trace contextRef="#ctx0" brushRef="#br0" timeOffset="123256.2346">1248 4213 93,'0'0'35,"0"0"-25,0 0 8,0 0 0,0 0-18,0 0 15,64-28 6,-37 23-18,2-2 1,5 2-4,-1 0 2,-4-1-5,0 2 6,-7 1-3,-2-1 0,-2 3 1,-5-5-4,-3-1 3,3-1 0,-6 5 0,1 0 0,-1-1 0,-5-1 12,-2-4-11,3 0 36,-2-4-35,2 1 0,-1 3 9,-2-3-8,0 4-1,0-4-2,0 5 6,0-3-7,0 1 1,0-6 0,0 3 17,0 2-3,0 1 10,0 2 1,0-1-23,0 5 19,0 0-20,0 3 1,0 0 0,0 0-2,0 0-9,0 2 8,0 19-19,2 4 19,5 8 1,-5-4 0,1 5-9,0 0 9,3-2 0,-2 1-2,0-1-41,0-1 1,-4 2-27,3-3 6,1-6-24</inkml:trace>
  <inkml:trace contextRef="#ctx0" brushRef="#br0" timeOffset="123489.1807">1820 4137 135,'0'0'40,"0"0"-16,0 0-7,0 0-17,0 0-11,0 0 4,25 12 6,-16 12 1,-2 0-3,-3 0 3,0 0-3,1-5-4,-3-4-17,4-7 2,-3-6-12,4-2-44</inkml:trace>
  <inkml:trace contextRef="#ctx0" brushRef="#br0" timeOffset="123637.1">1820 4137 19,'47'-133'82,"-47"129"-67,0 4-11,0 0-4,4 0-1,17 10-14,-4 10-20,1-4-34</inkml:trace>
  <inkml:trace contextRef="#ctx0" brushRef="#br0" timeOffset="124035.1292">2050 4141 11,'0'0'100,"0"0"-92,0 0-7,0 0 21,0 0 10,0 0-22,59 32 13,-51-23-10,-4 6-8,-4-3 6,0 0 1,0 0 2,0-4-2,0-2-11,0-3 7,0 0-8,2-3 0,-2 0 17,0 0-4,2 0 29,4 0 7,2-10-32,5-8-14,3 0 0,1 6-3,0 4 0,-1 6-4,-3 2-5,-3 0-5,4 2-14,-5 14 24,2 4-7,-2-2 11,2 0-2,0-4 0,1-3-5,-6-8 1,1-3-30,2 0 32,6-17 3,8-18-48,4-11-88</inkml:trace>
  <inkml:trace contextRef="#ctx0" brushRef="#br0" timeOffset="124237.0417">2459 3789 56,'0'0'72,"0"0"43,0 0-22,0 0-45,0 0-43,0 0-5,4-11-1,7 49-4,7 12 9,-5 5-4,5 8 4,-5-1 1,-7 2 0,-3 1-5,-3-5-5,0-6 1,0-6-69,-9-10-30,0-13-29</inkml:trace>
  <inkml:trace contextRef="#ctx0" brushRef="#br0" timeOffset="124412.0283">2395 4109 283,'0'0'47,"0"0"-19,0 0-20,0 0-9,0 0 1,155-45 0,-98 36-1,1-5-83,0-7-107</inkml:trace>
  <inkml:trace contextRef="#ctx0" brushRef="#br0" timeOffset="124702.8509">2914 3618 144,'0'0'75,"0"0"-74,0 0-1,0 0-9,0 0 9,14 116 8,-14-36 4,0 20 38,-4 16 24,-16 7-53,-3 1 5,1-10-18,2-8-3,9-5 0,4-13 2,5-16-7,2-18 0,0-17-5,0-18 0,0-10-43,0-9-57,11-10 70,10-34-153</inkml:trace>
  <inkml:trace contextRef="#ctx0" brushRef="#br0" timeOffset="125122.7864">3109 3944 112,'0'0'93,"0"0"-61,0 0 43,0 0-15,0 0-32,0 0 19,-11-28-12,11 28-35,0 0 0,0 22-16,0 14 16,0 13-4,2 6 9,-2 6-5,2-3 1,-2-2 3,5-6-6,-3-6 2,1-8-35,0-12-63,0-18-107</inkml:trace>
  <inkml:trace contextRef="#ctx0" brushRef="#br0" timeOffset="125835.2119">3258 4127 242,'0'0'0,"0"0"-6,0 0 1,0 0 10,0 111 10,0-90-5,3-5 8,-1-2 1,-2-7-15,2-2-2,0-3 3,-2-2-5,2 0 27,-2 0 39,4-2-7,1-12-50,4-2-3,0 0-6,0 4 0,-2 7 0,0 5-4,1 0 4,-2 0 0,4 0-7,0 5-2,4 5 9,0 1-4,1 0-15,1-2 6,-1 3-29,2-12 0,5 0 15,-1 0-69,-2-5 38,-6-19 0,1-5 10,-6-4 36,1-8 12,0 4 48,-2-3 26,-3 5 19,0 13-6,-4 8 21,0 8-61,0 6 11,0 0-58,0 8-18,5 29 18,-3 11-14,-2 3 14,0 10 0,0-1 2,0-5-3,0-8 1,0-8 0,0-12-1,0-9 5,0-9-4,0-5 0,0-3 5,0-1 5,0-1 80,0-27 39,-7-15-119,-1-9 1,4-8-11,4-10 0,0-9 1,0-4-14,0-9 13,6 9-18,7 4 13,5 17-25,0 18 2,-2 15-28,8 18-9,1 11-5,4 0-75,-2 29-19,-10 7 20</inkml:trace>
  <inkml:trace contextRef="#ctx0" brushRef="#br0" timeOffset="126269.1995">3577 4117 173,'0'0'98,"0"0"-60,0 0 0,0 0-36,0 0-4,0 0-5,87-29-1,-42 24 6,1 0-17,-3 3 12,-7 0-14,-7 2 11,-14 0 4,-9 0 10,-6 0-4,0 0 2,0 0 2,0 10-4,0 12 12,0 4 6,0 2 19,0 3-25,0-1 6,0-2 9,0-4-27,5-4 14,11-6-14,4-4 1,7-10 5,7 0 1,9-16 3,9-21-2,-7-9 1,-13-5-11,-13-6 2,-19-1-8,0 6-11,-7 8-32,-17 14 24,-6 16 2,-3 14-73,-14 2-28</inkml:trace>
  <inkml:trace contextRef="#ctx0" brushRef="#br0" timeOffset="127208.6088">1433 4746 93,'0'0'11,"0"0"2,0 0 40,0 0 25,143-22-22,-72 12-9,24-4 19,28-2-28,26-4-6,30-2-7,14-4-23,8 3 2,-1 4-4,-12 2 0,-21 3-10,-17 5-4,-15-1 6,-14 0 3,-18 3 3,-24 4-8,-25 1 4,-25 2-11,-13 0-2,-14 0-16,1 0 20,-3 0 13,0 0-4,0 0 6,0-6 0,0-1-55,-10-1-54,-9 1 35,-8-1 7</inkml:trace>
  <inkml:trace contextRef="#ctx0" brushRef="#br0" timeOffset="127708.5772">1874 4666 3,'0'0'60,"0"0"6,0 0-38,-121 0 38,104 0-19,5 0 0,5 0 23,6 0-35,-2 0-2,3 0-33,0 0-9,9 2 5,32 1 4,28-3 6,29 0 19,26 0-9,30-9 3,22-7 2,14-2-14,2 3 6,-9 0-13,-20 1 4,-19 2-3,-21 0 5,-19 0-6,-15 2 0,-12 1 0,-25 4-1,-20 1 0,-14 4 1,-16 0 0,-2 0 3,0 0 2,0 0-5,0 0 0,0 0 0,0 0-51,0 0-14,-19 0-14,-12 5-10,-10 6-59</inkml:trace>
  <inkml:trace contextRef="#ctx0" brushRef="#br0" timeOffset="128213.4821">2018 4730 37,'0'0'12,"0"0"2,0 0 16,-124-4 0,99 4 9,7 0 19,7 0 14,5 0-31,2 0-12,4 0 12,0 0-9,0 0-32,6 0 1,38 0-1,32 0 33,36-12 6,29-8 0,32 0-23,15-2-2,13-2-1,3 2-7,-14 2-3,-17 0-3,-14 0 0,-23 3 2,-25 2 3,-20 3-5,-28-1 0,-25 5 3,-18 2-8,-13 2 14,-7 4 10,0-1 64,0 1-30,0 0-23,0 0-30,0 0 8,0 0-18,0 0 10,0 0-36,0 0-9,0 0-61,3 0 31,10 0 52,-6 0-33,7 0-12,0 1-15,-3 2-76,-10-3 14</inkml:trace>
  <inkml:trace contextRef="#ctx0" brushRef="#br0" timeOffset="131633.4139">1464 4836 19,'0'0'22,"0"0"-20,0 0 4,0 0 8,0 0-5,0 0-1,0 0 4,0-20 9,0 18 3,0 0-19,0-1 4,0 1 12,0 0-5,0-3 3,0 1 5,0 3 25,0-3-47,0 1 1,0-1 25,-2 2-16,2 0-10,0 0 30,0-1-21,0 0-7,0 1-4,6-2 3,15-1-4,5 0 1,7 1-8,10 2-3,2 1-58,12-2-20,3 0-28</inkml:trace>
  <inkml:trace contextRef="#ctx0" brushRef="#br0" timeOffset="132828.2653">4189 4471 7,'0'0'7,"0"0"39,0 0-14,0 0-8,0 0 7,0 0-28,-19 0 21,-6 0-20,-6 3-1,0 1 9,-2-1 12,6-1-17,2 4-7,8 2-12,1-1-65</inkml:trace>
  <inkml:trace contextRef="#ctx0" brushRef="#br0" timeOffset="143315.9659">2322 10790 130,'0'0'27,"0"0"27,0 0 36,0 0 26,0 0-33,0 0-28,0 0 19,0 0-29,33-60-25,-31 56 17,0 0-20,-2 2 4,0 2 11,0 0-24,0 0 12,0 0-14,0 0-2,0 0 12,-2 0-12,-13 0-1,-18 0-3,-14 2-10,-13 14 9,-11 2-14,-6 0 15,1-4-1,5-2 5,9-5-4,13 2 0,8-1 6,12-4-12,8 2 6,7 2 0,7 1-5,0 11 0,0 6 5,1 12-3,-3 8 4,-1 10-3,-4 8 2,-4 6 0,4 2-4,4-5 5,3-8-1,5-6 0,2-4 4,0-9-9,26-1 5,13-9 0,16-9-5,16-9 5,16-12-15,9 0-5,0-17-59,-7-13-20,-16-2-43,-16-2-111</inkml:trace>
  <inkml:trace contextRef="#ctx0" brushRef="#br0" timeOffset="143511.9079">1716 11310 522,'0'0'47,"0"0"-12,0 0-11,0 0-24,0 0 4,0 0-15,169-25 11,-79 19-53,-4-1-55,-6-2-117</inkml:trace>
  <inkml:trace contextRef="#ctx0" brushRef="#br0" timeOffset="143847.0624">2364 11223 453,'0'0'40,"0"0"-2,0 0 13,0 0-9,0 0 3,0 0-45,-2-6-7,18 35 4,6 6 3,0 7 0,3 3 8,-3-3-1,-5-4-3,2-10-4,-6-10 1,-4-8-1,-2-8 0,-3-2 0,0 0 42,4-24 47,7-21-46,3-11-43,-1-4 8,6 4-14,0 5 6,-4 10-18,3 11 6,2 16-44,-3 12-28,5 2-29,3 15-5,5 11-35,-4 6-74</inkml:trace>
  <inkml:trace contextRef="#ctx0" brushRef="#br0" timeOffset="144298.1121">3107 11325 282,'0'0'67,"0"0"-46,0 0 0,0 0 51,0 0-26,0 0-13,33-76 17,-33 66-8,0 0 10,-9 2-15,-15 2-19,-7 6-4,-7 0-14,-8 4 0,3 16 1,0 4 1,8 5-2,12-2 0,12 8 0,9-6-5,2 2-1,4-8-3,23-4 4,8-11-16,11-8 19,-1 0 1,-2-25-14,-7-2 11,-12-2-1,-12 1 5,-10 1 10,-2 4-10,0 5 27,0 6 5,-2 6-28,-3 2 32,1 4-25,-2 0-11,3 7-4,0 21-18,3 7 21,0 6 0,0-1-40,21-2 15,8-7-38,4-6-15,7-15 12,3-10-51,1-6-54</inkml:trace>
  <inkml:trace contextRef="#ctx0" brushRef="#br0" timeOffset="144508.0443">3437 11041 217,'0'0'142,"0"0"-53,-50-115-6,44 101 31,2 11-17,4 3-59,0 0-30,-3 13-8,1 25-17,-1 17 13,-1 8 4,2 7 0,0 1 0,-3-3 0,5 0-20,0-4-37,0-7-66,0-13-1,18-18-100</inkml:trace>
  <inkml:trace contextRef="#ctx0" brushRef="#br0" timeOffset="144888.8929">3634 11289 67,'0'0'381,"0"0"-316,0 0 5,0 0-17,0 0 13,0 0-5,-14-88-40,11 88-20,-2 0-2,3 20-27,-5 20 28,7 9 0,0 1 2,0 0-3,0-4 1,5-5-3,13-9 1,1-18-34,8-7 5,-2-7 4,2-16 20,4-18 0,-2-10 7,-4-2 0,-9 0 13,-6 10-10,-5 9 47,-5 11-22,0 10-17,0 4 24,0 2-35,0 0-9,0 2 7,9 23-22,5 6 24,-4 6 0,9 1-35,2-2 1,8-4-40,12-8-38,5-9-6,11-14-146</inkml:trace>
  <inkml:trace contextRef="#ctx0" brushRef="#br0" timeOffset="145497.5494">4448 11229 401,'0'0'121,"0"0"-66,0 0 25,0 0 16,0 0-77,-113-29-10,73 55-9,0 11 3,7 1-4,8 3 1,11-2 0,14-1-5,0-6-2,6-5-24,17-13-5,8-9-4,0-5 26,2-7-7,1-23 17,-2-7 2,-4-5-20,-7 4 22,-11 2 1,-2 10 4,-8 8 44,0 8-12,0 8-1,0 0 10,0 2-46,0 0-3,0 23-13,0 9 16,0 3 1,0 2-1,0-3-7,6-8-5,13-8-31,4-8 5,7-10-30,12-2-2,6-30 47,6-12-75,-2-7 52,-8-5-17,-13 0-26,-11-4 89,-11-4 38,-4 0 22,-5-4 8,0 7 22,0 13-31,0 14 56,-5 15-12,-1 12-17,2 7-24,1 0-59,-3 24-3,-2 19-13,0 17 13,-1 5 0,3 6 6,0 1-9,2 2 3,-2 3-29,-5-3-4,1-5-61,4-4-27,6-11-22,0-18-25,0-17 95</inkml:trace>
  <inkml:trace contextRef="#ctx0" brushRef="#br0" timeOffset="145766.5943">4694 11257 375,'0'0'58,"0"0"-18,0 0-25,0 0-4,0 0-9,0 0-2,87-64 1,-45 56 0,-6 3 3,-10 0-4,-8 5 9,-9 0-6,-5 0 9,2 14 15,-4 14 3,0 8 31,-2 4-44,0 0-4,0 5-10,0-4 4,0 2-14,0-8-55,0-10-72,2-13-37,0-12-144</inkml:trace>
  <inkml:trace contextRef="#ctx0" brushRef="#br0" timeOffset="145910.5067">4997 11035 274,'0'0'94,"0"0"-48,0 0-46,0 0 0,0 0-14,0 0-14,80 75-70,-57-49-92</inkml:trace>
  <inkml:trace contextRef="#ctx0" brushRef="#br0" timeOffset="146623.3959">5148 11168 325,'0'0'118,"0"0"-68,0 0 45,0 0-13,0 0-77,0 0 2,-20 33-7,20 6 5,2 5-2,16-5 10,5-4-10,4-10-3,2-4 0,2-13 11,5-4-11,3-4 0,6-9 0,-3-17 15,-6-8-13,-10-2-2,-9-3 7,-14-7 4,-3 2-13,0 1 2,-28 7 0,-10 9 4,-7 12-4,-6 13 0,2 2-2,6 10-16,10 18 6,12 0-29,11 2-19,10 0 13,0-4-12,20-8 11,16-8-32,9-10 12,3 0 22,2-10 28,-6-10 18,-3-2 19,-7-2 19,-4 0 40,-3 4 0,-8 2-26,-5 10 24,-4 4-35,-2 4-27,3 0 4,5 7-15,4 19-3,-1 7 24,0 3-18,-3-1 4,-6-1-10,-3-7 2,2-4 0,-4-8 3,-1-5-5,0-8 0,1-2 5,-1 0-5,5 0 1,9-18-1,7-9 13,6-10-7,0-1-6,-2 3 0,-7 8 4,-4 11-6,-6 10 2,-4 6-3,-1 0-4,-1 14 0,8 16 7,-1 4-2,9 1 5,12-4-4,8-3 1,9-5-10,10-8 0,8-8-67,9-7-48,3 0-133</inkml:trace>
  <inkml:trace contextRef="#ctx0" brushRef="#br0" timeOffset="147005.656">6957 10836 330,'0'0'219,"0"0"-137,0 0-48,0 0-15,0 0-19,0 0 1,20 56 1,-13 9 33,-3 7-26,-4 4 1,0-6 3,0-5-7,-4-5 3,-4-14-9,2-9 2,1-13 2,5-9-4,-2-10 0,2-5 21,0 0 36,-2-17 36,2-20-49,0-17-29,0-16-22,0-14 12,0-17-5,0-8 0,19-10-31,8-2 12,7 12-22,0 18-7,4 29 37,4 32-12,5 25-46,3 5-4,-3 35-49,-9 15 17,-6 8-87</inkml:trace>
  <inkml:trace contextRef="#ctx0" brushRef="#br0" timeOffset="147913.335">6817 11136 479,'0'0'39,"0"0"-12,0 0-24,0 0 17,0 0 21,169-95-29,-94 79 4,-2-3-16,-3 10 5,-16 1-12,-17 5 7,-13 2-3,-14 1-1,-6 0-20,-4 0 24,0 0-1,0 0 4,0 0-9,0 0 8,0 0-2,0 0 1,0 0 10,2 0 4,-2 0 6,0 0-11,0 0 5,0 16-8,7 12 22,0 7 9,2 2-30,-1-2 15,6-3-23,4-6 4,0-5-2,3-7 1,4-5-3,2-9 7,4 0-2,5-21 3,4-19-7,-2-2-1,-7-3 7,-10 2 1,-13 4-5,-3 6 14,-5 8-5,0 11 19,0 10 1,0 2-19,0 2-13,0 0 0,0 18-1,0 15-10,-5 4 17,3 2-15,2-6-10,0-4-18,4-6 0,30-6-35,13-8 27,11-6 8,2-3-86,-11-3 56,-14-22 27,-8-3 40,-9-6 6,-5 4 21,-1 2 30,-6 9 28,-3 9 0,-3 5 1,0 5-45,0 0-23,0 0-18,0 15-12,0 20 12,0 4 0,-7 5 4,0-7-9,2-7 5,1-5 0,1-13 1,3 0 3,0-11-4,0-1 0,0 0 7,0 0 5,0-13 1,0-13-12,0-9 1,9-3 2,12 1-4,6 8 0,2 3 4,2 12-12,5 10 7,-3 4-2,0 0-2,-6 13-17,-4 12-8,-1 7-7,-9 0-67,1 0 39,-8-3-69,-6-2-103</inkml:trace>
  <inkml:trace contextRef="#ctx0" brushRef="#br0" timeOffset="148355.475">8715 10981 353,'0'0'128,"0"0"-42,0 0 3,0 0-4,0 0 20,0 0-81,-16-82-24,-21 111 0,-13 19 0,4 8 8,7 1-11,18-1 3,17-12 0,4-10-2,12-8 0,31-14 0,24-12-5,21 0-22,24-32 15,11-12-76,-7-12-45,-20-6 27,-32-6 31,-23-9 70,-24-3 7,-7-1 21,-10 2 14,0 11 16,-12 11 43,-7 13 10,5 19-9,5 13-17,5 7-30,2 5-41,2 0-7,0 32-13,0 20 12,0 22-8,0 11 13,8 3-4,1 0 0,-9 1-5,0-4 3,0-6-41,-23-7-50,12-15-11,9-15-44,2-21 9</inkml:trace>
  <inkml:trace contextRef="#ctx0" brushRef="#br0" timeOffset="148626.4479">9221 10972 39,'0'0'497,"0"0"-481,0 0-15,0 0 8,165-60-6,-96 47 31,3-4-16,4 3 6,-14 4 8,-19 6-5,-11 4 15,-11 0-31,-11 9-10,0 16 16,-6 13-1,-4 7-14,0 1 5,0 1-7,-11-4-8,8-5-47,3-12-88,14-15 52,17-11-127</inkml:trace>
  <inkml:trace contextRef="#ctx0" brushRef="#br0" timeOffset="148755.3703">9869 10662 422,'0'0'69,"0"0"-9,0 0 19,0 0-79,0 0-3,0 0-97,27-5-27</inkml:trace>
  <inkml:trace contextRef="#ctx0" brushRef="#br0" timeOffset="149414.2537">10064 10832 618,'0'0'55,"0"0"-55,0 0 0,0 0 30,0 0 14,-16 103-16,21-66-19,14-1 3,4-5-11,2-9-1,-6-8 0,4-6 11,-1-6-8,7-2 4,0-10-6,2-18 1,-6-8-4,-5-7 0,-7 0 2,-13-4-13,0 3 11,-6 8-2,-21 12 2,-12 14-15,-2 10 10,-4 0-23,5 18-26,13 7 29,11 4-39,16 0-18,0-6-1,25-5-18,15-10 56,5-5-4,8-3 46,-5-3 5,1-17 63,1-3 32,-12-2-9,-5 7-20,-10 4 42,-9 5-43,-3 9-28,-5 0-22,6 13-11,-7 17-4,-2 10 7,-3 2-3,0 0 5,0-3-9,0-13 0,-4-6 3,0-10 1,2-6-4,2-4 12,0 0 0,0 0 52,0-4-5,2-20-39,19-11-13,15-6-3,7 0-4,5 9 0,2 10-1,-5 14-6,-1 8 6,-9 0 0,-1 21-6,-7 8 1,-11 10-9,-9 2-8,-7 4-52,0-1-10,-40 0-69,-20-6-91</inkml:trace>
  <inkml:trace contextRef="#ctx0" brushRef="#br0" timeOffset="150185.4043">12745 10166 422,'0'0'90,"0"0"-23,0 0 57,0 0-67,0 0-3,0 0-39,0 0-9,-82 24-12,62 44 4,0 21 2,4 17 4,0 10 7,8 4-1,-3-4-1,4 1-2,4-7-10,3-3 3,0-8 0,0-14-1,-3-8-16,-13-9-32,-15-16-27,-12-12-69,-7-20 29,6-20-139</inkml:trace>
  <inkml:trace contextRef="#ctx0" brushRef="#br0" timeOffset="150337.3143">12267 10971 264,'0'0'63,"0"0"2,0 0-31,144-120-31,-74 101 4,16 5-7,5 1-4,11 1-59,4-7-50,-3-6-112</inkml:trace>
  <inkml:trace contextRef="#ctx0" brushRef="#br0" timeOffset="150525.1949">13345 10372 402,'0'0'71,"0"0"10,0 0-11,0 0-9,0 0-28,-127-17-26,100 75-7,3 14 8,13 7-2,6 0 2,5-2-8,0-7-7,16-9-29,9-12-94,12-14-15,12-20-156</inkml:trace>
  <inkml:trace contextRef="#ctx0" brushRef="#br0" timeOffset="150859.7702">13604 10692 513,'0'0'47,"0"0"-38,0 0 18,0 0-27,0 0 0,0 0-6,0 16 12,0 11-6,-11 8 17,-3-3-13,-2-6 1,3-6-5,7-8 7,4-7-5,2-5 1,0 0-3,0 0 38,0 0 9,0-19 11,21-8-58,9 1 10,7 0-14,2 6 4,0 8 0,-3 12-2,-6 0-3,2 5 2,-9 22 3,-3 2-31,-7 5 20,-9 1-43,-4-1-61,0-11-58</inkml:trace>
  <inkml:trace contextRef="#ctx0" brushRef="#br0" timeOffset="151109.6156">13873 10367 583,'0'0'83,"0"0"-34,0 0-42,0 0 20,120-46-3,-66 88 0,0 25 7,-10 25-30,-14 8 13,-21 2-14,-9 0 8,-39 0-21,-31 2-5,-16-1-73,-16-7-61,0-22-227</inkml:trace>
  <inkml:trace contextRef="#ctx0" brushRef="#br0" timeOffset="188804.5302">939 5332 0,'0'0'35,"0"0"19,0 0-46,0 0 8,0 0-12,0 0 1,0 0-9,-10 0 4,10 0-14,0 0-14</inkml:trace>
  <inkml:trace contextRef="#ctx0" brushRef="#br0" timeOffset="191367.5004">12413 11407 82,'0'0'18,"0"0"37,0 0 25,0 0-19,0 0 26,0 0-18,-69 0 5,69 0-33,0 0-8,0 0 5,0 0-27,0 0 0,25 0-8,17-9 3,25-1-8,22 0 2,14-3 0,13 3 0,9 1-4,4 0-52,0 5-32,-6 1-54,-8-2-2,-19-2-52</inkml:trace>
  <inkml:trace contextRef="#ctx0" brushRef="#br0" timeOffset="191764.4363">12810 11456 207,'0'0'67,"0"0"-27,0 0 8,0 0 43,0 0-56,0 0 13,-74-2-35,87-4-7,30-6 1,24-6-4,29-4 13,20-1 4,15 0-17,3 3 6,-11 1-9,-11 4 0,-21 6 3,-22-1-3,-18 5 0,-19 2 0,-13 1 6,-10 2-7,-9 0 1,0 0 0,0 0-8,0 0-40,0 0-70,-11 0-173</inkml:trace>
  <inkml:trace contextRef="#ctx0" brushRef="#br0" timeOffset="194525.0583">1639 11996 36,'0'0'88,"0"0"5,0 0-46,0 0-15,0 0-2,0 0 8,-23-29-17,20 26 4,1-2-20,-3 1 41,3 0-25,0 4-18,2 0 19,-3 0-17,3-1-2,0 1-2,0 0 3,0 0-4,0 0 0,0 0 2,0 0-9,0 0 7,0 0 0,0 0-6,0 0-3,0 0 8,7 0 1,18 0 0,6 0-3,12 0 7,3 0-2,8-11 3,-1-1 4,3 0 0,-2-5-8,1 4 2,-1 3 9,0-2-12,-4 4 0,2 0 1,1 1 2,1 6-3,-3 1 0,-2 0 1,0 0-3,-4 4 3,-5 6-1,0-3 0,-4 2 1,-9-1-1,4-4 0,-4-2 5,6 2-10,3-4 5,3 0 0,7 0 0,-3-2 7,3-6-7,-6 0 0,-6 2 12,-4 3-15,-7-2 3,1 3 0,-4 2-1,-2 0 6,-1 0-5,-1 0 0,-3 0 0,5 0-3,4 0 3,3 0 0,6 0 0,4 0 6,4 0-6,1-4 0,1-2 3,-2 0-2,-1 2-1,0 2 0,0-3-1,-4 4 5,-1 1-7,-6 0 3,2 0 0,4 0-1,9 0 1,10-2 0,6-2 1,3 2 2,7-4-3,3-3 0,1 0 0,-3 1-6,-5-2 6,-1 3 0,-3 0 2,-2 0 2,-1 0-5,0-1 1,-3 2 0,0-2-1,0 4 1,4-5 0,2 4-1,-2-2 5,3 1-4,-3 1 0,-5 2 3,2-3-8,1 5 9,-2-2-4,-3 0 0,3 2 3,-5-3-9,-4 3 6,1-2 0,-3-1 0,3 0 0,3-4 0,0 0 0,1 3 5,1-6-9,4 2 4,-1-5 0,4 3 0,2 1 0,-4-1 0,2 4 2,-7 0 5,-2 2-11,0-2 4,-4 7 0,4-5 0,-1 3 0,2 0 0,-1-3-1,-5 5 8,-1-6-10,-3 5 3,-4 1 0,-3-2 4,0 0-3,1-2-1,-1-2 6,1 0 2,4 1-5,0 2-3,1 1 2,9 2-1,5 0 4,3 0-5,7 0 0,-1 0 1,3 0-6,-3 0 5,0 0 0,-2 0-2,-1 0 3,-1 0-1,0 0 1,-3 2 4,0-2-10,1 0 5,0 0 0,2 0 2,5 0-1,-1-2-1,3-5 0,-3 2 3,0 3-5,2 2 2,-1 0 0,-1 0-1,2 0 1,-5 0 0,-1-2 1,0 2 2,0-2-6,5 0 3,-1 1 0,2-2 1,6 0-1,-1 2 0,6-1 0,-3 0 5,1 0-11,-3-5 6,-1 4 0,0-3 0,-2-2 0,-3 1 0,2-1-4,-2 3 10,1-2-12,1 0 6,5 0 0,3 2-2,4-2 2,-2 5 0,0 1 1,-4 1 4,-8 0-5,-6 0 0,-9 0 0,-2 0-4,-3 0 4,1 0 0,7 0-1,0 0 9,6 0-15,3 0 7,-3 0 0,-3 0 0,1 0 0,-5 0 0,1-5-7,-1 5 16,-2-4-15,-2 0 6,-3 0 0,-3 1 2,-4-4-2,-1 3 0,-1 0-1,-3 0 7,2 4-11,-3-6 5,-3 5 0,6-3 4,-9-3-4,3 5 0,-6-2 0,-3 3 4,-4-2-5,-1 2 1,-5 1 0,-3-3-5,-2 3 5,-1 0-2,-1 0-38,-2 0-51,0 4-54,-7 3-138</inkml:trace>
  <inkml:trace contextRef="#ctx0" brushRef="#br0" timeOffset="199047.122">7382 6497 3,'0'0'33,"0"0"-3,0 0 11,0 0-25,0 0 23,0 0-15,0 0-12,-7-14 6,7 14-18,0 0 0,18 7-6,7 16 9,6 13-4,2 12 1,5 12-5,1 11-11,5 1-63</inkml:trace>
  <inkml:trace contextRef="#ctx0" brushRef="#br0" timeOffset="200032.2619">6382 7796 10,'0'0'1,"0"0"14,0 0 25,0 0-3,0 0-15,0 0-6,0-10-10,-10 17-3,-14 19-3,-17 18 0,-15 11-5,-21 1-72</inkml:trace>
  <inkml:trace contextRef="#ctx0" brushRef="#br0" timeOffset="214616.0593">3466 12751 9,'0'0'54,"0"0"-24,0 0 1,0 0-12,0 0-3,0 0-13,0 0-1,0 0-2,-2 0 0,2 0 0,0 0 9,0 0-2,-3 0 13,0 0-10,3 0-7,-2 0 1,2 0-4,0 0 1,0 0-5,0 0 3,0 0-19,0 0 16,0 0-1,0 0 2,0 0-6,0 0-14,0 0 3,0 0-9,0 0-22,0 0 6</inkml:trace>
  <inkml:trace contextRef="#ctx0" brushRef="#br0" timeOffset="214724.0538">3466 12751 22</inkml:trace>
  <inkml:trace contextRef="#ctx0" brushRef="#br0" timeOffset="214857.9688">3466 12751 22,'-10'-8'21,"10"6"-10,0 0-10,-2 1 0,0 1 4,-2-3-5,4 3 0,0 0 0,0 0 1,0 0-1,0 0 1,0-2 2,0 0-6,0 0 3,0-1-1,0 3-1,0 0-10,0 0-19,0 0 14</inkml:trace>
  <inkml:trace contextRef="#ctx0" brushRef="#br0" timeOffset="217464.2535">3419 12506 11,'0'0'74,"0"0"-22,0 0-13,0 0 30,0 0-26,0 0-5,0-23-17,0 23-8,0 0 11,0 0-24,0 14-10,0 11 10,0 10 34,0 1 3,0 0-22,0-4-9,0 0 4,0-2-10,0-2 4,0-4-1,0-3 3,-3-12-6,1-3 0,2-3 3,0-3 3,0 0-4,0 0 34,0 0 17,0-9-17,0-17 1,0-10-33,0-7 0,0-3 5,7-3-7,1 5-1,2 4-1,-1 9 3,-1 12-7,-6 6 3,4 10-1,0 3 2,8 0-16,16 9 13,8 16 2,7 4 1,3 1 2,2 1 0,-3-7-2,-1-2 7,0-6-5,-7-6-2,-7-4 3,-8-2 3,-11-4-9,-3 0 6,-8 0 1,-2 0 43,0-19 11,0-13-46,0-9-12,-10-10 8,-5-7-7,1-4-1,1 3-10,0 6 7,2 14-9,4 16 8,1 8-1,4 14-24,2 1 4,0 0-74,0 16-51,0 16 111,0 2-97,15 1-57</inkml:trace>
  <inkml:trace contextRef="#ctx0" brushRef="#br0" timeOffset="217876.3313">4259 12511 117,'0'0'39,"0"0"0,0 0 37,0 0-21,0 0 19,0 0-16,-24-79-1,13 73-5,-3 4-18,3 2 13,-3 0-45,-1 10 8,1 23-12,3 3 7,11 4-5,0-4 0,1-2-5,25-6-2,-1-8 5,4-4-5,4-10 7,1-6 0,0 0 8,0-3-8,-8-23 3,-6-3-6,-12-7-2,-8-3-3,0 0 6,-22 0-23,-12 6 4,-1 4-9,1 16 10,1 11-1,6 2-10,4 5-16,15 17-44,8-3-78</inkml:trace>
  <inkml:trace contextRef="#ctx0" brushRef="#br0" timeOffset="218341.053">4718 12191 446,'0'0'56,"0"0"10,0 0 0,0 0-20,0 0-46,0 0-24,-14 65 18,19-1 12,7 6-3,-2 2-3,0-1 5,-4-8-4,-1-5-1,1-12 0,-2 0 4,2-13-4,-2-11 0,-2-7-6,-2-15-16,2 0 22,-2 0 7,0-23 7,0-7-4,0-7-8,-8-6 6,-11 1-8,-1 0 5,0 9-8,2 14 3,-2 5 0,3 14 26,-1 0-12,-10 12-8,-2 24-6,-8 14 1,5-1-2,6 0 1,15-8 0,12-7-6,0-5-2,30-4 3,16-11-21,14-12-48,15-2 1,-2-16-58,-7-17-163</inkml:trace>
  <inkml:trace contextRef="#ctx0" brushRef="#br0" timeOffset="218718.1416">4974 12695 319,'0'0'25,"0"0"-25,0 0 12,0 0 4,0 0 3,132-24-16,-100 16 1,-11 0-4,-5 0 0,-9-5 9,-7-2-7,0-3 26,0-2-3,-13 0 1,-6 2 1,-1 1 7,3 6-2,-3 4 3,4 7-7,-2 0-3,-2 0-25,-2 21 5,-7 12-10,4 6 3,7 5 2,7-2 0,11-3 0,0-4-3,19-3 2,12-7-18,11-10 12,7-5-41,9-10-43,3 0-24,3-8-180</inkml:trace>
  <inkml:trace contextRef="#ctx0" brushRef="#br0" timeOffset="219109.0095">5915 12506 441,'0'0'61,"0"0"-41,0 0 33,0 0-38,0 0-15,0 0-10,-12 16 5,20 14 2,3 1 3,-2 1 0,-2-5-2,-3-1-7,-4-5-27,0-3-34,0-8-52,0-8-79</inkml:trace>
  <inkml:trace contextRef="#ctx0" brushRef="#br0" timeOffset="219248.9172">5853 12368 266,'0'0'52,"0"0"-30,0 0-22,0 0-3,0 0-13,0 0-31,131 29-101</inkml:trace>
  <inkml:trace contextRef="#ctx0" brushRef="#br0" timeOffset="219570.7181">6255 12489 363,'0'0'70,"0"0"-12,0 0 14,0 0 18,0 0-72,0 0 6,-37-21-19,26 21 1,-5 4-8,3 13 2,9 2 0,2-1-1,2 3-7,0-2 6,19-2-2,10-1-5,8-2 3,3-2 12,-5 0 0,-4-2 0,-10-2 1,-13-2-7,-8-2 0,0 4-11,0 6 11,-29 11 15,-15 9-11,-12 7-4,-4 0-59,6-2-16,10-9-84</inkml:trace>
  <inkml:trace contextRef="#ctx0" brushRef="#br0" timeOffset="220246.3082">7329 12300 139,'0'0'8,"0"0"8,0 0 14,0 0 60,0 0 16,0 0-48,-38-74 3,22 70 7,-4 3-7,-8 1-4,-7 0-36,0 5-14,1 13 0,8 5 2,10 3-11,10 6 2,6-3-5,2 3-2,29 0 5,9 0 2,2-6-1,-1 1 10,-8-4-10,-16-4 1,-7-2-11,-10-3 11,0 1 0,-7-1 0,-22 3 11,-9 0-11,-6-1-40,-3-3-56,11-4-23,11-9-55</inkml:trace>
  <inkml:trace contextRef="#ctx0" brushRef="#br0" timeOffset="220764.8648">7640 12541 255,'0'0'6,"0"0"54,0 0 14,130-26-37,-110 14 1,-4-2-9,-1-3-6,-4-5-16,-4-2-7,-5 0 25,-2-4-21,0 5 10,-9 4 14,-12 5-14,-2 6 7,-4 6 10,0 2-1,-2 0-19,7 14-4,2 15-4,11 5-3,5 2 2,4 0-6,10-3 3,22-5-3,6-3-2,5-11-16,3-9 5,-1-5-16,-1-1-7,-6-22 9,-5-4-3,-10-8 28,-9 0 6,-8-8 0,-6-1 10,0-5 27,0-2-18,-12 1 31,-1 4-25,3 14 3,2 11 22,2 13 4,4 8-22,-1 0-32,1 20-15,2 23 15,0 15 1,0 6-1,7 5 9,9-4-9,1-1-12,1-1-79,-1-10-106,-3-12-53</inkml:trace>
  <inkml:trace contextRef="#ctx0" brushRef="#br0" timeOffset="221086.6656">8327 12446 403,'0'0'11,"0"0"-1,0 0-8,125-46 7,-91 41-2,-8-2-7,-8-1 0,-7 4 1,-6-1 6,-5-3 2,0-4 46,-9 1-28,-11-3 39,-4 6-37,4 4 17,-1 4-11,-1 0-30,-3 11-5,1 18-1,2 9 1,1 4 4,10-1-3,7-5-1,4-9 0,7-4-26,26-9-18,19-13-25,6-1-20,3-1-78</inkml:trace>
  <inkml:trace contextRef="#ctx0" brushRef="#br0" timeOffset="221485.4255">8862 12339 513,'0'0'75,"0"0"-21,0 0 25,0 0-55,-131 17-4,108 13-14,9 8-4,9 0 3,5 3 0,0-6-10,5-4 4,25-4-11,4-13-15,7-9-19,7-5-19,8-8-1,0-23-30,-4-4-12,-7-7 12,-13-11 28,-15-5 68,-8-4 64,-7-8 44,-2 1-13,0 11-44,0 12 26,-2 18 27,-2 16-12,-1 10-30,3 2-48,2 10-14,0 26-6,0 17 6,0 7 8,0 6-8,4 0-6,3 0-13,-5 0-70,-2-5-31,0-5-10,0-6-70,-4-8-75</inkml:trace>
  <inkml:trace contextRef="#ctx0" brushRef="#br0" timeOffset="222226.792">9090 12508 508,'0'0'51,"0"0"-38,0 0-11,0 0-2,129-55-7,-76 46 2,6-1-62,-4 2-9,-4-2-26,-2 3-42,-9-2 85,-11 1 59,-10-1 3,-13 0 8,-6-1 121,0 0-15,0 2-31,-13 2-35,-1 0 29,3 6-31,-5 0-11,1 0-25,-3 3-6,-8 18-2,6 9-2,-1 6 0,10 2-5,9 1 2,2-7 0,4-6-1,28-4-4,12-10-15,18-12 0,21 0-38,13-10-7,7-18 50,-1-6-65,-17-2-49,-23-1 30,-24 5 54,-27 4 45,-11 4 91,0 11 69,-17 2-48,-6 8-20,-6 3-14,-4 0-59,-5 3 4,-1 17-6,4 6-14,6 2 12,12 1-15,7-1 1,8-2-4,2-7 3,2-2-5,25-12-9,9-5-6,8 0 19,1-3-21,-3-19-22,-8-8 7,-9-7 8,-8-5 29,-8-11 9,-6-5 8,-3-13 29,0-11-10,-3-3-6,-8 9 14,-2 15-21,-1 22 35,3 17 7,4 12-34,5 10 22,2 6-53,0 36-8,0 25 8,4 12 4,16 8 5,0 3-9,-1-8-6,0 10-33,-3 1-59,-1-16-91,-1-14-50</inkml:trace>
  <inkml:trace contextRef="#ctx0" brushRef="#br0" timeOffset="222616.5518">11143 12172 719,'0'0'22,"0"0"-22,0 0-23,0 0 23,0 0 37,24 121-7,-7-70-12,-1 2-18,-4-7 5,-6-6-8,-6-8 3,0-10 0,0-9 9,0-8-6,0-5 8,0 0 57,-8-17-6,-10-17-38,0-15-19,0-14-5,5-13 8,10-12-5,3-11-6,7-3 2,25 10-32,7 17 12,7 29-18,2 26-18,4 20-25,-11 8-67,-5 36 14,-13 8 4,-15 5-116</inkml:trace>
  <inkml:trace contextRef="#ctx0" brushRef="#br0" timeOffset="223320.139">10909 12364 527,'0'0'40,"0"0"-34,0 0 3,0 0 10,124-34-11,-41 12-8,4 2 0,-7 2-8,-13 4 2,-22 5 6,-21 4 0,-15 3 7,-7 2-5,0 0 23,3 2-17,-3 16 40,2 2-23,4 5 13,-2-4-21,5 1-3,5-4-9,5-4-5,6-2 0,6-7 1,8-5 9,1 0-9,1-2-1,-8-17 2,-7-6 5,-11 0-7,-10-8 0,-7 2 4,0-1-12,-20 3-17,-15 8-17,-6 9 5,-8 7 17,1 5 2,9 0-35,8 19 6,17 0 15,14 1-27,0-6-17,23-5 1,12-6 34,6-3 41,3 0 11,1-5-10,-5-9 26,-3 0 5,-1 4 28,-2 4-9,2 2-22,2 4-8,-3 0-14,-4 15-4,-6 11 6,-2 5-9,-13 5 2,-7 2-5,-3-4-2,-3-6 5,-21-9 10,-1-14-7,3-5 28,6 0 29,6 0 21,10-22-19,0-10-47,8-12-9,32-8 7,16-8-9,6-2-8,3 1-1,-3 15-67,-10 10-52,-10 13-75,-18 8-114</inkml:trace>
  <inkml:trace contextRef="#ctx0" brushRef="#br0" timeOffset="224537.1377">12888 12247 328,'0'0'124,"0"0"-100,0 0 42,0 0 35,0 0-41,0 0-42,0 0 5,20 0-17,-4 0 29,6 0 1,7 0-33,4-9 12,5-5-6,3-4-7,-1-1 8,-7 0-9,-8-3 1,-10-1 4,-8 5 4,-7 0-10,0 2 0,-9 4-5,-13 7 5,-5 2 6,-6 3-3,-6 0-3,0 13 1,-8 6-2,11 10 1,2 0 0,10 2-3,4-2 3,13 2 0,7-3-2,0-2-5,0-7 2,22-2-19,14-7-20,13-10 41,15 0-19,15-4-10,5-19-15,-1-2-64,-9-5 47,-12-2-1,-15-6 34,-16-2 29,-13 1 4,-11 7 3,-7 10 36,0 9 25,0 6-8,0 5 6,-3 0 1,-5 2-40,0 0-7,0 2-15,1 12-3,5 6 5,2-1-11,0 0 6,2-1-10,17-4 5,2-3 7,6-8-2,6-3 0,3 0 0,0 0-4,-2-7-9,-11-7 6,-11 2 6,-8 3 2,-4 5 15,0 0 21,-6 4-33,-17 0 23,-12 11-27,-10 18 5,-4 10-5,0 5 0,11 2 0,11-3-2,12 0-55,12-6-26,3-13-85,16-17-96</inkml:trace>
  <inkml:trace contextRef="#ctx0" brushRef="#br0" timeOffset="224970.9065">13858 12096 493,'0'0'66,"0"0"-8,0 0-43,0 0 4,0 0-12,0 0-7,15 93 31,-13-32-10,-2 1-2,0-3-8,0-9-11,0-7 7,0-8-2,0-12-5,-4-10 0,2-7 3,2-4-3,0-2 1,0 0 11,-3-14 59,-1-18-71,0-12 1,2-11 5,2-6-4,0-12-4,0-7 2,6-4-1,12 6-6,2 13-7,2 17 4,1 22 8,-4 15-15,2 11 13,-3 0-26,-1 23-1,-3 7 23,-5 9-10,-7-2 0,-2 3 1,-2-1-35,-26-7 21,-4 2-9,-10-4-40,-6 0-35,4-6-80</inkml:trace>
  <inkml:trace contextRef="#ctx0" brushRef="#br0" timeOffset="225429.3157">14574 12141 347,'0'0'98,"0"0"-57,0 0-12,0 0 33,-14-116 11,-7 99-30,-4 8-15,-12 9 0,-7 0-25,-8 6-5,-3 18 5,8 8-3,14 4 8,10-4-7,15-1-1,8-5 0,0-8-4,0-4 1,19-4-2,3-6 5,6-4 10,1 0-6,4-16 1,-4-6-5,-4-2 3,-1 0 1,-9 4-4,2 6 2,-11 3 14,-2 7-9,-4 4 13,0 0-20,1 0-7,5 17 1,-2 10 1,4 8 5,-4-2 9,0-2-8,-2-4 2,5-1-3,-2-3-74,5-7-62,2-11-130</inkml:trace>
  <inkml:trace contextRef="#ctx0" brushRef="#br0" timeOffset="226209.2521">14631 12046 586,'0'0'106,"0"0"-31,0 0-18,0 0 0,0 0-36,0 0-21,16-5-4,-6 35 2,3 4 4,-9-3-4,-2-7-4,0-4-20,0-11 19,-2-2-4,0-7 8,0 0 3,0 0 8,0-10 6,0-13-14,2-2 0,10-3-5,2-4 4,16 1-1,8 6 2,5 8-12,5 8 2,-3 9-3,-8 0-1,-7 1 4,-10 17-17,-7 1-2,-2-2 4,1-2-47,-3-6-3,-1-2 13,4-7 20,3 0 15,3-2 16,5-19-16,-1-9-2,0-3 26,-2-1 3,-7-3 48,-4 5 8,-7 6 34,-2 6-17,0 10-2,0 6-26,-11 4-13,-4 0-23,-5 7-9,-3 13 4,8 3 2,11 1-5,4-4 0,0 3-1,11-2 3,16-4-3,4 0 6,0-3 2,-4 1-16,-10-2 8,-5 4-17,-12 1 9,0 1-32,-21 6 38,-14-1 2,-5 2-38,4-8 10,12-6-7,12-4 4,12-8-16,0 0 1,1-8 35,32-21-9,7-8 7,11-7 13,5-5 0,0 1 4,-5 8 29,-11 8 18,-11 14-2,-6 13-9,-8 5-39,-1 0-1,-8 14 0,-2 18-5,-4 6 5,0 3 0,0 3-7,0-2-54,0-3-33,0-11-48,0-9-19</inkml:trace>
  <inkml:trace contextRef="#ctx0" brushRef="#br0" timeOffset="226400.1328">15556 11834 279,'0'0'54,"0"0"46,0 0-19,0 0-61,0 0-20,0 0-20,7-54 8,18 68 2,2 3-12,-5 1-46,2 2 10,-2-4-70,-1-2-15</inkml:trace>
  <inkml:trace contextRef="#ctx0" brushRef="#br0" timeOffset="226687.9563">15754 11937 25,'0'0'113,"0"0"-4,0 0-1,0 0-21,0 0-18,12 109 17,-6-94-38,3 4-12,5-2 4,-1 0-34,5-3-2,5-6 5,-2-6-4,0-2 0,-6 0 7,-1-10-10,-6-17 35,1-6-34,3-10-2,-6-6 7,-1 3-4,-5-5-4,0 6 0,0 12-4,-15 12 1,-10 16 3,-12 5-13,-7 12 5,-3 18-36,5 8-5,11 2-18,16 0-37,15-6-49,0-7-91</inkml:trace>
  <inkml:trace contextRef="#ctx0" brushRef="#br0" timeOffset="227002.8513">16018 11911 254,'0'0'54,"0"0"-2,0 0 22,0 0-15,0 0-10,0 0-36,103-4 20,-103 20 13,0 2-45,0 0 8,0-1 2,0-8-10,0-5 22,0-2-17,0-2-1,0 0 37,0-2 6,15-20 5,16-10-53,9-8 3,7 2-1,-1 2-2,-3 12 0,-7 7 6,-7 17 0,-2 0-6,-5 7 0,-2 25-2,-12 6-10,-8 6-11,0 2-124,-33-5-157</inkml:trace>
  <inkml:trace contextRef="#ctx0" brushRef="#br0" timeOffset="228322.4733">17340 11520 486,'0'0'39,"0"0"-39,0 0-3,0 0 3,-10 128 27,10-43 13,0 5 7,0 2-28,0-2-7,0-10-9,6-11 2,-6-19-3,2-19 2,-2-14-4,0-13 1,0-4 4,0 0 18,0-9 16,0-17-33,-5-9-3,5-4-3,0 2 2,14 7-7,12 5 7,6 11-4,1 7-6,5 7-2,-6 0 3,-4 14-19,-10 18-5,-14 3-1,-4 4-3,-10-2 28,-27 0-7,-7-3-45,-5-6-2,4-6-22,12-8-41,11-12-10</inkml:trace>
  <inkml:trace contextRef="#ctx0" brushRef="#br0" timeOffset="229627.6883">18071 11860 347,'0'0'27,"0"0"28,0 0 8,0 0 37,0 0 0,0 0-53,-112-77-7,73 88-30,-4 24-8,1 8 11,6 3-11,11 3 2,15-5-4,10-1 0,0-10-2,10-8-2,22-11-6,7-12 9,9-2-19,3-11 14,-2-24-4,-12-8-22,-8-3 26,-8-4-1,-10 4 7,-4 4 4,-5 10 2,-1 11-6,-1 12 8,0 9-5,0 0-3,0 4-8,0 22 7,0 8-4,8 0 5,8-2 0,-3-5 0,5-8-4,-1-7 4,4-10-18,1-2 13,-2-4 1,-2-24 4,1-10 0,-3-3 0,-1-2-1,-5 5-2,-6 3 3,-4 14 0,0 7 9,0 10-1,0 4 21,0 0-29,3 9-7,3 18 1,8 9 6,5 4 0,8-6 2,4 0 0,1-4-2,-3-4 0,-7-3 5,-11-3-12,-11-5-5,0 3-38,-31 0 42,-9-6-39,0-5-19,13-7 23,18 0 30,9-9 7,17-17-21,31-6 4,17-8 23,6-6 0,3-2 9,1 0 8,-7 2 6,-9 4-1,-10 3 2,-13 5 24,-11 4 2,-13 2-9,-7 6 11,-5 4-6,0 3-7,-9 10-9,-13 5-28,-9 0 9,-7 22-2,-2 19-6,-1 6-3,10 1 1,14-1 1,13-3-4,4-5-1,10-2 2,22-9-4,7-8-10,11-10 0,12-8-3,17-2-38,7-5 42,5-20-11,-6-8-86,-15-1 38,-18-1 4,-18-2 38,-18 5 25,-12 6 6,-4 2 44,0 8 16,-24 7 19,-10 6-9,-8 3-40,-7 10 20,-3 20-12,4 11-20,6 5 1,17-3-12,10 0-6,14-5 0,1-6-1,4-8-1,25-8-2,5-16-11,9 0 8,-2-17 1,3-22-17,-5-7 2,-11-12-2,-8-12 22,-7-7-2,-9-7 10,-4-2-6,0 0 7,0 7-4,0 17 17,0 18-6,0 19 26,0 18 15,0 7-31,0 4-26,0 36-10,0 21 10,0 15 21,0 14-21,0 4 3,0-2-3,0-6-5,0-9-1,0-7-50,-2-8-55,-13-8-14,7-8-177</inkml:trace>
  <inkml:trace contextRef="#ctx0" brushRef="#br0" timeOffset="232230.318">20378 11735 104,'0'0'28,"0"0"27,0 0-18,0 0 56,0 0-20,0 0-22,-4-75-12,-8 67 19,0 3-8,-3 0-8,0 5-33,-7 0 15,-7 12-21,-7 20 2,-1 8 9,-1 7 1,6-3-15,10-1 8,10-6-8,10-7 0,2-6 0,0-8-19,2-7 15,14-9-12,2 0 16,5-9 1,5-15 0,-1-1-1,-4-4 0,-8 5 4,-3 2-5,-8 5 1,0 8 0,-4 4 1,2 5 1,1 0-2,-3 0 0,0 0-8,0 0-26,0 2-7,2 13 26,0-5-28,0 0-7,5-2 31,-2-2 10,-3 0-16,1-3 14,-3 0-13,0-1 20,3-2 2,-3 0 4,0 0 1,0 0 3,0 0-3,5 0 1,-5 0-4,1 0 3,4 0-3,-3-2 0,0-1 0,-2-4-3,0-1-29,4-2-58,-4 0-36,2-2-36</inkml:trace>
  <inkml:trace contextRef="#ctx0" brushRef="#br0" timeOffset="232898.8668">20306 11722 207,'0'0'98,"0"0"-43,0 0 22,0 0-27,0 0-34,-131 7 5,105 25 4,8 1-7,8 4 10,8-1-21,2-10-7,0-4 1,18-7 4,12-6-5,7-9 3,9 0 3,3-4 1,-5-20-7,-7-4 1,-10-8 9,-5-2-8,-4-3-1,-9-1 0,-9 5 4,0 2-4,-6 11-1,-24 8 0,-7 15-4,-11 1 4,0 15-9,0 17-5,15 2-32,17 2-21,16-8-47,8-3-69,32-10 1</inkml:trace>
  <inkml:trace contextRef="#ctx0" brushRef="#br0" timeOffset="233249.8663">20607 11698 353,'0'0'55,"0"0"24,0 0 2,0 0-13,0 0-33,0 0-35,21-4 0,-18 43 2,2 3 10,0 0 3,-2-4-12,1-8 1,-2-8 0,3-8-3,-5-5-1,2-9 3,-2 0 3,2 0 9,7-12-5,0-15-8,8-4-1,2-8-1,3 3 0,4-2 0,3 5-1,8 8 0,-6 12 1,3 13-16,1 0 15,-4 27-32,-2 9-13,-4 4-18,-6 6-31,-3-4-9,-3-5-47,0-8-50</inkml:trace>
  <inkml:trace contextRef="#ctx0" brushRef="#br0" timeOffset="233657.7869">22273 11569 198,'0'0'258,"0"0"-160,0 0-46,-119-43-12,71 65 16,-6 19-20,8 0-10,14 1-1,12-2-22,12-5-3,8-7 0,0-6-1,0-8-7,23-11 6,7-3 1,3 0-4,1-17 10,-1-12-5,-7-4 0,-4-4 6,2 1-6,-12 4 0,2 10 1,-7 6-1,-5 10 7,-1 6-4,-1 0-3,0 20-21,0 16 20,0 11 1,0-1 0,0-2-4,0-2-38,0-6-30,0-6-47,0-12-81,12-12-93</inkml:trace>
  <inkml:trace contextRef="#ctx0" brushRef="#br0" timeOffset="233956.7221">22397 11673 283,'0'0'54,"0"0"38,0 0-38,85-105 4,-79 105 8,4 1-59,-1 31 1,2 9 30,-2 1-21,-4-1-15,-3-10 7,-2-7-5,0-10-2,0-10-2,0-4 2,0 0 16,0-5 56,-2-23-67,2-11 2,0-7-7,27-1-2,3 6 0,6 7 4,-5 19-12,-2 15 6,-2 3 2,-3 37-5,-4 16 2,-1 10 0,-13 15-3,-6 2-126,-16 4-225</inkml:trace>
  <inkml:trace contextRef="#ctx0" brushRef="#br0" timeOffset="235350.9195">3392 13932 296,'0'0'32,"0"0"-30,0 0-2,0 0 10,0 0 14,0 0 4,56-49-19,-32 34-3,3-2 10,2-2-12,-7-5-1,-4-2-3,-7-4 2,-11-4 9,0 0-2,0 0 19,-22 1-7,-5 8 12,0 4 5,-2 9 7,5 8-6,1 4-8,4 0-17,-2 16-12,3 27-2,1 11 3,8 4 2,9-5-5,0 2-1,24-6-2,23-10 3,16-4-15,10-17-13,16-14-33,0-4-20,-4-21-46,-16-15-43,-20-6 64,-22-4 56,-20 0 50,-7 2 48,0 0 29,-15 6 25,-4 7-42,9 9 7,2 13 8,4 6-13,4 3-25,0 0-37,0 18-20,2 13 18,13 9 1,3 0 1,3 0 5,-1-6-5,2-6 0,-3-8-2,7-4 6,-6-9-4,-3-7 0,0 0 0,-5-7 11,7-23-7,0-6 1,-1-8 0,-6-1-1,1 4-5,-11 2 1,-2 14 0,0 6 4,0 14-3,2 5-2,5 0-11,9 5-98,3 17 99,10 4-17,12 3-60,3-4-25,8-4 6,2-8 11</inkml:trace>
  <inkml:trace contextRef="#ctx0" brushRef="#br0" timeOffset="235967.1805">4649 13684 94,'0'0'103,"0"0"1,0 0-14,0 0-25,-65-109 6,41 103-5,2-2-20,-1 8-23,1 0-16,2 8-2,2 24 2,3 5-3,7 7-4,6 0 0,2-4-4,0-6 4,16-4 0,6-9 0,6-6-12,1-10 5,2-5-5,0 0-9,-5-17 9,-3-9-3,-12-2 15,-4 0 0,-7 2 2,0 6-2,0 3 2,0 8-2,0 7 18,0 2-4,0 0-14,0 10 0,0 17-8,0 10 7,0 1 1,0-4 0,14-4-1,9-6 3,0-6-2,4-10 0,0-8 4,4 0-4,0-15 0,-2-20 1,-5-5-2,-8-8-15,-6-6 16,-10-5 0,0 3 4,0-2-1,-8 7-3,-12-2 3,-1 9 18,4 8-13,1 10 12,10 11 12,-1 12-1,7 3-14,0 10-17,0 32-11,0 14 7,0 13 8,0-2-4,4 1 0,12-2 3,6-1-6,3-5 3,3-8-44,2-9-33,1-10-29,-1-11-17,0-12-36,-3-10-41</inkml:trace>
  <inkml:trace contextRef="#ctx0" brushRef="#br0" timeOffset="236171.0558">5100 13837 274,'0'0'108,"0"0"-17,0 0-22,0 0-9,0 0-42,0 0-16,-10 0-2,10 0-43,0 0-25,5 0-39,6 0-218</inkml:trace>
  <inkml:trace contextRef="#ctx0" brushRef="#br0" timeOffset="236709.0452">6158 13589 433,'0'0'67,"0"0"-67,0 0 5,0 0-5,-11 137 20,11-73 22,0 4-27,2-4 4,9-4-11,-3-8-2,-2-7 8,1-17-14,-5-13 2,-1-8 3,-1-7-2,0 0 72,0-16 25,0-18-78,-14-12-15,-2-12-3,3-11-4,-1-5 0,7-11 0,7 0 0,0-6 0,0 8-10,19 8 6,2 17-31,10 26 0,3 20-33,-2 12-52,3 22 20,-8 22-51,-7 9-42</inkml:trace>
  <inkml:trace contextRef="#ctx0" brushRef="#br0" timeOffset="237158.4256">5956 13808 243,'0'0'78,"0"0"-63,0 0-13,0 0-4,118-64 4,-57 46-7,3-7 10,-8 11-10,-17 2 12,-14 5 3,-12 7-1,-11-5 15,-2 5 46,0 0-23,0 0-29,0 9-16,1 15 67,3 1-36,5 1-20,2 1-9,4-3-2,3-6 2,1-4-1,2-7-3,2-7 0,6 0 9,0 0-7,-2-19 3,-7-1-2,-7 1 3,-4-1-4,-5 11 0,1 5-2,-5 4 5,0 0-2,0 0-6,0 0 3,2 0-19,3 4 19,5 13-3,2 4-4,-1 1-37,2-2-49,1-4-46,-6-8-99</inkml:trace>
  <inkml:trace contextRef="#ctx0" brushRef="#br0" timeOffset="237510.3041">6722 13624 388,'0'0'15,"0"0"4,0 0 19,0 0 43,0 0-64,0 0-7,115-9-4,-95 49 2,0 5-1,-6-7 0,-6-6 0,-4-6-4,-4-8-1,2-7 4,-2-8 4,0-3-10,0 0 24,0 0 38,0-10-54,0-12-2,9-4-6,3 0-5,5 3 0,1 0 3,1 7 2,4 7-4,-5 9-8,-1 0 10,3 11-11,-3 19-9,-2 6-3,1 2-39,-1-1-7,-4-6-15,1-7-72,1-9-8</inkml:trace>
  <inkml:trace contextRef="#ctx0" brushRef="#br0" timeOffset="237923.249">7431 13476 509,'0'0'114,"0"0"-57,0 0-23,0 0-1,-133 75-5,112-29-17,10 0-6,11-2 1,0-3-6,7-11 0,15-4 0,10-8-10,-1-15-2,13-3-23,-1 0-15,-1-26-31,-5-11 4,-8-5 27,-12-8 38,-11-8 12,-2-5 4,-4-7 22,0-2 19,2 4-15,-2 5 37,3 24-12,-3 15 15,0 13-1,2 11-23,3 14-46,3 29-2,6 15-7,6 10 9,6 4 0,2 6 2,-7-1-11,-11-1-13,-10 2-98,0-16-77,-19-14-123</inkml:trace>
  <inkml:trace contextRef="#ctx0" brushRef="#br0" timeOffset="238150.1125">7692 13585 356,'0'0'59,"0"0"-32,0 0 13,0 0-6,0 0-15,133-36-19,-107 74 3,2 6 12,-6 5-14,-4-3 1,-6-6-2,-6-6-7,-2-9-50,-4-8-3,0-11-65,0-6 4,0 0 3,0-18 56</inkml:trace>
  <inkml:trace contextRef="#ctx0" brushRef="#br0" timeOffset="238292.0203">7941 13700 10,'0'0'44,"0"-122"7,0 64 10,5 5-22,0 13 60,2 17-12,-3 14-49,5 9-28,3 2-10,7 26-9,3 9-15,1-2-150</inkml:trace>
  <inkml:trace contextRef="#ctx0" brushRef="#br0" timeOffset="238890.9101">8232 13580 266,'0'0'123,"0"0"-62,0 0-26,0 0 29,0 0-34,0 0-28,23 9-2,-6 17 15,-7 0-15,1 1 7,-3-11-7,0-2 0,-1-8 10,2-5-8,4-1 4,8 0 8,3-21-14,0-9 9,1-2-9,-7-7 1,-5-5 13,-9 4-13,-4-2 3,0 6 19,-17 10-20,-6 6-1,-1 17-2,-1 3 0,3 12 0,2 19 0,9 1-3,5-3 1,6-4-34,0-4-13,14-9 13,12-3 22,-2-5 9,5-4 5,0 0 0,4-4 1,-1-5 4,-5 2-5,-7 5 0,-5 0 0,-2 2 17,0 0-14,-1 16-2,1 16 24,1 4-18,-3 0 8,-7-4-11,1-6-1,-3-9 1,-2-9-1,3-6-3,-1-2 9,4 0-5,9-20 38,6-15-28,8-7-3,2 0 23,-4 7-19,-3 8 13,-4 13 2,5 9-26,1 5-4,3 3 0,9 23 0,-7 10-2,-6 6 2,-2 5-22,-3 3-101,-7-3-55,-2-6-168</inkml:trace>
  <inkml:trace contextRef="#ctx0" brushRef="#br0" timeOffset="239712.2563">9754 13619 54,'0'0'27,"0"0"-13,0 0 19,0 0 5,0 0-18,0 0-14,11 0-6,1-2-1,5-1 1,3-4-50,5 0-81</inkml:trace>
  <inkml:trace contextRef="#ctx0" brushRef="#br0" timeOffset="239927.26">10026 13283 181,'0'0'92,"0"0"42,0 0-65,0 0 30,-4-109-17,2 103-3,2 6-22,0 0-57,0 21-4,0 19-14,8 11 18,7 10 6,6-1-4,-1 1-1,2-3-1,2 4-64,-4-3-82,-6-4-39,-12-13-119</inkml:trace>
  <inkml:trace contextRef="#ctx0" brushRef="#br0" timeOffset="240450.9303">9935 13501 9,'0'0'305,"0"0"-269,0 0-1,0 0-35,0 0-8,0 0 8,79-28-5,-27 28 9,0 0-4,-8 0 1,-9-11-1,-10-4 5,-9-2 22,-7-9 30,-7-3 5,-2-3-21,0-2 4,0 1-2,0 10-23,-2 4 19,-1 10 17,1 9-22,2 0-28,0 4-6,0 30-16,0 17 8,5 14 14,3-1-6,4-4 0,-3-12 6,4-7-10,-4-14 4,2-5 0,-5-12-3,-6-6-4,3-4 7,-1 0 2,3-9 1,4-20 3,1-8-6,4-4 0,1 5-1,-1 6 7,0 10-6,1 8 0,3 10-15,-1 2 15,9 11-15,-3 24-1,4 7 8,-3 6-48,4 3-26,-1-5-3,2-9-36,0-8-84</inkml:trace>
  <inkml:trace contextRef="#ctx0" brushRef="#br0" timeOffset="241034.5031">10909 13549 312,'0'0'22,"0"0"32,0 0 24,0 0 17,0 0 28,0 0-82,-89-80-33,64 90 13,-2 14-17,4 4 1,6 0-5,11 2 0,6-4-8,0-3 3,0-7-18,19-8 13,6-8-12,8 0 22,5-19 0,-4-9-5,-8 0 4,-6-2 1,-9 7 0,-1 0 3,-8 3 1,-2 10-4,0 5 0,0 5 4,2 0-11,-2 0 7,9 13-7,3 11-2,-2 6 14,11-2-5,-4-2 0,5-6 0,1-10-3,4-10 4,2 0-1,2-20 6,2-16 1,1-13-7,-5-11 0,-8-5 0,-7-3 9,-5-5-8,-9-1 6,0 5 17,0 4-12,-11 11 14,-1 18-5,2 15-5,1 14 50,5 7-47,-2 4-19,4 42-5,2 29 2,0 18 3,8 10 0,20-3 0,6-8-3,4-6 3,-3-11-21,-4-11-46,-4-16-66,-9-18-54,-9-17-99</inkml:trace>
  <inkml:trace contextRef="#ctx0" brushRef="#br0" timeOffset="241194.4004">11200 13323 426,'0'0'42,"0"0"-38,0 0 6,0 0 14,190-28-21,-102 28 12,5 5-15,-2 7-13,-11-1-180</inkml:trace>
  <inkml:trace contextRef="#ctx0" brushRef="#br0" timeOffset="242024.9272">12382 13511 339,'0'0'10,"0"0"-2,120-44-7,-66 20 9,-10-6 20,-10 0-9,-14 2 1,-18-2 16,-2 5-9,-2 4 60,-22 7-14,-8 5-50,-10 9 10,2 0-35,-3 12 24,3 20-17,6 11-2,6 3 3,10 2-6,9-4 6,9-3-14,0-8 10,29-8-4,13-12 0,14-10 3,13-3-7,9-13 4,1-19-42,-2-8 8,-5-9-10,-10-9 43,-13 0-10,-16-5 22,-17 6-11,-11 11 1,-5 11 6,-7 14 46,-16 13 11,-5 8-42,1 0-12,0 17-2,1 16-9,10 8 1,5 1 0,11-3-5,0-2 5,4-5 0,21-5-2,4 4 8,5-7-11,5-4 5,5-3 0,4-5-1,-9-4 7,-9-3-6,-10-3 0,-14-2-4,-6 5 2,0 4-44,-8 1 23,-19-3 10,-2 0-55,6-7 35,10 0 14,11-4-43,2-22 26,2-12-28,26-10-4,7-17 21,7-8-43,7-9 26,-5-2 64,-1 6 20,-7 6 91,-7 6 9,-9 7-50,-7 9 18,-4 12-8,-7 9 9,-2 17-5,0 10-19,0 2-50,0 20-15,0 26-7,0 20 7,0 14 0,-2 13 7,2 5-7,0 1 7,0-4-16,-2-10-19,-5-11-70,1-16-84,1-14 4,3-21-108</inkml:trace>
  <inkml:trace contextRef="#ctx0" brushRef="#br0" timeOffset="242302.7635">13342 13323 389,'0'0'53,"0"0"-45,0 0 0,0 0-7,0 0 26,128-52-20,-83 35 5,-8 3-8,-12 3 16,-12 0 53,-10 10 2,-3 1 1,0 0-31,4 0-45,3 13-2,4 15 1,4 12 1,-1 5 9,-3-4-9,-4 2-25,-3-8-62,3-4-67,4-11 12,-1-11-4,-2-9-4</inkml:trace>
  <inkml:trace contextRef="#ctx0" brushRef="#br0" timeOffset="242453.6643">13674 13070 249,'0'0'72,"0"0"-72,0 0-89,0 0 80,0 0-85</inkml:trace>
  <inkml:trace contextRef="#ctx0" brushRef="#br0" timeOffset="242954.5013">13674 13070 377,'120'109'103,"-120"-109"-11,0 0-70,0 0-14,6 7-3,5 19 12,7 9 33,2-2-44,-5 8 6,-4-2-2,-3 5-9,-8-7 17,0-5-10,0-8 1,0-10 8,0-8-17,0-3 16,0-3 25,0 0-14,0-12 7,0-15-34,0-9 0,15-5-3,11 2 3,1 3 0,0 7-1,-6 13-8,-5 12 8,1 4-12,-6 7-4,0 20 15,-2 5-8,-2 1 9,-5-8-6,0-6-15,-2-7 19,0-8-8,0-4 3,0 0 7,0 0 2,0-4 9,0-13-10,0-4 2,0-7-7,11-2 5,7 0 0,0-3-5,4 8 7,-4 3-2,2 11 0,-2 7-6,-1 4 3,-1 8 0,-2 19 2,-1 8-7,-6 6 8,3 1-30,8-5-49,14-2-42,15-7 99,9-7-182</inkml:trace>
  <inkml:trace contextRef="#ctx0" brushRef="#br0" timeOffset="243562.363">14825 13225 540,'0'0'115,"0"0"-61,0 0-1,0 0 7,0 0-26,-134-73-21,105 95-9,3 9-4,1 3 0,9-1-3,10-3-3,6-1 3,0-5 3,0-10-5,0-4-6,6-5 2,13-5 3,1 0-4,2-7 4,-2-13 2,-5-4 4,-1 0-6,-8-1 7,-1 6-1,-1 5 0,-4 5 7,0 6-8,0 3 1,5 0-2,2 0-2,6 15-7,3 11 11,3 5 0,-1-5 2,5-3-4,-1-6 3,2-11-1,1-6 0,0 0-7,2-23 7,0-16 0,-2-14 0,2-8-3,-2-13 3,-7 3 0,-3-3 17,-7 2-8,-4 3 13,-4 3 11,0 8-28,0 18 39,-3 16-5,-6 14 10,7 10 6,-6 0-55,1 34-7,3 22 1,-2 16 6,6 13-6,0 4 6,8 6 0,5-3-2,-7-10-49,-1-5-2,-5-16-19,0-8-42,0-10-37,-5-18-32,3-15-116</inkml:trace>
  <inkml:trace contextRef="#ctx0" brushRef="#br0" timeOffset="244184.64">15039 13156 401,'0'0'60,"0"0"13,0 0-30,0 0-39,0 0-2,0 0-2,40-52-2,16 52 1,2 0 1,-1 0 0,9 0-6,-2 0 6,5-14 0,-1-4 1,-20 1 6,-19 0-7,-17 1 0,-12 0 14,0 2 100,-16 4-40,-18 6-41,-3 4-3,-8 0-29,-2 14 19,2 10-20,6 12 4,5 8 1,14 7-3,9-4-2,11-1 0,0-10 1,9-3-4,20-9 3,10-6 0,9-12 4,10-6-4,6 0 0,9-23 2,10-11-2,4-10-2,5-5 0,-7-8-34,-19 3 36,-26 6-9,-22 4 9,-18 11 2,0 10 4,-27 2-8,-8 14 2,1 0 0,3 7 14,7 0-13,10 7 1,7 12-4,5 8 0,2 4 2,0 8 0,23 3 1,6 4 2,0-6 0,-2-6-3,-10-7 2,-4-8 6,-6 0-10,-5-2 2,-2 1 0,-2 5 4,-33 5-4,-23 4-25,-17 5-39,-8 0-119,-9-7 12</inkml:trace>
  <inkml:trace contextRef="#ctx0" brushRef="#br0" timeOffset="245602.217">16977 13029 236,'0'0'35,"0"0"53,0 0-21,0 0 3,0 0 28,0 0-13,-14-99-46,3 99-23,-9 0-6,-9 28-1,-8 11 0,5 14 0,1 7 11,10 2-18,17-5-2,4-7 0,0-13 0,27-10 0,12-12-1,11-10-16,10-5 17,5-12-38,1-20-21,-4-12-5,-10-5-5,-14-1 50,-18 2 18,-11 7 2,-8 6 5,-1 9 11,0 8 16,0 10 10,0 8-5,0 0 11,0 0-49,0 24-5,-1 10 2,-1 6 3,2 0 0,0-7-2,20-8 4,4-7-2,6-11 0,5-7 6,0 0-7,-1-18 1,-7-13 0,-9-8 8,-7-2-6,-7-5-2,-4 0 0,0 2 6,-4 8-7,-25 4 1,-4 9 0,-7 13-5,-5 10 3,7 0-1,5 21-2,11 3-26,21 3-30,1-3-28,15-4 36,31-6-50,9-7-51,10-7 23</inkml:trace>
  <inkml:trace contextRef="#ctx0" brushRef="#br0" timeOffset="245932.1841">17730 12874 232,'0'0'139,"0"0"-47,0 0-15,0 0 13,0 0 6,0 0-46,5-75 2,-5 75-47,-16 5-1,-3 19 2,2 2 3,1 8-16,5 0 7,4 3 0,3 4-2,4-1 4,0-2-2,11-3 0,14-6 1,2-3-8,5-5 7,0-3 0,-4-7-5,-6-3 7,-7-4-2,-13-4 0,-2 4 3,0 2-9,-9 5-3,-18 6-1,-8 3 10,-3 1-37,4-4 16,10 0-31,8-5-78,12-9-37,4-3-164</inkml:trace>
  <inkml:trace contextRef="#ctx0" brushRef="#br0" timeOffset="246144.0523">18151 12564 614,'0'0'76,"0"0"7,0 0-69,0 0-14,0 0 0,0 145 11,0-67-1,2 7 0,8-3-11,-2 7 3,-8 1-4,0-2-55,-4-11-123,-17-17-80</inkml:trace>
  <inkml:trace contextRef="#ctx0" brushRef="#br0" timeOffset="246332.9373">18067 13038 621,'0'0'23,"0"0"33,0 0-38,0 0-15,0 0 2,0 0-5,162-82 0,-69 70-2,17-7-132,9-1-85,-2-6-13</inkml:trace>
  <inkml:trace contextRef="#ctx0" brushRef="#br0" timeOffset="246565.7971">19208 12593 597,'0'0'42,"0"0"-15,0 0 26,0 0-38,0 0-10,0 0 12,11 87-1,4-34-1,2 3-15,-9 1 1,-8 1 7,0 2-8,0 2-10,-14-1-69,-3-8-100,-3-14-106</inkml:trace>
  <inkml:trace contextRef="#ctx0" brushRef="#br0" timeOffset="246974.906">19128 12971 337,'0'0'54,"0"0"-43,0 0-10,0 0-2,125-63 2,-81 48 4,1 3 3,-11 0-8,-6 5 7,-10 0 4,-12 3 68,-3 4 40,-3 0-28,0 0-57,0 0-34,0 23 0,0 8 18,2 8-4,9-1 2,1-3-16,12-6 0,2-9 5,12-8-1,15-10-4,12-2 5,4-12 2,-3-22-3,-16-4-4,-16-7 0,-14-1 5,-14-1-5,-6-2 0,-4 5-2,-23 10-20,-11 12 15,1 16-11,-7 6-19,1 12 9,3 19-45,9 4-19,13 2-51,16-8-77</inkml:trace>
  <inkml:trace contextRef="#ctx0" brushRef="#br0" timeOffset="247831.2063">20858 12755 480,'0'0'120,"0"0"-64,0 0-31,0 0 49,-31-116-11,12 110-34,-1 6-23,-5 0 7,2 12-15,-4 14 2,4 3 0,8 4-3,8-3 3,7-2-16,0-5 0,0-12-20,20-4 18,3-7-3,8 0 9,2-11 11,-2-11-37,0-5 8,-4-2 2,-4 1 0,-10 4 27,-5 8-1,-4 9 2,-1 7 1,-3 0-1,0 29-6,0 21 6,0 14 14,0 6 6,0 7-15,0 5-4,-9 2 8,-2-5-8,0-10-1,-1-16 0,9-15 5,-4-18-9,7-8 4,-4-12 0,-3 0 13,2-3 32,-6-20-39,3-9-4,2-10-1,6-9-1,0-11 0,6-2-4,17 1-8,11 2-7,6 11 16,7 10 2,4 5-5,0 8 6,-4 3-1,-11 3 1,-12 3-1,-10 4 5,-7 7-4,-5 2 9,-2 3 12,0 2 11,0 0-32,0 2-1,0 22-3,0 6 4,0 2 6,6-4-5,8-4 4,4-7-9,4-9 4,11-6 0,13-2 5,6-6-3,8-15-2,-10-8 4,-8-3 0,-15-7 1,-11-1-5,-8-4 0,-8 2-1,0 6-27,-23 6 4,-20 10-10,-23 16 12,-5 4 15,-2 6-8,13 22 15,17 4-3,21 7 0,18-4 3,4-1-32,20-6-50,25-6-8,5-7-121</inkml:trace>
  <inkml:trace contextRef="#ctx0" brushRef="#br0" timeOffset="248430.4931">22034 12677 279,'0'0'168,"0"0"-61,0 0-20,0 0-26,0 0-15,0 0-13,-144-78-10,105 86-14,-6 19-9,4 7 8,5 12-13,9-5 5,12 0 0,15-7-4,0-9 4,6-6 0,25-12 0,7-7-1,6 0-8,3-16 4,1-12-24,-6-5 6,-11-1 3,-6-5 20,-9 3 1,-6 4 7,-3 6-8,-3 10 6,-4 5 6,0 10 44,0 1-51,0 0-5,0 10-3,0 13 1,0 3-3,8 3 5,11 0 0,8-9-6,6-8 10,15-9-4,10-3 1,17 0 5,12-20-5,-2-7-1,-10-7 0,-23-5 7,-19-9-6,-20-7 2,-13-7 3,0-5-2,-15-2 5,-11 1 14,0 12 9,0 13 20,10 20-19,5 19 3,2 4-36,0 43-13,-1 32 13,0 19-5,10 15 5,0 0-2,14 0 5,19-10-7,9-4-40,12-8-55,20-10-53,6-10-172</inkml:trace>
  <inkml:trace contextRef="#ctx0" brushRef="#br0" timeOffset="250608.7071">10301 3334 132,'0'0'49,"0"0"-25,0 0 31,0 0-16,0 0-18,0 0 19,0 0 19,-1-38-45,1 36 19,-2 2-1,2 0-11,0 0 18,0 0-20,0 0-7,0 0-7,0 0-3,0 0-4,0 7-4,0 15 6,0 5 12,0 5-11,0 0 4,0 3 3,0 1-4,2 0-7,5 0 3,1 4-59,0-4-32,-6-12-176</inkml:trace>
  <inkml:trace contextRef="#ctx0" brushRef="#br0" timeOffset="251260.727">10523 3471 26,'0'0'49,"0"0"-4,0 0 16,0 0 24,0 0-43,0 0 26,-54-58-31,45 48-13,0 3 42,6 0-22,-4 0-6,4 4-6,-1-2-18,-5 3-3,0 2-11,-2 0 1,-3 0-7,3 0 6,0 12 0,0 2 0,3 5-2,5-1-2,3 3 4,0 2 0,0-2-8,2 2 8,12-5 0,5-2-6,4-4 5,1-4 1,5-2 4,-6-6 5,2 0 10,-4 0-18,-7 0 1,-1-12 9,-4-8-6,0-2 1,0-5-1,-5 4-1,2-3 23,-3 3-24,0-2 6,-3 4-8,0 4 0,0 2-2,-7 8-3,-6 0 3,-6 6-8,2-2 9,-5 3-11,-3 0 6,2 0-39,3 3-9,5 9-16,8-2-36,7-5-67</inkml:trace>
  <inkml:trace contextRef="#ctx0" brushRef="#br0" timeOffset="252160.6645">10242 3347 60,'0'0'50,"0"0"27,0 0 59,0 0-83,0 0-2,0 0-12,-29-28-18,26 25 10,3 3-22,0 0-7,0 0 8,0 0-9,0 0 6,0 0 12,0 0-5,0 0 14,0 0 1,0 0-7,0 0 1,0 0-21,0 0-4,-1 0 2,-1 10-5,0 13-1,-4 2 6,4 6 0,2 5 1,0-1 6,0 6-6,0-1 0,0 2 5,0 0-7,13-3 1,-1-11-1,0-6-3,-2-6-8,-4-10-6,-1-1-46,-3-5 4,0 0 11,4 0 6,-2-19-59,0-6-100</inkml:trace>
  <inkml:trace contextRef="#ctx0" brushRef="#br0" timeOffset="252768.3893">10519 3441 79,'0'0'24,"0"0"2,0 0-12,0 0 37,0 0 4,0 0-16,-9-45 18,5 40-11,-4 1 23,1-2-42,-1-1-3,-6 4 12,3 3-7,-6 0-28,3 0 5,-2 0-3,3 0-3,0 10 0,1 7 4,-1 2-4,7 3 0,1 1 6,5-4-5,0 2-1,0 0 0,0-3 12,7 0-7,8 0-5,4-6 0,2-2 3,4-4 12,2-6-12,6 0-1,0 0 10,4-13-12,-4-4 0,-9 2-3,-6 1 2,-5 2 1,-3-5 1,-8 0 1,-2 0 13,0-3-9,0-1 2,0 2-8,-16 1 1,3 0-5,-3 5 7,1 3-3,3 5 9,3 2-6,3 2-6,-3 1 1,0 0-18,2 0-12,-2 9-21,6 9-43,-2-4-31,-3-1-119</inkml:trace>
  <inkml:trace contextRef="#ctx0" brushRef="#br0" timeOffset="253638.9843">10218 3410 39,'0'0'31,"0"0"8,0 0-25,0 0 30,0 0-3,0 0-7,-11-61 22,11 49-26,0 3-8,0 2 23,0-4-30,0 7 17,0-1-8,0 2-21,0 1 6,0 0-7,0 2 3,0 0 10,0 0-6,0 0 8,0 0 9,0 0-17,0 0 17,0 0-14,0 0-8,0 0 11,0 0-15,0 0-1,0 4-1,0 21-14,0 12 16,0 6 10,0 3-3,0 0 11,0-2-14,0-2 7,0 1-7,0-8 3,0-6-5,2-9-2,-1-11 0,2-5 7,-1-4-6,-2 0 6,0 0 16,0 0 8,0-4 29,0-12-60,0-5 6,0 0-6,0-3 0,0 1 0,0-6-2,0-8-13,0 4 12,0-4-2,0 8 5,-5 3 1,4 3 4,1 7-6,0 5 1,0 3 0,0 1-8,0 6 8,0-5 0,0 4 7,0-3-7,0 4 0,0 1 0,0-3 5,0 3-8,0 0 3,0 0-2,0 0-3,0 0-27,0 0-17,0 0-3,0 0-44,0 0 42,0 9-38,0-6-49,-4-1 30</inkml:trace>
  <inkml:trace contextRef="#ctx0" brushRef="#br0" timeOffset="255538.0813">10494 3771 206,'0'0'33,"0"0"17,0 0-20,0 0 4,0 0-21,0 0-4,-15-51 36,15 44-33,0 3-8,0-4-3,0 0 1,15 4-4,3 0-1,9 3-56,2-3-109</inkml:trace>
  <inkml:trace contextRef="#ctx0" brushRef="#br0" timeOffset="255724.9669">10494 3771 198,'-58'27'58,"73"-41"-56,17-6 8,8 3-9,5 4-1,1-1 0,-1 2-107</inkml:trace>
  <inkml:trace contextRef="#ctx0" brushRef="#br0" timeOffset="255898.8618">10500 3775 35,'0'0'72,"0"0"-38,0 0 0,0 0-11,0 0-14,0 0-6,79-32-5,-44 20 2,3 1-60,-5-1-88</inkml:trace>
  <inkml:trace contextRef="#ctx0" brushRef="#br0" timeOffset="267125.0564">11121 3198 141,'0'0'48,"0"0"-46,0 0 2,0 0-4,0 0 3,0 0 3,0 0 12,23-50-2,-23 46-2,0-1-8,0 2 29,0-1-20,-1 2-9,-2 2 8,3 0-11,0 0 8,0 0-4,0 0-4,0 0 2,0 0 6,0 0-10,0 0 9,0 0-10,0 24 0,0 7 19,0 10-17,0 8 11,0 0-13,0 8 1,0-3-7,14-4 1,6-10-48,0-8-108</inkml:trace>
  <inkml:trace contextRef="#ctx0" brushRef="#br0" timeOffset="268040.6068">11359 3171 91,'0'0'68,"0"0"-68,0 0-12,0 0 2,0 0 10,0 0 0,9-3 7,-9 3 8,0 0 11,0 0 24,-13 3-14,-5 2 1,-1 3-24,4 2 26,-1 6-28,-1 4 1,3 2 7,2 1-17,9 0 3,3 0-5,0-7 0,9-4-2,15-6 2,12-6 0,11 0 15,6-10-15,5-14-3,-1-3-1,-4 1-62,-16 4 42,-12 5-21,-17 5 34,-8 1 11,0-1 11,-2 2 40,-11 0-18,-1 0 5,1 5 13,5-2-3,3 5-3,0 0-6,5 2-13,0 0-26,0 0-9,0 16 8,0 5-4,5 4 5,6-5 0,-2 0 0,-3-6 6,-1-3-8,-5-6 2,0-5-6,1 0 4,-1 0 4,0 0 5,0 0 14,0-16-21,0-4 5,0-7-5,0 2-5,13-1-10,0 6 22,1 6-10,1 6 3,-4 6-4,-2 2 0,2 0-23,1 8-4,-2 14 26,-1 0 4,1 4 1,-6-6 0,2-2 6,-2-6-10,1-4 4,-3-3-7,0-5 5,-2 0 2,0 0 7,0-7 19,0-11-21,0-3-3,0-2-2,0 0 0,0 2-5,0 3 7,0 6-4,10 2 2,5 8-15,2 2 11,4 0-5,-1 12-6,-2 12 9,2 6-19,-2 4 14,0 4-29,-3-6-75,-6-1-105</inkml:trace>
  <inkml:trace contextRef="#ctx0" brushRef="#br0" timeOffset="270951.1776">10692 3717 6,'0'0'16,"0"0"22,0 0-18,0 0 4,0 0-8,0 0-16,0 0 3,0-4-3,0 4 0,0 0 2,0 0-2,0 0 20,0 0 15,0 0 36,-1 0-37,-5 0-24,2 0-6,-3 0 8,3 0-8,2 0-4,0 0 0,2 0-2,0 0 1,0 0-4,0 0 4,0 0-1,0 0-6,4 0 7,25 0-1,17-1 2,24-12 8,15-5-5,15-6 2,12 0-5,7-4-7,9 0-16,-2 0-75,-7-1 6</inkml:trace>
  <inkml:trace contextRef="#ctx0" brushRef="#br0" timeOffset="271305.0553">10846 3676 48,'0'0'1,"0"0"9,0 0 17,0 0-27,0 0-4,0 0 4,49 0 11,-2 0-1,11-3-2,5-7 6,5-3-11,7-2-3,-2-2-6,0 8-12,-3 1 5,-14 2-46</inkml:trace>
  <inkml:trace contextRef="#ctx0" brushRef="#br0" timeOffset="271522.9225">11297 3670 34,'0'0'33,"146"-29"-6,-67 15-27,-8 2-13,-9 2-65</inkml:trace>
  <inkml:trace contextRef="#ctx0" brushRef="#br0" timeOffset="279962.0511">7767 6017 68,'0'0'69,"0"0"14,0 0-16,0 0 4,0 0-63,0 0 8,0 0-2,0 0-13,0-8 11,0 8-12,0 0-1,0 0-4,0 5-10,0 17 15,0 8-3,3 3-3,2 6-49,-5-6-134</inkml:trace>
  <inkml:trace contextRef="#ctx0" brushRef="#br0" timeOffset="280910.7039">6255 5356 257,'0'0'73,"0"0"-52,0 0 51,0 0-34,0 0-13,0 0 42,-50-31-14,50 28-3,0-2-33,0 4-17,0-3 0,9-1 2,9 0 2,5-4 6,0 5-10,-7 3 0,-5 1 0,-2 0-4,0 3 3,0 20-11,2 9-3,-2 4 14,-2 6-16,2 1-2,-3 4-18,-5-1-32,3 2 16,-4 1-63,0-11-56,0-7-1</inkml:trace>
  <inkml:trace contextRef="#ctx0" brushRef="#br0" timeOffset="281109.5776">6232 5562 264,'0'0'35,"0"0"-32,0 0 1,129-62-3,-69 41-1,3 2 0,-7-5-50,-10-3-106</inkml:trace>
  <inkml:trace contextRef="#ctx0" brushRef="#br0" timeOffset="281360.4216">6640 5055 194,'0'0'111,"0"0"-67,0 0 21,0 0-31,0 0-33,0 0-1,11 11-3,-2 22 3,4 9-3,1 6 7,-3 3-4,-3 0 0,2-2-11,-1-1 2,-1-6-66,6-5-32,-5-8 4,4-14-29</inkml:trace>
  <inkml:trace contextRef="#ctx0" brushRef="#br0" timeOffset="282139.5735">6816 4913 98,'0'0'57,"0"0"-9,0 0-21,0 0-27,0 0-23,0 0 23,0 24 11,0 6-1,-7 0 13,1 2-8,-2-2 0,2-2 3,6-2-17,0-8 3,0-4 0,0-4-4,0-6 0,14-4 0,0 0 6,10-4 6,2-15-8,1-8 0,-4-3-4,1 0 3,-10-2-6,-8 3 6,-6 2 3,0 5 46,0 6-8,0 2-1,0 5 19,0 5-26,0 3-5,0 1-31,0 0-2,0 0-10,0 18-13,0 8 25,11 2 3,3-2 1,-3 1-2,1-4-2,-3-7-18,3-4 6,-4-5-5,-3-6-1,0-1 17,-3 0 1,-2-1 13,2-22-7,1-7-4,-1 0 3,2 4 0,-2 6-5,5 6 0,0 9-12,2 2 10,3 3-11,3 0-8,-2 0 15,3 10-7,-3 6 9,-5-2 1,2-2-15,-2-3 17,-5-6-6,1-3 7,-2 0 2,-2 0 8,0-8 34,2-13-44,0-6 6,3-4-6,9 1 0,0 2 0,1 1 6,1 6-1,-5 7-4,1 8-1,2 6-6,6 9 5,0 27-12,3 12 5,-3 13 5,0 10-8,-2 7-54,-5-6-74,-7-9-24</inkml:trace>
  <inkml:trace contextRef="#ctx0" brushRef="#br0" timeOffset="285418.963">11437 5125 9,'0'0'14,"0"0"6,0 0 23,0 0-9,0 0 3,0 0-26,0 0 2,0-8-13,0 8-3,2 0 0,-2 0 6,2 0-3,-2 0 4,2 0 13,-2-4 41,0-5-16,0 2-30,0 2 33,0 0-14,0 1-3,0 4 7,0 0-24,0 0 21,-2 0-32,-7 9 1,-6 23-4,-3 7 6,-2 7 3,6-1-6,6-6 2,6-3-2,2-2 0,0-7 0,2-5-4,15-6 4,6-6-2,4-4-2,0-6-5,2 0 9,0 0-3,-8-3 4,-3-12-4,-9 1 6,-7-3 2,-2 4-5,0 1-1,-4 5-2,-16 2-9,-6 5 10,-9 0 2,-4 5-47,-3 15-21,1 6-31,10-9-56</inkml:trace>
  <inkml:trace contextRef="#ctx0" brushRef="#br0" timeOffset="285734.8846">11831 5113 142,'0'0'40,"0"0"23,0 0 13,0 0-18,0 0-15,0 0-39,0 0-4,0 25-2,0 12 2,0 9 25,0 4-19,0 3-3,0-5-2,5 1-1,0-6-16,4-3-39,1-7-27,2-10-29,-1-9 11</inkml:trace>
  <inkml:trace contextRef="#ctx0" brushRef="#br0" timeOffset="286451.7447">11970 5288 100,'0'0'20,"0"0"1,0 0 1,0 0-15,0 0-1,0 0 25,-16-75 5,12 75-31,-3 8-5,-4 11 1,-5 2 5,1 6-5,1-3 7,6-7 16,3-2-19,5-5 2,0-4-7,0-3 0,11-3 0,14 0 8,6 0 4,9-14-12,-4-7-34,4-3 22,-11-2 12,-5 0 0,-8 3 2,-8 3 27,-5 9 16,-3 4 31,0 3-37,0 4 11,0 0-30,0 0-20,0 0-9,0 16 3,0 10 6,0 2 5,4 1 4,3-8-11,2-3 2,0-3 0,0-6-5,0 0 5,-3-7-16,-4-2 1,-2 0 12,5 0 3,-4-9 1,7-10 7,-1-1-7,-2-1-1,1 4 0,-6 4 2,2 9 4,0 4-12,0 0-6,8 0-34,-4 13 45,3 5-9,-3-1 10,2-2-1,-2-6-4,-1-1 5,-3-8-8,-2 0 8,0 0 6,0-5 19,2-13-16,2-7 2,6 0-5,3-6-4,7 1-2,2 0 0,2 12-6,3 8 6,-2 10-2,-5 0-2,0 30-17,-6 16 3,-6 11-20,-3 7-31,-5-2-43,0-4-87</inkml:trace>
  <inkml:trace contextRef="#ctx0" brushRef="#br0" timeOffset="291005.1416">15060 4504 88,'0'0'25,"0"0"19,0 0-3,0 0 48,0 0-17,0 0-28,0 0 6,-31-92 0,31 89-12,0 3 0,0 0-38,0 0-7,0 25-2,0 7 6,0 9-1,0 7 4,0 3-36,0-1-3,0-1-42,2-8-25,9-9-25</inkml:trace>
  <inkml:trace contextRef="#ctx0" brushRef="#br0" timeOffset="291406.2602">15369 4474 226,'0'0'74,"0"0"-22,0 0 11,0 0-44,0 0-18,0 0 10,-51 55-11,47-24 13,4-4-12,0-1 2,0-9 2,6-1-1,10-6-4,-2-4 2,1-4 7,0-2 1,3 0-4,-2 0-4,1-8 12,-1-14-11,0-2 3,-5-2-6,-7-1 4,-4 6-3,0 2 4,0 4-5,-13 5 2,-5 7-2,-6 3-7,4 0-9,-1 8-27,8 11-19,11-1-22,2-4-78,0-5 0</inkml:trace>
  <inkml:trace contextRef="#ctx0" brushRef="#br0" timeOffset="291664.1366">15926 4377 390,'0'0'16,"0"0"33,0 0 8,0 0-3,0 0-33,0 0-18,19-30-1,-6 48 2,2 12-4,-1 10 0,-8 5 7,-4 0-17,-2 4 10,0-1-46,0 1-6,-6-8-68,-7-10-48,3-11-30</inkml:trace>
  <inkml:trace contextRef="#ctx0" brushRef="#br0" timeOffset="292443.6308">16184 4389 254,'0'0'48,"0"0"-5,0 0-24,0 0-7,0 0-9,0 0 3,-77 41 10,62-20 10,3 2-24,3-5 18,3 1-17,4-2 4,2-3 3,0-1-5,0-4-5,0-1 0,6-2-14,14-4 14,4-2 6,12 0-5,3 0-1,0-16-7,-3-2-1,-5-7 6,-4 0 2,-5-1 5,0-3-4,-8 8 2,-9 4 27,1 7-11,-4 6 26,-2 4-6,0 0-39,3 0 0,-3 14-15,0 8 15,0 4 10,0 3 0,0-5-10,0-7 0,4-4 0,-1-1 3,-1-8-3,-2 1 0,2-5-1,0 0 2,0 0-1,0 0 0,3 0 1,2 0 7,4-9-8,2-8 0,7 2-6,-5 0-7,4 4 10,-7 3 1,-4 3-2,-5 4-10,3 1 14,-4 0-1,2 0-5,0 11-5,-2 1 6,2-2 1,0 3 3,-2-9-9,2 0 10,-1-4-2,1 0-5,2 0 14,4-4 7,5-14-14,5-7 0,12-3-3,3-2 6,1 0-3,-5 8 0,-6 8 5,-7 6-9,-4 8 4,1 0 0,-7 25-7,1 14 7,-5 9 0,-4 8-3,0 5-42,-6-3-78,-19-8-68</inkml:trace>
  <inkml:trace contextRef="#ctx0" brushRef="#br0" timeOffset="325826.772">5977 5636 88,'0'0'216,"0"0"-161,0 0 5,0 0-12,0 0-7,0 0 3,0 0-38,-131 5 22,75 13-14,-2 3 1,2-1-10,1 1-5,2-4 7,3 0-7,6-2 0,9-8 0,8-3 0,15-3-20,10-1-6,2 0-50,2 0-65,27-3-28</inkml:trace>
  <inkml:trace contextRef="#ctx0" brushRef="#br0" timeOffset="326040.6795">5491 5653 294,'0'0'23,"0"0"16,0 0-5,0 0-33,0 0 9,0 0-10,-122 71 0,93-32 0,3-3 6,8-4-11,9-2 5,9-8-12,0 0 7,33-6 1,25-5 0,20-8 1,23-3-48,3 0-99</inkml:trace>
  <inkml:trace contextRef="#ctx0" brushRef="#br0" timeOffset="329596.6143">6352 5889 153,'0'0'109,"0"0"-65,0 0 41,0 0 0,0 0-52,0 0 31,0 0-12,-45-28-29,43 21 4,2 0-8,0-1 20,0-3-14,0-1-19,14-8-12,19-3 9,20-7-3,13-10 0,13 0-7,11-5 6,-5 1-46,-7 4-8,-11 6-2,-21 10-11,-17 10 29,-13 5-13,-16 9-25,0 0 5,-27 14-85,-13 11 42</inkml:trace>
  <inkml:trace contextRef="#ctx0" brushRef="#br0" timeOffset="329890.4317">6403 5793 132,'0'0'119,"0"0"-47,0 0-11,0 0-35,0 0-19,0 0 15,141-122 5,-81 80-20,2-1 18,-1 3-14,-12 5-1,-8 3 25,-2 6-23,-6 5 3,1 1-6,-6 3-4,-3 4-3,-9 3-2,-3 4 0,-1 3-7,-8 3-4,1 0-48,-5 0-45,0 12-1,-21 11 58,-12 3-93</inkml:trace>
  <inkml:trace contextRef="#ctx0" brushRef="#br0" timeOffset="330138.3004">6676 5613 101,'0'0'72,"0"0"5,0 0-29,0 0-31,0 0 25,0 0-8,161-88-1,-93 53-14,1 1-12,-7-1-4,-12 9-2,-18 3 5,-11 9-4,-14 7 2,-5 5 5,-2 1 37,0-3-33,0-3-7,-16 4-6,-6 3-70,-4 0-23,-3 2-73,4 10-45</inkml:trace>
  <inkml:trace contextRef="#ctx0" brushRef="#br0" timeOffset="333204.2812">11773 5677 281,'0'0'47,"0"0"-11,0 0 40,0 0-54,0 0 24,0 0-15,-21-18 2,19 18-22,2 0-6,0 0 2,0 0-5,0 0 0,0 0-2,0 0 0,4 0-2,25 0-5,13 0 13,14 0-14,6 0 6,5 0-72,-3-2 10,-8-2-48,-11 4-2,-17-3-5</inkml:trace>
  <inkml:trace contextRef="#ctx0" brushRef="#br0" timeOffset="333505.0669">11785 5715 230,'0'0'76,"0"0"-33,0 0-9,0 0 6,0 0-30,0 0 6,0-4 8,25-7-19,10 3 2,7-2 1,0 3-8,-4 0 14,-2 3-10,-11 3 10,-6-1 2,-5 0-15,-8 0 6,-1 2-7,-1 0 4,4 0-8,-2 0 4,7 0-5,2 0-33,8 0-45,6 0-58,2-7-93</inkml:trace>
  <inkml:trace contextRef="#ctx0" brushRef="#br0" timeOffset="334298.703">15438 5005 235,'0'0'28,"0"0"-25,0 0 39,0 0 31,0 0-41,0 0 4,-80 0 9,77 0-21,3 0 3,0 0-24,0 0 8,0 0 5,0 0-14,27-8 4,25-8 6,23-6-3,22-2 8,14 0-9,4 2-16,-2 1-11,-7 3-25,-12 4-8,-15 4-13,-13 7-34,-23 1 72,-17 2-43,-17 0-7,-9 0 46,0 0-8,-27 0 2</inkml:trace>
  <inkml:trace contextRef="#ctx0" brushRef="#br0" timeOffset="334609.1626">15608 5027 330,'0'0'59,"0"0"-57,0 0 2,0 0 1,0 0 3,187-51 3,-100 34-6,4-1 26,1 0-31,-8 6 6,-12-3 13,-14 3-10,-18 5 18,-16-2 5,-11 8-14,-8 1 26,-5-2 2,0 2 0,0 0 1,0 0-43,0 0-2,0 0-2,0 0-96,0 0-60,0 12-66</inkml:trace>
  <inkml:trace contextRef="#ctx0" brushRef="#br0" timeOffset="341189.9956">10597 5620 79,'0'0'21,"0"0"-20,0 0 21,0 0 3,0 0 8,0 0 60,0 0-61,-3-56 7,3 52-39,0-4 1,0 6 3,0-2-1,0 3 0,0 1 24,0 0-26,0 0 37,-3 0-5,2 0-12,1 0 30,-3 0-22,3 0 16,0 0 11,0 0-55,0-3-1,0 2-8,19 1 7,12 0-13,11 0 14,14 0-5,1 9-7,6 3-25,-1 0-9,-8-3-17,-10 0-24,-13-2 15,-10-6-81,-10-1 38</inkml:trace>
  <inkml:trace contextRef="#ctx0" brushRef="#br0" timeOffset="341467.8153">11134 5266 7,'0'0'65,"0"0"-6,0 0-22,0 0 17,0 0-21,0 0 4,0-49-4,0 48-3,-3-2-26,3 3 3,0 0 1,0 0-7,0 0-1,-2 0-6,-3 7 0,-1 20 7,-5 10-1,-2 7 14,-6 8-4,0 10-10,-10 9 0,-18-8-103</inkml:trace>
  <inkml:trace contextRef="#ctx0" brushRef="#br0" timeOffset="360059.687">11769 5796 55,'0'0'17,"0"0"-10,0 0 18,0 0 12,0 0-15,0 0 19,0 0 5,0 0-22,-49 0 4,49 0-17,-4 0 1,1 0 1,-1 0-12,-1 0 13,1-3-5,2 1 0,2 2 9,-2-2-15,2 2 7,0 0-10,0 0 0,0 0-2,0 0-7,13 0 9,18 0 10,16 0-8,13-10 8,13-8-9,10-5 4,4 0-3,0-1-2,-6 4 1,-6 2-8,-17 1-10,-14 8-15,-20 2-4,-14 4-44,-10-1 34,-2-3-13,-23 1-27</inkml:trace>
  <inkml:trace contextRef="#ctx0" brushRef="#br0" timeOffset="360382.4862">11731 5695 79,'0'0'14,"0"0"-13,0 0 11,0 0-2,0 0-6,0 0 25,2 0-8,27-3-7,11-7 1,12-1-10,6-1 32,6-2-16,7 1-12,0 1-1,-3 2-7,-8 3-1,-10 3 0,-19 0-45,-14 4 5,-17 0-21,0 0 43,-20 0 16,-22 8-11,-16 9-25</inkml:trace>
  <inkml:trace contextRef="#ctx0" brushRef="#br0" timeOffset="360908.5867">11744 5747 73,'0'0'36,"0"0"-25,0 0-3,0 0 8,0 0 8,0 0-3,125-44 10,-74 32-4,5-2-10,0 1-4,0 6-11,-10-1 5,-5 4-7,-18 1 2,-6 3-2,-15 0 0,-2 0-11,0 0 11,-4 0 9,-19 4-9,-6 4 0,-2 4-37,-2-3-9,-1-4 11,3 2 14,-2-3 3,0 2 7,-1-3 10,5 4-2,0-3 6,9-3-3,11 2 6,2-3 8,7 0 22,0 0-30,16 0-4,19-12 17,8-2-2,4-2 11,2-3-11,-3 4-12,-2 3 11,-5 2-14,-6 1 2,-5 4 1,0-3-1,-5 4-2,-6-1-2,1 0 0,-5 0 2,-1 3 0,-3 1-4,-5 1 1,-2 0-70,-2 0 19,0 0 23,-4 10 3,-19-2-29</inkml:trace>
  <inkml:trace contextRef="#ctx0" brushRef="#br0" timeOffset="361224.736">11972 5691 4,'0'0'21,"0"0"13,0 0-14,0 0 14,0 0-5,0 0 4,133-6 0,-97-8-17,-2 0 8,-1-1-10,1 0-1,-1-2 1,-2 2-3,3 1-2,-7 4 1,-7-1-8,-8 8 3,-5 0-1,-4 3-3,-3 0 12,0 0-5,0 0 12,0 0-17,0 0-3,0 0 0,0 0-5,-11 0-15,-3 0-22,1 5-58,-5 0-9</inkml:trace>
  <inkml:trace contextRef="#ctx0" brushRef="#br0" timeOffset="368527.2634">1653 5584 26,'0'0'27,"0"0"-6,0 0 23,0 0-34,0 0 0,0 0-3,0 0-7,63-84-1,-50 78 1,-8 2 0,-5 4-5,0 0-8,0 0 5,-14 0 4,-1 0-4,-3 0 7,5 0 1,-4 2 0,-1-2 14,3 2 8,-3 4 15,1 5-10,-8 3-2,-3 9 1,-4 13 3,-4 9-13,-3 4 9,0-1-8,6-1-4,8-4 7,12-12-20,13-3 2,0-3-2,0-5 0,20-5 9,4-4-8,5-8 5,2-3-5,-2 0 5,-2-3-10,-2-14 4,-13 4 0,-6-3-1,-6 11 2,0-1 4,0 3-5,0 3 4,-7 0-7,-12 5 3,-4 17 0,0 2-5,2 5 5,4-3 0,9-4-1,8 0 2,0-5-4,0 0 2,19-9 1,10-7 3,10-1-2,5-4-1,12-21 8,4-14-1,6-5-14,1-6-1,-6-2-13,-10 3 19,-20-2-9,-16 5 11,-9 5 0,-6 9 1,0 10-4,0 6 6,-12 12-3,-6 4 4,3 0-3,0 0-1,-4 9 0,8 9-2,2 1-1,5 4 3,4 1-6,2-4 3,25-2 5,13-3-2,2 0 0,5-3 6,0 2-7,-12-2 1,-8 1 0,-11-4 1,-9 3-1,-7 0 0,0 2-2,-14 2 8,-13 0-4,-4-2-1,5-2-1,7-6 5,9-6 0,10 0-3,0 0-2,2-24-1,27-14-7,9-11-1,6-12-20,1-9-1,-3 0-9,-11 1 8,-8 5 26,-12 10 10,-11 4-5,0 9 25,0 9 14,-9 6 1,-2 8-10,2 11 4,4 5-1,5 2-30,0 4-3,0 28-14,10 9 12,7 13 0,8 9 4,-3 4 0,2 3-2,-4 4 3,-3 0-3,-9-2 0,-8-8 0,0-10-2,0-16-23,-2-12-66,-10-18-32</inkml:trace>
  <inkml:trace contextRef="#ctx0" brushRef="#br0" timeOffset="368833.1701">2179 5666 114,'0'0'99,"0"0"-88,0 0-11,0 0 0,0 0 6,0 0 3,131-42 22,-91 26 12,-1-1-37,-10 0 6,-5 3 7,-11 6 2,-9 2 49,-4 6-15,0 0-25,0 0-29,0 0-1,6 6-8,-1 18 5,9 4 3,-2 4 2,2 3-2,1 1 0,-2-2 7,-6 0-7,-3-4-9,-4-7-106,0-6-66</inkml:trace>
  <inkml:trace contextRef="#ctx0" brushRef="#br0" timeOffset="369008.0626">2393 5409 254,'0'0'12,"0"0"21,0 0-33,0 0-17,0 0-7,0 0-16,93-3-35,-70 15-26</inkml:trace>
  <inkml:trace contextRef="#ctx0" brushRef="#br0" timeOffset="369493.7662">2567 5492 50,'0'0'36,"0"0"-6,0 0 11,0 0 16,0 0-4,0 0-8,79 114-25,-64-98-2,-6-6-10,0-1-7,-7-4 12,-2-5-10,0 0 13,0 0 25,0 0-15,0 0 5,0 0-19,0-4-7,0-7 3,0-7-7,0-3 0,6 2-2,13-4-1,2 7 0,0 4-6,-1 8 12,-3 4-9,-1 0 5,-3 2-7,-1 16 3,-6 4-8,-1 2 12,-3-2-1,0-8 5,-2-3-7,0-8 3,0-3 0,0 0 9,0 0-6,0 0 0,0-14-3,0-2 11,0-7-16,0-4 5,5-2 0,15 3-4,0 3 0,0 7-12,0 9 8,-3 4-21,-3 3 23,-1 0-13,-1 17-4,-5 6 19,-1 9-21,-4 3 0,0-4-70,6-6-43</inkml:trace>
  <inkml:trace contextRef="#ctx0" brushRef="#br0" timeOffset="370071.6971">3142 5421 153,'0'0'65,"0"0"-2,0 0-26,0 0-11,0 0-26,0 0 0,-50 15 0,38 7 2,5-1-2,3-1 0,4-6 1,0-2-2,0-5 1,0-5 0,0-2-1,2 0 7,9 0 0,2-9-1,4-10 1,0 1-3,1 0 0,-10 4-1,-2 8-2,-4 0-1,-2 6-2,0 0 2,4 0-12,2 4 10,1 8 4,3-2-1,-4-4 1,0-3 4,3-3-5,1 0 4,-2-9-1,1-20 17,3-12-17,-6-10-3,-4 0 4,-2-7 1,0-5-5,0-3 0,-11 1 1,2 7-2,0 9 6,-2 17-5,4 14 69,3 11-39,2 7-11,2 0-19,0 27-18,0 19 13,4 19 5,12 10 0,-1 0 0,3-5 6,2-14-8,2-10 2,-1-13 0,-1-8-5,-3-11 5,-1-7-74,-3-7-92,-2 0-74</inkml:trace>
  <inkml:trace contextRef="#ctx0" brushRef="#br0" timeOffset="370363.5116">3443 5270 164,'0'0'17,"0"0"-13,0 0 3,0 0 23,119-125-28,-84 87 25,-8 9-16,-12 4-10,-11 9 10,-4 8-5,0 6 42,-13 2-16,-14 4-32,-8 26 8,-5 10-8,5 9 0,6-1 13,13-4-9,11-8 2,5-9-2,0-4 4,18-11-8,5-8 0,12-4 1,1 0 16,3-7-17,-3-13-44,-7 1-102</inkml:trace>
  <inkml:trace contextRef="#ctx0" brushRef="#br0" timeOffset="370554.396">3086 5201 273,'0'0'21,"0"0"-19,0 0 4,0 0-4,121-86-2,-81 75 0,-4-1-99</inkml:trace>
  <inkml:trace contextRef="#ctx0" brushRef="#br0" timeOffset="372021.2153">12780 13916 60,'0'0'43,"0"0"8,0 0 13,0 0 0,0 0 12,0 0-2,-83-84-44,75 77 22,6 7 11,2-5-33,0 5 14,0 0-33,0 0 1,0 0-12,20-2 0,33-8 1,37-7-1,33-4 11,26-5 5,20-2-12,13-1 2,2 1-6,-4 0 0,-8 2 3,-9 1-3,-20 2-5,-23 3 1,-24 5-29,-24 1 26,-19 3 7,-8 2 0,-10 0-6,-1-1 8,-3 0-2,0 1 0,-5-2-34,-1 2-22,-3 6-53,-8 3-61,-14 0-3</inkml:trace>
  <inkml:trace contextRef="#ctx0" brushRef="#br0" timeOffset="372344.0766">13669 13742 147,'0'0'164,"0"0"-67,0 0-58,0 0-23,0 0-6,0 0-9,73-21 17,18 8-8,25 1 13,29-4 0,26-6-23,10-5 13,2 1-13,-9 1 1,-14 0-4,-11 4 6,-11 2-3,-14 7 1,-22 8 5,-27 4-9,-25 0 3,-24 0-6,-16 9-6,-10 3-50,-18 2 28,-32-1-82</inkml:trace>
  <inkml:trace contextRef="#ctx0" brushRef="#br0" timeOffset="372630.0086">13972 13788 403,'0'0'0,"127"0"1,-11-14 3,29-4-2,17-5 3,12 4 25,-7 1-15,-11 4-5,-20 4-10,-31 0 4,-27 6-3,-32 0-1,-21 4 5,-18 0-12,-7 0 1,-11 0 6,-34 8-24,-26 10-195</inkml:trace>
  <inkml:trace contextRef="#ctx0" brushRef="#br0" timeOffset="372851.8741">14326 13890 67,'0'0'296,"0"0"-295,127-18-1,-29-3 2,16-5 6,11-8 24,0 2-11,-5 6-12,-16 2-5,-14 6-4,-24 9 0,-18 4-5,-22 5-22,-15 0-13,-11 0-77,0 0 36,-8 3 9</inkml:trace>
  <inkml:trace contextRef="#ctx0" brushRef="#br0" timeOffset="383954.1706">5433 14815 82,'0'0'24,"0"0"-17,0 0 42,0 0 28,0 0-33,0 0-22,0 0-7,8 0-8,-4-4 11,5 0-17,3-6 4,-4 1 12,0 5-15,-5-1 2,1 5-1,-4 0-2,0 0 37,0 0 0,0-9 1,0 1 10,0-2-45,-2 2 11,-13 4 0,-8 3-14,-8 1 16,-9 0-8,-7 27-2,-7 14 7,4 17-14,0 6 7,8 4-4,13-4 5,13-10-8,12-6 0,4-16 0,4-9 0,21-9 2,4-13-2,4-1 0,7-7-2,3-25 2,-3-8-25,0-5-3,-11 2 18,-9 4 7,-11 3 3,-7 4 0,-2 9 6,0 3-6,0 13 3,0 7-3,0 0 0,0 18-13,5 22 11,13 18 1,4 14 1,3 13 0,-1 9 0,-4 0 0,-9 4 5,-11-5 1,0-16-5,-13-12-1,-17-19 5,-3-20-2,-4-11-3,1-15 6,0 0 7,10-23-12,3-23 4,9-10-5,10-16-1,4-14-4,9-6 5,27 2-19,15 10 12,9 21-35,5 9 1,0 15-21,-8 5-74,-3 6-6</inkml:trace>
  <inkml:trace contextRef="#ctx0" brushRef="#br0" timeOffset="384515.3957">5790 14704 114,'0'0'59,"0"0"16,0 0 1,0 0 14,-60-106-13,60 106-16,-2 0-26,2 6-35,0 32-18,0 20 18,0 21 30,0 7-12,4-1-3,10-18-15,3-6 0,6-15 7,6-11-2,-1-12-4,6-18-1,0-5-27,-3 0-15,-2-24-14,-2-14 15,-7-8-18,-5-4-1,-4-4 58,-1 6 0,-4 8 4,-4 10 10,0 16 1,-2 8 23,0 6-7,3 2-29,1 24-6,3 6 6,2 4 7,2 6 13,-2-4-16,0-2-1,-1-6 8,-5-4-10,1-12 4,-1-9-5,-3-5 6,1 0 1,3 0 7,0-11 13,4-15 7,3-18-32,5 0-2,3-2 0,-2 2 4,3 14-9,-3 9 5,2 16-7,1 5 6,0 16-12,0 14 13,2 10 0,-6 0-2,-2 6-3,-6-2-35,-8-1-54,0-10-87</inkml:trace>
  <inkml:trace contextRef="#ctx0" brushRef="#br0" timeOffset="384762.2477">6363 14674 294,'0'0'125,"0"0"-77,0 0-26,0 0-18,0 0 5,0 0 17,145 114-10,-100-49-11,-3 9 11,-8-2-14,-7 0 4,-10 4 0,-17 7-5,0 3 7,-9 6-8,-20-1-75,5-20-66,2-26-100</inkml:trace>
  <inkml:trace contextRef="#ctx0" brushRef="#br0" timeOffset="384968.0339">6928 14985 500,'0'0'0,"0"0"-39,0 0 24,0 0 2,0 0-65,130-18-102</inkml:trace>
  <inkml:trace contextRef="#ctx0" brushRef="#br0" timeOffset="385142.9416">6947 15186 333,'0'0'59,"0"0"-56,0 0 0,190-81-3,-92 25-6,11-14-227</inkml:trace>
  <inkml:trace contextRef="#ctx0" brushRef="#br0" timeOffset="406947.5494">8097 14703 69,'0'0'97,"0"0"-9,0 0 8,0 0-10,0 0-29,0 0-2,-118-45 5,97 45-23,-4 0-5,0 10-10,-2 25-21,-4 32 10,0 20 1,2 9 20,6-2-19,15-22-8,8-16 2,11-10-7,29-9 1,14-16 2,13-12-3,4-9 0,5-9 3,-5-23 7,-9-6-20,-10-3 9,-14 5-28,-12 5 26,-15 3 3,-9 6 0,-2 4 1,0 5 7,-2 4 0,-4 6-4,1 3 4,1 0 5,0 3-13,-1 17-3,5 15 1,0-6 0,0 3-3,7-4 5,15-8 0,7-4-3,0-12 3,6-4-6,-4 0-5,-2-5-5,-6-20-3,-15-3 8,-8-2 11,0-4-4,-8 1 4,-19 1 0,-2 3 0,-1 7 5,2 10-9,4 8 4,-1 4-7,5 0 6,5 14-13,8 4 6,7 2 1,0-2-72,24-9-2,14-4 8,11-5-51,5 0-13,1-22 6</inkml:trace>
  <inkml:trace contextRef="#ctx0" brushRef="#br0" timeOffset="407479.6848">8768 14788 149,'0'0'175,"0"0"-67,0 0-60,0 0 40,0 0-36,0 0-22,-98-34-23,88 34-2,-2 18-2,5 12-4,7 5 1,0 0-4,0 2 4,12-1 0,12-8 0,7-6-3,8 0 9,3-10-10,2-1 4,1-4-1,-5-7 0,-9 2 1,-13 0-13,-11 1 10,-6-2-3,-1 5 6,-1 8 2,-35 6 2,-13 10-6,-6 8 2,8-10 0,15-6-1,14-9-3,14-13 2,4 0-35,1-13-78,27-25 87,5-18-40,6-8 9,1-6-25,-9-4 50,-12 4 34,-11 8 67,-8 9 34,0 13-6,-8 10-24,-7 10 5,4 6 8,4 8-27,3 4-18,4 2-32,0 0-7,0 22-12,4 22 1,23 25 11,8 11 3,2 2-2,3 4-1,-7-5 0,-2-5 0,0 2 0,-10-8-114,-6-10-85,-10-18-114</inkml:trace>
  <inkml:trace contextRef="#ctx0" brushRef="#br0" timeOffset="407657.5736">8891 14936 414,'0'0'12,"0"0"-12,0 0-11,149-13 11,-68 5-37,2 4-122</inkml:trace>
  <inkml:trace contextRef="#ctx0" brushRef="#br0" timeOffset="408336.7703">9586 14834 616,'0'0'32,"0"0"-15,0 0 13,0 0-24,0 0 8,0 0 1,-19 142 1,26-98-13,17-7 1,5-3 0,2-12-4,1-3-2,-1-15-5,-3-4-40,-9 0-4,-6-17 11,-11-13 17,-2-4 21,-4-6-6,-23-4 8,-4 0 4,2 4 1,2 11-2,7 17 12,3 3 9,9 9-11,-1 9-13,6 20-3,3 9 0,0-1 3,5-8 0,16-5 0,3-10-10,8-11-4,-3-3-49,1-12 15,0-21 14,-6-12-23,-6-2 32,-12-2 25,-6 3 24,0 7 38,0 10-6,-6 7 12,-1 10-26,5 10-7,2 2-11,0 16-24,13 36-23,18 21 23,7 20 5,7 9 6,1 7 3,2 2-9,-12-14-3,-4-12-2,-9-20 2,-12-23-2,-2-14 5,-9-19 12,0 0 36,0-9 4,-2 0-10,-22 0-26,-10-23-16,0-9-2,1-12-3,9-10-3,10-11-4,14-1-13,0 7-5,27 13 4,8 7-9,6 16 8,-1 11-31,-3 5-32,-3 7-40,-7 0-67,-9 0-64</inkml:trace>
  <inkml:trace contextRef="#ctx0" brushRef="#br0" timeOffset="414199.4819">10768 14793 250,'0'0'63,"0"0"-6,0 0 20,0 0-3,0 0 2,0 0-7,0 0-20,-73-53 22,73 53-35,0 0-33,0 2-3,0 31-14,15 13 14,7 12 0,-1 2 5,-2 4-11,0-1 5,-4-5-61,-1-10-46,-2-15-49,-1-17-27,-8-16-114</inkml:trace>
  <inkml:trace contextRef="#ctx0" brushRef="#br0" timeOffset="421462.0417">18717 14350 554,'0'0'61,"0"0"-61,0 0 2,0 0-11,0 0 9,147-85-50,-84 65-106</inkml:trace>
  <inkml:trace contextRef="#ctx0" brushRef="#br0" timeOffset="424495.6846">5329 16013 219,'0'0'52,"0"0"-47,0 0 5,0 0 56,0 0 17,0 0-68,0 0-5,0-27 8,0 27-5,0 0 4,2 4-17,7 28 1,5 12 22,8 18 27,3 4-26,7 2-8,1 2-7,-2-5 4,-3-13-13,-6-12 6,-3-21-7,-11-7 1,-1-12 0,-7 0 13,0 0-1,1-17 44,2-27-29,4-14-26,3-9-2,7 9-2,3 8-9,-2 10 7,-1 14-26,-1 11 15,-4 15 8,7 0-47,3 23 43,6 17 10,4 10 2,5-1 3,2 5-3,6-11-1,0-6-25,0-9-69,-3-16-27,-5-12-42</inkml:trace>
  <inkml:trace contextRef="#ctx0" brushRef="#br0" timeOffset="424738.5364">6156 16048 387,'0'0'114,"0"0"-28,0 0-13,0 0-34,0 0-30,0 0-6,-69 112 3,69-68 7,2 2-9,21 2-2,4 0-2,2-7 0,2-9-3,0-10-24,0-8-41,2-7-46,1-7 0,-1 0-33,0-21 10</inkml:trace>
  <inkml:trace contextRef="#ctx0" brushRef="#br0" timeOffset="425058.3431">6450 16244 101,'0'0'167,"0"0"-44,0 0-47,0 0-3,0 0-50,0 0-18,0-7-5,3 32 0,7 3 11,2 7-9,1-4-1,-1 0 4,-4-7-2,3-6-3,1-6 0,-7-8 4,1-2-5,-4-2 3,-2 0-1,0-16 25,2-14 2,-2-2-20,7-7-4,2 11-4,0 7-5,4 10 4,3 11-5,0 0 5,10 18-11,1 19 12,2 8 0,-2 8 0,-5-7-10,-5-2-50,-9 0-11,-8-14-60,0-5-120</inkml:trace>
  <inkml:trace contextRef="#ctx0" brushRef="#br0" timeOffset="425297.1941">6660 16133 459,'0'0'120,"0"0"-78,0 0-38,0 0 28,0 0-8,0 0-4,162 0-6,-110 27 2,-3 17-15,0 10-1,-3 17 5,-6 4-5,-6 6 0,-16-5-5,-13-4-74,-5-1-26,0-17-7,-23-10-225</inkml:trace>
  <inkml:trace contextRef="#ctx0" brushRef="#br0" timeOffset="425507.0659">7188 16281 577,'0'0'32,"0"0"-6,0 0-26,0 0 2,0 0-2,130-37 0,-86 37-91,-8 6-99</inkml:trace>
  <inkml:trace contextRef="#ctx0" brushRef="#br0" timeOffset="425703.9442">7308 16513 485,'0'0'68,"0"0"-48,0 0-20,0 0 70,187-143-55,-95 84-15,7-8-120,-10 9-176</inkml:trace>
  <inkml:trace contextRef="#ctx0" brushRef="#br0" timeOffset="443096.7058">8129 16044 147,'0'0'33,"0"0"23,0 0 10,0 0-3,0 0 9,0 0-36,0 0 22,-49-76-15,47 67-2,-1 9 8,1-2-29,2 2-11,0 0-9,0 0-3,0 23 0,16 13-3,6 18 12,-2 9-1,-2 15-5,2 9 0,-2-7-5,4-11-47,1-8-15,0-20-20,0-15-47,-5-15-76</inkml:trace>
  <inkml:trace contextRef="#ctx0" brushRef="#br0" timeOffset="443440.5349">8214 16325 235,'0'0'98,"0"0"-56,0 0 3,0 0-16,0 0-25,0 0-2,16-41-2,15 23 1,4-4 2,1-4-3,-3-1 0,-8 1-5,-8 3 5,-7 1-6,-10 0 6,0 2 2,0 0 3,-10 2 3,-7 4 56,3 4-18,5 6 41,5 4-54,2 0-20,2 0-13,0 0-2,0 10-5,17 20 6,17 10 1,4 10-6,4 8-6,-1 8-36,-6 2-14,-1 2-36,-8-7-52,-6-22-116</inkml:trace>
  <inkml:trace contextRef="#ctx0" brushRef="#br0" timeOffset="443817.3452">8670 16276 398,'0'0'43,"0"0"-43,0 0-15,0 0 12,0 0 3,0 0 0,112-44 3,-89 35-3,-6-6 0,-10 1 4,-5 2 2,-2-2-2,0-4 3,-2 4 12,-12 2 4,1 8 6,0 4 5,2 0 3,1 0-10,0 8-26,-1 20 0,1 7 5,6 9 0,4 2-4,0-2-2,6-4 5,21-8-17,4-10 9,6-8-33,9-11 23,4-3-58,-2-9 9,6-21-73,-5-6-35,-11-5 39</inkml:trace>
  <inkml:trace contextRef="#ctx0" brushRef="#br0" timeOffset="444379.2391">9154 16204 78,'0'0'88,"0"0"1,0 0 12,0 0-9,0 0-33,0 0-25,-38-36-24,38 36-9,0 23-1,0-3 0,9 6 3,2-1-7,5-3 4,2 1-2,0-14-1,2-5-31,-3-4 11,-1 0 4,-3-4 10,-5-10 6,-6 0 5,-2-4-2,0 6 12,0 3-1,0 0 12,0 4-10,0 2-10,0 3 11,0 0-14,2 0-7,11 12 2,3 14 5,3-1 0,2-4 0,-3-5 3,-1-5-5,4-8 2,-2-3 0,2-3-1,-1-28 1,-4 0-3,-1-10-2,-11 5 3,-4 9 2,0 0 4,-4 10 13,-11 8 6,3 5 15,-4 4-11,8 0 0,-1 0-20,2 0-1,5 8-6,2 6 0,0 0-4,0 7 0,13 2 0,5-5 4,4 4-9,1-4 2,-4-4 6,4 4 1,-3-1-2,-3-8-14,-1 7 8,-4-2-27,-3 5-10,-3-6 2,3-1-53,-4-5-67,-2-7-59</inkml:trace>
  <inkml:trace contextRef="#ctx0" brushRef="#br0" timeOffset="444595.1066">9736 16226 325,'0'0'97,"0"0"-91,0 0-4,0 0 0,16 120 0,-10-96-2,3-4 0,3-1-10,-2-9-55,-3 2 6,-5-7-47,-2-5 22,0 0 35</inkml:trace>
  <inkml:trace contextRef="#ctx0" brushRef="#br0" timeOffset="444811.975">9736 16226 86,'-28'-124'62,"20"100"42,6 12-18,2 12-14,0 0-72,2 12-44,21 16 44,6-1-27,4 5-69,-2-6-37</inkml:trace>
  <inkml:trace contextRef="#ctx0" brushRef="#br0" timeOffset="445234.7685">9995 16244 138,'0'0'166,"0"0"-55,0 0-48,0 0 25,0 0-23,0 0 29,-5-50-43,2 50-42,1 0 16,2 0-25,-2 0 7,2 0-15,0 14 8,0 8 0,0 2 0,0 6 3,0-3-4,7-4 1,9 4-2,2-10-9,1-5 9,2-1-9,-3-8 10,-1-3-22,-6 5 18,-3-5 2,-6 2 2,-2 2-5,0 0 6,0 0-4,0 4 2,-2 6 2,-8-9-2,6 0 2,1-1-9,3-4 5,0 0-47,0 0 16,0-23 25,17-21-26,0-16-15,1-10-16,-7-1 11,-7 4 46,-4 5 10,0 12 14,0 9 30,-2 11 3,-5 12 27,3 8-6,-1 10 7,5 0-59,0 14-16,3 27 0,20 4 15,-2 12-10,6-3-1,-1 4-4,6 0-11,-7-3-5,-1-4-58,-5-14-35,-9-16 14,-5-6-57,-5-15-15</inkml:trace>
  <inkml:trace contextRef="#ctx0" brushRef="#br0" timeOffset="445558.5711">10441 16052 355,'0'0'111,"0"0"-111,0 0-97,0 0 84,0 0-11,0 0-60,98 35-42</inkml:trace>
  <inkml:trace contextRef="#ctx0" brushRef="#br0" timeOffset="445774.4362">10770 16120 41,'0'0'286,"0"0"-261,0 0 62,0 0 13,0 0-28,0 0-34,-15 4-27,15 17-1,0 8-10,0 5 0,2 2 2,13-8 0,10-5-2,6-7-11,10-16-52,7 0-55,6-35-43</inkml:trace>
  <inkml:trace contextRef="#ctx0" brushRef="#br0" timeOffset="446081.4048">11256 15954 535,'0'0'107,"0"0"-107,0 0-25,0 0 25,31 121 8,-10-80-4,3 8 11,-1-3-13,-4-5 5,-3-3-5,-7-3 5,-3-17-7,-3-10 0,-3-3 0,0-5 12,0 0 46,0-5 23,-18-26-56,-8-13-18,1-9-12,-2-16 5,2-10-14,3-6-17,7-10-40,8 11-29,7 17-37,7 23-10,22 27 24,0 17-22</inkml:trace>
  <inkml:trace contextRef="#ctx0" brushRef="#br0" timeOffset="446482.3502">11316 16186 391,'0'0'9,"0"0"-7,0 0-2,0 0 13,116-90-1,-91 81-9,-4 6 13,-6 3 1,-5 0-8,4 8 19,-3 10 12,1 0-18,-1-1 13,-1-2-30,0-10-1,-3 2-3,0-7 3,6 0-4,4 0 0,1-20-8,2-4 6,-2 2 0,-7 3 2,-7 10 7,-1 6-2,-3 3 6,0 0 16,0 0-18,0 0-9,2 0-1,3 9-3,1-1-11,3 6-55,-4 0-55,-1-6-70</inkml:trace>
  <inkml:trace contextRef="#ctx0" brushRef="#br0" timeOffset="446765.1754">11738 16106 408,'0'0'132,"0"0"-123,0 0-6,0 0 8,0 0-9,0 0 0,45-8 3,-24 12-2,0 4 1,-5 2-4,-5-2 0,-3-3 4,-2-5-2,0 0-2,-2 3 0,-1-3 4,-1 0-6,0 0 2,-2 0 0,4 0 3,7 0 1,3 0-3,3-3-1,4-6-3,1 5-13,3 4-42,-1 0 3,-4 0-10,0 0-144</inkml:trace>
  <inkml:trace contextRef="#ctx0" brushRef="#br0" timeOffset="446978.0597">12158 16026 430,'0'0'245,"0"0"-231,0 0-14,0 0-14,0 0-33,0 0-101,24-4 107,-14 16-148</inkml:trace>
  <inkml:trace contextRef="#ctx0" brushRef="#br0" timeOffset="447210.9138">12158 16026 441,'39'119'51,"-39"-112"-45,0 1 27,0 4 23,0-5-18,0 0-24,0-2-9,0-5-4,0 0 5,0 0-4,0 0 9,0 0 18,0 0 1,0 0-3,0 0-19,0 0-8,0 0-27,0 0-87,1-5-53,7-4-283</inkml:trace>
  <inkml:trace contextRef="#ctx0" brushRef="#br0" timeOffset="447506.7353">12369 16387 583,'0'0'46,"0"0"-31,0 0 0,0 0 33,0 0-9,0 0-37,-23-26-4,23 26-4,0 0-1,0 0 3,0 0 5,0 0-1,0 0 0,0 4 4,0-4-2,0 4-2,0-4-5,0 0-4,0 0-42,0 0-28,0 9-28,0 0-52</inkml:trace>
  <inkml:trace contextRef="#ctx0" brushRef="#br0" timeOffset="447732.5952">12475 16200 747,'0'0'61,"0"0"-61,0 0-5,0 0-2,0 0 5,0 0-6,116-55-63,-82 38-155</inkml:trace>
  <inkml:trace contextRef="#ctx0" brushRef="#br0" timeOffset="451535.0914">13301 15797 200,'0'0'50,"0"0"-25,0 0-24,0 0 74,0 0-29,0 0-1,0 0 12,6-27-12,-6 27 13,0 0-10,-11 0-40,-5 0 20,-2 14-20,-2 13 7,5 5 5,2 2-20,9 4 13,4-3-13,0 1 2,6-6-8,19-2 6,4-10 0,6-5 0,1-8-44,3-5-2,2 0-48,-7-10 21,-13-8 20,-11 0 17,-10 10 36,0-1 18,-4 5-15,-17 4 24,-4 0 13,1 0-39,-1 21 33,6 7-23,2-6 4,11 4 7,6 0-20,0-6-2,0-4 0,18-6-5,9-6 0,6-4 4,9-4 1,6-24-2,-2-10-22,3-3-23,-11 0-26,-10-3-39,-12 8 53,-13 2 50,-3 9 9,-5 5 55,-14 7-10,-2 2 21,1 8-14,5-2-6,1 5 22,1 0-45,4 0-5,3 12-5,3 7-7,3 2-6,0 4 0,11-4 0,16 1-5,1-5 6,4-2-1,2-2 0,-7-8-14,-6 4 14,-7-2-9,-10 0 3,-4 5-1,0-2 13,-6 7-6,-14 4 0,-3-1-33,6-3-7,5-8-32,10-9-45,2 0-101</inkml:trace>
  <inkml:trace contextRef="#ctx0" brushRef="#br0" timeOffset="451754.9564">13791 15737 402,'0'0'61,"0"0"-39,0 0-18,0 0 18,0 0-6,0 0 30,65 120-15,-38-62-29,-1 7 3,-6-1-5,0-6-64,-2-4 15,-5-14-105,-8-10-67</inkml:trace>
  <inkml:trace contextRef="#ctx0" brushRef="#br0" timeOffset="452009.8">13898 15994 318,'0'0'96,"0"0"-96,0 0 3,0 0-13,0 0 18,0 0-14,93-26 6,-69 15 0,-1 8 0,-12-1 4,-5 4-1,-2 0 13,-2 0-8,0 7 17,2 12 28,1 8-20,3 4 1,4-3-33,3 2 0,1-2-1,-1-6-38,-1-4-57,-3-6-50,-7-10-80</inkml:trace>
  <inkml:trace contextRef="#ctx0" brushRef="#br0" timeOffset="452235.661">13985 15865 358,'0'0'88,"0"0"-88,0 0-5,0 0-47,0 0 51,0 0-102,85 18-47</inkml:trace>
  <inkml:trace contextRef="#ctx0" brushRef="#br0" timeOffset="452621.424">14205 15976 334,'0'0'105,"0"0"-102,0 0-3,0 0 37,0 0 15,0 0-16,97 46-7,-73-34-7,-2-2-18,-6 0 3,-7-2-7,-3-4 3,-4 0 0,-2-4 1,0 5-4,0-5 14,0 0-9,5 0 2,0 0-7,-3 0-7,2-9-8,3-9-56,2-1 30,0 2 21,4 8 4,-4 6 16,-5 3 0,4 0-3,-7 0 3,2 0 1,-1 0 17,2 3-7,-3 2-5,3-1-2,0-3-4,-2-1 0,3 0 2,0 0-2,1 0 0,1-5 8,3-9 5,4 0-13,-5 2 0,3 7-3,-6 5-7,7 0 0,3 8 10,4 16-3,2 7 3,-1-5-2,1 6-31,0-6-44,-1-3-59,5-11-117</inkml:trace>
  <inkml:trace contextRef="#ctx0" brushRef="#br0" timeOffset="453191.2949">14949 15918 441,'0'0'73,"0"0"-41,0 0 50,0 0-33,0 0-18,-121 27 3,94-4-22,4-1 9,8 0-21,5 0 5,10-4-9,0 0 4,0-1-3,10-2-7,7-7-22,1 2 13,3-10-9,-6 0-3,-3 0 10,-4-7 21,-4-4 6,1-11 19,-5 4-10,2 4 4,-2-5-7,5 7-10,-3 7 8,3 5-10,4 0-3,1 0-1,11 0-11,-1 14 15,4 8 0,1-12 0,-3 2-3,-1-7-26,-4-5 3,-1 0 5,-5-23-13,-5-17 17,-2-13-3,-4-7 20,0-2 11,-6 2 35,-11 2 11,-6 8-3,3 6-35,5 15 2,5 12 9,6 13 11,4 4-18,0 4-23,0 32-4,18 12-6,11 16 17,2 6-7,0-2 0,1-1-5,-1-5 5,-4-12-67,-4-7-39,-3-10-16,-7-17-143,-9-7 2</inkml:trace>
  <inkml:trace contextRef="#ctx0" brushRef="#br0" timeOffset="453875.1805">15071 15918 447,'0'0'36,"0"0"-36,0 0-5,0 0 0,0 0 1,124-37-7,-89 30-57,-1-5 14,-3 1 17,-4-3 30,-6 6 7,-9 0 45,-7 3 53,-5 5-63,0-5 54,0 1-32,-10-1-4,0 5-49,-1 0 34,-2 0-22,6 0 1,-1 2-7,2 15-10,6 10 0,0-6-1,0 5-2,8-1-1,13-4-2,5-3-15,6-6 9,4-10-45,5-2 6,7-5 29,-1-26-30,2 0-4,-6-1-51,-14-3-10,-13 7 117,-13 1 12,-3 10 59,0 3 1,-11 5 9,-4 2 27,-3 7-26,-1 0-50,5 0-2,-2 12-21,6 14 3,7 6-5,3 0-6,0 3 0,0-10-1,13-4-1,5-5-4,0-12 4,-1-4-13,4 0-9,-6-27-1,1-17 6,-5-6-9,-7-11 6,-4 3 21,0-9 8,-6 4 19,-19 0 15,1 10-1,2 17-7,5 18 7,11 8 18,6 10-41,0 28-18,16 27-3,17 20-4,7 14 6,4 1-10,-3-1-81,-8-6-91,-10-4-222</inkml:trace>
  <inkml:trace contextRef="#ctx0" brushRef="#br0" timeOffset="460227.1083">16499 15663 191,'0'0'78,"0"0"-21,0 0 0,0 0 16,0 0-18,0 0-17,0 0 9,-8-38-9,6 38-35,-2 0 11,4 0 4,-2 0-12,-4 8-4,-1 18-2,2 15 0,5 12 7,0 1-6,0 8-1,16-8 0,13-6 10,12-7-15,7-9 5,6-14 0,-1-10-4,6-8 0,-5 0-27,1-32 5,-10-6-14,-12-8 8,-19 5 24,-11-3 8,-3 8 11,0 7 1,-17 4 2,-1 9-7,5 11 41,6 0-16,-1 5-15,8 0-13,0 0-8,0 8-10,0 21 14,13 6 0,4-1 1,5-6-1,3-2 0,-1-12-7,4-4 7,-9-6-20,-1 0 3,-5-4-18,-5 0 16,-6-18 19,-2-3 15,0-10-12,0 7 0,-12-2-3,-7 5 0,-4 0-1,1 5-2,-1 2-3,4 6 2,3 7-2,2 1 6,5 0-13,3 14-1,3 3-8,3 5-9,0-8-11,27-6-38,7 2-1,5-10-36,7 0 46,-5-8-10</inkml:trace>
  <inkml:trace contextRef="#ctx0" brushRef="#br0" timeOffset="460571.0109">17276 15683 131,'0'0'137,"0"0"-2,0 0-35,0 0-27,0 0-5,0 0-33,-6-22-22,6 22-8,0 0-3,0 0-4,0 0 0,0 0-7,0 4 3,0 11 5,0 5 1,0 3 0,12-1 2,1 0-2,5 4 0,-1-3 3,1-6-3,1-2 0,-6-6 0,3 3-3,-5-7 3,-5-2 0,-1 3 0,-3-2 7,-2-4-7,0 8 0,0-2 0,-12 8 4,-8 3-3,5-9-2,6 2-2,7-10-27,2 0-18,0 0-60,0 0-33,0-23-203</inkml:trace>
  <inkml:trace contextRef="#ctx0" brushRef="#br0" timeOffset="460810.8606">17476 15538 355,'0'0'74,"0"0"8,0 0 8,0 0 23,0 0-39,0 0-61,-36-44-13,44 88-6,17 14 6,7 9 0,-3-3 1,0-1 1,-3 2-2,1 3-36,0 3-62,-5-13-105,-4-18-83</inkml:trace>
  <inkml:trace contextRef="#ctx0" brushRef="#br0" timeOffset="461022.7364">17525 15821 408,'0'0'24,"0"0"-24,0 0-15,0 0-6,147-44-31,-70 25-107</inkml:trace>
  <inkml:trace contextRef="#ctx0" brushRef="#br0" timeOffset="461278.5763">18296 15665 534,'0'0'24,"0"0"-23,0 0-2,0 0 2,100 116 32,-74-78-21,-1-6-8,-6-2 9,-6-5-12,-10-11 5,0-2 4,-3-8-7,0-4 33,0 0 31,-6 0-3,-17-23-48,-5-11-15,-4-9-1,4-14 0,1-13-13,4-6 7,5-9-58,10 10-33,8 8-26,0 24-16,20 22-22</inkml:trace>
  <inkml:trace contextRef="#ctx0" brushRef="#br0" timeOffset="461891.0349">18258 15879 420,'0'0'0,"0"0"-25,0 0 25,0 0 6,83-104-6,-45 87 13,-1-3-11,-6 9-2,-6 5 0,-4 6 0,-4 0 0,1 0 12,-1 17 7,1 3 15,1-3-21,-4 1 5,3 0 10,-5-4-27,1 0 10,-5-5-11,-5-6 2,-2 1-2,-2-2 4,0-2-3,0 0 12,0 0-10,0 0-3,-2 0-1,-2-14-20,-1-8-12,5-9-19,0-10-9,0-5 23,22 6-4,5 10 42,4 12 23,0 14-3,-2 4-6,0 0 11,-2 22 9,-5-4-9,3 8-20,-5-12 2,0-5-2,-4-9-4,1 0 7,-4 0-2,-1-13 25,-5-13 8,-7-2-34,0 2 10,-7-1 4,-18 8-19,-6 3 20,-4 9-20,-1 3 0,3 4-1,2 4 1,9 19-5,7 3-17,11 2-45,4-1 16,0 0-48,18-10-46,7-8-94</inkml:trace>
  <inkml:trace contextRef="#ctx0" brushRef="#br0" timeOffset="462401.8516">19043 15524 469,'0'0'90,"0"0"-11,0 0-46,0 0 17,0 0-11,0 0-39,56-44-4,-37 52 1,2 12 6,-5 1 8,1-2-11,-6 3 0,-4-9 0,-5-3 8,1-7-8,-3-1 0,0-2 3,0 0 3,0 0-6,2 0 8,-2 0 3,0-5-11,2-13-1,0-10-28,7 5 9,2 7 19,0 7-11,0 9 5,1 0 1,-2 0-26,5 13 32,-3 9-2,-1 1 3,1-1-5,-6-8 4,-3-4 0,-3-6 0,2-4 5,0 0-5,-2 0 6,4 0-5,1-11 22,2-20-23,5-5 8,5-6-12,2 9 6,4 3-3,0 15 1,6 15-14,0 0 13,6 27-18,3 13 19,-3 8-2,-2 7-14,-3-1-69,-14-1-49,-14-12-117</inkml:trace>
  <inkml:trace contextRef="#ctx0" brushRef="#br0" timeOffset="463571.4115">20142 15320 128,'0'0'72,"0"0"-16,0 0 6,0 0 26,0 0 15,0 0-22,-69-70-29,59 70-13,-5 0-14,-3 16 6,1 20-28,-4 4 18,8 6-18,6 2 2,7-8 1,0-4-5,18-10-1,9-3 0,5-14-5,9-4-34,6-5-28,2-13-30,-2-15 48,-7-6-56,-9-4 28,-10 0 10,-13 4 35,-6 4 32,-2 7 16,0 6 51,0 2-4,0 12-10,0 3 12,0 0 18,-2 0-67,2 0-15,0 10-1,0 15 0,0 8 5,16-3-5,7-1 0,3-8-3,-2-7 1,3-5-26,-4-9-26,-5 0 17,2-11 21,-7-19 16,-5 0 3,-5-2 10,-3 4-10,0-2 16,0 8 23,0 8 4,0 5 10,0 8-34,0 1-22,0 0-7,0 18-4,13 6 11,10 5 0,1 4-47,3-3-28,-2-8-17,-1-8-100,-6-9-55</inkml:trace>
  <inkml:trace contextRef="#ctx0" brushRef="#br0" timeOffset="463860.2358">20715 15221 350,'0'0'90,"0"0"12,0 0-23,0 0-61,0 0-18,0 0 0,-9 23 0,20 0 4,2 4-3,1-5 10,-1-1-9,-1-8-2,-4-6 0,-1-4-6,-5-3 1,0 0-2,0 0 7,-1-18 14,6-12 5,-3 2-19,0-2 0,1 2-17,3 6-50,5 4-9,3 7-51,5 9-17,-1 2-27</inkml:trace>
  <inkml:trace contextRef="#ctx0" brushRef="#br0" timeOffset="464882.5623">20944 15209 261,'0'0'97,"0"0"18,0 0-34,0 0 22,0 0-58,0 0-45,-4-5 0,8 22-3,12 6 3,2 9 10,-4-3-3,-2-2-5,-3 1-2,-4-14 0,-3-10 5,0 1-2,-2-5 2,0 0 55,0 0-23,0-9 13,0-19-50,0-2-13,0 0 5,0-2-37,15 8-11,4 6-22,3 6-49,3 12 42,4 0-26,2 0 7,-7 4 63,1 1 28,-7 4 13,-5-1 4,-4-8 8,-4 2 70,-1-2-45,-2 0-14,0 0 58,3 0-35,-3-7-19,4-10 8,0-5-32,-2-1-2,-4 1-1,0 9 1,0-2 46,-16 11 14,-4 4-12,-2 0-23,-3 0-21,5 14 13,7 8-11,2 5-7,8 5 6,3-4-2,0 2-4,14-4 0,8-6 3,5-4-10,-1-11-15,3-5-24,2 0 21,0-23-28,-2-12 23,3 1-10,-5-4-1,-7 2-4,-9 1 35,-3 2 10,-5 11 38,0 10-13,-3 10 12,0 2-21,2 0-16,2 2 0,3 14 13,4 2-5,-2 3 9,4-1-16,-1-7 4,-6 1-5,3-10 2,-5-2-2,3-2 0,-2 0 2,0-11 9,1-11 24,-4-1-23,-1 3-1,-1 9-5,3 2 15,-1 6-14,6 3-7,0 0-7,10 0-5,6 17 12,3-3 2,4 1 4,1-8-8,-1-7 2,-4 0-8,2 0 2,-7-14-1,-3-18 7,-5-7-1,-11-2 7,-3-13-8,0 2 5,-25-6 6,-4-1 26,-7 6-35,-1 0 32,3 9 1,8 16-13,5 11 22,17 12 3,4 5-44,0 14-1,13 35-28,18 22 28,10 18 0,3 5 7,1 4-15,-3-12-3,-9-3-48,-6-9-57,-13-14-63,-10-16-141</inkml:trace>
  <inkml:trace contextRef="#ctx0" brushRef="#br0" timeOffset="465123.4176">21814 15015 186,'0'0'256,"0"0"-219,0 0-27,0 0-10,0 0 0,120-58-40,-68 51-88,-4-6-104</inkml:trace>
  <inkml:trace contextRef="#ctx0" brushRef="#br0" timeOffset="465381.2551">22222 14851 542,'0'0'25,"0"0"-16,0 0-3,0 0 20,0 0 10,0 0-17,66 99-11,-57-82 2,-2-5-9,-4-3 6,0-6-4,-1-1-1,-2-2 4,0 0 0,0 0-2,0 0 12,0-14-16,0-10-1,0-8-1,0 4-4,0 5-9,8 16 0,1 3 10,1 4-4,4 0 9,0 0-9,3 11-10,-4 8-9,-2 1 7,-1 5-20,-4-4-7,1-2 10,-5 4-49,5-9-53,0-7-57</inkml:trace>
  <inkml:trace contextRef="#ctx0" brushRef="#br0" timeOffset="465693.0641">22567 14798 275,'0'0'273,"0"0"-199,0 0-12,0 0-12,0 0-26,0 0-24,-14-5-8,26 24 6,5 3 2,4-5 0,1-10-1,-2 0-1,0-7-12,-4 0 12,-3-14 2,-2-16 7,-4-3 3,-4-1-2,-3 0 3,0 8-8,-3 0 6,-13 8-9,1 1 0,-1 8-4,3 9 4,-1 0-16,1 4-11,5 20-21,-1 10-2,9 0-14,0 0-13,9-5-27,17-15-103</inkml:trace>
  <inkml:trace contextRef="#ctx0" brushRef="#br0" timeOffset="466107.2633">23020 14654 57,'0'0'7,"0"0"8,114-62 122,-110 57 44,-4 2-43,0 3 22,-4 0-110,-14 0-24,-11 0-12,-3 3-12,-5 14 4,-2 12 19,11 2-22,5 3 11,10-2-14,13-1 2,0-4-6,4-4 1,16-9 3,5-10-2,4-4 1,2-4 1,5-24 3,-1-8 6,-2-7-18,-6-1 0,-2-4 9,-9-3-4,-3-7 5,-4-4-1,-9 2 0,0-3 3,0 6-7,-7 5 4,-10 16 0,1 15 18,3 18 3,-1 3 2,3 22-23,-5 26-1,5 16 0,11 3 1,0 6 0,0-2-7,25-1 5,2-3-50,4-9-71,0-9-115,7-22-135</inkml:trace>
  <inkml:trace contextRef="#ctx0" brushRef="#br0" timeOffset="466407.1353">23508 14610 443,'0'0'103,"0"0"-101,0 0 6,0 0-8,0 0 0,129-125 2,-109 108-1,-9 3 1,-9 4 10,-2 10 32,-2 0 2,-17 0 14,-8 0-42,0 15-12,2 14 14,5-1-2,11 2 1,9-6-17,0-2 4,25-10-8,19-2 2,18-10 0,23 0-4,15-22-10,7-12-41,-13 5 41,-33 12-168,-45 17-59</inkml:trace>
  <inkml:trace contextRef="#ctx0" brushRef="#br0" timeOffset="466962.964">20528 16096 460,'0'0'96,"0"0"-78,0 0-12,0 0 16,0 0 14,0 0-33,6 37 6,21-2 23,0 11-30,2 16 1,2 5-3,-8 9-8,5 0-40,-4-14-84,1-14-82</inkml:trace>
  <inkml:trace contextRef="#ctx0" brushRef="#br0" timeOffset="467419.6831">20463 16272 572,'0'0'31,"0"0"-11,0 0-20,0 0-9,0 0 9,0 0 3,142-54 2,-79 40-7,-5 1 2,-13 4-3,-14 4 3,-12 5 0,-9 0-10,-4 0 9,-1 2-13,-1 5 14,1 7 31,4 4-13,2 1 18,2 2-21,1 2-11,8-2 7,0-7-8,5-1-1,4-12-2,1-1-5,2-5-3,3-22 2,-10-9-21,-10 0 27,-13 1 1,-4 0 7,-6 7 7,-27 2-15,-9 2-13,-8 16 13,1 8-10,7 0 3,5 22 7,17 19-10,12-2-2,8-3-75,7-4 12,26-10-74,14-14-134</inkml:trace>
  <inkml:trace contextRef="#ctx0" brushRef="#br0" timeOffset="468153.7921">22025 15829 476,'0'0'46,"0"0"11,0 0 36,-122-39-3,91 39-43,2 0-44,6 0 10,4 12-12,-2 11-1,6 3 0,5 4-4,6-2 3,4-1-11,0-9-28,0-9 8,2-4-32,9-5 14,5 0 26,-1-5 4,4-17 20,5 4-13,1-4-28,2 8 32,-1 6-16,1 8 25,-1 8-5,1 32 10,2 14 6,0 19 26,-2 1-25,-4-2 4,-8-6-14,-9-16 1,-3-5-6,-3-23 4,0-8-1,-3-10 11,-12-4 15,-3-4 6,3-24-32,1-12 5,10-8-14,4-7 8,0-11-20,0-2-29,16-2-31,5 3-7,4 21 38,-2 16 50,-5 20-4,-5 10 4,-5 0-10,4 10 10,0 12 26,7 0 22,2 5-29,7-9-8,1-10 4,2-4-14,0-4 5,0 0-4,-4-12 10,-6-11 3,-8-9-13,-11-4 0,-2 0 2,0 6 3,-22-4-9,-8 10 2,-4 2-12,-5 8 12,-3 14-12,-4 0 12,5 27 0,-1 6 0,13 6 0,11-4 0,18-7-13,0-6-85,29-10-99</inkml:trace>
  <inkml:trace contextRef="#ctx0" brushRef="#br0" timeOffset="468513.0082">22688 15686 493,'0'0'87,"0"0"-39,0 0 20,0 0 1,0 0-7,0 0-61,-81-27 9,62 51-10,0 12 0,9 3-2,-1-7 5,11-6-3,0-9 0,0-7-10,13-5 0,4-5-23,1 0 1,-3-19 32,3-3 1,-7-6 4,-6 7 0,-2 0 7,-3 11-1,0 2 21,0 8-15,0 0-17,0 0-1,1 0-25,15 8 12,4 6 13,7 3-6,5 0-67,-3 1-47,2-7 0,-2-8-122</inkml:trace>
  <inkml:trace contextRef="#ctx0" brushRef="#br0" timeOffset="469121.0677">22939 15836 429,'0'0'115,"0"0"-62,0 0-23,0 0 16,0 0-34,1-109-3,12 73-3,-6-8 1,-3-2-7,-4-3 0,0-3 0,0 0 9,-24-1-6,-4 15 8,-3 6 13,2 11-7,7 19 31,9 2-22,6 9-17,7 26-16,0 14 10,2 4-3,25 1 0,9-4 0,11-4-5,1-7-22,4-7-67,-4-1-2,-7-14-57,-5-7-116</inkml:trace>
  <inkml:trace contextRef="#ctx0" brushRef="#br0" timeOffset="469488.8455">23382 15400 435,'0'0'155,"0"0"-110,0 0 24,0 0 2,0 0-71,0 0-7,-5 6-9,18 29 16,3 0 9,-3-4-6,-7-8-3,-4-6 0,0-7 3,1-6-3,-3-4 6,0 0 1,0 0 44,0-16-26,0-5-24,0-4-2,0-8 0,5-1-2,10-3-1,3 11 1,4 5-2,-4 15-24,-6 6 22,5 0-13,-4 20-25,1 13 45,2 4-7,1 4-52,-4-7 2,-2-3-33,1-4-13,-6-12-122</inkml:trace>
  <inkml:trace contextRef="#ctx0" brushRef="#br0" timeOffset="469836.077">23793 15302 495,'0'0'172,"0"0"-152,0 0-17,0 0 17,0 0-20,0 0 0,-31 18-1,35 4 2,16 2-4,3-2 5,0-2-2,-2-6 0,-3-4-3,-3-6-3,-1-4 6,-7 0 0,-5-6 18,-2-9 1,0-10-8,0-2-5,-5 6-4,-10-5 2,-7 8-4,-5-1-10,-2 7 7,0 7 3,7 5 0,9 0 0,13 0-13,0 4-36,15 6-11,26 2-38,9-10 17,10-2-168</inkml:trace>
  <inkml:trace contextRef="#ctx0" brushRef="#br0" timeOffset="470222.6146">24190 15066 650,'0'0'35,"0"0"-11,0 0 19,0 0-16,0 0-13,-126 21-14,120 7 4,4 4-4,2 3 0,0-5-4,5-6 4,11-10-9,-1-2-20,1-11-9,-3-1-21,3-5-10,-1-27 65,1-17-20,-7-4 24,-9-5 15,0-5 23,-2 5 29,-21 8-2,0 6-8,2 12-35,5 13 30,5 9-2,9 10-34,2 5-16,0 33-13,11 16 13,13 14 0,7 4 1,1 2-6,-1-7-19,-6-2-57,-6-7-52,-6-12-64,-6-17-166</inkml:trace>
  <inkml:trace contextRef="#ctx0" brushRef="#br0" timeOffset="470484.4819">24497 15025 441,'0'0'24,"0"0"-20,0 0 29,0 0-21,0 0-7,0 0 7,-98-37 13,77 37-7,2 15 14,-1 13 8,5 7 16,5 0-14,6 5-5,4-9-14,0-8-13,25-5 2,18-10-12,12-8-9,14-21-53,7-34-153,0-19-265</inkml:trace>
  <inkml:trace contextRef="#ctx0" brushRef="#br0" timeOffset="476356.7216">10978 5659 122,'0'0'37,"0"0"-29,0 0 64,0 0-54,0 0-7,0 0 34,-18-30-24,13 23-11,3 2 17,0-2-11,0 5 25,-1 0 0,-1 2-15,0 0 11,-3 0-35,-2 0-1,-2 2-1,2 5 3,2-2-3,3-1 0,-1 1 1,-3-3-1,-4-2 2,-3 3-2,-6-3 0,2 2 5,0 3-5,1-1 0,-1 0 5,3 1-8,1 2 3,1 0 0,-1 2-4,2-1 6,-1-1-2,-4 0 0,3 3 0,-4-2-1,0 1 1,1 0 0,2-1-1,4-1 4,3 1-3,2 1 0,-3-1 4,-1 1-9,5 3 5,-6 1 0,6-3 0,-3 2 1,-1 2-1,4 0 0,-1 2 0,0 0-7,1-2 7,1 1 0,-1-3-2,3-3 9,1 1-7,-2 0 0,-2 0 1,-2 7-5,-2-3 8,0 4-4,4 1 0,-3-1 0,6 0 0,1-1 0,0-3 0,0 0-5,0-2 5,2 1 0,0-4-2,-2-1 8,2 1-9,0-2 3,0 6 0,0-1-3,0-1 3,0 4 0,0 2-1,0-2 7,2-1-8,0-1 2,2-1 0,-2 2-2,3 2 2,-1 0 0,-1-4-1,-1 0 6,-2-5-5,3-3 0,-3-4 1,0 0-6,0 1 5,0 1 0,4 3 0,-2 1 4,3 2-6,1-2 2,-2-1 0,4 4-6,-2-4 6,7 2 0,0 0 0,1 0 6,2 1-8,-1-4 2,-1 0 0,-3 0 2,-3-1-2,0-1 0,0 0 3,-2 1 6,1-3-9,3 2 0,3 0 4,3 3 11,3 0-12,2-1-2,1-1 7,4 4 4,-3-1-12,1 1 0,1-4 0,-4-3 9,-2 0-6,1 0-3,-2 0 14,2 0-6,3 0 2,-1-3-10,4-6 2,5-3 19,0-4-19,4 2 3,-4-5 14,-1 1-8,2 0-10,-4-1-1,-1-2 0,-2 0 8,-3-2-8,-3 2 0,-4 0 9,-2-1 4,1-2-13,-1-1 0,1-1 0,-4 1 0,4-1 0,-3-3 0,-2 5-1,-2 1 12,0 0-14,-1 3 3,1 3 0,-3-4 2,3 1-1,-5 1-1,3-2 5,-3 5 4,-2 0-9,0 0 0,0 2 4,0 2 5,0-2-6,-9 0-3,0 0 3,-5 3 7,-1-4-12,-5-1 2,-2 1 0,-3 3-5,-4 0 5,2 3 0,3 1-1,0 2 5,1-2-7,1 2 3,2-1 0,-2 0 0,-1 0 0,0 2 0,-2-4-1,-2 4 8,-2 2-14,0 2 7,-4 1 0,5 0-4,-4 0 4,2 1 0,-3 7-2,-2-3 10,2 2-10,0 0 2,2 0-2,-3 2-6,1 1 8,3 0 0,6 0 0,3-3 10,5 5-15,-1-3 5,2-1 0,5 2-5,-7 0 5,5-1 0,-6 3-2,-1 1 10,-3 3-12,-4 1 4,-1-2 0,2 2-2,0-2 8,4 1-6,0 0 0,5-2 6,1 2-7,2-1 1,-1-2 0,4 5-7,0-1 7,1 3 0,1-2 0,-2 2 6,4 0-11,-1-1 5,0 3 0,1 2-4,-1 1 4,2-1 0,2-1-1,0-2 7,3 4-11,0-2 5,0 1 0,0 3-5,0-2 5,9-3 0,4-2-2,5 1 5,2-5-6,3 0 3,-1 0 0,0-4-3,3 2 5,-3 0-2,3-2 0,-1 2 7,-3-2-11,5 0 4,-4-4 0,-2-1-1,0 0 1,1-3 0,0 2-2,2-2 9,4 0-7,-1 0 0,3 1 2,-4-4-7,6 1 5,-4-2 0,2 0 0,2 0 7,1 0-7,1-3 0,2-10 2,3-1-3,0-5 8,0 4-7,-2-3 0,-3-2 8,3-5-8,-1 4 0,-2-1 2,-1-3 3,-1 4-1,-2-4-4,0 4 0,-2 1 10,-7-1-14,1 7 4,-6-1 0,-2-2 4,3 0 0,1-4-4,1 3 0,0 2 12,-2-2-12,-3-2 0,-2 0 1,0-3 0,-1-1 4,-7 2-5,0-5 3,-3-1 7,0-1-14,0-3 4,0 1 0,0-1 0,-9-1 2,-5 3-2,-1 0 0,-3 4 5,1 3-7,-6 6 2,3 0 0,-8 4 5,2 1-1,-8 2-4,-3 1 0,-10 4 2,-9 1-5,-7 4 3,-5 0 0,3 0 0,14 0 0,11 0 0,17 2-2,15 0 7,6 0-8,2-1 3,0 6-5,0 0-10,0 0 12,8-2-29,6 2 21,1-3-26,1-2 17,7-2-38,8 0-28,7-2-22,2-22-50,-1-10-161</inkml:trace>
  <inkml:trace contextRef="#ctx0" brushRef="#br0" timeOffset="477175.1105">11825 5680 53,'0'0'21,"0"0"4,0 0 38,0 0 3,0 0-15,0 0-7,0 0-18,-36 5 6,34-5-10,-2 0 4,-4 0-3,-1 0-20,1 0 3,0 0 16,0 4-10,-1-2 8,1-1-19,-1 2 2,6-1 4,1 0-6,0 2-1,2 0 0,-3 0 9,3 0-9,0 2 0,0-3 0,0 2-5,0-1 6,-2-2-1,2 1 0,0-3 4,0 0-9,0 3 3,0-3 2,2 0-3,23 0 11,6 0-4,13-17 25,10-3-22,0-2 14,-1 3-20,-6 1 3,-11 4-8,-5 1 3,-7 3-9,-3 2-8,-3 3-1,-7 1-10,0-1 9,-5 5 7,-1-2 1,-2 2-15,-3 0 6,0 0 9,0 0-53,-3 0-32,-19 0-18,-9 12 15</inkml:trace>
  <inkml:trace contextRef="#ctx0" brushRef="#br0" timeOffset="477444.9768">11760 5738 51,'0'0'52,"0"0"-11,0 0 4,0 0 36,0 0-2,0 0-13,-109 23-66,120-23-9,23 0 4,14 0 10,18-16 23,5-8 10,4-5-30,-3 3 5,-12 5-13,-9 0 0,-8 5 1,-7-1 3,4-3-4,0 3 0,-14 4-11,-10 9-18,-10 4-39,-6 0 9,-4 0 9,-27 13 13,-17 11-53,-4 5-45</inkml:trace>
  <inkml:trace contextRef="#ctx0" brushRef="#br0" timeOffset="477976.7611">11694 5807 78,'0'0'85,"0"0"-45,0 0-29,0 0-1,0 0 21,126-57 14,-55 26-12,10-1 8,0-2-27,-10 3-5,-7 5 14,-14 4-6,-13 7 4,-10 4 6,-14 4-24,-6 3 21,-5 4-11,-2-3 17,0 3 5,0 0-26,0 0 5,0 0-14,0 0-2,-11 0-20,-12 0-4,-6 14 5,-8 7 17,-5 2-18,-8 5 14,-1 1 2,4-5-13,14-10 19,13-6 0,15-6 0,5-2-1,0 0-2,11 0 3,14 0 19,4 0 3,2-15 7,2 4-13,-4-3-11,-2-1 10,-4 5-13,-6 0 0,-1 3 1,-7 0 2,-5 5-5,-2 0 0,-2 2 0,0 0-3,0 0 3,0 0-2,0 0-13,0 0-30,0 0 22,0 0-14,0 0-28,0 0-15,0 0-42,0 0-17</inkml:trace>
  <inkml:trace contextRef="#ctx0" brushRef="#br0" timeOffset="500642.0886">12399 16325 113,'0'0'42,"0"0"-12,0 0-23,0 0 6,0 0 25,0 0 6,0 0-32,0 0-4,0-13-7,0 13 6,0 0-7,0-1 0,0 1 3,0 0-6,0 0 3,0 0 0,7 0-4,2 0-27,3 0-46,-4 0-63</inkml:trace>
  <inkml:trace contextRef="#ctx0" brushRef="#br0" timeOffset="513513.0788">4727 16436 35,'0'0'27,"0"0"16,0 0-3,0 0 10,0 0-13,0 0-20,0 0-15,0 0 13,-23-71 0,23 62 32,0 1-24,0 3-18,0-4-2,0 7 13,0-1-12,0 3 1,0 0 7,0-4-7,0 4 15,0 0 1,0-5-8,0 5 4,0 0-17,0 0 1,0 0-4,0 0-4,0 5 7,14 13 0,1 8 4,1-5-2,0 4-2,-2-7 1,-4-4 3,0-2 0,-4-9-2,-2 2-2,1-5 3,6 0 0,5-8 0,11-22 3,8-11 5,9-8-9,6-2-1,1 3-1,1 12 2,3 9-2,-4 10 0,-7 7-15,-5 5-29,-10 5-68,-18 9-29,-11 16-22</inkml:trace>
  <inkml:trace contextRef="#ctx0" brushRef="#br0" timeOffset="513916.9548">4837 16348 38,'0'0'49,"0"0"-33,0 0-13,0 0 4,0 0-3,0 0 40,0 13 3,4 4-4,0 2-13,3-1-9,-3-10-10,0 0-1,2-3-9,-4 0 3,2-5-1,0 0-2,5 0 9,7 0-6,1-8 16,8-10 2,6-10-12,4-8 7,6 1-12,-3 0-4,2-2-1,3 4 5,-3 4-5,-3 7 0,-8 4-3,-6 9 1,-9 4-25,-10 5-54,-4 0-56,0 14 36</inkml:trace>
  <inkml:trace contextRef="#ctx0" brushRef="#br0" timeOffset="514329.8532">4814 16427 173,'0'0'11,"0"0"-3,0 0-8,0 0 0,0 0 25,0 0 18,0-4-34,0 4-7,0 4-2,0 2 10,0 2 7,0-2-2,0-3-2,2-3-12,-2 0 0,2 0 20,1 0-17,3 0 11,8 0-7,5-9 5,13-13 15,2-7-21,6 0-5,-1-3 5,-5-2-5,0 9-2,-10 5 0,-8 10-2,-10 5-3,-6 5-60,0 0-23,0 0-33</inkml:trace>
  <inkml:trace contextRef="#ctx0" brushRef="#br0" timeOffset="514704.7859">4832 16375 105,'0'0'18,"0"0"-16,0 0-3,0 0 2,0 0 0,0 0 18,-2 3-5,2 16 49,0-1-29,7 0-9,-1-6 2,-2-2-11,3-6-9,2-4 0,7 0-5,2 0 9,7-12 16,6-12-13,2-16 3,3-4-9,-3-11-4,2 6 7,-1 5-10,-5 5-1,-5 11 0,-1 6-1,-10 12-3,-3 2-2,-4 4-32,0 4-35,3-5-31,7 0 15</inkml:trace>
  <inkml:trace contextRef="#ctx0" brushRef="#br0" timeOffset="530363.5239">10692 5528 56,'0'0'13,"0"0"18,0 0-24,0 0 9,0 0 10,0 0-1,0 0-2,0 0-10,-7-22 3,4 20 7,3 2 3,-1 0-6,1-2-10,0-1-7,0 0 6,0 1-1,0 0 6,0 2 3,0-2-10,0 0 7,0-2 4,0-1-10,0 0-1,0 3-1,-2-3-3,2 0 12,-2 1-15,-1-1 14,3 2 3,0-3-14,0 3 1,0-2-4,0 1 0,0 4-2,0-2 0,0 0-1,8-2-4,12 1 14,4 0-12,1 3 5,-2 0-45,4 3-21,-2 12-21,0 2 23,-5 9 7,-5-3-11,-1 0 13</inkml:trace>
  <inkml:trace contextRef="#ctx0" brushRef="#br0" timeOffset="530975.3407">10949 5496 0,'0'0'0,"0"0"0,0 0 6,0 0-6,0 0 43,0 0 19,-6 0-13,6 0 17,0 0-13,-1-6-51,-5 0 9,1 1-8,0-4 9,1 6 5,2 0-13,2-1 4,0 4-8,0 0 0,0-2 0,0 2 4,0 0-4,0 0 3,0 0-1,0-2-1,0 2-1,0 0-2,0 0 0,0 0-53,0 0 6,0 6 39,11 14-4,0 6-12,0 3-58</inkml:trace>
  <inkml:trace contextRef="#ctx0" brushRef="#br0" timeOffset="679574.6146">9930 7533 23,'0'0'13,"0"0"7,0 0-20,0 0 4,0 0-8,0 0 4,0 0-15,-22-5-13,20 5 15</inkml:trace>
  <inkml:trace contextRef="#ctx0" brushRef="#br0" timeOffset="679842.4513">9930 7533 93</inkml:trace>
  <inkml:trace contextRef="#ctx0" brushRef="#br0" timeOffset="680080.3049">9930 7533 93,'-114'-31'38,"110"26"-28,1 3 10,-1 0-5,2 1 1,2 1 15,0 0-29,-3 0-2,3 0-2,0-2 2,0 2-4,0 0 2,0 0-4,0 0-30,0 0 10,0 0 21,0 0-5,0 0-5,0 0 14,0 0-18,0 0 7,0 0-37,0 0 11</inkml:trace>
  <inkml:trace contextRef="#ctx0" brushRef="#br0" timeOffset="680488.0557">9837 7479 34,'0'0'69,"0"0"-43,0 0-26,0 0 0,0 0-1,0 0-1,0 0-12,0 0-29,0 0 4,0 0 38,0 0 1,0 0 6,0 0 19,0 0-12,0 0 9,0 0-10,0 0 1,-5 0-8,1 0-1,3 0-4,1 0 1,0 0 1,-2 0 3,2 0 1,0 0 8,-2 0 16,2 0-14,0 0-3,0 0-11,0 0 3,0 0-10,0 0-15,0 0-6,0 0 1,0 0-21,0 0-14,0 0 19</inkml:trace>
  <inkml:trace contextRef="#ctx0" brushRef="#br0" timeOffset="682468.3724">9742 7474 28,'0'0'13,"0"0"-13,0 0 19,0 0-1,0 0-10,0 0 18,0 0-24,-4 0 0,4 0 0,0 0 4,0 0-5,0-3 9,0 3-1,0 0 13,0 0-4,0 0 14,0 0-5,0 0-22,0 0 7,0 0 7,0 0-15,0 0 13,-4 0-17,2 0 0,-2 0 9,3 0-6,1 0 2,-2 0 5,2 0-6,-2 0 17,2-1-9,-2 1 2,2-3-3,-5 1-4,5 2-7,-3 0 0,3 0 5,0 0 3,-2-1-3,2 1 0,0 0 5,0 0-6,0 0-1,0 0-3,0 0 3,0 0-7,0 0 4,0 0 0,0 0-2,0 0 8,0 0-5,0 0 4,0 0-5,-3 0 23,3 0-10,0 0 1,0 0 0,0 0-12,0 0 0,0 0-2,0 0 3,0 0-8,0 0 2,0 0 3,0 0-1,0-3 3,0 0-2,8 3 0,8-3 5,4-3-4,5 2-1,-4-2 0,0 0 4,-8 2-1,-6 2-1,-5 2-2,-2 0 7,0 0-12,0 0 5,2 0 0,3 2-4,-1 21 3,0 10 1,-2 14 0,-2 13 1,0 12-5,-4 13-33,-23-1-88,-8 1-155</inkml:trace>
  <inkml:trace contextRef="#ctx0" brushRef="#br0" timeOffset="685717.655">9828 7586 5,'0'0'12,"0"0"-11,0 0 1,0 0 13,0 0 9,0 0 18,0 0-12,18-14-18,-18 12 2,0 2 2,0-3-8,0 3 8,0 0-16,-5 0 0,-4 0-2,-4 0 2,-1 0-4,3 0-1,2 0-3,5 0 3,2 0 5,2 0 0,0 0-1,-2 0-7,-1 0 8,-3 0 0,-1 0 3,2 0 5,-3 0 9,0 0-8,4-6 39,0 2-23,-1 0 10,5 3-18,-2-3-3,2 2-4,0-1-10,0 1 0,0 2 3,0-2 6,0 2-13,0 0 4,-2 0 0,2 0 0,-2 0 0,2 0-14,-2 0-12,2 0-36,0 0 35,0 0 5,0 0 9,0 0 13,0 0 0,0 0 17,0 0 28,-6 0-2,-2-3-18,-5 0-21,-1 2 6,7 1 14,3-3-11,4 3 15,0 0-8,0 0-11,0-1-15,0 1 6,9 0-16,18-3 16,12 2 12,6-2-12,2 3 0,4 0-62,-3 0-22,-9 0-41</inkml:trace>
  <inkml:trace contextRef="#ctx0" brushRef="#br0" timeOffset="686060.4554">9925 7738 39,'0'0'72,"0"0"-58,0 0 80,0 0-51,0 0 8,0 0-8,-60-6-17,51 2 15,7 2 1,0 2-40,2-2 33,0 2-35,0-2 0,2 2-3,29-2-8,19-3 4,21 0-8,7-11-133</inkml:trace>
  <inkml:trace contextRef="#ctx0" brushRef="#br0" timeOffset="687360.4459">10004 7804 29,'0'0'20,"0"0"-15,0 0 13,0 0-18,0 0 1,0 0 7,-11-14-4,11 10-1,0 2 3,0-1-2,-3-3 14,3 1-10,-5-1-4,1 0 0,2 4 0,0 0-4,2 2 0,0 0-14,0 0-2,0 0-28</inkml:trace>
  <inkml:trace contextRef="#ctx0" brushRef="#br0" timeOffset="688279.2919">12784 6820 107,'0'0'27,"0"0"-1,0 0 18,0 0 20,13-109-13,-13 100 4,0 1-37,0 8 13,0 0-17,-2 0-4,-15 15-15,-8 23 5,-12 13 0,-5 7 16,0 2-8,10-4-6,8-8-2,13-6 4,11-4-7,0-4 3,24-7 0,12-6 6,-1-6 5,4-5-11,-12-6 0,-6-3 2,-9-1 9,-8 0-8,-1-12 84,-3-13-54,0 0-24,-32 6-18,-13 10 3,-17 9-66,-13 14-23,-10 21-182</inkml:trace>
  <inkml:trace contextRef="#ctx0" brushRef="#br0" timeOffset="692720.1457">11929 5842 75,'0'0'32,"0"0"-26,0 0 0,0 0-6,0 0 18,0 0 31,0 0-7,0 0-31,0 0-1,0 0-3,0 0-2,12-3-5,4-3 0,10 1 6,3 0-5,6-1 0,2 0-1,5-2 4,0 1 0,-2 0-4,-4 0 0,-7 4-1,-9 3 0,-11 0-44,-9 0-42,0 2-12</inkml:trace>
  <inkml:trace contextRef="#ctx0" brushRef="#br0" timeOffset="693547.3511">12697 7539 9,'0'0'9,"0"0"-9,0 0 2,0 0-2,0 0 14,0 0-14,0-56 14,3 47-6,2 2-5,-3-2 2,1 6-5,-1 1 0,-2 1-1,6 1-1,0 0-14,0 0-12</inkml:trace>
  <inkml:trace contextRef="#ctx0" brushRef="#br0" timeOffset="726690.2224">22636 2975 143,'0'0'42,"0"0"48,0 0-58,0 0 35,0 0-22,0 0 12,0 0-5,0-58-25,0 53 43,0-2-56,0 2 4,0 5 22,0 0-29,0 0-1,0 0-10,0 12-14,-9 17 14,-7 10-1,-3 6 5,-1 4-5,4-7 5,3-4-4,2-7 0,3-4 6,4-9-10,0-6 4,4-8 0,0-2-4,0-2 10,0 0-6,0 0 10,0 0-9,0-18 15,0-7-16,0-12 0,18-4 1,4 2-1,4 1 0,-1 6 0,-5 10 5,2 6-8,-2 8 3,5 3-3,2 5-5,1 0 1,6 13 7,0 11 0,-7 6-12,-5 5-5,-9 9-38,-11 5-18,-2 1-15,-4 2-37,-27-3-38,-7-6-26</inkml:trace>
  <inkml:trace contextRef="#ctx0" brushRef="#br0" timeOffset="726929.413">22634 3246 134,'0'0'53,"0"0"49,0 0-63,0 0-1,0 0-6,0 0-15,87-94-5,-56 92-12,5-2-3,1 4-42,-6 0-97,-4 0-38</inkml:trace>
  <inkml:trace contextRef="#ctx0" brushRef="#br0" timeOffset="728001.633">22763 3604 64,'0'0'50,"0"0"17,0 0 7,0 0 2,0 0-28,0 0 8,-27-27-17,25 27-38,0 4-1,-5 22 0,-1 10 0,0 1 3,2 3-3,-1-6 0,3-3-3,0-2 6,-1-6-3,3-10 0,0-5-18,2-3 6,0-5-14,0 0 26,0 0 4,0-13 17,0-13-16,0-9-2,4-7 1,2-6 11,3-3-15,5 2 4,-1 5 4,1 12-7,-1 9 4,-2 11-5,3 5 3,-3 7-6,7 0 3,-1 0-1,0 19-7,-3 10 3,-8 2-7,-4 4-1,-2-3-25,0-2 11,0-6 9,-8 1 12,-6-4 2,7-2-1,-3-8 5,10-2 0,0-4-12,0 2 3,0-3-6,10-2 15,6-1-2,1-1 3,0 4-1,2 0 3,-2 3 1,3 0 8,3 6-5,2-3-5,-8 3 4,-5 0-1,-12 3-2,0 7-3,-32 3-15,-28 11 10,-25 4-83,-10-6-88</inkml:trace>
  <inkml:trace contextRef="#ctx0" brushRef="#br0" timeOffset="728408.4633">22870 4231 274,'0'0'68,"0"0"4,0 0-5,-143-13-43,105 20 13,8 11-12,3 6 2,3 5-12,12 5-11,5 1-8,7 0 3,0-5-5,28-4-4,14-8 7,16-7-20,13-11-15,3 0-56,-3-2-69</inkml:trace>
  <inkml:trace contextRef="#ctx0" brushRef="#br0" timeOffset="728814.3358">22719 4726 176,'0'0'104,"0"0"-52,0 0 33,0 0-23,0 0-52,0 0 6,0-14-16,0 31-2,0 8-1,0 8 6,-4 1-3,-3-2 0,-3-3-17,0 0-13,-2-5-32,3-9-24,1-4 14,3-11-8,5 0 27,0-6 6</inkml:trace>
  <inkml:trace contextRef="#ctx0" brushRef="#br0" timeOffset="729086.8615">22669 4720 100,'0'0'125,"0"0"-7,0 0-39,0 0-65,0 0-8,0 0 2,43 0 5,-9 20 9,3 4 7,7 3-28,-1 3 11,-7 4-12,-9-3 5,-12-3-13,-10 0 6,-5-3-2,-9 3 4,-38 4-17,-20 4-5,-14 5-30,1-7-35,14-9-10,22-6-29,19-10 9</inkml:trace>
  <inkml:trace contextRef="#ctx0" brushRef="#br0" timeOffset="729434.647">22852 5432 222,'0'0'66,"0"0"-1,0 0 1,0 0 2,-149-18-40,109 18 12,9 12-1,4 6-13,10 5-17,7 0-4,6 3-5,4-1 0,0-2-2,18 1-2,13-4 3,9-6-1,6-5-27,4-8-19,-3-1-33,-7 0-74,-18 0-93</inkml:trace>
  <inkml:trace contextRef="#ctx0" brushRef="#br0" timeOffset="729690.4902">22656 5581 301,'0'0'88,"0"0"-79,0 0 21,0 0-18,0 0-6,0 0-6,163-51-10,-107 43-52,-3 2-125</inkml:trace>
  <inkml:trace contextRef="#ctx0" brushRef="#br0" timeOffset="730117.2272">22424 6050 408,'0'0'12,"0"0"-8,0 0-4,0 0 25,0 141-20,0-103 19,0 1-19,0-5-2,0-10 17,0-8-20,0-9 5,0-6 12,0-1 6,0 0 69,0 0-28,0 0-26,0-20 8,-2-8-44,2-13-2,0-14 0,16-13-10,18-8-18,5 4-1,6 11-27,0 23 34,-8 22-17,-6 16-29,-4 0 16,-6 25-80,-11 16 14,-10 3-10</inkml:trace>
  <inkml:trace contextRef="#ctx0" brushRef="#br0" timeOffset="730378.6212">22431 6307 294,'0'0'93,"0"0"-71,0 0-8,0 0 5,114-53-16,-34 23 5,12 0-8,3-7 0,-1-9-116,-11-1-221</inkml:trace>
  <inkml:trace contextRef="#ctx0" brushRef="#br0" timeOffset="731017.8756">23292 2706 9,'0'0'40,"0"0"-4,0 0 1,0 0 33,0 0-6,0 0-44,-101-67 11,99 52-1,0 4-11,2-3 16,-6 0 13,5 0-28,1 3 21,-4 3-22,4 2 13,-2 6 4,-1-2-24,1 2 5,2 0-17,-2 0 0,2 0-3,0 0-3,0 12-2,0 27 6,2 14 2,7 18-2,2 19 2,-4 22 0,-7 33 9,0 47-4,0 43 22,0 31-12,-7 21-13,7-3 12,0-16-14,18-3 5,20-17 2,7-17-5,3-14-2,-4-29 3,-4-18-3,-6-12-9,-13-11-29,-10-11-12,-11-4-19,0-3-40,-29-19-49,-5-15-13</inkml:trace>
  <inkml:trace contextRef="#ctx0" brushRef="#br0" timeOffset="731744.0338">22310 2738 99,'0'0'40,"0"0"60,0 0-8,0 0-23,0 0-6,0 0-35,-3 0-12,3 2-16,17 5 4,23 1-4,29-2 41,25 2-5,33-6 19,25-2-35,37 0-5,34 0-8,20 0-3,19-10-8,-5-2-10,-16-2-39,-32 0 14,-39-1-34,-43 1-35,-48 2-30,-47-1-62</inkml:trace>
  <inkml:trace contextRef="#ctx0" brushRef="#br0" timeOffset="732449.8155">23642 2194 106,'0'0'102,"0"0"-56,0 0-2,0 0 18,0 0 1,0 0-38,-7-14 6,7 14 1,0-3-27,0 2 3,0-4-8,0-4 0,7-3 3,4-7 4,2-3-7,-2 0 0,-6-8 1,-4-2-2,-1-2 1,0 2 0,0 5 1,-6 9 3,-3 5-4,3 5 7,1 8-2,1 0-10,0 10-2,-6 31 7,2 10-11,0 9 19,5 6-8,3-7 0,0-4 3,0-5-8,0-4 5,0-9 0,8-11-5,-3-8 7,-1-9-4,0-6 2,-3-3 0,6 0 3,4-3 14,4-14-6,7-5-6,-1 3-2,-8 7-3,-1 7 0,2 3 1,0 2-8,4 0-4,0 0-2,-3 14 1,1 2-19,-3 8 4,-1-4-12,-4 0-32,3 0-6,5-11-62,-1-4 9</inkml:trace>
  <inkml:trace contextRef="#ctx0" brushRef="#br0" timeOffset="733048.7615">24248 1955 408,'0'0'51,"0"0"-32,0 0-19,0 0 0,0 0 9,-90 151-9,69-100 24,-1 0-23,10-3 8,7-6-11,5-2 4,0-10-4,0 0-4,14-7-38,9-6-11,0-7-26,6-10-3,3 0 3,-3-10 22,-7-14-19,-1-8 66,-8 1 12,-7-3 51,-1 5 21,-5 7 31,0 5-5,0 12-39,0 0 13,0 5-26,0 0-44,0 0-2,0 0-6,0 13 5,0 11-3,0-2 4,5-1 0,-3 0-2,0-7 9,2-5-12,-4-6 5,0-1 0,2-2-4,-2 0 9,3 0-3,1 0 25,2-2 2,4-13-10,2 0-19,5 1 3,-2 4 1,-1 3-4,-5 4 0,-3 3 0,-2 0 0,4 0-3,-2 0 3,1 3-1,-2 9-10,1 2 11,-4 3-5,-1 1-4,-1 2-46,0 0-4,0-5-79,-3-10-86</inkml:trace>
  <inkml:trace contextRef="#ctx0" brushRef="#br0" timeOffset="733325.5928">24657 1914 390,'0'0'38,"0"0"82,0 0-33,0 0-43,0 0-28,0 0-12,16-13-8,11 54-1,11 24 5,9 15 3,-1 10-3,-11-1 0,-20 5-3,-15 8-44,-34 7-43,-48 2-29,-29-9-124</inkml:trace>
  <inkml:trace contextRef="#ctx0" brushRef="#br0" timeOffset="735847.2888">22050 2711 93,'0'0'32,"0"0"2,0 0 13,0 0 24,0 0-18,0 0-21,-69-82 36,66 62-29,1-1-5,-2 2 12,1-2-36,0 3 31,-2 4-17,0 2 19,-5 4 23,7 0-51,-4 4-2,3 1 12,4 3-24,-2 0 4,2 0-5,-2 0-14,-1 20 13,-1 27-13,-3 29 14,-2 25 0,3 28 8,-1 31-12,7 43 4,0 35 0,0 31 2,0 9-2,0-13 0,0-12 0,7-12 6,-5-11-8,2-15 2,0-15 0,1-28-2,4-21 2,4-21 0,3-15-2,-2-14 8,8-10-9,-5-15 3,-1-9 0,-1-16-5,-5-11 5,-4-5 0,-2-5 0,-4-2 0,0-1-5,0-2 5,0-7 0,0-3-13,0-6 13,0-4-1,0 0-8,0-5-8,0 0 13,0 0-2,0 0-27,0 0 23,0 0-34,0 0-8,0 0-16,0 0-60,0 2-35,0 6 19</inkml:trace>
  <inkml:trace contextRef="#ctx0" brushRef="#br0" timeOffset="736183.1222">22023 6728 42,'0'0'51,"0"0"-31,0 0-5,0 0 24,0 0 12,0 0-3,-6 47-15,6-34-11,0-1 32,0 2 0,11 0-24,11-5 11,11 0-9,17-8 15,21-1 5,27 0-32,26-13 41,28-16-9,16-2-35,12-3-3,14 2-9,-3 1-5,-3 3 0,-17 4-4,-21 6-1,-21 1-37,-24 5-10,-20 3 17,-12 3-38,-6 4 43,-3-2 9,9 0 8,2 0 2,-1 0-36,-8-7-46,-12-6-70</inkml:trace>
  <inkml:trace contextRef="#ctx0" brushRef="#br0" timeOffset="737862.9284">22065 2213 91,'0'0'25,"0"0"6,0 0 21,0 0-33,0 0-11,0 0-3,-6 60 1,-7-11 26,-5 6 4,-4 8-34,2 1 16,-3 1-13,3-7-1,7-10 26,4-10-20,7-13 7,2-6 1,0-7-10,0-4-4,0-4-4,0-4 3,0 0 18,0 0 13,0 0 33,0-2 19,0-22-68,0-8-3,0-6-15,0-8 0,0-8-2,4-3 5,3-1-3,1-3 0,-1 6-3,0 1 2,-3 1-3,1 7 1,-1 4-10,-3 4 14,2 9-1,-3 6 0,0 7 5,0 9-7,0 4 2,0-3 0,5 3-7,7-2 7,1-5 0,3 0-9,-1 3 7,2-2-2,1-3 3,-2 2 1,2-8-7,-2-3 8,2 3-1,-1-5 0,-3 4 5,-3 2-5,-3 2 0,-1 3 5,-2 7-10,0 1 5,-5-1 0,2 4 0,-2 1 5,0 0-5,0 0 0,0 0 0,0 0-9,2 0 9,-2 0 0,0-3-7,0 3 5,0 0 2,0-1 0,0 1 7,0 0-7,0 0 1,0 0-1,2 0 8,2-3-2,17-2-10,15-4 4,34 1-4,36-6-8,29 0 12,31 1 0,20-4 6,31 3 2,26-4-8,22 2 0,12 2-45,-19-2 6,-32 2-1,-46 0 32,-57 0-4,-50 6 12,-42 4 0,-23 4 18,-8-2 28,0 0 39,0-2-65,0-2-20,-10 6-11,-1 0-48,-3 0-14,1 4-36,7 8-19,-2 0-12</inkml:trace>
  <inkml:trace contextRef="#ctx0" brushRef="#br0" timeOffset="738621.7317">23209 2109 4,'0'0'19,"0"0"-8,0 0-3,0 0 13,0 0 10,0 0-26,0-38 16,0 34-21,0-3 6,0 4-2,-2-3-4,2 1 19,-2-2-6,0-3 13,-3-5 28,3 3-52,-3-2 28,1-3-21,-3 7 1,3-2 14,-1-2-17,-1 0 16,4 0 14,2-2-36,-3 4 30,3 2-30,0 0 9,0 2 4,0-1-10,0 4-3,3 3 6,1 0 0,3 2-11,0 0 4,8 12-3,-2 27-7,-2 19 13,0 19-3,-2 11 4,-9 13 4,0 5-10,0 4 2,0 7-13,-9-1 9,-11 0-101,-11-6-88</inkml:trace>
  <inkml:trace contextRef="#ctx0" brushRef="#br0" timeOffset="739464.1888">22247 2903 43,'0'0'24,"0"0"20,0 0-24,0 0-12,0 0 4,0 0-9,-30-5-4,30 5 1,0 0-47,0 0 0,14-3 42,8-4-49</inkml:trace>
  <inkml:trace contextRef="#ctx0" brushRef="#br0" timeOffset="740168.1442">22284 2169 179,'0'0'51,"0"0"-49,0 0 37,0 0 18,0 0-57,0 0-11,-9 8 9,9 21 2,0 4 0,0-2 4,-2-3 1,2-9-5,0-8 0,0-1 0,0-8-1,0 0 9,0-2-8,0 0 70,-2 0-22,2 0 6,-4 0-21,3-6-28,1-6 37,0 0-42,0 0 0,0 1-1,0 6 1,0 3-2,0 2-5,0 0-19,9 0 0,11 0 8,5 2 17,-6 3-3,-3 2-7,-5-5 6,-3 0 5,-6-2 0,0 0 10,0 0-8,5 0 29,1-18-9,2-5-17,-2-1 6,-1-1-11,-1 0 6,1-1-6,-2 0 0,0 2 0,-1 2-1,-3 8-26,2 8 22,-3 6-16,2 0-84,7 2-34,-3 16 44,8 2 92,2 4 2,4-3-61,5-2-13</inkml:trace>
  <inkml:trace contextRef="#ctx0" brushRef="#br0" timeOffset="740512.098">22608 2196 59,'0'0'89,"0"0"50,0 0-83,0 0-4,0 0 14,0 0-36,0 0-19,0 0-11,0 0-3,0 2-4,0 12-9,0 4 13,6 1-3,1-2 6,1-5 0,3 2-4,-2-4-17,1-5 11,0-2 2,-3-3 16,-2 0-3,2 0 17,-3-10 28,2-8-31,-3-3-11,-3 4-3,0-1-2,0 4-3,-3 1-18,-1 3-1,2 10-8,2 0 21,0 0-86,0 0-45,4 0 31,15 7 80,7 0 23,3-2-15,5-3-29,-1 0 5</inkml:trace>
  <inkml:trace contextRef="#ctx0" brushRef="#br0" timeOffset="740857.8877">22902 2212 81,'0'0'104,"0"0"-14,0 0-51,0 0 63,0 0-95,0 0 4,-19-28-5,13 28-10,-1 0 4,1 4-7,-2 9 5,1 6-8,6-4 6,1-1-9,0 1-11,0-8 17,0 2-13,0-5 2,4-4 12,10 0 6,1-11 0,3-15 0,-5-8 7,-1-2-8,-6-2 2,-6-2 7,0 1 34,0-12-20,0 5 17,0 10-1,0 12-18,-2 19 73,0 5-71,2 12-22,0 31-62,2 23 39,21 24 23,-1 21 0,7 17-7,-1 5-90,-7-13-154</inkml:trace>
  <inkml:trace contextRef="#ctx0" brushRef="#br0" timeOffset="755535.6689">12248 11398 37,'0'0'20,"0"0"-13,0 0 1,0 0-8,0 0 0,0 0-3,0 0 2,0 0 1,0-6-1,0 6-2,0 0-1,0 0 6,-4 0-2,-2 0 8,0 9-8,0 2 4,-2 0-4,7 3-5,-8 0 5,2 3-27,-4 0-15</inkml:trace>
  <inkml:trace contextRef="#ctx0" brushRef="#br0" timeOffset="756092.6374">12186 11518 16,'0'0'25,"0"0"-4,0 0-14,0 0 2,0 0-9,116-12 2,-94 12-4,-6 0-2,-1 0-8,-6 11-1,-6 1-36</inkml:trace>
  <inkml:trace contextRef="#ctx0" brushRef="#br0" timeOffset="756345.4817">12188 11589 5,'0'0'49,"0"0"-40,0 0-9,0 0-3,0 0-50,0 0 46,-4-23 7</inkml:trace>
  <inkml:trace contextRef="#ctx0" brushRef="#br0" timeOffset="757375.1547">14236 11342 34,'0'0'0,"0"0"-14</inkml:trace>
  <inkml:trace contextRef="#ctx0" brushRef="#br0" timeOffset="757685.964">14236 11342 4,'0'-32'0,"0"27"0,0 5 10,0-1-1,0-2 4,0 3 5,0-1-17,0 1 6,-2 0-6,-2 0 3,0 0-4,1 0 5,1 0-8,0 0 3,2 0 0,-3 0 6,3 0-5,-1 0 8,1 0 10,0 0-19,0 0 6,0 0-6,0 0 1,0 0-6,0 0 3,0 0 2,11 0 0,2 0 2,3 0-4,-6 0-7,1 0-10,-3 5-12,-6 0 3,-2 3 11,0-1 17</inkml:trace>
  <inkml:trace contextRef="#ctx0" brushRef="#br0" timeOffset="757940.8069">14145 11368 24,'0'0'27,"0"0"-3,0 0-21,0 0 1,0 0-2,0 0-1,36-29-1,-16 23-1,0 3-1,-5-2 2,4 3 0,-3 2-3,-3 0-3,-3 0-33,-4 0 19</inkml:trace>
  <inkml:trace contextRef="#ctx0" brushRef="#br0" timeOffset="789764.7888">11696 14166 388,'0'0'79,"0"0"-65,0 0-14,0 0-1,145-17-1,-95 17-33,0 0-129,-8 0-115</inkml:trace>
  <inkml:trace contextRef="#ctx0" brushRef="#br0" timeOffset="790899.1376">15485 14708 44,'0'0'0</inkml:trace>
  <inkml:trace contextRef="#ctx0" brushRef="#br0" timeOffset="804198.7102">10909 14811 213,'0'0'85,"0"0"-30,0 0 19,0 0-15,0 0 8,0 0 10,0 0-14,-14-91-10,7 89-11,1 2 5,-5 0-43,-7 12 12,-7 24-16,-4 13 6,4 6-4,8 2-2,11-9 0,6-3 0,0-8 5,4-3-5,19-6 0,8-6-28,3-9 12,11-8-41,5-5-1,0-5-6,0-17-41,-10-5 18,-11 0 40,-9-4 13,-7-5 34,-9 0 3,-4-3 23,0 7 39,0 5-43,0 11 32,0 12 34,0 4-41,0 0-28,0 0-19,0 0-1,3 20-9,6 4 14,2 2-4,3 0 0,-1-6 4,5-5-11,5-6 7,-2-7-14,4-2-2,-3 0-5,-4-11 15,-2-6 1,-6-9 10,0-3 1,-8 0-5,-2-1 7,0 10 26,0 4-22,0 10 23,0 6-31,0 0-4,0 15-13,0 20 3,0 9 10,6-3-2,3 2-36,2-7-25,3-4 6,-1-6-10,0-12-31,5-14-70,3 0 65,0-4-7</inkml:trace>
  <inkml:trace contextRef="#ctx0" brushRef="#br0" timeOffset="804485.5353">11559 14929 5,'0'0'149,"0"0"-37,0 0-19,10-104 18,-8 104-49,-2 0 6,0 0-52,0 21-14,0 14 1,4 11 12,1-4 8,3-3-18,2-4-5,-2-9 0,-1-8 3,-1-10-5,-1-2 2,-4-6 0,3 0 14,-2-12-6,0-16 7,3-13-15,-3 3-1,-2-3-1,4 4 2,0-2-18,8 7-38,3 10 14,6 9-3,-1 13-14,6 0-43,1 9-8,-5 9-59</inkml:trace>
  <inkml:trace contextRef="#ctx0" brushRef="#br0" timeOffset="804788.3475">11836 14872 208,'0'0'105,"0"0"-42,0 0-9,0 0 19,0 0 32,0 0-65,0-43-40,0 57-3,0 15 3,0 14 11,0-1-10,0-2 2,2-8-1,5-7 3,-2-10-8,-3-5 3,0-6 0,0-4 6,0 0-5,-2 0 12,0 0 7,0-17-6,0-9-9,0-3-5,7 3-2,0 0-2,6 6-54,3 8-6,6 8-28,5 4-33,4 0-33,-2 0-40</inkml:trace>
  <inkml:trace contextRef="#ctx0" brushRef="#br0" timeOffset="805550.2524">12107 14962 137,'0'0'149,"0"0"-143,0 0 4,0 0-6,0 0 27,0 0-24,50-29-2,-46 14 3,-4 1 24,0 1 6,0 3 54,0 4-38,-10 1 14,-4 5-25,-5 0-39,2 5 12,2 21-16,-1 6 0,7 2-1,6 2 1,3-10 0,0-1-4,8-8-1,12-9-5,4-4-15,5-4 1,2-10 18,5-16-14,-4-4-20,-7-2 39,-2 2-5,-10 4 6,-1 6 1,-6 2 5,-5 10 20,-1 6-13,0 2 0,0 0-13,0 0-8,0 6 8,6 8-2,1 1 2,4 6 0,-5-8 2,4-4-2,-1 1 0,-1-6 4,4-4-4,0 0 0,4 0 0,4-11 6,-1-10-5,-2-2 0,-3 4 8,-5 3-1,-4 5-8,0 8 0,-3-1 2,4 4-8,0 4 6,9 19 0,4 12 12,1-7-4,2 2-9,-2-12 1,0-8 0,0-6-1,2-4 1,2-2 0,12-28 11,4-16-11,1-18-1,1-11-7,-6 1 8,-10-7 4,-12 6-4,-9 2 7,-5 8 18,0 10-7,-16 17 23,5 22 20,4 12-19,0 4-20,5 36-22,-9 22 0,2 23-5,5 12 6,4 11-1,0 3 0,8-4-10,15-11 7,1-12-80,-4-12-50,-1-22-47,-13-20-91</inkml:trace>
  <inkml:trace contextRef="#ctx0" brushRef="#br0" timeOffset="805796.1022">12797 14783 541,'0'0'0,"0"0"-15,0 0-35,141-17 32,-66 12-50,-7 2-202</inkml:trace>
  <inkml:trace contextRef="#ctx0" brushRef="#br0" timeOffset="806366.1848">13397 14834 107,'0'0'501,"0"0"-447,0 0-50,0 0-4,0 0 0,0 0 0,91 45 8,-80-20-8,-3-2 1,-2 0 5,-6-11-2,0-3-4,0-5 3,0-4 1,0 1 1,0-1-2,0 0 1,0 0 2,4-14-6,7-9-11,11-5-3,5 4-23,0 2 19,-1 8-9,-4 9 12,-5 5-8,-4 5 9,-7 16 11,-4 11 3,1-3-1,-3 0 0,1-6 1,5-9 0,0-5-5,2-6 0,9-3-2,0-3 6,8-26-2,2-9 0,2-4-1,-2-4 4,0 5 13,-10 12-8,-3 12 6,-6 9-4,-1 8-6,2 0-2,2 18 2,4 8 2,6 1 7,3-10-9,5-5 5,0-5-6,0-7 1,-2 0 5,-5 0-6,-6-24 0,-12-1 8,-2-3-4,-2-3 11,-4 4 18,-18 5-5,-12 0 8,1 10-35,-3 10 0,5 2-1,2 0-1,9 19-24,7-2-32,11 7-48,2-7-14,8-9-165</inkml:trace>
  <inkml:trace contextRef="#ctx0" brushRef="#br0" timeOffset="806769.0035">14520 14297 532,'0'0'171,"0"0"-95,0 0-62,0 0-9,0 0-5,0 0 29,7 108 9,3-37-22,0 1-8,-4 0-7,-3-8-1,-3 1 0,0-14-7,0-5 6,0-22-16,0-7 3,0-16-21,0-1 20,0-1 11,0-25 3,0-10-4,0-1-5,-7 3 10,-7 12 5,-1 12 3,-1 8 1,-3 2-9,-2 6 0,-4 22 5,-1 6-4,6 7-1,6-1 0,14-5 2,0-2-4,9-8 2,25-5-36,4-9-12,6-9-49,8-2-44,0 0-51</inkml:trace>
  <inkml:trace contextRef="#ctx0" brushRef="#br0" timeOffset="807065.8244">14849 14869 41,'0'0'258,"0"0"-105,0 0-85,0 0-32,0 0 22,0 0 12,14-16-58,6 9-11,12-6 9,5-9-6,0-5-8,-3 0-2,-11 0-7,-17 1 11,-6 4 4,-3 8 7,-25 2 44,-12 10-23,-9 2 1,-6 4-6,3 20-17,9 11 27,12 5-30,18 1-3,13-2-2,0-4 4,34-6-12,17-14 8,14-8-7,8-7 2,3-7-59,-1-14-52,6-9-126</inkml:trace>
  <inkml:trace contextRef="#ctx0" brushRef="#br0" timeOffset="807717.8013">15732 14616 392,'0'0'129,"0"0"-28,0 0-58,0 0-35,0 0-6,0 0 3,0 68 47,0-18-46,0 0 2,7-4 0,-2-7-4,-1-13-2,-2-5 6,-2-10-4,0-11 5,0 0-9,0 0 41,0 0 27,0-9-26,0-22-16,0-15-26,0-16 4,4-13-7,8-7 3,3-4-20,8 4 3,-1 2-33,3 15 7,-4 21-23,2 22-13,0 22 15,-6 4-120,-10 28-47</inkml:trace>
  <inkml:trace contextRef="#ctx0" brushRef="#br0" timeOffset="808278.5649">15712 14680 458,'0'0'11,"0"0"15,0 0-21,0 0 6,0 0 59,0 0-40,71-82-10,-44 82-8,4 9-4,-2 17 10,-2-3-17,-2 5 1,-7-4-2,-3-2 8,-8-10-7,-5-2-1,0-8 0,-2 1 1,0-3 4,0 0-5,0 0 8,0 0-6,0 0 10,0 0-12,0-18-12,0-4 9,0-4-5,12 3-9,3 7 1,8 9 2,1 7 12,1 0 2,2 0 0,-1 11-7,1 9 14,-5 2-6,1 2-1,-1-2 8,-4-9-6,-2-8 0,-1-1-1,-5-4 14,3 0-10,7-17 10,-1-14-6,4-7-1,-8 8-12,-6-2 4,-7 8-14,-2 8 10,-8 8-15,-26 8-30,-8 0 15,-3 17-19,0 10 30,16 1-18,14-2-34,15-3-5,5-10-70,30-9 38</inkml:trace>
  <inkml:trace contextRef="#ctx0" brushRef="#br0" timeOffset="808798.5819">16505 14578 124,'0'0'161,"0"0"-37,0 0-32,0 0 28,0 0-48,0 0-34,44-61-31,-44 73-5,0 21-2,2 6 9,4 10-1,-3-8-7,2 2-1,2-7 2,-3-18-4,-2-9 4,-2-8-2,0-1 5,0 0 2,2 0 2,0 0-9,1-8 5,7-6-11,4-5-5,2 1-8,6-4 14,-4 5-28,-1 3 20,-6 2-2,-1 10 15,-10-6-4,2 6 10,-2-1-3,1 2 1,-1 1 3,3-2-13,-1 2 6,0 0-12,9 0 9,1 0-2,1 0 5,1 0 0,-3-2-8,-5-2 6,-2 4 2,-3 0 0,4 0 0,-3 0 5,-2 0-5,4 0 1,0 0 8,2 0-9,9 0 0,0 12 3,5 2 3,2 4-5,-4 0-1,-2 7 0,-7-4-59,-7 1-56,-2 0-19,0-9-128</inkml:trace>
  <inkml:trace contextRef="#ctx0" brushRef="#br0" timeOffset="809063.4195">17608 14241 551,'0'0'113,"0"0"-67,0 0-46,0 0 0,0 0 43,-3 133-7,-4-70-8,1 2-28,1-1 7,3 3-15,-7-4 8,0-1-87,-6-8-57,-6-11-70,-2-17-151</inkml:trace>
  <inkml:trace contextRef="#ctx0" brushRef="#br0" timeOffset="809488.1628">17386 14696 101,'0'0'271,"0"0"-239,0 0-29,0 0 37,0 0-11,116-42-4,-70 28-11,0-2-14,-4-4 6,-6-6-6,-8-4 6,-7-2 32,-7-8 6,-6 0 12,-6-1-4,-2 13-9,0 11 3,0 6-21,0 9 1,0 2-26,0 0 0,0 18-7,0 22 4,0 4 6,0 5-6,0-3 3,0-5 0,0-2 0,0-17 5,4-6-4,1-9-1,-1-7 2,-2 0-1,2 0 2,4-5 26,3-13 1,9-8-23,7 0-7,0 3 0,2 3-1,2 13-7,1 7 8,-3 0 0,0 0-7,-8 7 0,2 18-6,-9 7-6,-12 8-23,-2 8-38,-14 3-54,-26-4-61,-11-6-186</inkml:trace>
  <inkml:trace contextRef="#ctx0" brushRef="#br0" timeOffset="809778.98">18379 14543 59,'0'0'229,"0"0"-206,0 0-10,103-106 20,-100 78 51,-3 2-38,-11 7-2,-16 10 17,-8 5-39,-3 4 7,-5 16-5,1 18-3,5 9 24,7 1-30,12-3-11,15-4-3,3-7-1,20-8-1,26-7 1,18-15-4,17 0-42,8-23-63,0-9-76</inkml:trace>
  <inkml:trace contextRef="#ctx0" brushRef="#br0" timeOffset="810046.8158">19015 14301 493,'0'0'150,"0"0"-124,0 0 6,0 0 36,0 0-18,0 0-41,0 24-7,0 8-2,-5 6 0,-7 3-1,3-6-11,-5 2-60,-1-7-69,-3-10-66</inkml:trace>
  <inkml:trace contextRef="#ctx0" brushRef="#br0" timeOffset="810330.6919">18987 14154 346,'0'0'0,"0"0"-53,0 0-45</inkml:trace>
  <inkml:trace contextRef="#ctx0" brushRef="#br0" timeOffset="810644.4976">18987 14154 641,'133'116'25,"-133"-102"-16,0 7 0,0 6 14,0-2 23,0 6-14,8-6-30,-2-2 8,-3-5-10,-1-10 0,-2-4 0,0-4-2,0 0 1,0 0-5,0 0 6,0 0 7,6-8-7,4-14 0,14-1-6,7-4-10,4 5 11,2 8 1,-8 6 4,-8 5-3,-2 3 3,-7 3 0,0 22-5,-5 8 3,-5 3-3,-2-1-26,0-6-8,0-9 16,0-6-10,0-8-15,-2-6 5,2 0-17,0-11-54,0-14-27,0-3 52,13-2 58,7 2 31,-2 5 38,-3 5 28,-3 8 37,-8 5 0,1 5-18,1 0-45,1 0-6,2 7-6,0 15-1,0 2-10,-5 5-12,-2-2-6,-2-4 1,0 3-38,0-8-47,-6-8-122,-6-10-49</inkml:trace>
  <inkml:trace contextRef="#ctx0" brushRef="#br0" timeOffset="811137.2816">19609 13846 479,'0'0'19,"0"0"-19,0 0-50,0 0 39,0 0 4,0 0-3,105 98-27,-67-89-103,1-9 29,-4 2 111,-16-2 4,-7 0 51,-8 3 52,-4 10-37,0 6 17,7 13 5,-7 7-28,0 7 6,0 8-39,0 2 6,0 2-19,-13-5-17,-6-4 3,-3-8-4,-3-9-47,-2-6-9,8-14-32,1-6 29,10-6 45,8 0 14,0-23 11,3-7-9,24-3 30,9 2 11,5 4-35,-4 9 17,-1 5 15,-7 10-31,-2 3 17,-6 0-26,0 0 4,-5 13-8,-6 5 9,-3 4-5,-7 4 0,0-3-24,0-4-32,0-2 1,-11-9-17,-8-6-13,0-2-169</inkml:trace>
  <inkml:trace contextRef="#ctx0" brushRef="#br0" timeOffset="811426.1085">20058 14165 67,'0'0'118,"0"0"-40,0 0-42,0 0-24,0 0 7,0 0-11,95-11 10,-79 28-16,4-1-2,4-3-30,1-10-112</inkml:trace>
  <inkml:trace contextRef="#ctx0" brushRef="#br0" timeOffset="811870.8335">20333 14217 321,'0'0'142,"0"0"-60,0 0-3,0 0 12,0 0-14,0 0-39,0 0-12,0 0-26,0 0 4,-6 0-12,-9 9 10,-1 12-2,0-7 0,9 0 5,5-5-11,2-9 1,0 3-26,0-3 11,2 0-6,14 0 18,1-3 6,-1-6-5,-5 4 7,-6 0 0,-3 5 1,-2 0 7,0 0-8,0 0-2,3 0 1,3 0-6,1 2 6,4 6 1,0-4 0,1 1 0,3-5 0,0 0 0,4 0 0,0 0 10,8-14-14,0-15 4,1-5-17,4-7 16,-3 0-7,-4-5 8,-1-3 0,-6-2 9,-5-2 4,-4 3 6,-8 4-9,-1 12 29,0 14-13,0 10 7,0 10-9,-7 0-22,-6 8-4,-1 20-1,1 7 3,5 2-6,8 3 6,5-1 0,25 0-3,14 2 7,4-3-12,10-1-26,5-4-29,-3-9-19,-4-6-93,-13-8-29,-22-10-45</inkml:trace>
  <inkml:trace contextRef="#ctx0" brushRef="#br0" timeOffset="812209.6236">21072 14129 313,'0'0'130,"0"0"-44,0 0 14,0 0-14,0 0-22,0 0-37,69-54-17,-52 54 13,-2 0-22,2 12-1,-8 2 0,-1 4 10,-6-3-10,-2-2 0,0-1 0,0-8-13,0-4 11,0 0 2,0 0 5,0 0 6,0 0-7,3 0-4,3-12 0,6-6-12,7-2 12,8 0 0,6 2-3,4 4-9,-4 8 11,-4 6-5,-2 0 3,-8 6-9,0 16 2,-6 5-5,-7 4-13,-3-1-70,-3-1 1,0-4 8,0-9-41,-3-10-73</inkml:trace>
  <inkml:trace contextRef="#ctx0" brushRef="#br0" timeOffset="812563.4103">21678 14093 255,'0'0'127,"0"0"0,0 0-39,0 0 10,0 0-21,0 0-19,11-43-11,-11 43-41,0 0 1,0 0-14,-7 11 10,1 7-3,3-1 0,3 2 3,0-3-9,0-6 6,0-4 0,12-4-1,3-2 2,0 0-1,5 0 0,3-18-18,-3-6 18,-3-7-9,-3 0 9,-5-3-11,-5-1 1,-4 7 2,0 6-7,0 12-18,-16 10 6,-3 0-9,-3 10-27,10 10-3,6 5-9,6-4-17,0-2-65,33-8-26</inkml:trace>
  <inkml:trace contextRef="#ctx0" brushRef="#br0" timeOffset="812975.1542">22279 13962 93,'0'0'206,"0"0"-43,0 0-62,0 0-50,-26-116 1,8 102-7,-7 7 13,-6 7-42,-9 0 0,-3 19-9,3 9 11,5 6 16,10-4-32,7 2 7,14-8-9,4-3-1,0-8-1,25-5 2,10-5 0,12-3 0,5-3-16,-6-20-22,-3-6 3,-7-7 14,-10-4 20,-6-6 1,-2-6 0,-9-9 23,-1-4-11,-2-3 7,-6 5 5,0 15-19,0 21 53,0 13-14,0 9-17,0 5-25,-3 8-2,-6 26-3,2 18-3,5 11 10,2 0-10,0 4 6,5-1-33,1-4-30,-6-5-84,2-10-85,-2-12-123</inkml:trace>
  <inkml:trace contextRef="#ctx0" brushRef="#br0" timeOffset="813267.9754">22572 13854 241,'0'0'179,"0"0"-143,117-63 20,-77 42 5,-10-3 1,-10-1-33,-14 0-18,-6-1 0,0-1 34,0 6-7,0 8 4,-10 9 4,-11 4-43,-8 4 9,-7 25-12,-1 8 0,4 9 27,6-1-26,9-1 1,13-3-2,5-6-1,5-7-4,32-12-26,15-5-25,8-11-56,11 0-162</inkml:trace>
  <inkml:trace contextRef="#ctx0" brushRef="#br0" timeOffset="813517.8231">23211 13856 660,'0'0'177,"0"0"-124,0 0-45,0 0-8,0 0 0,0 0-173,-46 0-410</inkml:trace>
  <inkml:trace contextRef="#ctx0" brushRef="#br0" timeOffset="822698.1683">9869 5039 137,'0'0'39,"0"0"-34,0 0-5,0 0 0,0 0 14,0 0 15,0 0-28,0 0-1,16 20 4,-12 4-7,-1 10 3,-3 2 0,0 5 0,0-2 0,0 2-4,0-1-36,0-6-36</inkml:trace>
  <inkml:trace contextRef="#ctx0" brushRef="#br0" timeOffset="823078.9355">10133 5087 105,'0'0'14,"0"0"-7,0 0-7,0 0 2,0 0-2,0 0 0,0 54 0,0-25 21,0-3-20,2-5 5,7 0 5,0-7-10,4-7 10,-1-2-6,3-5 0,1 0 28,1 0-16,1-12 13,-5-15 6,-3 0-33,-8-8 12,-2 1-1,0 0-12,-20 6 14,-9 10-14,2 8-2,2 10 0,12 12-49,11 26-34,2 11-3,0-3-53</inkml:trace>
  <inkml:trace contextRef="#ctx0" brushRef="#br0" timeOffset="825732.6194">10764 7136 4,'0'0'97,"0"0"-66,0 0 10,0 0-14,0 0 8,0 0-21,-23-33 36,21 29-42,0 0 22,2 1-27,0 1 34,0-2-4,0 0-11,0 0-2,0 3-18,0-2 5,0 3-6,0-4 7,20-4-10,18 0 2,7-4 0,-2 2-2,2 2-1,-10 4 3,-15 0-3,-5 4-2,-13 0 0,-2-2 5,0-1 0,0 3-3,0 0-12,0 14-9,-2 18 17,-14 7 14,-1 11-13,-5 3 6,10 6-4,1 2-10,-2-6-68,3-4-8,1-15-3</inkml:trace>
  <inkml:trace contextRef="#ctx0" brushRef="#br0" timeOffset="826002.4535">10859 7243 207,'0'0'102,"0"0"-88,0 0-13,0 0-1,137-46 2,-84 39 4,10 2-12,8-5-34,0-4-101</inkml:trace>
  <inkml:trace contextRef="#ctx0" brushRef="#br0" timeOffset="832859.5219">9827 7916 80,'0'0'21,"0"0"-16,0 0-4,0 0 20,0 0 25,0 0 38,0 0-35,-6-13-18,6 13 0,0 0-28,0-3 9,0 0-12,20-2 1,4 1-8,7 4-7,-2 0-35,0 0-35,-8 0 3,-9 7 0</inkml:trace>
  <inkml:trace contextRef="#ctx0" brushRef="#br0" timeOffset="833284.2616">9796 7947 19,'0'0'55,"0"0"-19,0 0-1,0 0-7,0 0-16,0 0-11,-89 0 10,122-4-11,23-7 2,6-3 13,10 3 1,-1-4-15,-13 5-1,-11 5 0,-18 0-26,-15 3 18,-14 2 0,0 0 8,-14 0 24,-24 0-19,-9 0-5,-10 7 1,-3 2 4,4 0-6,13-4 1,18-2 0,19 1-3,6-4 3,0 1-15,11 2-2,14-3 11,5 0 6,5 0 0,-4 0-1,-4 0-4,-12 0 3,-11 0 2,-4 0 8,0 0-4,0 0 17,-17 0-21,-8 0 4,-6 0-7,0 0 5,8 0-2,6 3 0,7 1-13,6 5-37,4-4-27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5T06:04:39.9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2058 6171 43,'0'0'7,"0"0"-7,0 0-27,-112 0 4,84 0 23,4 0 0,4 0 0,2 7 0,-4 3 0</inkml:trace>
  <inkml:trace contextRef="#ctx0" brushRef="#br0" timeOffset="400.6493">1617 6240 12,'0'0'62,"0"0"-13,0 0 10,0 0-18,-113 12 13,104-12-4,5 0-3,4 2 7,0-2-50,0 0-2,0 0-2,0 2 0,19-2 0,22 0 28,21 0 15,28-2 29,30-20-41,22 0 0,21-6-26,11-2 10,-6 2-23,-9-2 8,-20 2-1,-24 5-15,-26 4 11,-23 4-21,-24 8 17,-20 2-44,-15 5 33,-7 0-15,-9 0 18,-25 0 11,-12 12-83,-8 8-4,-4 1-13,-4-4-26</inkml:trace>
  <inkml:trace contextRef="#ctx0" brushRef="#br0" timeOffset="722.8339">1560 6396 107,'0'0'77,"0"0"-25,0 0-20,0 0-32,0 0 7,0 0 51,147-28 4,-34 5-28,25-6 7,13-3-24,9-2-3,5 1-1,-8 0-6,-11 3-6,-24 4-1,-26 8 0,-25 4-14,-26 10 12,-21 2-31,-14 2-20,-10 0-48,-7 7 38,-32 9-19,-11 1-80</inkml:trace>
  <inkml:trace contextRef="#ctx0" brushRef="#br0" timeOffset="980.816">2197 6350 204,'0'0'67,"0"0"-57,162-40-8,-62 14 3,10-2 49,-2-2-9,-8 4 7,-13 2-17,-19 7-28,-14 6 4,-18 5-9,-18 2-1,-14 4-1,-4 0 3,0 0-7,0 0-4,-9 2-58,-8 12-52,-9-2-62</inkml:trace>
  <inkml:trace contextRef="#ctx0" brushRef="#br0" timeOffset="2208.6778">4359 4574 186,'0'0'81,"0"0"-28,0 0-9,0 0-7,0 0-18,0 0 16,-22-22 4,20 20-21,-1-2 6,1 1-11,2 3-2,0 0 14,0 0-24,0 0 7,0 0-8,0 9 5,-4 19-8,-5 10 4,-1 8-1,4 4 16,0 0-12,6 2-3,0 0-1,0-2 7,4-3-15,7-7 0,1-11-48,-4-4-21,-1-9-35,-3-13-44</inkml:trace>
  <inkml:trace contextRef="#ctx0" brushRef="#br0" timeOffset="2561.7723">4287 4846 256,'0'0'67,"0"0"-15,0 0-46,0 0-6,0 0-2,0 0 2,57-12 5,-21 6-4,-3-1-1,-6-4 5,-6-1-1,-4-6-4,-5-4 23,-2-4 1,-2-6 14,-3-4-9,-1 2 9,-4 0-4,0 8 9,0 11 9,0 6-21,0 5-21,0 4 0,0 0-10,1 8-24,-1 20 2,4 12 17,-1 8 5,-1 3 0,7 0-2,-1-3-21,4-1-25,-1-3-43,0 2-32,-5-11-127</inkml:trace>
  <inkml:trace contextRef="#ctx0" brushRef="#br0" timeOffset="3280.4667">4625 4722 61,'0'0'247,"0"0"-218,0 0-29,0 0-5,0 0 5,0 0 11,100-40-9,-80 34 0,-6 1-2,-4-2 9,-7 2-9,-3-6 32,0 3-5,0-2 4,-7 4-17,-4 2 4,2 2 4,-3 2-21,4 0 4,1 0-5,-2 12 0,4 8-5,3 1 5,2 4 0,0-1-1,0-4-14,6-2-4,11-6-1,3-7-13,7-5 14,2 0-37,0 0 5,-5-17-37,-6-5 5,-5 0 39,-6-4 35,-4 0 9,-1 4 31,-2 2-3,0 6 35,0 4 23,0 6-42,0 2-6,0 2-38,0 0 4,0 14-9,0 6 6,0 1-1,0-4 0,0 1 4,0-6-6,0 1 2,8-8-2,5-1-5,1-4 8,-3 0-1,1-2 12,-1-16-6,-3-5 0,4 0-3,-3-3-2,-4 0 19,3 2-19,1 7 19,-4 1 16,-3 9-23,-2 3 30,0 1-31,0 3-4,0 0-16,0 4-16,0 15 24,0 3-4,2 0 3,6 2-11,2-2-33,6-4-20,6-3 3,-4-6-69</inkml:trace>
  <inkml:trace contextRef="#ctx0" brushRef="#br0" timeOffset="3799.1191">5138 4636 233,'0'0'94,"0"0"-85,0 0-1,0 0-13,0 0 5,0 0 0,62-107 13,-53 94-13,-7-1 20,-2 5 21,0 1-34,0 4 32,0 4-22,0 0-12,0 0-6,0 0 1,0 0-5,0 0-2,0 7-13,0 1 18,0 0-12,6-3-3,6 3 6,-1-1 11,3 1 0,-3-6-2,-1 2 10,0-3-15,3-1 7,-5 0 0,4 0-9,-5 0 5,-3 0-2,0 0-1,-2-3-1,4-9 7,0-1-20,-6-1 21,4 5-5,-4 2 5,0 4 0,0 3-2,0 0 2,0 0 0,5 3-7,0 15 6,5 4-4,2-1 8,-1-1-3,0-7 0,0-2-43,0-4-34,3-4-21</inkml:trace>
  <inkml:trace contextRef="#ctx0" brushRef="#br0" timeOffset="3981.0068">5439 4275 3,'0'0'158,"0"0"-42,0 0-44,0 0-47,0 0-25,0 0-31,-16-28 1,18 51 18,9-2-3,9 1-80,-2-4-24</inkml:trace>
  <inkml:trace contextRef="#ctx0" brushRef="#br0" timeOffset="4548.6871">5439 4275 223,'139'74'56,"-139"-78"-21,0 1 2,0 0 36,-4 3-32,-8 0-31,-1 0 11,-4 0-21,-8 10 0,0 2 2,4 4 3,7-2-5,8 2 0,6 0 0,0-2-9,0 0 6,20-4 3,6-1-4,5-4-4,-2 0 8,-2-2 0,-2 3-16,-12-3 14,-6 1-20,-5-3 9,-2-1 1,0 0 8,0 5 4,-14-3-3,2 1 12,-1 1-11,5-1 2,4-1-12,2-2-8,2 0-9,0 0 27,0-2-7,14-23-27,14-5 19,4-6 1,0-10-5,1-6 18,-6-3 3,-4-4 0,-7 2 27,-6 12 15,-3 4 46,-5 18-22,-2 8 4,0 10 19,0 5-56,0 0-28,0 5-5,0 22-24,0 12 21,0 10 3,0-2 0,11 4-1,1-5 2,4-2-2,-4-6-31,4-2-50,-4-6 21,-12-6-85,0-10-93</inkml:trace>
  <inkml:trace contextRef="#ctx0" brushRef="#br0" timeOffset="4843.0501">5766 4296 216,'0'0'72,"0"0"-72,0 0-11,0 0 4,145-58-8,-100 49 7,-8-2 6,-1 4-1,-11-4 0,-8 6 6,-7 1 0,-7 0 71,0 2 35,-3 2-24,2 0-30,-2 0-51,0 0-4,2 2-28,0 18 9,3 6 10,2 4 6,0-4-17,-1-2-18,-2-6-48,1-10-35,-5-8-58</inkml:trace>
  <inkml:trace contextRef="#ctx0" brushRef="#br0" timeOffset="4953.9883">6118 4034 163,'0'0'0,"0"0"-82</inkml:trace>
  <inkml:trace contextRef="#ctx0" brushRef="#br0" timeOffset="5195.3028">6359 4145 309,'0'0'91,"0"0"-63,0 0-10,0 0 16,0 0-26,0 0 11,-108 44-19,108-26 7,0 1-12,0-4 5,21-6 0,12-6-6,14-3 15,9 0-19,5-15-12,-7-5-93,-15 7-127</inkml:trace>
  <inkml:trace contextRef="#ctx0" brushRef="#br0" timeOffset="5718.4608">4816 4941 251,'0'0'147,"0"0"-79,0 0-6,0 0 6,0 0-56,0 0-12,0-20-8,18 40 7,4 1-6,5 5 7,-5-6 0,-1-3 3,-8-8-1,-5-4-2,-2-3 0,-4 0 9,-2-2-9,2 0 8,-2-4 48,3-20 13,9-10-67,-4-10-2,5-1 0,-3 3-3,2 2 3,-3 10-36,-3 13-27,3 12 6,2 5-91,-1 8-43,5 17 65</inkml:trace>
  <inkml:trace contextRef="#ctx0" brushRef="#br0" timeOffset="6610.4668">5383 4909 157,'0'0'119,"0"0"-93,0 0-17,0 0 40,0 0 8,0 0 4,-34-95 20,18 88-46,3 7-8,-3 0-17,-1 0-6,-3 2-8,-1 15-2,2 6 6,3-1-5,9-2 5,7 2-10,0-5-28,0-5-22,11-4 46,7-8-9,7 0 4,6-1 15,-2-18-20,-6-2 19,-3-2-1,-12 5 12,-4 3-5,-4 3 21,0 5-5,0 4 28,0 3-31,0 0-9,0 0-5,0 0-26,0 7 18,0 8 2,0-1 6,0 0-12,12-3 12,3-3-19,5-8 0,2 0-5,8 0 20,0-16-8,2-10-9,0-4 16,-10-6-10,-9 2 15,-7 0 40,-6 2-36,0 4 45,0 4-4,0 8-34,0 8 40,-6 5-26,6 3-16,-2 0-9,2 12-76,0 15 70,0 7 6,0 0 0,2-4 1,11-5-1,1-5 0,0-8 0,3-3 11,-2-2-16,1-7 5,-4 0 0,1 0 21,-5-16-19,3-9 6,-2 1 12,-4-2-12,2 0 18,-7 4-16,0 6 2,0 7 40,0 9-42,0 0-1,0 0-9,0 0-43,2 12 21,4 8 8,6 6 14,-4 0 0,4 3 0,-1-3-12,4-3-8,4-6-47,-2-6 34,3-4-21,-4-7 17,0 0 29,-6-11 8,0-11 0,-6-3 17,-4 2-15,0 2 15,0 3 0,0 11-14,0 4-3,0 1-31,0 2-142</inkml:trace>
  <inkml:trace contextRef="#ctx0" brushRef="#br0" timeOffset="7690.7376">5819 4720 129,'0'0'70,"0"0"-13,0 0-8,0 0 3,0 0 4,0 0-56,0 0 8,0 0-8,0 9 2,0 5-3,0 6 2,7-5 0,0-1 3,2-6 3,-1-3-7,4-3 0,1-2 6,3 0 1,-1-2-1,6-19 12,-2-5-3,-1 0-10,1-1 1,-6 0 2,-7 8 4,-2 6 4,-1 7-15,-3 2 17,0 4 15,0 0-33,0 0-1,0 0-11,3 2-7,-1 14 16,-2 1 3,4 4 0,2-5 0,-1-2-13,4-2-9,-3-4-9,4-1-19,0-6 10,7-1-8,0 0 13,1-10-48,5-8-15,-4-1 27,1-4 20,-1-1 42,-4 0 9,1 2 34,-3 2 4,-5 2-19,-2 8-5,-6 3 26,0 2 60,0 3-43,0 0 22,-6 2-18,-4 0-48,-9 0 4,2 9-15,-3 10 22,5 3-1,5 2-19,8-6 3,2 0-7,0-3 0,14-4 2,13-1 0,8-6-2,8-4 2,7 0-2,-3 0-36,-4-2-71,-12-4-103</inkml:trace>
  <inkml:trace contextRef="#ctx0" brushRef="#br0" timeOffset="8088.8049">4909 5328 294,'0'0'52,"0"0"-47,0 0 16,0 0-1,0 0 7,0 0-4,59-12 17,15-20 9,28-9-32,19-8-11,14 2 0,7-1 0,-1 4-6,-5 6 0,-15 6-17,-12 6-1,-17 6-35,-28 6 21,-24 2-4,-24 8-43,-16 2 33,-2 2-31,-37 0-27</inkml:trace>
  <inkml:trace contextRef="#ctx0" brushRef="#br0" timeOffset="8373.1652">4960 5388 387,'0'0'0,"0"0"-3,0 0 3,190-51 38,-63 7-4,23-11-9,15-6 5,2 1-21,-4 2 17,-14 7-26,-17 8 1,-21 8 19,-24 5-19,-27 11 11,-23 9-10,-24 6 8,-11 4-8,-2 0 3,0 0 4,-11 0-9,-22 12-112,-17 5-136</inkml:trace>
  <inkml:trace contextRef="#ctx0" brushRef="#br0" timeOffset="31264.9899">11789 5821 78,'0'0'15,"0"0"-15,0 0 0,0 0 4,0 0-1,0 0 52,0 0-13,21-20-2,-21 18 10,0-1-20,0 0-2,0 3 33,0-2-35,0 0 0,0 2-23,0 0 4,0-2 28,0 2-30,0 0 1,0 0-2,0 0 9,0 0-15,0-3 2,6 3 0,16-3-2,16-3 9,15 1-7,13 2 5,9-3 4,6 3-12,0-2 3,0 5-1,-10 0-9,-11 0-50,-19 0-40,-27 0-16,-14 10-60</inkml:trace>
  <inkml:trace contextRef="#ctx0" brushRef="#br0" timeOffset="31545.1318">11917 5871 120,'0'0'47,"0"0"-39,0 0-3,0 0 38,133-17 41,-71 5-53,-2 5-17,-2 0-6,-2 0 1,-13 2-9,-10-2 0,-8 3 0,-18 2 3,-7-2-1,0 4 63,-3-3-35,-19 3-26,-3 0-8,3 0-16,6 0-40,8 0-9,6 0-76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0T06:13:27.06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477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1" timeString="2021-02-10T07:35:05.743"/>
    </inkml:context>
  </inkml:definitions>
  <inkml:trace contextRef="#ctx0" brushRef="#br0">3973 962 34,'0'0'32,"0"0"-23,0 0 11,0 0-16,0 0 1,0 0 7,0 0-10,0 0 28,-62-70 4,56 62 44,-7 1-25,3 2-15,1-4-6,-1-3 22,0 5-31,1 3 28,3 0-7,3 4-33,-1 0 12,-3 20-23,0 33 0,-3 24 19,1 20-18,-1 9 24,10-2-24,0-4 9,3-5-9,19-9 1,7-4-2,4-5 0,-1-18-69,3-9-23,-4-20-63,-8-30-177</inkml:trace>
  <inkml:trace contextRef="#ctx0" brushRef="#br0" timeOffset="501.6929">3815 1101 268,'0'0'60,"0"0"8,25-134-47,-14 95 8,1 11 18,0 8-16,9 6-16,9 4-8,13 5 2,9 2-12,4 3 3,-3 0 0,-2 20-11,-14 10 10,-8 10-17,-15 6 15,-14 11-9,0-1 6,-11-2 6,-9-4 0,0-6-7,7-8 8,2-7-1,11-8 0,0-1 4,0-2-5,28-2 1,8-1 0,9-3-3,6-3 8,0 1-5,-4 0 0,-13 2 5,-12 2-8,-20 0 3,-2 4 0,-31 13-2,-32 8 2,-21 5 0,-16 2 0,-6 0-9,17-7 9,18-8-36,28-15-25,33-13 3,10-3-49,31-21-38</inkml:trace>
  <inkml:trace contextRef="#ctx0" brushRef="#br0" timeOffset="1161.0888">4568 1477 301,'0'0'86,"0"0"-86,0 0 9,0 0-9,0 0 7,0 0-6,141-54 9,-98 31-9,-10-4-2,-6 3-11,-14 2-14,-11 5 26,-2 3-7,-6 5 7,-26 7 10,-5 2-4,-6 2 7,2 21 12,4 9-24,10 2 20,7 4-1,14 1-18,6 0 16,0-5-16,20-3-1,13-4-1,9-10 8,8-5-8,3-12 0,8 0 0,-3-12-7,0-20-10,-11-5-8,-8-7 13,-10-5-7,-11-1 17,-9 0 2,-7-2 0,-2 6 1,0 4 1,-13 10 17,-8 10 21,6 8-29,4 7 23,2 7-33,7 0 4,2 3-10,0 18 5,0 11 0,0 1-2,11 3 8,9-1-6,7-4 0,4-1 0,4-2 1,9-1-1,-9-4 0,-4-2 0,-9-3 8,-10-4-15,-12-1 7,0 2 0,-19 4 4,-21 6-2,-11 7-2,-5-2 0,3-6-5,15-6-5,18-11-29,12-7-9,8 0 22,0-20-78,25-18-73</inkml:trace>
  <inkml:trace contextRef="#ctx0" brushRef="#br0" timeOffset="1385.6225">5269 969 191,'0'0'161,"0"0"-63,0-103-46,0 91 8,0 12 8,8 0-63,9 23 1,5 23-12,3 15 13,3 14-7,-6 9 0,-3-1 1,-6 1 6,-7-5-7,1-3-1,-4-7-9,-3-13-85,0-8 19,0-15-30,0-12-28,0-15 31</inkml:trace>
  <inkml:trace contextRef="#ctx0" brushRef="#br0" timeOffset="1532.5362">5327 1361 156,'0'0'77,"0"0"36,0 0-106,74-109 5,-9 83-12,3 5 0,14 3-5,19-1-22,15-3-101,13-5 77</inkml:trace>
  <inkml:trace contextRef="#ctx0" brushRef="#br0" timeOffset="1867.5058">6413 1097 124,'0'0'107,"0"0"-42,0 0 7,-28 106-18,28-64-18,0 6 11,0 3 0,14 3-31,2-1 4,1 0-13,-3-2-7,-3-8 9,-5-5-5,2-10-4,-8-10 1,0-10 7,0-8-8,0 0 31,-10-5 79,-11-26-72,-6-10-33,-4-17-4,1-8-1,3-14 6,3-12-10,11-10 4,8-4-8,5 5 6,5 9-21,24 20-3,11 24-7,2 13-31,7 21-14,-3 14-27,-4 2-32,-12 33-50</inkml:trace>
  <inkml:trace contextRef="#ctx0" brushRef="#br0" timeOffset="2166.5194">6174 1444 185,'0'0'78,"0"0"11,0 0-50,0 0-34,116-119-3,-47 81 0,-3 6 2,-7 8-4,-18 8 0,-11 10-2,-14 6 4,-11 0-2,1 0 11,-2 22-2,5 6 30,-2 6-13,2 4-6,-4 0-4,5-2-14,0-2 0,2-3-2,2-9 0,-5-5-16,-4-6-47,-1-11-54,-4 0-66</inkml:trace>
  <inkml:trace contextRef="#ctx0" brushRef="#br0" timeOffset="2303.6349">6544 923 164,'0'0'162,"0"0"-64,0 0-59,0 0-39,0 0-30,0 0 23,38 29-27,4 9-90</inkml:trace>
  <inkml:trace contextRef="#ctx0" brushRef="#br0" timeOffset="2757.5537">6807 1523 212,'0'0'86,"0"0"-2,0 0-10,0 0-41,0 0-23,-24-104 11,24 61 0,0 0-16,0-5 12,6 4-17,-2 6 5,1 8 26,-3 12-2,-2 8 21,5 8-39,4 2-11,6 0 0,10 24-7,1 12 7,3 6 0,-1 4 5,-2-2-8,-5 1 3,-11-8-24,-3-8 21,-5-12-26,-2-6 11,0-8 17,0-3 1,-5 0 2,-16 0-2,5-10 3,2-6-4,4-8 2,10-5-1,0-6 0,20-5-7,20 4 3,4 4-43,7 3-17,3 6 11,-10 5-50,3 6-14,3-4 28,-2 4 53,4 0 33,-10 1-76,-15 10 67</inkml:trace>
  <inkml:trace contextRef="#ctx0" brushRef="#br0" timeOffset="3142.5227">7487 1119 31,'0'0'69,"0"0"-24,0 0 10,0 0 13,0 0-12,0 0 3,27-56-25,-27 52 23,0 1-28,0 2 10,0 1-18,-4 0-4,-1 0-8,-5 0-8,2 0-1,-3 16 0,-3 5-1,1 6-5,4-5 6,0 4 0,0-6 2,5-2 3,2 0-5,-4-3 0,6-4 0,0-1-4,0-2 4,0 2 0,8 0-1,9 1 5,6 1-4,6-1 0,-6 1 8,3 2-11,-12-2 3,-6 2 0,-7 4-1,-1 0 5,-10 7-4,-25 1 0,-9 2 9,-8-5-21,0-2-2,5-10-35,12-8-2,15-3-73,11-12-66</inkml:trace>
  <inkml:trace contextRef="#ctx0" brushRef="#br0" timeOffset="3368.6173">7634 641 328,'0'0'80,"0"0"82,0 0-139,0 0-21,0 0-4,0 0 4,141 181 10,-106-80 3,-8 6-13,-7 4 8,-9-5-8,-2-9-2,0-20 0,5-14-33,1-15-26,-7-14-5,-8-16-64,0-18-4</inkml:trace>
  <inkml:trace contextRef="#ctx0" brushRef="#br0" timeOffset="3504.5295">7761 1197 220,'0'0'72,"0"0"-9,0 0-52,112-102-1,-44 81-10,17 2-2,18-9-20,11-11-151,8-7 42</inkml:trace>
  <inkml:trace contextRef="#ctx0" brushRef="#br0" timeOffset="3869.7115">9119 572 382,'0'0'50,"0"0"33,0 0-24,0 0-43,-125-12 14,96 51-30,-2 14 0,-3 12 0,9 6 7,10-1-7,13 0 0,2-5 3,17-6-8,21-10 5,12-7 0,2-8 4,2-8 3,-4-3-7,-13-10 0,-8-3 6,-12-4-12,-11-4 6,-6 4 0,-32 8-2,-46 14 2,-36 14-6,-12 13-20,5-4-13,34-2 37,36-16-19,33-11-5,18-10-25,23-12-72,31 0 40,10-31-45</inkml:trace>
  <inkml:trace contextRef="#ctx0" brushRef="#br0" timeOffset="4744.5168">9121 1291 106,'0'0'100,"0"0"-7,0 0-17,0 0-62,0 0-7,125-60-1,-96 58-1,3-1-5,2-2 0,9-5 6,14-7-10,10 0 4,3-5 0,-14 0 0,-19-2 7,-18 2-7,-17-5 11,-2 4 10,0 1 25,-5 3-11,-11 6 2,-2 4 6,1 7-18,-4 2-4,-12 12-21,-9 27 8,-7 9-13,2 8 5,9-3 0,18-2 0,18-5 4,2-8-4,9-4 0,24-7-16,17-14 12,12-7-48,13-6-30,17-12-2,12-20-23,6-9 95,-7-8-62,-26-1 15,-29 2 41,-31 0 13,-17 6 5,0 6 56,-14 5 63,-10 13-21,-3 9-35,-4 9-8,2 0-16,-2 14-15,2 18-19,-2 7 3,6 10 4,8-2-12,5-2 0,10-7 8,2-6-8,0-8 0,0-4 0,14-8-1,-3-8-4,2-4 2,6 0-2,9-20 0,3-8-3,-2-2 2,-4 6 6,-10 6-2,-6 6 10,-7 8-8,0 4 0,-2 0-9,3 0 8,1 12-9,3 3 10,-1 2-3,6-3 10,-4-4-7,6-4 0,-3-6-6,10 0-2,2-24 8,4-14-19,-3-10 19,-5-2-13,-8 0 13,-7 2 0,-4 7 0,0 9 4,0 11-4,-4 10 7,-3 7 16,5 4-23,-2 0-4,4 29-7,0 3 11,0 7-6,0-1 6,19-6 0,5-2 0,2-7 1,-4-4-6,-2-3 1,-4 3-46,4-1 26,-7 0-56,0 2 19,-3-4-110</inkml:trace>
  <inkml:trace contextRef="#ctx0" brushRef="#br0" timeOffset="5309.7832">10895 950 549,'0'0'12,"0"0"-7,0 0 58,-121-62-53,92 62-8,-4 0 32,-7 24-31,0 19-3,7 12 0,6 6 1,11 1-3,11-4 2,5-10 0,0-10-12,26-14 12,9-12-23,15-12 15,16-10-16,7-30-13,8-18-11,-6-11-14,-9-8 23,-14-8-9,-18-3 48,-14-5 2,-13-9 9,-7-4-10,0 11 18,-2 18 11,-11 29 49,6 28-7,2 17 4,5 10-64,0 47-9,0 31-3,12 17 0,10 10 1,6-4-1,4-9 2,2-14-2,-3-19 0,-7-20 8,-2-17-12,-6-16 4,-7-6 0,-4-7 8,12-7-4,15-22 37,10-14-30,7-3 1,-5 10-12,-1 7 13,-8 14-13,3 15 12,4 0-12,-3 24-6,1 25 2,-11 23-85,-13 6-63,-12-4-61</inkml:trace>
  <inkml:trace contextRef="#ctx0" brushRef="#br0" timeOffset="31447.66">5361 2692 352,'0'0'111,"0"0"-69,0 0-31,0 0 50,0 0 17,0 0-10,0 0-12,-5-5-40,5 5 5,0 0-21,0 22-2,0 26 2,0 22 3,0 15 15,4 7-14,12 2 0,6 2-4,3-8 0,6-1 2,6-9-13,4-5 8,-1-4-76,2-17-73,-6-17-104</inkml:trace>
  <inkml:trace contextRef="#ctx0" brushRef="#br0" timeOffset="31696.8389">5766 2726 407,'0'0'93,"0"0"-16,0 0-5,0 0-72,0 0-7,0 0 7,0 75 16,29 13 21,4 8-16,6 0-14,0-1-6,-2-5-1,4-15 3,-5-13-6,-2-20-7,-1-19-47,-2-16-49,0-7-51,-4-30-45</inkml:trace>
  <inkml:trace contextRef="#ctx0" brushRef="#br0" timeOffset="31852.8235">5840 3139 318,'0'0'52,"0"0"-52,0 0-4,0 0 4,0 0 0,129 32-16,-51-32 16,9-23-171</inkml:trace>
  <inkml:trace contextRef="#ctx0" brushRef="#br0" timeOffset="32407.594">6901 2927 520,'0'0'111,"0"0"-64,0 0-1,0 0 5,0 0-49,0 0 2,-92 94-7,74-39 18,4-1-20,9-6 5,5-6 0,0-8-7,26-10 6,8-8-29,4-14-25,8-2-50,5-12 31,5-18-9,-4-7 0,-14 0 67,-12 1 16,-10 8 4,-16 6 56,0 4 8,0 6-2,0 3 16,-3 9-24,-1 0-13,4 0-45,0 9-6,0 17 2,0 9 7,0 2-5,23-3 2,5-6 0,6-10-2,4-6 2,-3-12 0,3 0 3,0-17 2,-2-18-5,-9-8 0,-6-6 2,-9-1-4,-12-1 2,0 5 0,-12 10 4,-21 12 7,-9 12-21,-7 12 10,-4 4-17,-1 31 0,13 7-40,20 4-20,21-9-26,0-5-104</inkml:trace>
  <inkml:trace contextRef="#ctx0" brushRef="#br0" timeOffset="32953.0406">7576 2988 415,'0'0'137,"0"0"-97,0 0-17,0 0 31,0 0-23,0 0-20,84-21-6,-52 42-3,-3 5 13,-6 2-11,-10 6 1,-9-2 0,-4-1 1,0-4-1,0-11-1,0-4 2,0-8 5,0-4-10,0 0 12,0 0-3,-2-4-3,0-14-12,2 1 5,0-8-17,16 4 12,7 4-25,4 5 22,0 6 4,-4 6-11,-5 0 15,-1 3-7,-4 10 2,1 1-1,-5 0 7,-5-2-1,-1-2 0,-3-6 2,0-4-2,0 0 8,0 0 9,0 0 11,0 0-21,0 0 3,0 0-10,4 0-4,3 0 2,6-4-12,9-6 14,7 1 2,3 4-2,-6 3 0,-3 2 0,-8 0-17,-8 4 7,-5 16-1,-2 4-5,0 4 13,-11 0-53,0-6-28,-1-8-3,7-9-47,4-5-60</inkml:trace>
  <inkml:trace contextRef="#ctx0" brushRef="#br0" timeOffset="33330.0047">8116 2796 307,'0'0'115,"0"0"8,0 0-19,0 0-8,0 0-63,0 0-33,35-25-1,-10 85 1,-3 12 2,0 2 17,-6-3-17,-3-11 0,-3-14 2,-4-15 3,-2-11-6,-1-15-1,-3-5 2,1 0 18,4-8-5,-1-26-14,10-9-1,6-6 4,2 3-5,9 12 1,3 5-4,-4 15-7,4 9 11,-5 5-1,-4 0-1,-9 22-14,-7 7 13,-9 4-6,0 2-5,-2 2 10,-25-2-54,-9 2 17,-4-5-20,0-6-58,6-12-4,12-14-55,15 0-19</inkml:trace>
  <inkml:trace contextRef="#ctx0" brushRef="#br0" timeOffset="33533.0603">8574 2889 214,'0'0'117,"0"0"-41,0 0 25,0 0-7,0 0-67,0 0-19,90-16 6,-75 57 2,-1 3 5,-8 5-21,-1 4 6,-5-5 2,0-8 0,0-8-16,0-14-48,0-10-50,-5-8-5,-7-10-58,-1-30-55</inkml:trace>
  <inkml:trace contextRef="#ctx0" brushRef="#br0" timeOffset="33642.9713">8574 2723 109,'0'0'101,"0"0"-38,0 0-30,0 0-28,0 0-5,0 0-15,74-56-25,-56 81-82</inkml:trace>
  <inkml:trace contextRef="#ctx0" brushRef="#br0" timeOffset="34439.9893">8574 2723 228,'136'68'128,"-134"-68"-89,8 0-27,1 5 31,9 12 2,2 3-14,2 9 20,3 4-26,-4 6-10,-5-1 0,-7-4-12,-9-10 7,2-11-10,-1-6 4,-1-7 7,-2 0-8,2 0 31,0-27 29,1-4-58,8-10-5,2 4 0,2 2 0,3 13-7,-2 7 7,3 12 0,-4 3 0,5 3-11,-1 24 11,-5 7 0,1 2 0,2 0 2,-7-5 1,8-9-3,2-4 0,3-9-11,3-9 0,3 0-30,0-13 23,0-20 18,1-4-21,-6-1 21,-7-5 0,-5 6 5,-5-4-5,-5 1 0,-2 2 0,0 4 9,-18 10-7,-6 11 4,-3 13 16,-2 0-17,2 27-3,0 13-4,7 6 6,4 2-5,10-2 3,6-8 0,0-8-2,22-11-7,7-10 2,10-9 5,7-5 0,10-30 20,6-11-20,3-5 1,-10-2 6,-13 1-2,-15 4-5,-15 2 0,-12 0 5,0 7-1,0 7 0,-5 11-4,-7 10 1,2 8 7,1 3-2,2 5-6,-1 27-2,1 11-3,7 8 6,0-1-1,24 3 3,13-5 3,11-8 0,4-2-3,1-6-1,-7 0 26,-10-5-22,-20-4-4,-16 4 5,-7 2 0,-46 10 5,-20 7-12,-12-1-19,0 0-43,14-12-22,28-20-57,30-13-50</inkml:trace>
  <inkml:trace contextRef="#ctx0" brushRef="#br0" timeOffset="34756.2449">10340 2412 343,'0'0'250,"0"0"-165,0 0-68,0 0 4,0 0 15,0 0-13,0 0-21,27 52-2,-12 21 8,1 14-6,-9 14 0,-7-3-2,0-4 4,0-9-8,0-20-40,4-12-51,6-19-50,-2-22-56,5-12-18</inkml:trace>
  <inkml:trace contextRef="#ctx0" brushRef="#br0" timeOffset="35234.1654">10323 2835 357,'0'0'103,"0"0"-47,0 0-41,0 0-15,0 0-2,0 0 2,26-10 39,15 10-18,0-16-10,-1-6 10,-3-8-17,-10-4 15,-8-2 22,-5-5-20,-10 0 25,-4 2-15,0 5 7,0 8 13,-2 14-39,-5 4 4,2 6-7,5 2-9,0 9-7,0 21-14,16 18 21,9 8 5,1 4-5,1-4 0,-7-10-3,-11-10 14,-2-12-15,-3-10 4,-1-8 0,-1-6 8,-2 0-8,0 0 10,0-1 6,4-25-9,5-3-8,5-5 1,4 2 0,12 4-8,-1 8 3,2 8 5,1 12 0,-1 0-8,-3 2 5,2 24-5,-8 6-19,-9 5 18,-3 10-39,-10 1 1,0 7-75,-31-1-22,-14-8-90</inkml:trace>
  <inkml:trace contextRef="#ctx0" brushRef="#br0" timeOffset="35549.1276">11033 2809 360,'0'0'30,"0"0"33,0 0-50,69-103-13,-42 77 0,2-1 10,0-2-7,-2 7 3,-10 5 17,-5 3-5,-12 6 46,0 4 19,0 4-62,-16 0 1,-13 0-22,-9 5 3,1 19-8,1 9 20,7 5-8,7 2-5,9 4 0,11-3-2,2-4 1,3-4-1,31-8 0,17-9-26,19-11-69,19-5-84,20-19-12</inkml:trace>
  <inkml:trace contextRef="#ctx0" brushRef="#br0" timeOffset="36314.3955">12153 2506 164,'0'0'311,"0"0"-180,0 0-95,-114-48 19,80 48 17,1 0-40,-2 26-20,3 18 6,6 6-9,7 3-9,15-4 0,4-10 0,0-11-2,10-12 2,15-8-4,1-8 4,13-7 0,2-24 10,-1-13-10,-1-6-5,-12-1 0,-6 7 6,-11 6-1,-7 13 1,-3 6 6,0 12-7,0 7 0,0 0-16,0 3 15,0 25-20,4 12 21,8 0 0,5 0-1,5-7 0,4-13-24,-2-6-22,3-10-5,10-4 4,10-4 7,15-23 11,12-5 25,-5-4-18,-13 0-22,-21 2 45,-21 2 12,-14 6 21,0 4 8,-5 8 28,-17 9-25,-9 5-4,-12 0-37,-3 23 1,1 12 9,5 4-3,11 1 3,11 1-7,9 1-2,9-4-7,0-6 3,16-10 0,11-14-9,7-8 20,3-4-9,9-30 6,4-12-8,-12-14 0,-5-5-2,-13-5 2,-16-6 3,-4-2-1,-2-20-2,-29-1 1,-6 5 8,-3 21-9,9 32 10,8 19 44,17 22 1,2 0-55,4 40-5,0 27 2,0 28 6,0 7 1,10 9-3,9-7 4,0-11-9,-3-5 4,1-12-41,-1-8-72,-5-12-130,-2-20-190</inkml:trace>
  <inkml:trace contextRef="#ctx0" brushRef="#br0" timeOffset="40655.1443">12959 2448 427,'0'0'73,"0"0"-19,0 0 12,0 0-22,0 0 4,-33-106 1,33 104-10,0-2-18,0 4-21,0 0-2,2 0-5,16 24 3,7 8 1,0 8 3,4 0 0,-4 2 1,2-4 3,0-5-4,-2-8 0,-10-6 7,-3-12-12,-8-4 5,-4-3 0,0 0 12,0-18-2,0-18-7,0-10-3,0-7 3,0 2-9,0 2 6,0 9-13,22 11 6,8 14-42,7 15 3,6 0-8,10 8-1,3 16 4,0-2 4,2-1-3,-8-2 5,-9-6 11,-13-6 16,-10-2 12,-15-5 6,-3 0 20,0-3 104,-22-17-106,-9 2 31,-3 1-12,-2 2 7,7 9 5,8 4-31,2 2-3,8 2-15,0 26-3,2 11-1,7 8 4,2-1-3,2-7 2,23-9-12,4-11 7,0-7 3,-5-9 3,2-3 1,-1 0 4,-7-27 1,-3 0 4,-5-6-6,-9 3 6,-1 2-8,0 8 0,0 8 3,0 5-1,0 7-4,0 0 0,0 0-19,0 5-5,6 17 14,0 0 6,3 4-8,2-6-69,0-8-39,5-1 3,-3-11-8,2 0 73,-2-16 15,-3-9 24,-4-1 13,-2 0 37,-4 4 52,2 7-13,-2 8 1,6 5-23,5 2-46,5 0-5,6 0 5,1 6-6,3 9 10,-1 2 3,-1 1-13,-4-2 9,-6-6-6,-3 2-4,-10-8 0,2-1 3,-1-3 1,-2 0 13,0 0 30,0 0 65,0-13-72,0-5-39,0-2 0,0 2-2,10 4 0,5 0-4,3 6 1,3 4-1,6 4 1,0 0 3,-2 12-6,-2 12 6,-8 6-1,-4 0 0,-11 5-36,0 5-11,-9 6-59,-25-2-31,-1-8-41</inkml:trace>
  <inkml:trace contextRef="#ctx0" brushRef="#br0" timeOffset="40892.0435">14181 2021 338,'0'0'125,"0"0"-12,0 0 22,0 0-52,0 0-83,0 0-15,0 0 15,67 112 9,-39-32 1,0 5-8,-1-1 2,-2-4 4,0-3-16,-9-11 2,-7-3-122,-7-10-43,-2-17-47,0-20-63</inkml:trace>
  <inkml:trace contextRef="#ctx0" brushRef="#br0" timeOffset="41893.3492">14215 2496 318,'0'0'12,"0"0"29,0 0-36,0 0-2,145-61 9,-86 56 1,9-4-11,7-3-1,10-3 0,4-5 6,-6 2-12,-19 2 5,-24 7 0,-21 8 0,-19-1 6,0 2 132,-10 0-34,-24 0-100,-7 6-2,-5 14 4,9 8 9,1 6 3,12 0-17,8 0 4,7 0-5,9-1 3,0-6-9,0-6 3,25-7 3,6-10-2,6-4 7,4-3 0,3-21-5,-2-7 0,-5-5-2,-12-5 2,-10 1 0,-12 4 6,-3 6 0,0 12-5,0 8 6,0 8 2,0 2 11,0 0-20,0 17-17,0 14 13,0 5 4,0-2 0,7-4 0,6-11-6,3-7 5,1-12-22,1 0 12,5-15 7,2-16-1,0-8-5,-3 1 2,-6 4 5,-7 12 1,-2 12 4,-7 8 2,0 2 18,0 6-22,3 26-18,4 20 16,4 12-4,1 11 6,3 5 0,3 3 1,3 0-3,-2-3 10,-2-6-8,-7-14 0,-6-14-10,-4-15 0,0-18-19,-23-13 29,-12 0 4,-7-33-4,-2-12 1,-1-6 1,7-3 2,12-1-3,7 10 2,13 6 7,6 9 20,0 4-22,22 2 0,18-2-7,14-2 5,6 2-8,2 4 2,-1-2 0,-3-5 6,2-11-6,4-9 0,-3 0 0,-14 1 6,-23 9-2,-22 10-1,-2 5 23,-22 10 26,-14 2-39,2 7 4,-1 5-11,2 0-1,3 24-1,9 12-4,9 8 1,10 9-8,2-2 6,4-4 1,23-3 0,4-5-1,2-10-4,1-7 5,2-10-16,9-12-36,11 0-34,14-16 21,22-19-45,6-7-78,3-3-39</inkml:trace>
  <inkml:trace contextRef="#ctx0" brushRef="#br0" timeOffset="42171.4275">16271 2324 82,'0'0'188,"0"0"-60,0 0-45,0 0-24,-138-78-2,110 70-34,10 4 3,7 1-23,4 3-2,7 0-2,0 16-14,0 10 15,7 6-5,28 1-2,13 1 7,5-4-1,2-4 7,-3-4-4,-7-2-2,-19-4 0,-8-4-1,-16 0 1,-2 4 0,-26 10 8,-28 10-8,-24 7 0,-7 3-47,10-8-67,23-8 36,38-18-81,14-12-41</inkml:trace>
  <inkml:trace contextRef="#ctx0" brushRef="#br0" timeOffset="42801.0192">17206 2222 377,'0'0'88,"0"0"-35,0 0 46,0 0-99,0 0 0,0 0 0,-29 67 18,27-22-15,2-2 14,0 1-16,4-10 2,12-13-3,6-7 0,-4-8 0,5-6 10,3 0-7,-5-24-3,-6-10-2,-9-8-18,-6 0-6,0 0-24,-13 10 34,-5 9 7,3 12 9,1 7-2,5 4 1,-1 0-4,2 2-7,4 11 5,2 0-2,2-5-41,0-4-5,6-4-47,8 0 50,-1 0 50,-3-12 1,-2-9 1,-1-1 16,-3 3 37,0 2 34,-2 7-8,4 6-10,-2 4-17,5 8-52,9 31-12,1 15 12,6 16 12,-2 12 1,-1 6 8,-1 4-21,-2-1 8,-6-3-8,-11-8 7,-2-3-5,-24-9-1,-29-6-1,-16-16 10,-10-20-8,10-15-1,7-11 12,19 0-9,18-25 47,21-9-16,4-11-32,31-11-2,27-5 5,21-8-5,14-4-2,10 0-50,0-5-69,-12-11-199</inkml:trace>
  <inkml:trace contextRef="#ctx0" brushRef="#br0" timeOffset="43371.2388">18222 1935 505,'0'0'138,"0"0"-114,0 0-24,-24 104 4,24-46 11,0 4 44,0 3-35,2 3 1,14 0-24,-3-4-1,-1-6 5,-1-15-5,-3-9-4,-1-17-19,-5-8-34,-2-9-4,0-4 15,-4-33-24,-17-19-80,6-14 84,-1-14 31,4-11-11,7 9 46,3 8 9,2 14 39,0 20 51,0 12-5,15 4-30,14 16-19,6 6-40,10 6-5,11 6 7,-5 24-6,-2 6-1,-9 8 0,-13 0-10,-11-4 10,-12 1 0,-4-9 0,0-5 0,0-1 3,0-3-1,0-5-2,0-4-8,0-6 2,0-6-13,11 2 19,5-3 0,4 2 1,0 1 2,3 2-3,-6 1 2,-2 2-7,-3 3 4,-8 0-3,-1 1 1,-3 8 1,-9 3 2,-36 1 19,-13 6-15,-10-2 5,-2-6-9,19-4-78,22-14-9,27-5-99,2-20 11</inkml:trace>
  <inkml:trace contextRef="#ctx0" brushRef="#br0" timeOffset="43694.1199">18854 1971 442,'0'0'60,"0"0"-60,0 0 1,15 121 55,-6-49 1,-2 2-22,-1 0-5,3 0-15,0-4 7,0-13-17,0-18-5,-3-17 10,-1-13-7,-5-7 0,0-2 18,0-11 40,0-24 9,-9-18-68,-2-15 4,0-12-12,6-14 4,5-15 1,0-5 0,5 6-23,12 21 7,4 29-1,5 28 13,11 21-17,9 9-56,15 0-4,9 19-22,0 17-11,-10 6-172</inkml:trace>
  <inkml:trace contextRef="#ctx0" brushRef="#br0" timeOffset="44099.9494">18862 2330 349,'0'0'7,"0"0"20,0 0 52,0 0-78,0 0-1,158-141 0,-77 87-33,-7-1-65,-8-6-31,-10-2 42,-7 3 87,-13 6 6,-14 8 26,-13 16 53,-9 8 28,0 11 9,0 7-2,0 4-56,0 0-38,-7 5-25,-17 21-2,-7 12 1,1 6 0,10 3 10,11 1-10,9-2 0,0-2-1,7 0 3,15-6-5,3-6 3,0 0 0,-4-4 8,-2 1-4,-8-2-4,-7-2 0,-4 3 7,0 0-7,-24 4 3,-19 7-3,-11-6-17,5 1-119,5-14-35,13-14-150</inkml:trace>
  <inkml:trace contextRef="#ctx0" brushRef="#br0" timeOffset="44524.9578">20578 2230 64,'0'0'257,"0"0"-257,-131 40 0,69-22 2,4-1 2,8-8 0,19-4 24,16 0 2,11-5-23,4 0 25,0-8 8,11-24-40,20-10 7,12-16-7,7-19 0,6-17-59,-11-9-21,-14 6-40,-20 18 83,-11 30 37,-4 18 176,-21 19-53,-2 12-50,-4 0-45,-2 22-25,-2 24 5,10 8-5,12 19 17,9 3-11,4-1-8,17 4 4,18-11-3,14-2-2,2-11 6,1-6-6,-9-8-8,-8-10-79,-4-10-122</inkml:trace>
  <inkml:trace contextRef="#ctx0" brushRef="#br0" timeOffset="44764.8912">21138 1784 577,'0'0'11,"0"0"-11,0 0-5,0 0-1,0 0 6,15 133 0,-1-62 5,-5 4-1,-7 0-4,-2-17-6,0-15-109,0-12-37,-5-21-91</inkml:trace>
  <inkml:trace contextRef="#ctx0" brushRef="#br0" timeOffset="45029.8782">21089 1710 462,'0'0'16,"0"0"-14,0 0 40,0 0-30,0 0 14,158 14 0,-98 28-5,0 15-5,-8 6-16,-14 4 0,-18 5 4,-13-10-1,-7-4 2,-13-4 3,-25-9-5,-7-4 8,1-9-10,3-9-2,11-7-12,6-9-32,11-7-49,9 0-21,4-35-90</inkml:trace>
  <inkml:trace contextRef="#ctx0" brushRef="#br0" timeOffset="45381.9364">21687 1746 486,'0'0'38,"0"0"-38,0 0 0,33 105 37,-20-47 11,1 4 5,-3 1-27,0 0-10,-6-8-11,-3-6 0,-2-11-2,0-4-6,0-11-14,-2-12-39,-10-6-12,1-5-2,-2-7 25,2-28 1,2-18-18,2-14 37,2-20 23,1-13 2,2 1 18,0 13 1,2 25 28,0 22 35,4 17-20,18 10-45,9 12-17,15 0 2,14 15-4,17 18-1,8 6-15,-4 3-111,-10-6-152</inkml:trace>
  <inkml:trace contextRef="#ctx0" brushRef="#br0" timeOffset="45533.8428">21793 2226 379,'0'0'68,"0"0"12,0 0-56,76-119-20,-2 61 0,8-3-8,10-2-105,13-2-148</inkml:trace>
  <inkml:trace contextRef="#ctx0" brushRef="#br0" timeOffset="45823.7515">22498 1613 312,'0'0'22,"0"0"6,0 0 13,-132 113 17,92-69-10,5-1-21,6-5 14,11-3-32,11-7 1,7-3-3,4-5-2,36 0 3,26 0 42,25 0 2,14-5 15,-3 0-35,-13-1-13,-27-4 15,-23 2-34,-25 7 9,-14 7-9,-57 17 0,-59 23 17,-52 12-17,-36 11-62,-8-7-128,16-15-280</inkml:trace>
  <inkml:trace contextRef="#ctx0" brushRef="#br0" timeOffset="55716.3054">18331 2974 298,'0'0'41,"0"0"-20,0 0 53,0 0-45,0 0 19,0 0 13,0 0-16,-15-18-19,15 11-13,0 4-13,6-5 0,11 0 9,4-1-1,18 2-2,16-4-4,19-3-2,15 2 3,9 0-3,-2 1 0,-9-1-6,-10 7 0,-13-1-48,-20 5-18,-17 1 2,-19 0-64,-8 0 29,-6 0 52,-25 0 36,-11 0 11,-10 0 5,-8 5 0,-5 5-7,-9-1-2,-3-1-1,-8 1 7,0-1 0,5 1 4,8-2 1,14-2 10,19-2 22,12-1 45,14-2-10,11 0-7,2 0-16,0 0-37,13 0 1,22 0-4,23 0 30,21-14-26,16-4 8,12 0-14,0-2 4,-7 0-3,-11 1-4,-17 0 0,-19 5 2,-17 6 0,-18 3-2,-15 4 0,-3 1-4,0 0 0,0 0-23,-14 6-23,-27 14 29,-21 4-106,-13 2-15,-4-4-3</inkml:trace>
  <inkml:trace contextRef="#ctx0" brushRef="#br0" timeOffset="56203.3397">18648 2888 22,'0'0'72,"0"0"-21,0 0-5,0 0 11,0 0 28,0 0-34,-82 12-35,111-12-12,22-7 18,16-7-2,14-3-13,3-3 8,0-1-10,-5 1 1,-10 3 1,-14 6-6,-15-1-1,-11 6 0,-10 1 4,-13 4-4,-2-1 0,-2 2 0,3 0-4,9 0 4,3 0 0,1 0-4,5 0 10,-4 0-9,-4 0 3,1 0-7,-6 0 2,-3 0 5,-5 0 0,-2 0-1,0 0 16,0 0-15,0 0 24,0 0-24,0 0 35,0 0-33,0 0 0,0 0-2,0 0-2,0 0 0,0 0 0,0 0-4,0 0 1,0 0 5,0 0 0,0 0 2,0 0 4,0 0 4,0 0 12,0 0-6,0 0 17,0 0-32,0 0 2,0 0-6,-5 0-38,-9 8-56,-2-2-80,-1-3-15</inkml:trace>
  <inkml:trace contextRef="#ctx0" brushRef="#br0" timeOffset="64585.2355">21560 2881 154,'0'0'12,"0"0"-12,0 0-9,0 0-5,0 0 14,0 0 13,127-2 19,-52-14-2,14-2-24,10 0 1,-2 0-6,-3 5 10,-9 4-11,-11 3-7,-10 6 0,-8 0-36,-9 0-26,-13 0-48</inkml:trace>
  <inkml:trace contextRef="#ctx0" brushRef="#br0" timeOffset="64885.6383">21649 2972 5,'0'0'45,"0"0"-6,-116 17 9,110-17 7,3 0-4,3 0 12,0 0-49,18 0-8,25-5 1,16-9-4,21-3-3,16-1 6,12 2-4,0 0-4,2 1-1,-9 0 3,-9 4 0,-15 0-18,-19 2-58,-19 2 25,-20 5-30,-19 2 0</inkml:trace>
  <inkml:trace contextRef="#ctx0" brushRef="#br0" timeOffset="65133.6338">21531 2965 62,'0'0'52,"0"0"26,0 0-40,0 0-17,158-21-15,-32 0-6,20-2 11,3 0-10,-13 8 0,-18 0-1,-20 1 5,-20 4-7,-11-3 3,-20 6-1,-20 3 0,-20 1-1,-7 3-43,-9 0 0,-25 0 43,-8 5-42,-10 4-88</inkml:trace>
  <inkml:trace contextRef="#ctx0" brushRef="#br0" timeOffset="81935.0301">3470 4664 374,'0'0'63,"0"0"-25,0 0 14,0 0-7,0 0 8,0 0 17,0 0-38,-45-58-12,45 58-20,0 10-3,0 20 0,0 15 4,0 6-1,0 7 5,0 2 0,0 1-10,0-6-16,8-4-83,17-15 0,10-16-37,0-20-120</inkml:trace>
  <inkml:trace contextRef="#ctx0" brushRef="#br0" timeOffset="82194.8907">3695 4592 479,'0'0'45,"0"0"20,0 0-64,0 0 3,0 0-1,0 0 35,72 88 12,-48-34-40,-2 3 1,-1 1-10,-10-3-1,-3-6 3,-6-5-3,1-7-1,-3-10-23,0-5-48,0-10-3,0-8-23,7-4-43,1-12 48,-6-20-97</inkml:trace>
  <inkml:trace contextRef="#ctx0" brushRef="#br0" timeOffset="82327.81">3785 4863 255,'0'0'89,"0"0"3,0 0-50,0 0-26,0 0-16,0 0-1,-18-7 1,60 7-2,20 0-1,12-11-75,15-18-110</inkml:trace>
  <inkml:trace contextRef="#ctx0" brushRef="#br0" timeOffset="82649.1223">4548 4738 441,'0'0'2,"0"0"13,20 104-3,-1-64 6,1 5 23,0-5-4,0-4-13,0-2-7,-6-10-16,-4-6 9,-5-8-6,-5-10 1,0 0 43,0 0 50,-7-22-37,-14-11-51,-3-16-6,-2-6-4,2-12 0,3-8 3,4-1-11,9 2-1,8 8-23,0 10 14,12 20-39,17 15 9,7 21-48,-1 0-41,-4 21-10,-8 13-104</inkml:trace>
  <inkml:trace contextRef="#ctx0" brushRef="#br0" timeOffset="83075.1108">4453 4955 474,'0'0'45,"0"0"-19,0 0-26,0 0 3,151-99-3,-88 76 0,-5 4 7,-7 7-10,-11 8 3,-15 2 0,-14 2-4,-9 0 1,-2 6 3,0 11 8,0 6 2,0 2 20,0-1-15,0 1 0,0-6-9,6-4 1,15-4-7,1-5 0,7-6 6,2 0-3,1-2-2,-3-22-1,-3-6 0,-8-7-1,-13-1-2,-5 4-1,-7 0 4,-22 9-3,-8 8 4,3 8-1,-2 9 13,3 0-13,-1 9-1,8 15 1,10 4-44,16-1-29,0-6-25,22-6-115</inkml:trace>
  <inkml:trace contextRef="#ctx0" brushRef="#br0" timeOffset="83312.9581">5059 4538 492,'0'0'104,"0"0"-40,0 0-62,0 0 17,0 0-16,0 0 1,16 32 17,8 11-16,1 12 5,-3 6-7,-8 5 0,-3-3-6,-5-3-25,-1-2-84,-3-11-23,0-19-100</inkml:trace>
  <inkml:trace contextRef="#ctx0" brushRef="#br0" timeOffset="83536.8599">5233 4592 462,'0'0'89,"0"0"-13,0 0-54,0 0-2,0 0-17,0 0 10,49-5-10,-15 31-1,-1 1 7,1 9-15,-10 2 6,-4 4-42,-8 9 1,-9 0-66,-3 0 14,0-10-65,5-8 11</inkml:trace>
  <inkml:trace contextRef="#ctx0" brushRef="#br0" timeOffset="83902.148">5597 4763 98,'0'0'259,"0"0"-164,0 0 39,0 0-81,0 0-12,0 0 4,0-63-45,0 71 0,8 14-4,6 9 13,4 3-9,2-6 0,2-2 7,0-10-5,-2-7 0,-1-2-2,-2-7 5,-1 0 6,-1 0-11,0-14 14,-1-15-13,-3-4 13,-4-8-13,-7 1-1,0 4 1,-2 7 4,-22 12-5,-8 9 0,-5 8-2,-6 0-8,1 11 7,-1 15-12,9 6 1,15-1-41,12 3-32,7-6-29,7-8-44,19-8-84</inkml:trace>
  <inkml:trace contextRef="#ctx0" brushRef="#br0" timeOffset="84316.0861">5940 4732 334,'0'0'94,"0"0"26,0 0-75,0 0 1,0 0 21,0 0-55,33-18-12,-13 26 1,5 10-1,1 0 0,-3-1 7,-3 0-10,-4-7 3,-1-2 0,1-4 2,-1-4 4,-4 0-6,1-7 2,-3-12 5,-6 1 2,-3 4-8,0 4 27,0 4 11,0 4-36,0 2 13,0-2-16,0 2 10,0 0-20,0 0 10,0 0 0,5 0-5,3 2 0,0 0 5,-1-2 0,-1 0 3,-2 0-1,2-11-2,-4-1 0,-2-5 0,0 1-4,0 0-28,-12 0-81,-9-4-107</inkml:trace>
  <inkml:trace contextRef="#ctx0" brushRef="#br0" timeOffset="87186.7883">6234 4668 187,'0'0'137,"0"0"-45,0 0-53,0 0 13,0 0-10,0 0-1,0 0-1,0-18-28,0 18-3,0 0-9,0 0-3,0 0-2,0 0-6,0 0-1,0 0 9,0 2-1,0 5 4,0 0 0,0-2 2,0 2-6,0-3 4,0 0 0,0-2 0,0 1 4,0-2-4,0-1 0,0 0 0,0 0-6,0 2 5,0 0 1,0 0-2,0 3 10,0 0-8,0 7 8,0 4 1,0 2 11,0 3-12,0-1 12,5-3-2,3 4-15,4-5 0,-1-5-3,3 0 6,3-8-9,1 0 3,-2-3 0,4 0 13,-5-19-9,-1-6 21,-1-8 3,-5-6-24,0-5 5,-2 1-9,-4 1-5,0 8-2,-2 11-46,0 12 6,0 11-7,0 0-81,0 11-82,0 12 49</inkml:trace>
  <inkml:trace contextRef="#ctx0" brushRef="#br0" timeOffset="87606.6915">6741 4652 200,'0'0'109,"0"0"-29,0 0-24,0 0-1,0 0 42,0 0-24,10-44-33,-10 44-11,0 0-27,-2 0 9,-6 0-11,0 0 1,0 14-8,0 6 7,3 4 0,-1 2-6,6-1 7,0-2-1,0 0 0,10-4-15,10-3 14,10 0-7,2 1-7,-1-7 14,-9-2-10,-8-1 8,-7-5-4,-7 5-9,0 2 15,-25 6-9,-24 5 10,-13 1 0,-3-1-16,7-1-10,20-7-18,23-5-40,15-7-79,13 0-157</inkml:trace>
  <inkml:trace contextRef="#ctx0" brushRef="#br0" timeOffset="88146.8691">8026 4640 57,'0'0'103,"0"0"-34,0 0 60,0 0-47,0 0-31,0 0 9,6-27-16,-6 20-11,0 2 20,0 2 5,0 1-5,-6 2-26,-14 0-16,-3 0-10,0 0-1,0 12 0,5 4-3,7 2 4,11-1-1,0 2 0,0 1-10,18-1 5,11 0-3,3-1 3,-3-2 0,-8-4-15,-9-2 5,-6 0-4,-6 0-11,0 1 15,-31 7 3,-20 1 11,-9 5-11,-2-1-36,15-7-6,13-4 8,18-8-29,16-4-55,7-4-19</inkml:trace>
  <inkml:trace contextRef="#ctx0" brushRef="#br0" timeOffset="88351.8539">8149 4645 452,'0'0'177,"0"0"-94,0 0-68,0 0 5,0 0-9,0 0-9,11 37 6,-2-2-8,-4 0 0,-1 4-3,-4-4-15,0-1-54,0-8-49,0-5 4,0-15-128</inkml:trace>
  <inkml:trace contextRef="#ctx0" brushRef="#br0" timeOffset="88503.7604">8129 4466 283,'0'0'125,"0"0"-107,0 0-18,0 0-34,0 0 16,0 0-79,58 55-79</inkml:trace>
  <inkml:trace contextRef="#ctx0" brushRef="#br0" timeOffset="88837.6964">8290 4671 141,'0'0'27,"0"0"119,0 0-54,0 0-24,0 0-11,0 0 12,63 55-41,-63-39-24,0 5 5,0 3 9,-8-1-17,-10 1 9,5-2-10,2-7 1,1-5 1,9-9-2,1-1 0,0 0 4,0 0-3,0-17-1,17-10 0,7-1-6,6 9 0,-3 0 6,-2 10 0,-2 7-2,0 2 3,-3 0-1,-3 3 0,-3 17-15,-5 5-6,-3 7-45,-3-1-12,-3 1-26,0-6-82,3-9-9</inkml:trace>
  <inkml:trace contextRef="#ctx0" brushRef="#br0" timeOffset="89505.1721">8942 4717 331,'0'0'115,"0"0"-12,0 0-65,0 0-25,-131-23-12,84 39 18,5 8-14,7 5-1,8-4-6,13 1 2,9-7-4,5-7-19,0-2-17,7-10 26,18 0-4,4 0-3,2-9 12,0-4-20,-8 1 27,-3 3 2,-9 2-2,-5 2 2,3 5 0,-2 0 1,0 0-4,-1 23 1,-1 14 2,-1 12 7,-4 15-3,0 14 10,0 7-11,-7 4-3,-6-9 0,-3-11-1,-5-17 0,-4-18-8,-2-12-1,3-12 10,3-10 13,4 0 37,3-13 5,5-13-31,9-15-17,0-8-7,5-21 6,24-15-13,14-14-8,9-2-34,6 7 9,5 11 30,-3 10 10,-12 11 0,-9 11 4,-19 7 19,-15 7 56,-5 5 13,0 4 3,0 5-56,-9 9 11,2 6-32,4 2-10,1 6-8,0 0 0,2 0-11,0 10 9,0 23-18,0 10 20,0 11 0,0 5 1,7-3-9,9 2 8,-3-1-23,5-8-27,-5 2-59,1-17-61,-6-12-85</inkml:trace>
  <inkml:trace contextRef="#ctx0" brushRef="#br0" timeOffset="89819.3693">9327 4768 132,'0'0'129,"0"0"-128,0 0 62,0 0-24,0 0-5,0 0 37,86-63 14,-86 50-19,0 5-16,0-2-18,-11 2 8,-9 6-25,-7 2-14,-4 0 6,0 22-4,0 9-3,8 6 0,9 1 1,14 3-9,0-6 8,21-3-24,18-7-31,17-15-45,13-10-6,20-5-68,12-21-23,4-6 166</inkml:trace>
  <inkml:trace contextRef="#ctx0" brushRef="#br0" timeOffset="90225.7619">10066 4686 355,'0'0'159,"0"0"-1,0 0-81,0 0-77,0 0 3,0 0-3,-25 106 26,12-42-23,-1 10 22,1 7-22,2 0-3,2-10 2,0-14 4,5-16-6,0-11 0,2-16 3,2-5-7,-3-9 8,0 0-2,-1-14 31,-2-22-23,-5-17-5,1-13-5,2-12 7,3-8-13,5-3 6,2 7-16,25 12 4,9 12-3,4 18 15,5 11-2,3 16-3,1 11-3,-3 2-4,-11 3-14,-12 21 16,-19 10-34,-4 3-4,-23 1-4,-26 3-11,-9-9 16,-2-6 1,9-4 18,12-9-21,21-2-60,18-9 19,0-2-96</inkml:trace>
  <inkml:trace contextRef="#ctx0" brushRef="#br0" timeOffset="90811.6566">10641 4684 389,'0'0'89,"0"0"27,0 0 1,0 0-87,-143-38 5,114 38-26,1 13-5,8 12-2,-1 3-2,8 2 0,4-2-6,9-3 1,0-8-27,0-6-9,12-3 16,5-8-30,7 0 35,3-5 14,5-14-14,-3-6 14,-6 4-3,-4 3 9,-12 7 13,-5 8 25,-2 3 32,0 0-48,0 0-22,0 1-2,0 12-4,0 5 6,0-1 0,2 0 0,9-5-9,8 0-8,4-10-1,6-2 2,-1 0-22,6-11-9,-1-15 12,-8-8-8,0-2 38,-11-12 5,-7-2 20,-3-4 18,-4-9-8,0 5-2,0 8 7,0 13-14,-2 13 86,-7 13-25,9 11-51,0 0-26,-7 20-5,-2 29 0,-2 12-10,5 11 15,4 3-5,2 3 0,0 0-5,-4-7-26,0-2-59,4-4-29,0-15 23,0-11-115</inkml:trace>
  <inkml:trace contextRef="#ctx0" brushRef="#br0" timeOffset="91296.6508">10783 4676 392,'0'0'40,"0"0"-40,0 0 0,0 0-4,0 0 4,0 0 0,119-31 4,-79 18 3,-9-6-7,-2-4 0,-8-3 4,-8 0 0,-3 4 14,-10 3 6,0 10 62,0 4-17,0 5-12,0 0-16,-3 5-37,-7 23-5,1 11 2,2 4-1,7 4 4,0-8 1,0-3-5,0-13 0,0-5 5,4-11-11,-1-3 6,0-4 0,-1 0 14,5 0 7,6-20 12,7-6-26,9-6 2,0-3-11,2 6 2,-2 7 0,-4 10-5,0 12 5,-2 0-4,0 28-5,0 10-12,-4 6 8,-7 4-45,10-4-50,9-6-19,14-9 59,17-17-223</inkml:trace>
  <inkml:trace contextRef="#ctx0" brushRef="#br0" timeOffset="91845.3131">12304 4542 568,'0'0'80,"0"0"-10,0 0 15,-138 20-80,89 11-4,2 6 28,14-8-20,12 0-8,12-7-1,9-6-2,0-4 0,9-8-4,18-4-16,9 0 22,7-18-27,1-10 10,-7-2 10,-8 2 3,-6 3 4,-9 5 3,-10 11 1,-2 3 17,-2 6-7,0 0-14,0 8 0,0 16-7,0 8 7,0-3 0,5-8 7,3-3-14,8-8 7,-2-8 0,10-2 5,7-5 2,7-26-3,5-7-4,-6-9 4,-1-2-4,-11-6 2,-12-5 2,-6 0 26,-7 0-26,0 7 21,0 15 2,-10 17 17,6 11 9,2 10-29,2 0-24,0 28-4,0 20-13,0 16 17,0 8 0,9 2 4,-2 0-14,-7-4-14,0-3-23,0-7 10,0-5-71,-13-17-64,-11-15-93</inkml:trace>
  <inkml:trace contextRef="#ctx0" brushRef="#br0" timeOffset="91998.2217">12600 4432 540,'0'0'59,"0"0"-59,0 0-11,116-7-96,-52 7-21,15 0-158</inkml:trace>
  <inkml:trace contextRef="#ctx0" brushRef="#br0" timeOffset="92368.9911">13734 4492 474,'0'0'28,"0"0"94,0 0 68,0 0-168,0 0 15,0 0-24,-126-41-1,77 60-16,3 4 4,11 5 0,14 1-2,9-1 2,10-5 0,2-4 0,0-5-22,7-10-3,16-4 6,7 0 19,3-8-6,4-16 11,-6-4-5,-5 0 0,-4 2 6,-1 4-6,-6 8 2,-5 6-2,-6 6 3,-2 2-3,2 0 0,2 21-3,4 12-11,-5 5 7,-3 5-65,0-8-51,5-7-21,7-13-124</inkml:trace>
  <inkml:trace contextRef="#ctx0" brushRef="#br0" timeOffset="92596.9512">14155 4293 481,'0'0'6,"0"0"28,0 0 98,0 0-48,0 0-57,0 0 10,35-4-26,-24 54 27,-2 9-34,2 1-1,-4-2 2,-7-4-5,0-6-2,0-7-34,0-6-49,-5-9-31,-10-10-66,-1-12-98</inkml:trace>
  <inkml:trace contextRef="#ctx0" brushRef="#br0" timeOffset="92856.912">14121 4542 166,'0'0'253,"0"0"-220,0 0 22,0 0-14,113-54 6,-72 47-25,-3 1 0,-9 2 9,-9 0-23,-9 3 4,-5 1 17,-6 0 20,0 0 23,0 0-51,0 0-16,0 9-10,0 20 4,0 6 1,0 4 0,0-1-6,0-2-18,0-8-27,0-5-25,0-6-37,-8-8-73,-7-9-69</inkml:trace>
  <inkml:trace contextRef="#ctx0" brushRef="#br0" timeOffset="93025.8073">14344 4342 439,'0'0'74,"0"0"16,0 0-31,0 0-59,0 0-25,0 0-1,69 33-69,-58-15-70,-2 1-176</inkml:trace>
  <inkml:trace contextRef="#ctx0" brushRef="#br0" timeOffset="93539.6889">14406 4555 409,'0'0'7,"0"0"45,0 0 59,0 0-24,0 0-28,0 0-4,71 46-11,-57-37-39,-5 1 5,-3 2-10,-2-6 7,-4-2-11,0-1 4,0-3 0,0 0-6,0 0 10,0 0-4,4 0 8,-2 0-1,6-9 4,3-5-11,5-2 3,0 3-9,2 10 6,0 3-11,-1 0-1,-1 0-23,1 0 16,-5 0 6,-1 3 13,-2 2-8,-5-3 12,3-1-4,-5-1 0,1 0 8,-3 0 7,2 0 15,0 0 0,1 0 0,0-9-13,6-3 1,3-1-15,3 1 10,3-4-15,3 6 2,-2-3 0,1 4-3,1 4 8,-2 2-5,-1 3 0,-3 0-13,-4 8 13,-8 13-24,-3 6-1,0 4 6,0 1-16,-20 4-13,-7 1-26,-6-6-73,2-10-42</inkml:trace>
  <inkml:trace contextRef="#ctx0" brushRef="#br0" timeOffset="93863.4881">14954 4691 370,'0'0'110,"0"0"-92,0 0 100,148-124-45,-106 95-9,-4 0-62,-10 8 8,-5 7 0,-11 3-5,-12 7-1,0 4 6,-8 0 0,-21 0-3,-15 0-7,-5 16 0,2 5 2,8 3 4,12 2-6,6 2 0,8 2 6,10-2-11,3-1 5,0-4 0,12-2-7,13-7-15,8-5-30,5-3-10,4-6-35,5 0 12,5 0-97,-4-2 48,0-8 92</inkml:trace>
  <inkml:trace contextRef="#ctx0" brushRef="#br0" timeOffset="94006.3971">15420 4770 311,'0'0'17,"0"0"77,0 0-16,0 0-56,0 0-18,0 0-4,0 10-31,0-2-89,0 2-17</inkml:trace>
  <inkml:trace contextRef="#ctx0" brushRef="#br0" timeOffset="95548.9537">15966 4590 12,'0'0'67,"0"0"-21,0 0 17,0 0-12,-44-127-10,33 99 28,4 0-44,-2-2 23,5 7 5,2 0 17,0 3 12,-3 5-30,5 0-7,-2 5 24,0 6-42,2 1 17,0 3-36,0 3-8,0 29-7,0 16 2,0 12 5,-3 0 1,0 1 4,-1-7-5,2-11 0,2-9 6,-2-19-12,0-7 6,2-8 0,0 0 5,0 0-1,0-11 5,2-20-9,17-9 9,7-5-14,5 1 5,2 7 0,1 9-5,-3 9 0,-6 12 5,-5 7-5,2 0-29,-4 5 20,-5 18-11,-11 3 9,-2 6 3,-5-2-19,-23 4 18,-12-4-10,-1 0-29,-1-8 22,0-3-21,6-8-43,10-9-38,10-2-118</inkml:trace>
  <inkml:trace contextRef="#ctx0" brushRef="#br0" timeOffset="96096.8808">16279 4425 331,'0'0'152,"0"0"-107,0 0-22,0 0 13,0 0-34,0 0 8,13 9-3,-5 8-2,4 7-3,-1 0 2,-1-2 2,0-1-6,-1-8 0,0-6-10,0-2 8,4-5-39,1 0 38,3 0-4,6-3 9,0-11-2,-6 2 0,-5-1 4,-4 8-9,-3 2 5,1 2 0,4 1-3,0 0 1,3 0 2,3 0 0,-1 0 2,4 0-4,1-14 2,4-5 0,6-8 2,5-9 3,3-3-5,-7-5 0,-4 0 6,-10-4-6,-9 0 0,-8 0 1,0 8 26,0 7-7,-15 14 38,3 8 14,0 10-26,1 1-34,-2 19-12,-3 26 0,6 13-9,2 8 15,8 8-6,0-2 0,0-2-10,0-2-14,10-5-33,2-11-25,0-10-18,-5-11-2,-7-19-136</inkml:trace>
  <inkml:trace contextRef="#ctx0" brushRef="#br0" timeOffset="96257.8507">16720 4273 400,'0'0'33,"0"0"-33,0 0 0,174-6 0,-89 6-7,15 0-81,12 0-133</inkml:trace>
  <inkml:trace contextRef="#ctx0" brushRef="#br0" timeOffset="96598.8633">18041 4279 512,'0'0'57,"0"0"12,0 0 8,-119-9-69,90 9 3,0 3-11,2 15 8,9 7-13,2-2 5,10 3 0,6-2-4,0 3 5,0-2-1,17-3 0,4 0-20,3-5 17,1-2-2,-1-3 5,-6 1-2,-7-5 2,-11-3 0,0 4 0,0 1-1,-34 6-3,-12 4 4,-12-2-24,4 0-6,9-2-35,19-7-10,17-6-13,9-3-37,12-10-69</inkml:trace>
  <inkml:trace contextRef="#ctx0" brushRef="#br0" timeOffset="96982.9387">18144 4416 368,'0'0'108,"0"0"16,0 0-79,0 0-15,0 0-25,0 0 2,2 1-1,-2 17-6,0 5 0,-2-1 3,2-3 2,0-2-5,0-5 0,0-4-12,0-2 8,12-5-21,5-1 10,6 0 13,6 0-10,2-15-6,2 3 7,0-5-12,-3 6 21,-8 3-7,-9-1 9,-6 8-1,-7-2 8,0 3 4,0-1 35,0-2-22,-2 3-12,-8-2-12,2 0 0,2-1 3,6 3 2,0 0-10,-3 0-5,0-3-61,1-2 3,-2 0-25,4 1-78,0 0-35</inkml:trace>
  <inkml:trace contextRef="#ctx0" brushRef="#br0" timeOffset="97187.9257">18640 4377 301,'0'0'116,"0"0"13,0 0-12,0 0-38,0 0 1,0 0-36,-23-26-18,23 26-26,0 8-6,0 14 0,5 6 6,5 0-19,-2 1-29,-6-2-46,-2-3-60,0-5-39</inkml:trace>
  <inkml:trace contextRef="#ctx0" brushRef="#br0" timeOffset="97348.8257">18537 4087 214,'0'0'71,"0"0"-70,0 0-2,116 0-42,-65 0-158</inkml:trace>
  <inkml:trace contextRef="#ctx0" brushRef="#br0" timeOffset="97538.7083">18867 4050 242,'0'0'237,"0"0"-170,0 0-5,0 0-43,0 0-9,0 0 1,0 96 49,0-51-42,4 2 0,-1-1-15,-3 3 2,0-1-10,0 1-23,-20 1-62,-5-10-26,-2-8-47,-1-17-53</inkml:trace>
  <inkml:trace contextRef="#ctx0" brushRef="#br0" timeOffset="98196.7654">18704 4412 375,'0'0'33,"0"0"-19,0 0 0,142-49 3,-84 40-14,2-3 6,-4 3-15,-2 4 6,-8 0-16,-12 1 8,-14 2 8,-13 1 0,-7-2 26,0 3 48,-7 0-10,-15 0-46,-2 0-5,-5 4 24,0 14-25,4 8-4,3 2-8,11 6 7,7 2-14,4-3 7,0-5-1,16-5-6,16-9-1,13-9 3,9-5-3,10-7 0,3-20-7,-5-12 9,-6-7 6,-12-4-6,-16-1 12,-8-4 0,-16-1 29,-4 0-27,0 3 16,0 7-1,-4 16 10,-1 14 26,2 11-36,1 5-7,2 5-16,-2 25-20,2 16 15,0 7 5,0-3 0,0-6-4,9-8 6,2-9-2,-2-10 0,-6-8-3,0-6-1,-3-3 4,4 0 0,-2 0 12,2 0-10,5-10 5,7-12-7,5-4 7,4 2-14,8 4 7,3 8 0,2 6-7,-4 6 6,-5 0-3,-12 18-5,-6 12-26,-4 10 4,-7 2-18,0 3-8,-14 3-11,-25-7-68,-13-6-81</inkml:trace>
  <inkml:trace contextRef="#ctx0" brushRef="#br0" timeOffset="98775.9847">19986 4367 231,'0'0'96,"0"0"-87,0 0-7,140-94 16,-117 70-16,-8 6 2,-8 0 55,-7 2-14,0 1-19,0 4-10,-18 4-10,-2 7 11,-5 0-17,-1 0 9,-8 27-2,3 8-6,2 10 6,7 1 5,5-4-5,11-8-12,6-4 5,0-10 0,14-10 8,13-5-4,10-5 2,13 0 3,10-21-2,13-7-14,10-7 0,2-4 0,-7-5 2,-10 0 1,-16-4 3,-19-1-2,-17 5-6,-16 9 4,0 9 10,-9 9 7,-11 12 9,-2 5-15,3 0 4,4 2 3,1 21-7,6 7-9,8 6 3,0 0 0,11 1 5,21-6-1,1-4-3,7-2 2,7-4 3,6 5-1,0-1 9,-11 1 3,-17-1 0,-22-1-15,-3 5-2,-45 0 5,-33 7-5,-29 5-15,-13-6-118,2-6-171</inkml:trace>
  <inkml:trace contextRef="#ctx0" brushRef="#br0" timeOffset="101679.3424">21618 4168 351,'0'0'117,"0"0"-85,0 0 36,0 0 30,0 0-45,0 0-39,0 0-13,-14 3-1,14 37 0,0 13 8,0 8 4,0 0-12,4 1 0,-2-1 0,-2-4 0,0-5 1,0-14-1,0-6 0,0-12 2,0-11-5,-2-4-2,2-5 5,0 0 14,-2-16-14,-2-19 1,-3-14 0,3-13 11,-6-9-16,8-5 4,2-4 0,0 4-13,0 1 13,8 11 0,11 17-5,2 10 14,3 19-15,5 8 6,5 10-5,3 0-9,1 19 14,-5 13-5,-10-2 3,-17 1-49,-6 1 15,-2-2-5,-29-1 12,-13-5 22,-6-2-13,-6-6-27,6-3 12,6-6-67,14-7-65</inkml:trace>
  <inkml:trace contextRef="#ctx0" brushRef="#br0" timeOffset="102347.6286">22250 4218 363,'0'0'61,"0"0"24,0 0-58,0 0 27,0 0 13,0 0-59,-79-86 34,52 86-42,-5 0 4,-1 10-9,-2 15 5,-3 7 0,13 0-3,10-4 8,14-3-12,1-4-15,0-5-11,13-6 30,19-8-30,12-2 33,9-2-10,7-22-17,-1-6 16,-14 0-7,-16 1 14,-13 3 3,-12 5 2,-4 3 7,0 7 32,0 8-26,0 3 46,0 0-60,-2 0 2,-4 15-15,1 11 15,4 7-2,1-3 0,0-3-5,4-6 3,12-9-16,0-4 6,6-6 4,5-2 7,8-2 1,6-22-3,3-6 10,-7-6-10,-3-5 3,-8-8 0,-5-8 2,-7-7 5,-9-8-3,-5 4 37,0 3-34,0 16 33,-12 13 30,1 17-22,5 14 19,1 5-51,-2 7-14,-2 36-4,-5 18-9,2 21 8,3 8 3,2 7-7,4 0-5,1-7-21,-2-11-44,0-12-12,-1-17-65,-1-16-12,1-18-95</inkml:trace>
  <inkml:trace contextRef="#ctx0" brushRef="#br0" timeOffset="102804.6004">22448 4034 274,'0'0'198,"0"0"-198,0 0 0,0 0-9,0 0 9,132 44 3,-83-44 7,5-10-10,-3-16 0,-4-6 3,-9-6 6,-13 0-9,-13 0 38,-6 5 32,-6 8-18,0 7 12,0 12-19,0 6-14,0 0-17,0 11-14,-10 30 0,-3 14-11,-1 4 20,8-1-14,4-9 5,2-14-8,0-11-3,4-10-1,2-6 12,6-8-1,-2 0 21,9-1-20,12-24 0,7 0 0,4 0-2,-1 4 5,-6 10-3,-6 6 0,-2 5 1,-2 4-7,-6 25 3,4 14 2,-7 6-20,-14 2-23,-2-3-139,0-11-69</inkml:trace>
  <inkml:trace contextRef="#ctx0" brushRef="#br0" timeOffset="107896.6742">2991 6029 185,'0'0'280,"0"0"-234,0 0-10,0 0 11,0 0-25,0 0 5,0 0-27,-13-8-2,5 33-1,4 4 6,0 4 0,1-8-3,3-1 5,0-5-10,0-9 5,0-2-5,7-4 3,-1-2-17,6-2 8,1 0 6,2 0 5,1-9 21,3-8-16,-7 2-5,0 8 9,-7 3-9,-5 4 0,2 0-8,2 4-14,5 15 22,9 1 6,2-1-2,3 0-4,5-6 0,-1-5-3,4-8 2,2 0 1,3-8 9,0-20-6,-12-6-1,-8-4 14,-12-5-15,-4-1 3,0 3-3,-20-2 10,-3 7-22,0 8 4,2 10-12,4 8 18,3 10-20,6 0-12,5 16-53,3 14 4,0 3 2,0-6-29,18-8 18</inkml:trace>
  <inkml:trace contextRef="#ctx0" brushRef="#br0" timeOffset="108240.8703">3433 5907 113,'0'0'132,"0"0"-30,0 0-27,0 0 11,4-106 14,-4 106-49,0 0-51,0 20-13,0 20 5,4 15 6,-1 4 4,5 5 5,-6-4-2,5-9 2,2-10-6,-2-16-1,3-12 0,-4-6-5,-2-7-9,0 0 14,3-4 23,-1-20 5,6-8-26,3-4-2,1 0 0,6 4 2,2 6-2,6 5 0,-4 13-1,-3 8-12,2 0 2,-8 19-21,-3 11 4,1 5-1,-9 4-27,-1 5-10,-5-2-33,0-2-17,-5-6 9</inkml:trace>
  <inkml:trace contextRef="#ctx0" brushRef="#br0" timeOffset="108909.2052">3989 6150 174,'0'0'64,"0"0"-63,0 0 1,0 0 18,0 0 0,0 0 8,127-26 3,-100 10-12,-3-5-4,-6-2-13,-10 2-1,-8 3 36,0 4 5,-27 2-16,-4 6 23,-3 6-45,3 0 13,0 6-13,-1 20 2,8 6 6,6 7-9,9-2-1,9 1-2,0-3-4,9-7 1,20-6-13,13-10-29,7-12 20,3 0 7,6-7-15,-10-18-14,-4-3 12,-9-2 34,-16 0 0,-7 2 2,-8 4 30,-4 7-8,0 8 18,0 5 7,0 4-11,0 0-37,0 0-4,0 21 4,0 8 3,0 0-2,4 2 3,5-7-4,1-4 4,0-6-5,-5-6 1,-1-6 0,-4-2 6,0 0 0,2-2 37,-2-18-24,3-6-2,4-4-16,1-4 10,5 1-7,1 6 5,5 7-9,-4 6 0,1 10 0,-1 4-13,-1 2 6,1 24-13,-4 8-8,-4 8 23,-3 6-28,-4-2-5,0 2-10,0-2-76,0-7-11,-6-13-13</inkml:trace>
  <inkml:trace contextRef="#ctx0" brushRef="#br0" timeOffset="109853.2778">4668 6184 252,'0'0'22,"0"0"-1,0 0-5,0 0 5,115-42 7,-95 30 26,-2-2-25,-7-1-19,-2 0 11,-7-4-15,-2 5 17,0 0 37,-9 4-31,-11 6 11,-5 4-1,-2 0-36,4 18-6,0 11 3,5 7 0,9 1-5,7 4 5,2-3 0,2-1 0,23-10-42,6-8 0,3-10-31,3-9-1,3 0 13,-4-16-7,-2-12 9,-5-2 24,-10-2 35,-3-2 20,-7 0 22,-5 0 36,6 1-10,-6 8-8,3 9-21,-5 7 28,-2 8-43,4 1-11,0 0-13,6 17-7,1 8 4,2 1 6,1 2-1,-1-3 5,1-4 2,-4-7-9,-1-6 0,1-5 0,-6-3 3,2 0-2,-1-3 21,2-14-9,4-4-2,-5-1-11,7 0 0,-2 0-7,5 0 3,5 6-26,-1 4-13,4 6 13,3 6-19,-3 0 39,-1 0-18,-6 4-8,-3 3 22,0 0-16,-3-3 15,2-4-11,1 0-12,-6 0 38,3-12-1,-8-2 4,-3-3 45,0 5-8,-5 0 21,-12 7 22,-4 5-47,-3 0-16,1 5-20,3 21 0,2 11 3,10-1-3,8 2 0,0-6-1,0-6 13,10-6-24,11-6 12,4-9-6,1-5 6,3 0 5,5-9 2,3-15 3,-5-6 1,-5-2-12,-8 2 1,-5 4 0,-6 6 36,1 10-25,-4 3 2,0 6-13,-1 1-1,3 0-5,4 20-14,-6 7-11,4 8 3,-1 3-43,1 5 26,4-5-47,8-3-132</inkml:trace>
  <inkml:trace contextRef="#ctx0" brushRef="#br0" timeOffset="110180.2652">6523 5947 42,'0'0'505,"0"0"-464,0 0 67,0 0-108,0 0 5,-124 6-4,110 15-1,13 2 0,1 0-1,0 0 1,21 4-6,6-3 4,-2 2 2,-3-6 17,-7-1-17,-7 2-9,-8-3-8,0 6-25,-18-2 41,-13 0-17,-5-1-26,3-6 35,4-3-12,8-6-10,17-6-6,4 0-18,16-10-46,23-18-105,16-8 141</inkml:trace>
  <inkml:trace contextRef="#ctx0" brushRef="#br0" timeOffset="110461.3523">6624 6125 73,'0'0'94,"0"0"25,0 0-9,0 0-44,0 0-59,0 0 16,22 32 57,-28-3-35,2-3-41,4-2 5,0-6-9,0-4 1,15-7-9,7-4 8,9-3 0,12 0 15,1-22-5,-3-5-10,-10-4 0,-17 4 0,-8-4 10,-6 2-5,0 2 17,-23 5-13,-5 10-7,-6 8 26,-4 4-28,-2 0-2,5 21-11,6 8-18,9-1-40,15 0-41,5-4-66,0-9-50</inkml:trace>
  <inkml:trace contextRef="#ctx0" brushRef="#br0" timeOffset="111000.7045">6874 6130 375,'0'0'78,"0"0"-20,0 0 62,0 0-85,0 0 6,0 0-2,49-33-39,-36 58-2,0 5-2,-5 4 4,-4 0 0,-4 0 9,0 0 0,0-8-9,0-7 0,0-11 3,0-7 0,0-1-2,0 0 11,0 0 15,0-14-27,6-14 0,17-2-1,4-4 10,11 1-20,5 1 11,3 9-24,-4 8 4,-11 10-8,-9 5 22,-9 0-9,-1 14-22,-10 8 19,-2 0-12,0 2 25,0-2-11,-14-2 23,1-6-7,7-5 0,0-9 6,-3 0 34,4 0-22,2-11 4,3-7 0,0-6-20,23-2-2,10-2 3,5 2 9,0 8-17,-11 5 6,-1 12-1,-11 1 0,-3 0-8,-3 20 5,-9 6-6,0 6-27,0 0 20,-15 6-13,-12 4-44,-6-1-5,-5-1-87,-3-8 9</inkml:trace>
  <inkml:trace contextRef="#ctx0" brushRef="#br0" timeOffset="111308.7845">7618 6258 179,'0'0'73,"0"0"-7,0 0-6,0 0 15,0 0-28,92-118-38,-92 100 30,0 2-4,0 4-7,-7 0 5,-16 9 18,0 3-7,-13 5-35,0 21-7,-4 9 23,11 0-17,11-3 2,13-2-6,5-6 5,0-3-9,23-6 0,6-1-1,4-6 1,5-8 0,9 0-36,5 0-29,10-14-59,0-5-52,-1-6-69</inkml:trace>
  <inkml:trace contextRef="#ctx0" brushRef="#br0" timeOffset="112822.3336">8525 6113 159,'0'0'32,"0"0"88,0 0-44,0 0 30,0 0-2,0 0-12,12-63-4,-12 61-35,0 2 8,0 0-58,0 0-3,0 0 0,0 19-11,-7 13 11,-2 9 1,2 3 3,-1-2 1,6 0-4,2-1-1,0-8 0,0-7-24,19-8-10,10-9-37,5-9-25,4 0 57,2-25-6,0-11-1,-7-6 28,-6 0 10,-9 2 8,-13 10 1,-3 7 19,-2 14 57,0 6-26,0 3-25,0 0-26,0 17 9,-9 12-10,4 9 1,3-6 0,2-2 3,0-12-3,2-5 0,12-9 0,8-4 3,9 0 1,2-7 4,1-17-3,-5-5 9,-12-1-11,-7 0 2,-10 2 2,0 0 2,-12-2-18,-9 2 7,-2 10-18,3 6 9,6 10-7,3 2-19,5 6-79,-1 20 4,7 4 40,0 2 16,0-2-57,23-11 40,10-6 5,5-13 29,-5 0 39,2 0 34,-3-18 64,-6 0-34,4 0 27,-8 1 12,-6 5-29,-1 7-3,-6 1 6,0 4-50,4 0-13,0 1-14,3 19 0,5-1 9,-4 1-2,-3-4-5,-1 0-2,-7-6 0,2-2 3,-2-2-3,-6-6 0,3 0 5,-3 0 2,4 0-5,2 0 15,8-18-7,-1-6-6,5-3-4,2-2 0,0 3-1,5 6 1,-6 2 0,0 10 0,-3 8-8,-6 0 4,1 0-3,0 9-10,-4 8 11,2-2-12,-2 2 18,-2-9 1,1-2 2,-1-6-6,-1 0-5,0 0 8,3 0 26,-1-9-20,6-4 0,4-3-6,3 2 9,2 2-16,-4 4 7,1 4 0,-4 4-2,-1 0 2,0 0 0,-3 8-1,-3 12-17,-3-1 8,0 1-6,-4 1-19,0-4-5,0 0-41,0-9 28,6-1-44,8-7-32,11 0 23</inkml:trace>
  <inkml:trace contextRef="#ctx0" brushRef="#br0" timeOffset="113191.287">9930 6074 229,'0'0'143,"0"0"25,0 0-52,0 0-48,0 0-68,0 0 10,11 39-10,-11 19 55,0 9-41,0 5 2,-11 2-16,0-8 0,-2-3 2,-1-15 4,1-10-6,2-13 0,4-13-7,2-9 4,3-3-10,0 0 13,-1-20 1,0-18-1,3-12-2,0-10-4,0-4 9,12-9-7,9 0 4,6-2 0,2 9-4,0 18-4,0 15 8,-2 19 0,-4 10-3,2 4-1,-7 0 3,-3 4-17,-3 12 6,-10 0-48,-2 5-30,-11-2-19,-27 8 62,-16-1-56,-2-2-62</inkml:trace>
  <inkml:trace contextRef="#ctx0" brushRef="#br0" timeOffset="113693.4044">10199 6166 231,'0'0'12,"0"0"40,0 0 35,130-46-11,-112 36-54,-7 1 26,-9 0 28,-2 1-15,0-1-40,0 0-15,-13 3 1,-5 6 31,-6 0-38,-1 0 0,-6 12-3,2 12 3,4 5 0,3 2 0,8-1-1,12 0-1,2-6 2,0 0-2,16-8-9,18-5 5,3-11 4,8 0-8,8-13-5,6-19-11,7-6-2,-2-6 17,-8-4 11,-13-2-7,-14-7 7,-16-1 19,-6 0-8,-7 7 15,0 18 11,0 13 30,0 12 19,0 8-45,0 0-33,-7 20-8,-8 24-3,0 16 1,3 6 2,3 2 0,4-1-2,5-5 2,0-8-44,0-10-17,0-14-34,0-7-13,0-12 13,-2-7-8,-13-4-22,1 0-28</inkml:trace>
  <inkml:trace contextRef="#ctx0" brushRef="#br0" timeOffset="113899.2761">10608 6106 93,'0'0'95,"0"0"-9,0 0-18,0 0 27,0 0-36,116-53-8,-98 52 23,10 1-49,-3 0 6,0 1-21,-3 13-2,-5 3-8,-3 5 0,-12 0-23,-2 2-32,-2 2-10,-28-8-9,2-4-46,4-4-60</inkml:trace>
  <inkml:trace contextRef="#ctx0" brushRef="#br0" timeOffset="114031.1958">10608 6106 72,'164'-145'27,"-144"107"9,1 15 22,1 12 30,-4 11-63,-2 0-14,-5 18-11,-5 10-61,-1 3-33,-5-7-63</inkml:trace>
  <inkml:trace contextRef="#ctx0" brushRef="#br0" timeOffset="114668.6124">10946 6025 204,'0'0'56,"0"0"31,0 0 12,0 0-44,0 0 23,0 0-48,94 27 6,-88-15-36,0 2 13,-4-5-7,-2 0-4,0-4 4,0-5-4,2 0 9,2 0-22,3 0 11,4 0 0,3-9-2,3-9 2,3 1-8,-5 3 1,-3 7-1,-5 3 4,-3 4 4,0 0-8,-1 0-6,4 4 13,-4 3 1,5 2 1,-2-6 7,4-1-16,3-2 14,5 0-6,7-4 22,3-13-17,-4-2 2,-1 1 11,-5 4-15,-3 4 17,-4 5-20,1 2-3,-4 3-10,-1 3 12,5 20 0,1 13-5,-5 13 11,6 9-5,-10 14 0,-4 7-1,0 2-10,0 10 11,-20-1-55,-22 2 33,-16-2-59,-7-16 57,-5-23-11,2-25 26,8-22 9,13-4 26,16-23 47,9-26-16,11-18-56,11-10 3,0-15-4,33 2 0,16 5-9,14 4-21,4 13-10,4 17 37,2 7-5,5 15-10,1 3 0,-6 1-21,-9 6 38,-15 5-47,-19 2-2,-20 3-106</inkml:trace>
  <inkml:trace contextRef="#ctx0" brushRef="#br0" timeOffset="116311.4414">12128 6118 28,'0'0'69,"0"0"-41,0 0 25,0 0 12,0 0-10,0 0-19,-38-101 9,38 93 56,0 6-57,-2 1 8,2 1-29,0 0-23,0 23 0,0 15 2,0 11 14,0 6 10,0 3-12,0 0-9,4-4 12,1-3-16,-1-4-1,2-10 0,-1-6 7,0-11-14,-4-10-3,-1-4-29,0-6 33,0 0 6,0-14 16,0-18-16,-3-11 9,-2-8-13,0-14 4,5-5-1,0-7-5,0-4 6,21 5 0,6 12-9,8 15 7,1 17 2,-2 17 0,1 6-8,-4 9 6,-9 0-1,-6 14-25,-14 14-30,-2 9-12,-11 2 61,-29 3-32,-10 0-40,-2-3-18,-4-3 30,6-7 3,12-9-28</inkml:trace>
  <inkml:trace contextRef="#ctx0" brushRef="#br0" timeOffset="116935.1647">12740 6036 252,'0'0'74,"0"0"-11,0 0 6,0 0 17,0 0-10,-115-55-36,95 55-25,6 0-3,6 0-7,-5 0-10,-1 18 0,-2 7 5,1-1-5,6 3 6,3-6-2,6-4-9,0-5-32,0-4 20,0-3-9,0-5-27,6 0 20,11 0 38,9-5 3,2-15 6,1-1-3,-5-4 6,-8 10 7,-4 4-16,-6 11 13,-2 0-16,1 0-3,1 7-2,2 7 10,5 2 5,3 0-10,-2-4 0,5-5-4,0-2 4,0-5 0,3 0 7,7-17 2,-2-10 1,2-9-7,-7-5-2,-2-5 24,-2-5-21,-7-2 10,-2-1 11,-3 2-15,-5 14 22,-1 13 2,0 15 13,0 8 9,0 2-56,0 7-8,0 29 5,0 18 3,-1 11 6,1 2-6,0 1 2,0-3-12,0-1-28,0-6-5,0-5-9,0-4-61,0-13-6,0-15-95</inkml:trace>
  <inkml:trace contextRef="#ctx0" brushRef="#br0" timeOffset="117398.3698">12886 5949 331,'0'0'27,"0"0"11,0 0-11,0 0-16,135-63 35,-81 44-23,2-1 1,-2-4-2,-7 2-18,-7 0 6,-16 1 4,-6 1 5,-10 3 55,-8 3-48,0 6 9,0 4 21,0 4-48,0 0-2,0 0-6,0 29 0,-2 17 8,-2 12-8,2 0 0,2-3 0,0-8 12,0-14-16,0-11 4,0-13 0,4-9-5,0 0 13,4 0-3,7-4 50,12-16-38,8-6 1,8-2-18,-1 1 0,-6 7-4,-7 9 8,-7 11-4,-8 0 0,-3 16-33,-7 18 3,-4 6 0,0 2-28,0 0 18,-4-4-57,2-4-16,2-12-39,0-15-119</inkml:trace>
  <inkml:trace contextRef="#ctx0" brushRef="#br0" timeOffset="117633.2261">14150 5697 518,'0'0'98,"0"0"11,0 0-76,0 0-33,0 0 0,0 0 0,11 73-10,-2-18 20,-4 1-20,1 0-22,-3-3-54,-3-9-2,0-8-27,0-12-63,6-10 22</inkml:trace>
  <inkml:trace contextRef="#ctx0" brushRef="#br0" timeOffset="117941.1191">14487 5819 338,'0'0'103,"0"0"-19,0 0-5,0 0-67,0 0-12,0 0 8,-77 101-8,64-68 0,4-5 1,9-7 1,0-6-2,0-7 0,9-4 0,7-4-20,2 0 20,4 0 11,0-18-6,-2-5 8,-5-2-10,-8 1-3,-7 1 0,0 0-3,0 9-8,-17 9-38,-6 5-25,2 0 50,0 12-67,5 5 17,13 0-25,3-5-51</inkml:trace>
  <inkml:trace contextRef="#ctx0" brushRef="#br0" timeOffset="118252.9235">14711 5897 87,'0'0'156,"0"0"-88,0 0 66,0 0 7,0 0-139,0 0-2,40-6-9,-43 31 9,-7 5 35,4-1-19,-1-2-14,7-5 12,0-10-14,0-5 0,11 0 0,11-7 4,12 0-4,8 0 7,7-14-5,-4-11 17,-12-3-16,-13-2 0,-13 0 12,-7 2-8,-2 4-9,-21 4 2,-3 11-3,-10 9-1,-2 0 4,0 7-34,1 13 7,12-3-95,13 4-14,12-12-62</inkml:trace>
  <inkml:trace contextRef="#ctx0" brushRef="#br0" timeOffset="118480.7805">15071 5729 443,'0'0'102,"0"0"-26,0 0 55,0 0-74,0 0-53,0 0 2,12 4-6,0 26 0,-1 8-6,0 8 10,-8 0-4,-3 5 0,0 2-29,-18-2-3,-5-5-54,12-7-44,9-15-4,2-13-122</inkml:trace>
  <inkml:trace contextRef="#ctx0" brushRef="#br0" timeOffset="119002.7574">15287 5819 331,'0'0'65,"0"0"-14,0 0 24,0 0-24,0 0-49,0 0-2,-100 35 0,59-3 1,7-1 0,8-4-1,15-12 0,9-4 0,2-3-4,4-5-10,23 4 14,8-3 11,10-1 20,0-1-24,2-2 1,-5 0 3,-2 0-6,-4 0-5,0-2 2,-3-12 5,-5-1-9,0-4 2,-9-3 0,-3 0 7,-3-2-2,-5 2 2,-6 4 21,-2 0-6,0 2 4,-18 7-24,-3 2 0,-2 7 12,-2 0-12,4 0-2,2 12 0,14 8-2,3 4-6,2 2 1,0 3 7,7-2-5,17-1 6,-2 0-1,1-3 1,2-1 3,-6-5 7,-3-1-10,-7 2 3,-9 4-4,0 5 1,0 3-1,-25 4 0,-11-2-44,-3 2-25,-4-8-99,12-8-127</inkml:trace>
  <inkml:trace contextRef="#ctx0" brushRef="#br0" timeOffset="119566.6638">16283 5805 682,'0'0'26,"0"0"-26,0 0 0,0 0-1,0 0 1,0 0 5,0 107 22,0-85-22,0-5-2,0-5-3,0-5 9,0-6-10,0-1 1,0 0 0,0 0 25,0 0-19,0-4 10,9-14-16,7 1-6,3 2-5,10 5 11,-1 3-9,2 7 6,-1 0-23,-7 0 21,-2 17 4,-6 1-17,-8 2 16,-1-1-10,-5-3 12,0-7-5,0-2 0,0-7 5,0 0 0,0 0 5,0 0 10,0 0 3,2-11-15,10-10-3,5-6 0,12-3 0,12 2 0,1 2 5,3 8-16,-7 8 11,-9 10-2,-10 0-4,-7 12-17,-12 16 0,0 6 5,-6 4-8,-23-2 6,0 1-40,0-5-11,4-6-17,12-12-70,13-12-5</inkml:trace>
  <inkml:trace contextRef="#ctx0" brushRef="#br0" timeOffset="120398.8761">16885 5889 119,'0'0'48,"0"0"35,0 0 62,0 0 11,0 0-59,0 0-68,40-93-29,-40 104-3,0 15 1,0 4 4,-2-4 10,2-2-12,0-3 2,0-8 2,9-1-4,4-4 0,-2-4 0,-1-4 7,5 0 4,0 0-4,-1-16-3,-1-4 8,-7-3-8,0-6 1,-6 0-1,0 3-4,0 5-14,-2 10-8,-12 11-22,1 0 1,-6 0-81,7 13 55,3-1-11,9-5-48,0-2 67,13-5 31,14 0 30,2 0 10,0-5 22,-6-4 44,-3 3 13,-6 4-29,-5 2 12,0 0-50,-1 10-14,2 18 34,0 4-21,2 0 10,4 2 11,-4-6-39,5-6 18,-2-3-21,-1-6 3,-5-6 13,-4-5-14,0-2 63,3-4 27,5-19-80,9-9 0,5-6-12,2 0 0,11 0-5,2 4 3,10 6-23,-3 12-5,-9 6-40,-7 10-5,-12 0-52,-6 12 1,-4 12-19,0-2 43,-2-3 96,0-6-54,-4-6 57,1-7 3,3 0 7,5 0 81,3-20-28,1-3-24,3-1 45,-6-1 4,-7 6-50,-8 1 36,0 4-16,-6 7-14,-21 4 21,-8 3-59,-5 0 10,-1 14 18,5 12-16,10 6 22,8 3-37,10-6 4,8 0 3,0-3-7,19-11 0,22-3-6,12-7 14,13-5 2,11 0-10,3 0-88,-2-10-24,-14-11-134</inkml:trace>
  <inkml:trace contextRef="#ctx0" brushRef="#br0" timeOffset="121381.383">18782 5796 148,'0'0'26,"0"0"54,0 0-28,0 0 14,0 0 35,0 0-35,35-89 17,-35 86 13,0 3-51,0 0-45,6 34-21,0 15 21,3 13 6,-1 6-4,4 5 3,-1-1-5,-2-2 8,-4 1-17,-3-13-8,-2-7-69,0-13 14,0-16-34,-14-12-21,1-10-16,-3 0-23</inkml:trace>
  <inkml:trace contextRef="#ctx0" brushRef="#br0" timeOffset="121585.2595">18790 6020 75,'0'0'50,"14"-153"13,15 87 1,0 14 36,0 15-12,-2 20-28,-5 11-4,-2 6-53,-1 2-2,-2 22-1,-5 8-14,-8 5 7,-4 2-20,0-1 9,-14-4 5,-13-4-28,-2-4-16,2-7-33,3-8-52</inkml:trace>
  <inkml:trace contextRef="#ctx0" brushRef="#br0" timeOffset="122056.522">19115 5779 208,'0'0'54,"0"0"-10,0 0 16,0 0-43,0 0 3,0 0-20,90 82 0,-87-62 6,-3-1 5,0-2-12,0-5 1,0-2-25,0-3 20,-3-4-41,1-3-15,2 0 33,0-3 15,12-18-53,16-4 57,1 2 9,4 0 19,-4 8 4,0 4-5,-2 4 6,-4 7-12,-3 0 24,-5 0-14,4 4-21,-4 8 10,-4 0-11,5-2 2,-6-4 2,4-2 4,-1-4-7,1 0 12,-1-2-1,-1-16 20,-6 0-2,-6 0-2,0-4 1,0 1-27,-15 1-2,-7 3 1,-9 6-1,-6 11 0,-3 0-27,-2 21-18,7 13 6,8 0-19,15-6-66,12-10-8</inkml:trace>
  <inkml:trace contextRef="#ctx0" brushRef="#br0" timeOffset="122619.4067">19798 5695 413,'0'0'75,"0"0"19,0 0-23,0 0-71,0 0-7,0 0-7,0 52 14,3-20 4,8-2 1,1-4-5,-2-4 0,-1-8 3,-5-4-11,1-8 0,-2 1-13,-1-3 21,2 0-4,5 0 4,-1-15 0,6-2-50,1 0 41,-1 1-9,3 2-1,3 3 10,1-1-6,1 10 2,-4 2 4,-7 0-3,-4 0 8,-2 0 4,-3 0-3,-2 2-4,0 5-2,0-5 9,0 1 6,0-3-5,0 0 12,0 0-12,0 0 15,0 0 2,2-14-8,10-5-12,9-3 2,2-2-24,4 6 24,-7 6-13,2 5-2,-7 7 14,-3 0-20,-6 15 12,-4 5 4,-2 3-17,0-3 13,0 1 2,2-4-23,1-8-40,1-5 23,6-4 12,0 0-7,9 0 25,2-10 9,10-7-32</inkml:trace>
  <inkml:trace contextRef="#ctx0" brushRef="#br0" timeOffset="122771.3132">20526 5678 220,'0'0'53,"0"0"18,0 0-5,0 0-9,0 0-32,0 0-9,58 109-15,-54-83 2,-4 3-6,0-2-79,-14-10-109</inkml:trace>
  <inkml:trace contextRef="#ctx0" brushRef="#br0" timeOffset="122924.2179">20460 5424 180,'0'0'9,"0"0"-5,0 0 3,118 32 1,-68-4-8,-1-4-60</inkml:trace>
  <inkml:trace contextRef="#ctx0" brushRef="#br0" timeOffset="123233.1384">20908 5554 337,'0'0'64,"0"0"0,0 0 17,0 0-20,0 0-25,0 0-5,-26-29-30,13 45-1,2 5 0,-3 1 5,10 2-11,4 0 4,0 5 2,0-1-2,18 2-6,6-2 8,0-2-3,-3-3 3,-11-6-8,-5-2 8,-5-6-23,-5 1 22,-24 2 1,-10 3-4,-7-3 4,4-5-53,9-3 11,15-4-30,14 0-84,4-11 7</inkml:trace>
  <inkml:trace contextRef="#ctx0" brushRef="#br0" timeOffset="123416.0392">21027 5654 200,'0'0'80,"0"0"-8,0 0-4,0 0-9,0 0-19,0 0-10,93 81-4,-93-49-22,0 0 0,0 0-4,0-4 0,-8-6-35,-9-3-35,0-10-36,-3-6-44</inkml:trace>
  <inkml:trace contextRef="#ctx0" brushRef="#br0" timeOffset="123563.9364">21072 5530 268,'0'0'46,"0"0"-35,0 0-11,0 0 2,0 0-2,0 0-67,84 92-68</inkml:trace>
  <inkml:trace contextRef="#ctx0" brushRef="#br0" timeOffset="124171.209">21072 5530 293,'122'115'18,"-109"-114"4,4 10 10,4 3 4,-1 6 15,1 1-50,-11 5 6,-1-7-7,-1-3 2,-7-7 10,2-4-12,-1-3 0,-2-2 13,4 0-9,3 0 31,5-16-25,3-2-2,7-4-16,3 0-16,-8 2 14,8 6-17,-7 3-1,-3 8 11,3 3-3,-9 0 5,-2 0 14,-1 14-5,2 0 6,0-5-1,1 0 8,2-6-9,7-3 4,-4 0 14,1-3 28,1-14-38,-5 2-3,7 1 13,-7 1-8,-1 8-7,0 5-1,-1 0 0,-1 8-9,3 24 6,7 16 3,1 10 9,3 5-2,8 4-4,-11-5-3,-9-2-3,-10-2-8,-6-3 13,-27-11-2,-12-6 9,0-15 2,3-9-11,11-11 5,4-3 19,5-3 76,7-20-59,3-7 1,12-8 0,0-8-38,6-8 0,27-2-4,6 2-5,5 5-3,8 10-25,2 7-33,8 3-19,11 3-38,17-3-75</inkml:trace>
  <inkml:trace contextRef="#ctx0" brushRef="#br0" timeOffset="124400.2261">22623 5363 351,'0'0'91,"0"0"12,0 0-32,0 0-43,0 0-28,0 0 0,9 78 22,-1-20-3,1 3-9,-2 1-5,-4 1-2,-3-7-6,0-4-12,-7-6-42,-11-10-4,-8-8-76,0-11-26,0-12 8</inkml:trace>
  <inkml:trace contextRef="#ctx0" brushRef="#br0" timeOffset="124883.622">22559 5620 216,'0'0'42,"0"0"-39,0 0 73,0 0-25,0 0-47,133 0 18,-106 0-14,-2 0-7,-4-12 16,2-5-17,-5-5 1,-7-1 21,-1-3-11,0 0 28,-1 4-27,-1 3-2,0 8 18,-6 7-21,-2 2 29,0 2-36,0 0-9,4 17-3,1 14 4,-3 5 8,0 3 24,-2-2-19,0-1 6,2-5 1,0-9-3,0-12-9,-2-5 0,3-5 7,-3 0 21,4 0 31,1 0 2,2-8-37,3-9-14,8-12-10,5 1 0,1 2 4,3 5-10,-1 10 6,-3 8-13,-2 3 10,-5 0-35,-3 27 23,-5 13-19,-6 11-10,-2 3-5,-8-2-77,-19-5 30,-6-4-10,-2-11-111</inkml:trace>
  <inkml:trace contextRef="#ctx0" brushRef="#br0" timeOffset="125174.4459">23288 5685 206,'0'0'55,"0"0"30,0 0-52,106-111 2,-97 91-12,-4 3-13,-5 2 38,0 9-43,0 6 58,-27 0-57,-8 22-1,-11 16-5,2 4 16,13 1-12,9-9 25,17-7-22,5-2 4,7-9 12,35-9-16,36-7 38,39 0-21,30-29-24,13-3-4,-6-2-90,-25-5-76,-34-2-153</inkml:trace>
  <inkml:trace contextRef="#ctx0" brushRef="#br0" timeOffset="127455.1348">23485 5677 14,'0'0'39,"0"0"-4,0 0 22,0 0-40,0 0-4,0 0 4,56-23-3,-51 15 43,-3-2 11,0 3-42,-2-4 27,0 1-41,0 5 18,0-6 14,0 5-41,-4-4 22,-3 3-25,-4 0 4,0 4 7,-7 3-10,-9 0-1,-4 0 0,-7 17 8,-2 13-8,6 5 0,10 1 0,9-1-1,3-4 1,10-4 0,2-1-5,0-11 5,2-1-3,14-11-15,7-3 18,6 0 15,6-9-15,3-17 0,-1-6 2,-5 0 11,-6 2-13,-9 4 0,-9 10 1,-5 5 22,-3 7-8,0 4-3,0 0-12,0 0-53,4 12 51,-2 9 1,0 1 1,2 0-18,4 0-4,0-6-19,4-3 6,3-8-37,2-5 32,0 0-7,3-5 14,-1-12 28,0-5-3,-2-2 8,3-3 12,-3 1-11,-3 6 70,-3 10-36,-8 8 10,-3 2 24,0 0-69,0 0-2,0 17 2,0 3 11,0 3 16,0-1-27,2-4 5,3-7 2,-3-6-5,1 0 5,0-5 23,0 0-9,3 0 51,8-5-25,9-12-45,12-5 8,5 0-6,7-1-4,2 5 0,-2 9 9,-7 9-10,-7 0 1,-8 18-9,-10 17-5,-3 7 14,-6 6 0,-6-2-8,0-3-68,0 1 8,-16 4-47,-10-6-73,-8-10-33</inkml:trace>
  <inkml:trace contextRef="#ctx0" brushRef="#br0" timeOffset="128452.9374">3403 6815 230,'0'0'52,"0"0"-6,-38-144 1,29 106-21,5 12 51,0 9-3,-1 12-26,5 5 2,0 22-50,0 28-4,0 21-4,0 6 16,0 0-8,0 3 0,-5 0 11,-4 2-17,-11 3 6,-4-3-49,-9-12-60,-4-16-47,2-20-72</inkml:trace>
  <inkml:trace contextRef="#ctx0" brushRef="#br0" timeOffset="129017.3553">3057 7022 299,'0'0'88,"0"0"-88,0 0-49,0 0 49,0 0 6,0 0 28,139 0-5,-95-6-20,-1-8 15,-7-2-3,-11-5-6,-2 4 20,-7-1-21,-7 6-1,-3 3 12,-4 6-2,-2 3 23,0 0-36,0 0-10,0 0-10,0 1-5,0 20 15,0 11 4,6 2 0,2 3-4,3-4 0,-2-1 7,1-4-11,0-7 4,-6-7-15,2-9-4,-6-3 7,0-2 12,0 0 15,0 0-8,0-7 4,2-7-11,4-4 0,6-3-7,7-1 3,4 2-4,1 8 0,0 6-13,3 6 17,-2 0 0,0 0 4,-1 16-5,-2 4-1,-4 4 6,-8-2 0,5 3-9,-4-5 6,2-4 3,-2-5-10,-6-4 9,0-5-31,-2 0-21,0-2-2,-1 0-5,1 0-35</inkml:trace>
  <inkml:trace contextRef="#ctx0" brushRef="#br0" timeOffset="129345.2014">3829 7178 134,'0'0'88,"0"0"-82,0 0 23,0 0 40,0 0-27,125-61-21,-90 40-3,-1-3-15,-7 2 2,-12 0-4,-8 0 2,-7 2 11,0 4-13,-6 4 20,-15 7 17,-8 5-32,-4 0 16,0 26-19,-4 6 0,9 11 6,14-1-6,10 3-3,4-4 0,8-2 2,30-4-12,12-10-3,18-4-46,17-12-18,2-9-80</inkml:trace>
  <inkml:trace contextRef="#ctx0" brushRef="#br0" timeOffset="129908.4585">4918 7016 446,'0'0'148,"0"0"-121,0 0-26,0 0-1,0 0 1,0 0-1,-23 58 8,13-17-2,8 3-2,0-3-4,2-5 0,0-2-7,4-8 0,12-6-28,5-8-43,2-12 33,6 0 10,2-3 4,-2-23 10,-3-6 14,-2-6 11,-8-4-4,1 4 16,-6 9-13,-1 12 34,-6 9 13,-2 8-14,-2 0-8,0 0-28,4 4-11,-2 17 1,1 8 20,-1-3-6,-2-2-4,2-8 6,0-7-2,3-2-1,0-7-3,-1 0 0,5 0 7,3 0 4,3 0 15,3-12-10,-5 2 5,-3 4-16,-6 3-4,-2 3-1,2 0-3,-3 0-2,7 11-4,-2 2-27,-4 6 8,1 1-48,-1-2 5,1-4-104,-3-7-4</inkml:trace>
  <inkml:trace contextRef="#ctx0" brushRef="#br0" timeOffset="130181.5276">5369 7154 299,'0'0'153,"0"0"-58,0 0-27,0 0-38,0 0 2,0 0 0,116-20-24,-94 45-8,-4-3 0,-11-3 0,-2-2-1,-3-5 1,-2-5 0,0-3-4,0-1 22,0-3-18,0 0 8,0 0-4,0 0 19,0-10-23,0-4-5,0-2-38,13-5-56,7 3-12,3 3-38,-4 5-10,1 3 38</inkml:trace>
  <inkml:trace contextRef="#ctx0" brushRef="#br0" timeOffset="130433.4342">5674 7127 160,'0'0'174,"0"0"-40,0 0-104,0 0-10,0 0-4,0 0-12,18 23 68,-5 4-51,-3-4-21,-4-2 17,1-2-10,-3-6-7,-2-5 7,4-4 2,-4-4-9,-1 0 6,2 0 17,-1 0 68,7-15-60,7-11-20,8-6-22,12-1-20,8 2-31,3 9-60,0 4-42,-2 10 8,-12 8 30,-6 0 77</inkml:trace>
  <inkml:trace contextRef="#ctx0" brushRef="#br0" timeOffset="131264.697">6151 7175 54,'0'0'96,"0"0"28,0 0-20,0 0 0,0 0-64,0 0-24,61-71-5,-55 55 0,-4 2-4,-2 2-7,0 0 1,0 2 19,-15 2 8,-3 7 1,-4 1-11,-2 0-6,-5 6-9,1 17-3,4 5 1,7 4 19,7-2-18,10-3-2,0-4 0,7-2-4,17-6 3,5-8-49,2-7-3,3 0 37,-3-3-33,2-18 6,0-1 17,-5-4-6,-4 0 31,-1-2-1,-3 3 2,-7 7 25,-4 8 14,-6 10 0,1 0-7,-1 0-21,0 16-11,4 8 29,0 6-25,-1 2 29,2-3-33,2-3 5,-1-4 9,3-7-6,-1-3-13,-7-12 5,2 0 0,5 0 5,3-14 17,11-13-13,0-7-7,-1-4 4,-4 8-6,-2 3 0,-4 9 1,1 8-4,-10 8 3,5 2 0,-5 0-7,2 22-15,-3 8 22,0 7-1,3-4 1,0-4 8,2-3-8,2-12 0,3-5 1,1-6-1,5-3 0,8-8 8,7-22-2,2-16 5,1-4-7,1-7-4,0-1 0,-6 4 3,-1-4-3,-10 0 0,-13 2 5,-7 10 10,-2 18-4,0 9 40,0 19-16,-8 6-30,-9 35-5,-4 17 0,-2 10 5,1 7 0,5-3-4,5 6-1,5-6 0,7-4-5,0-6-1,13-2-43,8-4-89,-11-10-32,-2-11-11</inkml:trace>
  <inkml:trace contextRef="#ctx0" brushRef="#br0" timeOffset="131442.587">6805 7095 441,'0'0'74,"0"0"-55,0 0-6,129-36-9,-83 36-4,6 0 0,4 0-106,4 0-101</inkml:trace>
  <inkml:trace contextRef="#ctx0" brushRef="#br0" timeOffset="131782.7543">7992 7072 460,'0'0'52,"0"0"54,0 0-50,0 0-51,0 0 37,0 0-21,-46 45-1,33-9 12,9 1-32,4-3 7,0-2-6,0-7-1,4-4 0,9-10-2,3-3 0,1-4 2,1-4 6,-2 0 0,2-10 13,-5-14-19,1-9 2,-10 2-5,-4-4-14,0 4 10,-11-2-21,-8 11-11,7 6-17,-2 12-7,3 4-23,-3 2-18,4 20-29,5-1-3,5-6 51</inkml:trace>
  <inkml:trace contextRef="#ctx0" brushRef="#br0" timeOffset="132128.864">7992 7072 67,'137'55'96,"-106"-69"-8,-4 1 6,-3 8-7,-2 0-25,4 5-24,-3 2 19,0 24-37,-1 13-6,-9 3-13,-3-1 11,-8 1-10,-2-9-2,0-11 0,0-8 21,0-8-20,0-6 3,0 0 20,0 0 0,0-22 47,0-6-71,13-6 0,8-1-7,5 4 14,3 5-7,-3 6 0,0 9-5,-2 10 0,-7 1 5,-5 14-17,-1 18 16,0 4-15,-5 0-12,-1 0 7,-5-8-60,0-5-8,0-3 36,0-8-44,-5-7-54,4-5-11</inkml:trace>
  <inkml:trace contextRef="#ctx0" brushRef="#br0" timeOffset="132382.7588">8724 7249 100,'0'0'57,"0"0"6,0 0-23,114-85 30,-97 67-50,-5 0-6,-1-2 5,-7 2 5,-4 2 16,0 4-7,0 4-13,0 6 24,-15 2 1,-7 0-32,-10 28 7,-6 10-5,0 8 40,7-1-16,9-1-25,11-6 2,11-1-16,0-5 0,16-9-4,26-6-12,22-10-70,32-7-150</inkml:trace>
  <inkml:trace contextRef="#ctx0" brushRef="#br0" timeOffset="132534.6666">9451 7360 808,'0'0'9,"0"0"33,0 0-24,0 0-16,0 0-2,0 0-10,11 3-50,22 3-82,-1-6-201</inkml:trace>
  <inkml:trace contextRef="#ctx0" brushRef="#br0" timeOffset="303125.625">5773 8235 257,'0'0'131,"0"0"-30,0 0-39,0 0-27,0-111 49,0 97-7,0 5-23,-2 3-12,-1 6-16,1 0-22,-1 0-4,-1 15-17,-7 31 17,-7 29-1,-5 23 7,-1 17-2,0 7-4,4 1 0,2 3-1,4 3 8,2-8-7,-1-17 0,3-12-8,-8-13-9,-8-10-66,-21-9 8,-16-11-12,-8-10-19,1-21-53,6-15 61,11-3-58</inkml:trace>
  <inkml:trace contextRef="#ctx0" brushRef="#br0" timeOffset="303278.5307">5269 8973 142,'0'0'46,"147"-43"3,-58 22-32,5 1 4,4-2-20,-3 0 5,1 0-6,-5-2-43,-10 0-82</inkml:trace>
  <inkml:trace contextRef="#ctx0" brushRef="#br0" timeOffset="303839.5992">6218 8430 377,'0'0'86,"0"0"-24,0 0-62,0 0 0,0 0 0,0 0 47,-34 146 11,22-80-38,2-1-6,4-2-7,6 0-3,0-10-2,0-7-2,16-11-7,13-10-27,5-14-40,9-11 14,4 0 3,0-27-44,-2-14-45,-9-8 52,-13-6 71,-9 1 23,-10 10 67,-4 7 42,0 17-2,0 8-12,0 5-29,0 7 15,0 0-79,0 4-2,0 21-12,0 11 12,0 5 7,4-3-4,6-6-1,-2-8-2,1-7 3,-1-5-3,-5-9 0,1-1 0,-2-2 4,0 0-1,0 0 14,5-12 62,6-16-69,5-7 0,6 4-10,4 4 0,2 9-5,-3 11 2,0 5 3,-2 2-2,-6 2-6,-3 23 4,-9 10-16,-7 11-16,0 6-11,-13 1-48,-16-2-34,-8-17-59</inkml:trace>
  <inkml:trace contextRef="#ctx0" brushRef="#br0" timeOffset="304086.4662">6867 8333 547,'0'0'120,"0"0"-120,0 0 12,0 0-5,0 0 6,123 117 6,-95-63 12,-3 11-30,-7 6 16,-9 11-17,-9 15 0,-15 14-5,-33 7 5,-12 2-69,-7-10-63,7-25-83</inkml:trace>
  <inkml:trace contextRef="#ctx0" brushRef="#br0" timeOffset="304268.3566">7349 8763 486,'0'0'1,"0"0"-2,133-60-12,-91 55 1,-16 5-53,-13 5-16,-13 21-42,-5 10-10</inkml:trace>
  <inkml:trace contextRef="#ctx0" brushRef="#br0" timeOffset="304395.2762">7319 8993 179,'0'0'77,"0"0"-48,0 0-26,0 0-6,166-61-14,-42 10 17,34-11-1,25-4-4</inkml:trace>
  <inkml:trace contextRef="#ctx0" brushRef="#br0" timeOffset="305130.0206">8340 8671 473,'0'0'40,"0"0"-33,0 0-7,121-85 0,-70 42 6,-1-10 0,-4-10-2,-10-3-2,-16-6 2,-14 4 6,-6 8-6,0 14-4,-12 14 2,-9 20 82,3 12-51,-4 0-27,-1 33-6,-3 33 4,-1 24-4,4 19 0,11 8 8,7 3-6,5-11 0,0-13-2,5-18 0,11-20 7,-8-22-7,1-16 0,-5-13 3,-2-7-1,-2 0-1,0 0 16,5-15 76,4-16-66,5-15-22,7-7-5,4 4 1,0 12-11,-3 14 10,0 14 0,3 9 0,0 0-4,2 4 2,-2 20 2,0 8-1,0 4-11,2 2 10,-3 0-34,-6-8-6,-2-6-56,-10-5-32,1-9 2,-1-10-111</inkml:trace>
  <inkml:trace contextRef="#ctx0" brushRef="#br0" timeOffset="305713.3126">9339 8265 445,'0'0'63,"0"0"84,0 0-102,0 0-45,0 0-7,0 0 7,-62 145 36,37-63-28,6 0 5,5-4-13,11-6 5,3-9-10,0-11 5,7-12-3,11-16-8,7-14-59,11-10 4,10 0 17,12-30-29,3-13-25,-1-3-35,-7-5 42,-20 1 44,-12-1 25,-13 10 27,-5 9 87,-3 8 78,0 10-14,0 7-51,0 3 21,-3 4-76,3 0-45,-6 28 0,2 14-8,0 8 17,3 3-10,1-6 1,0-5 0,0-9 5,0-11-4,0-12-1,1-8 0,-1-2 6,6 0-3,2 0 5,8-24 45,8-12-5,7-6-48,4 0 0,-2 10-2,-2 11-6,-4 11 8,-3 8-4,-6 2 4,2 0 0,-4 12-22,-3 11 16,-4 2-9,-7 6-42,-2 1 9,-2 4-3,-23-4-44,-8-3 29,-5-15-90,0-11-114</inkml:trace>
  <inkml:trace contextRef="#ctx0" brushRef="#br0" timeOffset="305924.3276">10035 8129 657,'0'0'57,"0"0"-25,0 0-1,0 0-27,129 54 55,-75 8-35,-3 25-11,-11 14-2,-18 26-9,-22 32-2,-35 23 0,-62 25-66,-43 13-36,-32-11-210</inkml:trace>
  <inkml:trace contextRef="#ctx0" brushRef="#br0" timeOffset="316087.2134">20049 8027 49,'0'0'162,"0"0"-92,0 0-30,0 0-17,0 0-14,0 0-7,0 0-2,0 0 0,0 30 0,-12 26 7,-10 6-4,-3 3 1,-2-4 15,0-2-15,8-7 0,-1-8-4,6-8 7,5-10-6,5-12-1,2-8 0,2-6 11,0 0-7,0-10 57,0-24-49,10-12-4,15-12-15,4-7 7,7-8 0,2-6-1,4 5 8,-2 10-7,-7 22 0,-8 20 1,-4 16-7,-4 6 6,5 4 0,7 27-3,0 16 5,3 9-2,-8 6 0,-4 1-5,-6-3 0,-4-4-23,-7 0-23,-3 0-22,0-8-64,-9-9-43</inkml:trace>
  <inkml:trace contextRef="#ctx0" brushRef="#br0" timeOffset="316279.0956">20034 8306 254,'0'0'27,"0"0"-27,0 0-4,156-53 4,-86 42-2,1 0 2,-4 6-68,-11 0-40</inkml:trace>
  <inkml:trace contextRef="#ctx0" brushRef="#br0" timeOffset="316755.3252">20628 7775 168,'0'0'32,"0"0"-14,-114-65-4,65 51 33,-11 9-2,-7 5-19,-9 7-7,-9 31-14,-2 14-2,0 10 21,1 15-15,12 9 16,12 4-2,19 4-22,17-8 8,11-9-9,15-11 0,3-10-2,31-6 6,13-4-4,10-9 8,15-12 0,6-8 6,9-17 1,11 0-14,2-22 43,5-15-38,2-9 10,-12-9-4,-7-9-6,-21-5-4,-18-7-2,-20-5 2,-19-2 5,-10 6-7,-10 7 0,-34 14 0,-22 9-19,-16 15 15,-11 14-40,-8 14 3,1 4 17,11 10-59,11 23-43,16 3-6</inkml:trace>
  <inkml:trace contextRef="#ctx0" brushRef="#br0" timeOffset="317145.4391">19720 8823 87,'0'0'24,"0"0"18,0 0-31,0 0 10,127-120 44,-109 106-19,-9 6 7,-7 8-5,-2 0-42,0 0-6,0 8-2,-15 27 2,-26 18 16,-19 17 22,-13 6 15,-8 4-37,0 0-16,2-6 16,4-1-14,7-7 5,10-6-7,10-3-9,6-5-82,7-2-64,4-13-40</inkml:trace>
  <inkml:trace contextRef="#ctx0" brushRef="#br0" timeOffset="317850.3176">18723 9837 383,'0'0'77,"0"0"-72,0 0-5,0 0-2,0 0-3,0 109 5,0-70 0,0-8 3,-1-4-4,-2-13 2,1-2-1,2-9 0,0-3 12,0 0-9,-2 0 45,0-20-10,-2-14-25,4-12-12,0-12-1,0-9 0,2 4-1,13 8 1,5 15 0,1 16-3,-2 12-6,4 10 8,1 2-29,-1 2 19,-5 20-21,-5 4 24,-6 2 3,-5 3-25,-2-4 25,0-3-6,0-5 11,0-5-8,0-4 8,0-3-1,0 0 1,0-6-1,0 6-6,0-2 7,13 4 0,7 1-6,9 2 13,4 0-7,7 3 7,-3 2-5,-11-1 11,-10-3-10,-11-1 3,-5 2-1,0 3-3,-16 7 20,-36 8 6,-24 8-24,-24 2-4,-14-1-1,3-5-62,18-11-7,35-8-67,44-17 5</inkml:trace>
  <inkml:trace contextRef="#ctx0" brushRef="#br0" timeOffset="318398.2845">20607 8961 224,'0'0'128,"0"0"-35,0 0-55,0 0-25,0 0-13,0 0 0,70 38 31,-10 2-11,16 11 1,6 3 4,8 5-21,-3 2 7,-8 1-8,-7 0 4,-17-4-1,-10-7-6,-9-11-36,-7-8-7,-4-8-52,-3-7-41,-7-5-112</inkml:trace>
  <inkml:trace contextRef="#ctx0" brushRef="#br0" timeOffset="318705.1016">21869 9796 370,'0'0'14,"0"0"-10,0 0-1,0 0 0,0 0-3,0 0 67,-51-24-40,24 48-19,-9 12-8,-8 6 2,1 2 31,10-2-4,16-5-14,7-2 0,10-5-10,0-6-8,29-4 3,23-6 0,23-12 12,27-2-12,22-9-76,7-24 7,-8-4-216</inkml:trace>
  <inkml:trace contextRef="#ctx0" brushRef="#br0" timeOffset="319341.2551">18437 10490 332,'0'0'56,"0"0"-31,-127 75-25,67-14 0,-12 7 33,-8 5-10,-18 4 22,-3 7-27,-13 11-11,-8 1 9,-3 0-15,7-7-1,9-15 0,24-13-11,26-15-6,29-13-16,21-11-56,9-12-104,0-10 4</inkml:trace>
  <inkml:trace contextRef="#ctx0" brushRef="#br0" timeOffset="319889.0986">16437 11955 378,'0'0'46,"0"0"44,0 0-90,0 0-9,0 0 2,0 0 7,0 99 7,0-45-3,0 4-2,0 2-2,-4-6 4,-4-6-13,2-12-14,6-10-33,0-12 20,0-9-42,0-5 52,5-9 8,2-23 1,-1-16-19,-6-6 36,0-11 21,0 4 16,0 8 25,0 13 35,0 15-29,0 6-6,9 7-22,20 0-40,18 6 0,20 6-3,13 0 12,6 12-9,-7 22 0,-19 11-6,-22 3 4,-25 2 1,-13 4 1,-11 0 6,-33-2-4,-17-2-2,-7-6 0,-8-5-28,6-7-38,10-15-34,13-15-106</inkml:trace>
  <inkml:trace contextRef="#ctx0" brushRef="#br0" timeOffset="322049.1997">19041 10669 76,'0'0'54,"0"0"-37,0 0-4,0 0 25,0 0 2,0 0 45,-31-82-38,31 78 4,0 3-14,0 1-16,0 0-21,0 15-9,21 24 9,10 14 18,8 10-7,5 7 3,1 7-2,-5-1-6,-5 6-6,-10-3 0,-6 4-3,-7-1-6,-9-4-52,-3-6-16,0-12-67,0-19 20</inkml:trace>
  <inkml:trace contextRef="#ctx0" brushRef="#br0" timeOffset="322387.0016">19226 11834 350,'0'0'56,"0"0"13,0 0-69,0 0-6,0 0-3,0 0 18,-11 93 8,11-44 2,0 10 4,0-1 15,0 0-34,0-9 9,0-7-4,0-12-1,0-9-13,0-6 5,0-7 0,6-4 4,3 1-3,6-4-1,14 1 6,8-2 5,8 0-22,10 0-18,-2-10-68,-6-3-13,-16-8-106</inkml:trace>
  <inkml:trace contextRef="#ctx0" brushRef="#br0" timeOffset="322560.8943">19234 12115 317,'0'0'178,"0"0"-178,0 0-13,0 0 11,125-37-11,-71 27 6,-7 6-26,-14-3-119,-17-2-3</inkml:trace>
  <inkml:trace contextRef="#ctx0" brushRef="#br0" timeOffset="322716.7983">19253 11879 131,'0'0'86,"0"0"46,-101-111-29,99 82-27,2 2-57,22 1-5,25-4-8,22 2-3,23 1 29,30-2-32,28 5-15,15 5-18,13-6-99,-18-5-152</inkml:trace>
  <inkml:trace contextRef="#ctx0" brushRef="#br0" timeOffset="330969.5632">19174 9360 12,'0'0'64,"0"0"-28,0 0-28,0 0 20,0 0-10,0 0 4,0 0 25,-9-14 24,9 8-35,0-2-7,0 0-28,0-2 6,0 3 37,0 0-35,0 3 18,0 4 1,0 0-22,0 0-12,0 0 2,-2 9-6,2 16 7,0 10 6,-2 0-2,2 5-1,-2 3-29,-2-6-9,1 0-44,1-7-51,-3-7 21</inkml:trace>
  <inkml:trace contextRef="#ctx0" brushRef="#br0" timeOffset="331181.4334">19301 9520 50,'0'0'22,"0"0"10,0 0 0,0 0 7,0 0 27,0 0-34,0 0-23,-42-5-14,17 21 5,1 2-28,4-3-17,-2-6-65</inkml:trace>
  <inkml:trace contextRef="#ctx0" brushRef="#br0" timeOffset="332011.8396">21573 9450 81,'0'0'45,"0"0"-21,0 0 10,0 0 32,0 0-28,0 0 25,-34-24-26,32 24-4,2 0-33,0 0-6,0 5 1,0 14 10,0 12-3,-2 5-2,-6 2 10,-2-3-16,1-1 9,-2-2-3,2-13 6,2-5-2,-3-9-4,-2 0 7,-5-1-6,-17 0 10,-11-2-11,-15 3-40,-10-2-92</inkml:trace>
  <inkml:trace contextRef="#ctx0" brushRef="#br0" timeOffset="342973.5623">17975 9595 28,'0'0'0,"0"0"-22</inkml:trace>
  <inkml:trace contextRef="#ctx0" brushRef="#br0" timeOffset="345144.9313">17810 9372 61,'0'0'26,"0"0"18,0 0-27,0 0 40,0 0-7,0 0 10,-15-19-44,15 19-11,-2 0-10,-4 15 5,2 14 0,-2 6 21,-1 9-16,1 3 2,-4 3-7,4 4 5,-3-1-15,5-2-10,4-5-89,0-16-14</inkml:trace>
  <inkml:trace contextRef="#ctx0" brushRef="#br0" timeOffset="345511.7048">17959 9404 188,'0'0'111,"0"0"-60,0 0-43,0 0 13,0 0-17,0 0 28,54-41-31,-34 41 6,0 0-9,-2 5 2,-8 19-6,-7 9 4,-3 4-34,-9 9 36,-20 3-11,-4-9-21,6-10 11,11-12 4,10-10 17,6-5-1,0-3-1,9 0 2,33 0 2,21-9-1,17-16 3,22 0-4,14-8-32,11-2-25,7 0-54</inkml:trace>
  <inkml:trace contextRef="#ctx0" brushRef="#br0" timeOffset="346929.855">22418 9298 13,'0'0'30,"0"0"8,0 0 6,0 0-21,0 0-4,0 0 32,-38-24 29,34 20-79,2 4 31,-1 0 5,-1 0 9,4 0-13,0 0-33,0 0-1,-1 11 1,-1 15 0,-2 9 6,-3 4-6,2 1 0,-1-3-7,-5 4-12,-2-1-13,-1-6-22,5-6-62,9-10 45,0-8-8</inkml:trace>
  <inkml:trace contextRef="#ctx0" brushRef="#br0" timeOffset="347221.6761">22617 9374 91,'0'0'59,"0"0"-18,0 0-25,0 0 31,0 0 12,0 0 30,10-52-9,-10 52-27,0 0-12,0 0-41,0 4-9,0 33 2,-2 16 5,2 21-1,0 17-1,0 3-175,2 0-174</inkml:trace>
  <inkml:trace contextRef="#ctx0" brushRef="#br0" timeOffset="348436.766">21865 10674 99,'0'0'65,"0"0"-23,0 0-32,0 0 41,0 0-12,75-109 18,-70 94 22,0 4-71,-5 3 14,2 8 4,-2 0-22,0 8-4,-22 38 13,-32 26-13,-17 25 67,-10 7-48,4 0 5,11-2-24,18-3 7,7 1-8,10-2 1,12-13-23,5-20-43,7-26-49,7-21-7,0-18 27,7 0 29</inkml:trace>
  <inkml:trace contextRef="#ctx0" brushRef="#br0" timeOffset="348900.9593">22135 10614 139,'0'0'48,"0"0"8,0 0-6,0 0 15,0 0-40,0 0 58,22-87-31,-22 84-15,0 3-6,0 0-16,0 0-8,9 0-14,6 5 6,14 23 1,16 9 16,24 9-10,31 3 34,29 9 23,27 7-42,23 5 22,20 8-29,17-1-6,14 3 6,10 0-14,-4 2 0,-17 3-1,-31-10 7,-37-12-6,-49-25 0,-40-16 0,-28-16-2,-25-6 2,-9 0 0,0-2-7,-17-12-125,-17-9-122</inkml:trace>
  <inkml:trace contextRef="#ctx0" brushRef="#br0" timeOffset="364943.4231">21066 11941 168,'0'0'109,"0"0"-54,0 0-27,0 0 64,0 0-61,0 0-6,0 0-25,0 0-7,-19 26 7,15 29 2,-7 3 4,1-2 10,-3-1-16,-1-2 1,-1-11 1,4-6 9,0-7-11,2-14 0,4-5 3,1-8 0,1-2-2,1 0 13,2 0 46,0 0-35,-4 0 41,4-22-40,0-14-17,0-12-5,0-15-4,20-10 0,9-12-2,7-2-13,-1 4 4,1 14-17,-3 24-6,-6 21 32,-4 21-11,1 3-47,3 18 17,-1 22-12,0 13-2,-5 7-30,-10 2-105</inkml:trace>
  <inkml:trace contextRef="#ctx0" brushRef="#br0" timeOffset="365125.3076">20862 12260 318,'0'0'99,"0"0"-42,0 0-48,0 0 1,0 0-5,160-52 0,-52 33 12,29 2-17,26 3 0,17-3-84,5-2-154</inkml:trace>
  <inkml:trace contextRef="#ctx0" brushRef="#br0" timeOffset="366242.0236">24605 11550 170,'0'0'60,"0"0"-1,0 0 17,0 0-39,0 0-25,0 0 1,-117-72 14,55 112-18,-11 18 20,-3 13-19,3 4 19,10 8-11,12-5-16,15-2 8,18-8-10,18-10 0,2-14-3,37-10 4,13-10-1,18-11 6,8-9 1,9-4-14,-5-6-26,-12-16 7,-13-8 23,-21-4 5,-18 2-2,-18 0 0,0 9 6,-6 6 5,-27 6-7,-4 7 1,-12 4 9,-4 0-7,-1 6-7,10 8 7,15-4-3,11 1-4,13-2 0,5-1 0,0 2-9,27-3 11,17-6-2,19-1 0,6 0-3,-2 0-2,-13-3 8,-23 1-3,-14 2 0,-10 0-2,-4 0 2,-1 21-2,-2 20 2,0 10-2,-10 16 2,-17 11-10,-6 6-80,-13 4-79</inkml:trace>
  <inkml:trace contextRef="#ctx0" brushRef="#br0" timeOffset="367342.5243">23932 12599 188,'0'0'117,"0"0"-95,0 0 0,0 0 7,0 0-6,0 0 28,-17-18-24,17 18-15,-15 0-11,-14 18 7,-19 20-8,-15 10 8,-11 8-3,-8 7 14,-3 7-19,-7 12 3,3 5 0,4 8-3,13-3-33,15-6-69,13-18-108</inkml:trace>
  <inkml:trace contextRef="#ctx0" brushRef="#br0" timeOffset="367668.4612">22734 13554 324,'0'0'76,"0"0"-15,0 0-39,0 0-22,0 0-14,0 0 14,-19 63 1,12-21 7,2 4-8,0 3 0,-1-3 1,2-2-4,-3-2 3,7-6-50,0-8-45,0-10-39,0-10 47,0-8 7,0 0 50</inkml:trace>
  <inkml:trace contextRef="#ctx0" brushRef="#br0" timeOffset="367951.5206">22744 13814 16,'0'0'90,"0"0"-41,0 0 25,0 0-64,0 0 8,0 0-18,58-58 6,-39 56-7,0-2 1,3-2 0,-3 0 0,-1-4 6,0-4-6,-5-4 0,-3-3 3,-2-3 3,-5-1 28,-3-1-11,0 1 27,0 7-11,0 7 27,0 8-8,0 3-5,0 8-53,0 26-23,-5 19 23,-4 14 3,2 7 2,5 11-10,2-1-47,-6-6-112,-14-8-97</inkml:trace>
  <inkml:trace contextRef="#ctx0" brushRef="#br0" timeOffset="369705.2137">20641 12747 122,'0'0'14,"0"0"-13,0 0 0,0 0 4,0 0-4,0 0 16,24-9 11,-24 9 7,0 0-21,0 0 10,0 0 29,0 0-11,-17 0-28,-10 8-14,-8 16 10,-11 7-7,0 10 0,-5 14 10,-5 10 15,-4 11-23,0 8 4,1 1-9,9-1-7,5-8-19,5-4-77,-1-15-39</inkml:trace>
  <inkml:trace contextRef="#ctx0" brushRef="#br0" timeOffset="370149.6556">19480 13566 345,'0'0'2,"0"0"58,0 0-50,0 0-6,0 0-8,0 0 8,103-65-8,-43 55 4,7 0-1,-5 5-25,-18 2-43,-15 1 19,-17 0 16,-12 0 7,0-3 27,-5 2 3,-11-1-2,-6-1 9,3 2-2,0-1 27,3 2-22,3 2-10,4 0 2,0 0-5,5 0 1,-4 16-7,5 8 4,-1 3-4,1 11 0,3 1 12,0 2-12,0 1 6,-4-6-31,-3-5-6,-8 0-21,-10-9-11</inkml:trace>
  <inkml:trace contextRef="#ctx0" brushRef="#br0" timeOffset="370302.5613">19500 13830 106,'0'0'92,"0"0"-19,0 0-56,0 0-4,0 0 25,137-74 8,-60 60-5,7 4-39,4 6 2,-11 4-4,-12 0-41,-16 0-102,-24 10-57</inkml:trace>
  <inkml:trace contextRef="#ctx0" brushRef="#br0" timeOffset="371273.4457">21284 12721 86,'0'0'46,"0"0"-22,0 0-10,0 0 17,0 0 7,0 0 9,-30-44 32,25 38-29,1 3 34,2 3-49,0 0 4,2 0-39,0 0-3,0 25 0,6 8 3,17 13 0,6 1-2,8 10 9,8 6-7,4 12 0,5 7-10,-5 6-16,-5 0-58,-6-7-47,-11-16-67</inkml:trace>
  <inkml:trace contextRef="#ctx0" brushRef="#br0" timeOffset="371745.3324">21361 13569 223,'0'0'41,"0"0"67,0 0-59,0 0-22,0 0 21,0 0-25,-29-28-3,35 24-14,23 1-5,10 0-1,9 1 0,-2 0-22,-7 2-16,-10 0-16,-12 0-2,-9 0 20,-4 0 10,-4 0 26,0 0 24,0-2-13,0-1 8,-4-2-11,-2-1 13,-7 3 16,7 0-25,6 3 31,-3 0 2,3 0-45,0 0 0,-5 22-13,0 10 13,2 6 6,3 3-6,0-2 0,0 0-1,0-5 10,0-5-15,-2-8 6,-6-5 0,-7-7 7,-8-2 1,-10 1-5,-10-4-3,5 0-35,2-1-25,10-3-49,12 0-52</inkml:trace>
  <inkml:trace contextRef="#ctx0" brushRef="#br0" timeOffset="375352.9553">20958 11211 57,'0'0'16,"0"0"-10,0 0-4,0 0 1,0 0-3,0 0 1,0 0-1,34-17 6,-34 17-5,0-1 12,0-1 23,0 0-28,0-2 16,0-1-8,0 0 0,0-2 10,0 2-22,0-1 16,0-3-11,0 4 3,0-2 30,-5 0 6,-7 3-8,-5-2-6,-6 2-26,-6 4 5,2 0 6,-4 0-19,0 4 18,0 12-13,-4 2-2,5 4 12,3 3-14,8-6 2,9 0-3,6-6-5,4-1 0,0-2 3,7-4 2,19-1-6,11-5 10,7 0-8,-2 0 4,-1-12-13,-8-3 13,-12 1-5,-2-3 5,-8 2 7,-4-3-5,-3 5 2,-4 1 9,0 7 7,0 5 24,0 0-40,0 0-4,0 8-7,0 24-3,3 12 10,-3 16 0,2 14 2,2 13-9,5 5-52,0-5-81,-4-17-123</inkml:trace>
  <inkml:trace contextRef="#ctx0" brushRef="#br0" timeOffset="377732.1074">24609 10818 30,'0'0'59,"0"0"-23,0 0 30,0 0 11,0 0 15,0 0-17,-12 0-32,12 0-25,0 0 17,0 0-12,0 0-2,0 0-19,0-2 8,24-7-3,4 2-2,6 0-3,-3 0-2,-5 1 2,1 0-2,-7 4 0,-1-2 0,-6 0-8,-7 4 8,0-3 0,-6 3 1,0 0 5,4 0-6,-2 0 0,-2 0 6,0 0-10,0 0 4,0 0 0,0 0-2,0 0 4,0 0-2,0 0 0,0 0 2,0 0-6,0 0 4,0 0 0,0 0-6,0 0 10,0 0-4,0 0 0,0 0 6,0 0-12,0 0 6,0 0 0,0 0-5,0 0 2,0 0 3,0 0 0,0 0 2,0 0-9,0 0 7,0 0 0,0 0-2,0 0 7,0 0-5,0 0 0,0 0-13,0 0 11,0 0-17,0 0-3,0 0 12,0 0-15,0 0 22,0 0 1,0 0-6,0 0 3,0 0 4,0 0 0,0 0-5,0 0-5,0 0 3,0 0-4,0 0-15,0 0 25,0 0-13,0 0-1,0 0 16,0 0-12,0 0 12,-2 0-2,2 0-35,-4 3-11,4 1 13,-2 0 5,0 0-8,0-2 6,-2 0 9,-1 2 21,5-4 1,-2 2-4,0-2 5,2 0 0,0 0-1,0 0 4,0 0-3,0 4 0,0-4 0,0 0-3,0 3 3,0-3 0,0 3 0,0-1 2,0 2-2,-2-1 0,0-1 1,2 1-4,0-3 3,0 0-5,0 0-24,0 0-29,0 0 34,0 0 24,0 0 0,0 0 0</inkml:trace>
  <inkml:trace contextRef="#ctx0" brushRef="#br0" timeOffset="378191.1726">24343 10805 216,'0'0'96,"0"0"-82,0 0-14,0 0 0,0 0 1,0 0 0,0 104 24,0-60-18,0 2 1,0 4-7,-6 2-1,2-5-5,1-6-61,3-9-37,0-13 11</inkml:trace>
  <inkml:trace contextRef="#ctx0" brushRef="#br0" timeOffset="378570.9547">24872 10752 23,'0'0'207,"0"0"-135,0 0-66,0 0-2,0 0 3,-116 18-7,79 19 20,-4 10-2,7 1 4,5 0-14,11-4-6,5-1 0,9-9 4,4-6-6,0-10 0,4-4-3,18-6 3,10-4 2,6-4 0,9 0 23,2-12-14,0-12-10,-4-7-1,-10-2 8,-10-6-8,-13-3 2,-7 2-1,-5 4-1,-2 6-12,-25 10-20,-13 14-11,-9 6-84,-7 0-38</inkml:trace>
  <inkml:trace contextRef="#ctx0" brushRef="#br0" timeOffset="383804.8476">21243 11839 50,'0'0'60,"0"0"-46,0 0-13,0 0 5,0 0-2,0 0 2,0 0 3,-19 0 9,18 0 43,1 0-22,0 0-7,0 0 5,0 0-23,0 0 5,0 0-14,0 0-5,0 0 13,0 0-13,0 0 0,24-2 12,17-2-2,17 0 6,10 1-16,10 3 2,3 0-7,-12 0-82,-16 0-100</inkml:trace>
  <inkml:trace contextRef="#ctx0" brushRef="#br0" timeOffset="395505.7172">19440 13050 39,'0'0'6,"0"0"3,0 0 11,0 0-14,0 0 20,0 0 22,0 0-28,-56 0-7,54 0 36,-4 0-11,5 0 14,-1 0-19,2 0 2,0-2-6,0 2-13,0 0-3,0-2-10,0-1-5,0-4 2,15-5 0,12-3 1,6 0-1,3 1 0,-4 5 0,-4-3 0,-12 7 0,-9 2-2,-5 2 10,-2 1-13,0 0 5,0 0 0,0 16-2,0 14 8,0 10-6,-5 6 0,-3 5 3,4 2-12,-2 3-5,6-1-59,-4-6-81</inkml:trace>
  <inkml:trace contextRef="#ctx0" brushRef="#br0" timeOffset="395724.5858">19416 13212 233,'0'0'40,"0"0"-46,0 0 6,140-94 0,-63 74-5,15 4-5,7 0 2,5 2-22,5-2-21,3-3-103</inkml:trace>
  <inkml:trace contextRef="#ctx0" brushRef="#br0" timeOffset="396666.4724">22028 12738 148,'0'0'11,"0"0"43,0 0-43,0 0-5,0 0-6,0 0 0,-27-21 6,16 30-3,-7 14 52,-4 7-19,-3 10-19,1 5 26,-1 3-20,2 6-8,4-4 19,3-2-34,9-11 7,7-8-7,0-7 9,0-10-13,4-4 4,19-6-2,5-2 2,9 0 4,6-15 1,1-11 3,-6-6-1,-12 9-14,-15 7 1,-10 12 6,-1 4 3,-16 4-3,-35 28-28,-23 10-22,-21 6-69,-11 2 3,-3-9-2</inkml:trace>
  <inkml:trace contextRef="#ctx0" brushRef="#br0" timeOffset="412349.9258">21745 13541 41,'0'0'40,"0"0"-20,0 0 8,0 0 16,0 0 7,0 0 40,0 0-54,0 0-12,0-102 8,0 96 2,0 3-19,0 3 6,0 0-20,0-3 0,-5 1 14,0-2-14,-3-2-1,-1 0 4,-3 1 3,4-2-5,-5 1-3,4 2 0,-5-2 6,-1 2-6,1-2 0,1 2 11,-5 2-9,1 0-2,-6-1 0,-4 3 0,-4 0 4,0 0-1,0 0-3,-1 0 4,6 0 0,1 0 2,-1 0-5,7 0 4,-3 5 1,0 2 0,-3 2-6,3 2 0,0 8 7,-1 0-15,1 6 8,-4 5 0,1 2-3,-2 2 8,2 0-5,4-2 0,2-2 4,6-4-9,4 1 5,3-1 0,1-6 1,0 4 0,5-3-1,0 2 0,0 0 5,0-2-7,0-1 2,0 0 0,0-2-2,10-2 5,-3-2-3,7 2 0,2-6-6,-1-2 6,6 1 0,-1-4 2,-3 3-3,4-2 5,1-1-4,-2 3 0,5-7 4,-1 2-6,2-2 3,4 2-1,1-3 0,-1 0 6,7 0-6,3 0 10,3 0-10,5-4 10,4 0-10,-5-6 0,-1 1 3,-5 1 3,-5 1-6,-5-1 0,-7 0 7,-2-1-13,-7 4 6,-1-4 0,0 0 6,-3-6-4,-1-3 3,1-2-3,1-2 4,0-5 4,-3-2-10,-3-5 2,-2 4-1,-2 2 3,-2 6-4,0 3 0,0 6 8,0 1-9,0 0 1,-5-2 0,-5-1 2,-4-1 4,-3-2 3,-10 0 7,3-5-15,-5 0 12,-1 0-10,6-3-1,-1-1 10,8 3-6,1 2-4,5 2 4,2 2 3,3 1-10,3 8 1,3-2-13,0 8-18,5 3-90,14 0-103</inkml:trace>
  <inkml:trace contextRef="#ctx0" brushRef="#br0" timeOffset="420801.8871">15815 11426 180,'0'0'67,"0"0"-35,0 0 0,0 0 0,0 0-4,0 0 11,0 0-3,-51-96 20,44 81-30,0 5 8,3 1-8,-1 0 8,1 3-6,4 0-19,-2 3-2,2-4 12,0 5-18,0-1 2,6-4-3,19 1 5,8 5-10,5 1 5,0 0-1,-2 3-5,-7 15-30,-11 4 13,-7 3-1,-11-2-12,0 8 29,-22-1 4,-14 4 3,0-1 1,2-6 1,8-8-2,10-4 0,8-9 6,6 2-15,2 2 7,0-5-4,0 8 0,15-1 3,18 2 3,5 0 0,7 0 6,1 0-1,-7 0-5,-11 0 0,-8 2-5,-20 0 11,0 10-6,-40 6 7,-28 12-4,-15 4 7,-2-7-10,12-7 0,17-11-7,20-3-2,22-8-14,14-5-80,0-7-150</inkml:trace>
  <inkml:trace contextRef="#ctx0" brushRef="#br0" timeOffset="425136.9905">17800 9964 80,'0'0'74,"0"0"-60,0 0-3,0 0-5,0 0 0,0 0 26,0 0-4,-7-13 16,-3 12-20,4-3-15,-1 4 1,1-2-3,-4 2-2,4 0 16,-5 0-21,-3 0 0,-3 0 0,3 2 7,3 2-7,2-1 0,7-3 3,2 0-2,0 3-1,0-3 0,0 0-4,4 0-2,22 0 6,17-5 4,9-5 9,10-4-15,3-1 2,-1 1 0,-1-3-3,-12 5-25,-13 4 9,-13 7-19,-15 1-25,-10 0 3,0 1-55</inkml:trace>
  <inkml:trace contextRef="#ctx0" brushRef="#br0" timeOffset="425391.8374">17648 9948 51,'0'0'35,"0"0"-11,0 0 5,0 0-9,0 0 15,0 0 0,-23 0-16,47-9 16,12-3-32,6 1 3,5 2 4,3 0-6,0 3-4,8 2 0,-2-1-17,-3 3-21,-8 2-35,-16 0 8,-15 0-31</inkml:trace>
  <inkml:trace contextRef="#ctx0" brushRef="#br0" timeOffset="425841.7938">17740 9965 14,'0'0'64,"0"0"-16,0 0-6,0 0-12,0 0 7,0 0 43,-97 0-46,97 0-14,0 0-17,13-1-3,25-10 42,16 2-37,10-5 16,8 2-21,-3 4 6,-5 2-4,-8 4-2,-16 2 0,-13 0 0,-14 0-15,-13 0-22,0 0-17,-9 2 43,-26 12 5,-17 2 6,-10 1-18,-5-3-26,1-1-7,3-1 39,9-5 5,8 4 7,6-5-8,17 0 15,10-2-7,9-2 3,4 0-3,0 1-8,15-3 8,21 0 2,10 0 47,17-11-29,15-1-3,4 1-5,5 4-12,-4 5-2,-17 2-86,-14 0-6</inkml:trace>
  <inkml:trace contextRef="#ctx0" brushRef="#br0" timeOffset="426741.7924">15527 12267 128,'0'0'13,"0"0"38,0 0-43,0 0 41,0 0-6,0 0 12,-24 0 17,24 0-30,0 0-24,0 0-14,22 0 7,16-7-13,16-6 2,4 1 0,6-1-7,-1 0 7,-1 5-43,-8 1 4,-12 4-60,-13 3 42,-21 0-36,-8 0 12</inkml:trace>
  <inkml:trace contextRef="#ctx0" brushRef="#br0" timeOffset="426983.6417">15498 12266 185,'0'0'59,"0"0"2,0 0-10,0 0-47,0 0-7,0 0 3,42-19 0,8 12 33,8-3-32,9 2 2,5 2-3,-6 2-51,-10 1-72,-16 3 4</inkml:trace>
  <inkml:trace contextRef="#ctx0" brushRef="#br0" timeOffset="427217.4986">15403 12286 184,'0'0'97,"0"0"-97,0 0 11,0 0-17,0 0 12,148-26-2,-82 13 24,3 1-9,-4 3-6,-1 4-13,-11 0-37,-15 3-26,-18 2-4,-15 0 2,-5 0 5,-11 0 44,-14 0 2,-2 0-3</inkml:trace>
  <inkml:trace contextRef="#ctx0" brushRef="#br0" timeOffset="427404.3855">15596 12214 145,'0'0'180,"0"0"-180,0 0-87,150 8-34</inkml:trace>
  <inkml:trace contextRef="#ctx0" brushRef="#br0" timeOffset="427943.7851">15610 12296 103,'0'0'70,"0"0"-11,0 0-14,0 0-9,0 0-32,0 0-3,41-32-1,2 24 1,9-1-5,4 4-75,0-2-44</inkml:trace>
  <inkml:trace contextRef="#ctx0" brushRef="#br0" timeOffset="455123.8635">17184 10772 7,'0'0'12,"0"0"-12,0 0 0,0 0 5,0 0 1,0 0-6,0 0 2,0 0 4,0-20 22,0 20-21,0 0 0,0 0-3,0 0-1,0 0-6,0 0 0,0 0-41,0 0 7</inkml:trace>
  <inkml:trace contextRef="#ctx0" brushRef="#br0" timeOffset="460071.4784">17338 10872 36,'0'0'33,"0"0"-21,0 0 7,0 0-18,0 0 5,0 0-6,0 0 3,17-18 5,-15 15-3,3 3 1,0-5 9,-3 1-12,0 1 10,-2-2-7,0 1-5,0 2 26,0-2-21,0-1-3,0 5 0,0 0-3,0 0 0,-4 0-2,-15 0 4,-5 3-2,-5 14 0,-4 7 5,-5 1-5,2 5 8,5 0-8,4-2 0,11-1 4,6-7-2,5-4-2,5-6 0,0-2-3,7-6 3,15-2 0,8 0 0,3-2 0,2-11 4,-4-2-4,0-3-1,-4 0 0,-4-4-26,-4 1 19,-5 1 8,-7 0-7,-1 2 4,-4 3 3,-2 3 0,0 5 7,0 3-4,0 1 3,0 3 10,0 0-14,0 0 3,0 0-5,0 0 0,0 14-2,0 13 10,0 9-1,-6 8 7,-5 2 9,-1 5 5,2 2-22,-1-7 0,-1 1 3,-1-7-3,1-6-6,4-5 0,1-10 1,5-6-2,0-8 1,2-2 0,0-3-2,0 0-13,0 0-31,0 0-27,13-16 11</inkml:trace>
  <inkml:trace contextRef="#ctx0" brushRef="#br0" timeOffset="536743.7417">21581 6807 72,'0'0'26,"0"0"0,0 0-9,0 0 42,0 0 2,0 0-17,-17-112 13,13 101-37,4-3 63,-2 7-45,-1 6 14,0 1-17,3 0-35,0 15-13,0 21-3,0 21 16,0 9 4,0 2-4,0 4 0,0-10 5,0-10 4,0-10-12,6-15 3,1-9 0,-4-10-11,0-6 12,0-2-1,0-14 42,9-20-25,1-15-17,7-7 0,7 4 0,2 6 3,4 10-3,1 14 0,-7 9-6,0 13-5,-4 0-24,-2 21 1,-3 13-6,-3 13 37,-6 8-37,-2 1-31,4-3-15,-5-9-44,10-15-18</inkml:trace>
  <inkml:trace contextRef="#ctx0" brushRef="#br0" timeOffset="536980.5984">22144 6673 289,'0'0'55,"0"0"-34,0 0-17,0 0 17,0 0-13,0 0-4,-48 32-4,35 34 0,3 5 5,3-1-5,7-4 0,0-6-1,7-8-7,14-8-31,6-10-52,6-15 12,0-16-38</inkml:trace>
  <inkml:trace contextRef="#ctx0" brushRef="#br0" timeOffset="537287.4575">22293 6890 201,'0'0'142,"0"0"-114,0 0-28,0 0-16,0 0 7,0 0 3,0 63 5,11-26 1,5-5-7,-3-6 13,-4-5-18,0-12 11,-5-3-10,-1-6 9,-1 0 2,4-14 32,2-11-32,2-4 2,3-1 3,1 6 9,-3 8-9,3 6-5,-2 8 4,2 2-12,0 0 7,-3 16-11,-5 10 12,-3 9-27,-3 6 0,0 3-8,-14 1-47,-3-11-1</inkml:trace>
  <inkml:trace contextRef="#ctx0" brushRef="#br0" timeOffset="537524.3102">22391 6789 178,'0'0'84,"0"0"-72,0 0-3,0 0-6,133-28 13,-98 53-11,-10 9 1,-2 9-6,-7 8 2,-5 5 0,-11 6 2,0 2-4,0 3-3,-15-6-7,-1-10-74,2-15-2</inkml:trace>
  <inkml:trace contextRef="#ctx0" brushRef="#br0" timeOffset="537722.1888">22854 6878 330,'0'0'23,"0"0"-7,0 0-16,0 0 2,0 0-1,121-4-1,-97 25-22,-10 8-125,-9 0-25</inkml:trace>
  <inkml:trace contextRef="#ctx0" brushRef="#br0" timeOffset="537879.0956">22886 7163 184,'0'0'200,"0"0"-200,0 0-21,0 0 13,180-97 8,-95 65-37,15-10-96</inkml:trace>
  <inkml:trace contextRef="#ctx0" brushRef="#br0" timeOffset="538154.9245">23608 6711 323,'0'0'67,"0"0"-42,0 0-23,0 0 3,0 0 7,0 0-10,-118 94 4,109-47 1,9-4-1,0-8-6,0-7 0,0-8 1,13-10-2,5-4 5,7-6 0,10 0 34,7-18-14,6-17-1,-7-6-19,-13-3-3,-17 0 4,-11 7-5,-11 4-36,-23 8 10,-10 17-36,-10 8 20,-6 4-29,-2 18 0,6 7 2,17-7-11</inkml:trace>
  <inkml:trace contextRef="#ctx0" brushRef="#br0" timeOffset="538754.7509">23938 6590 184,'0'0'97,"0"0"-95,0 0 21,-49-109 13,15 82 17,-12 5 12,-21 4-55,-20 7-6,-31 7-2,-25 4 7,-15 0 1,-12 22-10,-6 11-2,-2 10-5,-5 1 14,7 4-7,18-4 13,28-2-3,30 3 40,25-1-42,15 9-5,6 12-3,5 6 0,4 14 0,7 4 0,9 6 0,7-4-1,16-11 1,6-12-6,4-18-3,32-9 9,15-14 0,22-10-3,23-14 10,33-3 11,23-13-13,15-17 2,0-6 19,-4-1-24,-13-5-2,-6-2 0,-3 0 8,-5-4-10,-7-1 2,-6-8 0,-15-1 3,-13-5-3,-24-1 3,-25-6 7,-31-11 0,-15-8-10,-26-3 7,-25 11 2,-16 17 34,-20 22-43,-24 21-4,-32 18 4,-21 3-55,-19 29-7,-5 17-29,3 7-27,4 5 47,8-4-94</inkml:trace>
  <inkml:trace contextRef="#ctx0" brushRef="#br0" timeOffset="539155.5022">21002 7305 62,'0'0'86,"0"0"11,0 0 10,0 0-23,-120-6-7,89-4-28,-5 3-5,-13 4-23,-9 3-20,-14 0-1,-7 3 0,-4 14 2,-1-1-7,6-3 4,5-2-16,16-1 4,12-5-16,21-2-2,13-3 12,11 0-14,0 0-58,17-17-125</inkml:trace>
  <inkml:trace contextRef="#ctx0" brushRef="#br0" timeOffset="539343.3868">20211 7157 223,'0'0'100,"0"0"-60,0 0-38,0 0-1,0 0-1,-113 47 0,99-11-2,7 6-3,7 1 5,0 3 0,27-6-7,31-6-14,24-15-59,24-19-84</inkml:trace>
  <inkml:trace contextRef="#ctx0" brushRef="#br0" timeOffset="540398.0321">16071 7031 314,'0'0'37,"0"0"8,0 0-18,0 0 23,-151-71-36,101 71 13,2 4 7,3 26-14,3 14-20,6 10 5,3 8-10,8 6 5,9-1 0,10-11-8,6-6 7,0-12 0,22-7-12,5-10-21,7-11 9,8-10 1,1 0-3,2-17 21,-5-9-10,-10-5 13,-12 7 1,-14 6 4,-2 6 25,-2 6 35,0 5-36,0 1 0,0 0-26,0 0-7,0 0-15,5 15-19,4 7 40,2 6-17,9 5-15,-2 2 7,4 1-14,0-1-28,-4-3-29,-2-8-21</inkml:trace>
  <inkml:trace contextRef="#ctx0" brushRef="#br0" timeOffset="540757.976">16259 7374 198,'0'0'129,"0"0"-78,0 0-23,0 0-14,0 0 33,0 0-1,0-69-10,0 69-36,0 0-21,0 18-13,0 6 33,0 0 2,0-2-4,0-4 3,2-6-17,16-2 12,3-4-19,6-4 16,11-2 4,1 0-5,-4-21 4,-4-4 3,-8-1 2,-12-3 3,-10 0 3,-1-1 2,-6 2-1,-18 8-2,-8 6-4,-3 10-1,1 4-13,1 4-1,11 20-35,15 3-48,7-1 27,9-1-37</inkml:trace>
  <inkml:trace contextRef="#ctx0" brushRef="#br0" timeOffset="541327.8844">16919 7122 404,'0'0'19,"0"0"0,0 0-12,0 0 10,0 0-14,-125 35 0,109 0-5,4 4 2,12-3-12,0-4 4,0-3-16,0-10-2,18-12-2,1-4-31,1-3 59,-1-6-2,2-14 8,-6-8-3,-3 0-2,-6 2 2,-4 4 16,-2 7-2,2 7 5,-2 4-1,0 4-7,0 0-14,0 0-21,0 21-6,6 5 20,4 2 9,3 0-2,5-6 2,1-8 4,7-8-9,3-6 3,2 0 0,7-29 8,5-17-3,-4-15-2,-1-9 0,-4-3 4,-12-3-2,-8 0 2,-12-2 5,-2 8 14,-4 9-3,-17 19 12,-3 18 24,3 14-36,6 10 16,4 2-39,2 40-9,-1 23 8,9 17-6,1 5 6,0-2-9,31-7-46,11-7 12,14-13-5,2-12-27,4-21-54</inkml:trace>
  <inkml:trace contextRef="#ctx0" brushRef="#br0" timeOffset="541688.6605">17940 6815 162,'0'0'423,"0"0"-412,0 0-1,0 0-3,0 0-2,0 0-9,-114-37 4,102 57-4,4 11 3,1 8-12,7 0-8,0 0-2,4-7-14,17 1 35,-2-7-17,8-4 4,-2-4 6,-3-3-15,-4-4 20,-13-4-4,1 0 4,-6-2 2,0 5-5,-7 0 7,-15 7 3,-11-1-3,-3 1 0,4 2-2,3-6-7,10-2-29,3-1-58,9-8 10,7-2-15</inkml:trace>
  <inkml:trace contextRef="#ctx0" brushRef="#br0" timeOffset="541903.529">18141 6725 358,'0'0'98,"0"0"-47,0 0 35,0 0-1,0 0-41,0 0-42,-8-100-2,8 132-35,0 20 16,13 18 16,6 9-9,-3 1 10,-3 0-35,-7-3-13,-2-4-33,-1-14-15,3-11-11,-1-20 9,2-15 22</inkml:trace>
  <inkml:trace contextRef="#ctx0" brushRef="#br0" timeOffset="542804.7364">18071 7059 149,'0'0'92,"0"0"-44,0 0-37,0 0-11,0 0-15,0 0 15,173-71-5,-95 62-2,3-3-14,-5-2-42,-18 1 25,-15 0 36,-22 2 2,-11 2 11,-10 4 114,0 1-39,0 1-14,-12 0-36,-4 3-19,-4 0-12,-2 0 0,0 20-10,4 4 3,2 4 2,7-2-6,7 0-1,2-4 6,0-6-4,0-1-14,2-10 18,7-1-18,1-4 13,1 0-1,6 0 14,7-6-5,9-14-2,-5-4 9,1 7-9,-9 0 0,-9 9 0,-5 6-1,0 2 2,-6 0-5,6 0 3,-2 6 0,5 6-4,3 4 5,-1-6 0,7 0 1,1-3 4,4-7-5,6 0 0,6-5 7,4-21-2,-1-9-5,-7-6 0,-10-5 3,-7-10 4,-9-9-4,-3-1 7,-2-6-7,0 8 36,-7 15 4,-8 14-2,3 12 34,4 11-46,3 9 4,3 3-33,2 0-24,0 22-43,0 24 50,0 10 17,0 9 0,2 1 0,20-11-2,1-5 0,1-13-16,1-7 16,6-6-13,3-8 0,8-9 8,3-7-9,-6 0 9,2-12-9,-3-14-3,-5-8 8,-3-3 4,-4-4 7,-9 1-5,-5 0 11,-10 4-6,-2 5 7,0 4 3,-17 5 23,-4 10-4,1 6 1,4 6-16,5 0-10,3 9-8,5 20 1,3 12-2,0 5-6,5 3 5,14-5-26,6-4 30,4-8-33,4-9 11,5-7-23,3-12-95,-11-4-57</inkml:trace>
  <inkml:trace contextRef="#ctx0" brushRef="#br0" timeOffset="543008.6166">18730 6699 475,'0'0'74,"0"0"-74,0 0-4,148-54 4,-51 38 0,13 4-23,-5 6-17,-20 6-109,-18 0-91</inkml:trace>
  <inkml:trace contextRef="#ctx0" brushRef="#br0" timeOffset="543728.1738">15945 8078 94,'0'0'37,"188"-43"-12,-29 2 25,42-6 15,28-10-3,12-3-16,6 0-38,2 0-8,8-2-4,7 1-36,0-2-60,-9 4 18,-37 3 12,-37 10-21</inkml:trace>
  <inkml:trace contextRef="#ctx0" brushRef="#br0" timeOffset="543903.0732">19056 7333 51,'0'0'35,"0"0"-35,0 0-67</inkml:trace>
  <inkml:trace contextRef="#ctx0" brushRef="#br0" timeOffset="581238.372">2848 10778 161,'0'0'52,"0"0"17,0 0-33,0 0 31,-119 0 8,86 10-26,0 2 2,-3 4-24,5 4-4,2 7 12,2 7-20,8 1 2,3 9-4,11-2-6,5 1-2,0-3-5,21-6 1,8-6 3,15-4-3,5-10-1,6-10 1,3-4 8,-3 0-13,-2-12 4,-16-8-3,-10-5 3,-8-1 0,-15-7 5,-4-1-5,0-4 5,0 0-5,-8 2 0,-9 2 0,-5 7-6,-5 10 6,-4 15-4,-7 2-4,-6 2-29,-6 25 14,3 3-39,5 1-14,15-8 11,19-2-44,8-10-52</inkml:trace>
  <inkml:trace contextRef="#ctx0" brushRef="#br0" timeOffset="581697.0886">3100 10816 74,'0'0'52,"0"0"-6,0 0 12,0 0 20,0 0-24,0 0 5,-24-16-32,24 16-10,0 0-14,0 16 1,0 12 11,0 6 4,0 10 4,0 5 22,0 1-20,0 2-1,0-3-12,0-3-8,6-5 0,-2-12-4,1-10-8,-4-4 7,-1-8-31,0-5-16,0-2-11,3 0 16,2-16-53,0-11-85,-3-10 47</inkml:trace>
  <inkml:trace contextRef="#ctx0" brushRef="#br0" timeOffset="581950.927">3084 10880 180,'0'0'118,"0"0"-79,0 0-7,0 0 34,0 0-20,0 0-19,40-61 4,-17 61-24,1 0 10,5 3-10,-4 14-4,-7 0 0,2 4-3,-12-1 0,-1 0-1,-7-1-4,0 0-7,-2 2-8,-22 2-29,-10-4 10,-4 2-42,-4-8-28,2-1 27,8-5-12</inkml:trace>
  <inkml:trace contextRef="#ctx0" brushRef="#br0" timeOffset="582587.9595">3570 10856 123,'0'0'26,"0"0"-24,0 0 2,0 0 63,0 0-32,0 0 9,2-28-18,-2 24-6,-4 4 21,-2-2-21,-6 2-9,-8 0 3,0 0-14,-6 0 7,8 2 3,2 2-5,7 0 6,5 3-11,4-4 0,0 3-4,0-3 4,0 6 0,0-4 0,2 2 7,0-2-10,1 0 3,-3-1 0,0 0 4,0 3 1,0-2 0,0 2 11,0-4-10,-3 6 18,-4-2-9,0 0-4,1 1 5,1-1-14,1 5 1,4 5-2,0-2 7,0 6-9,0-1 1,0 2 0,0-1 9,0 4-6,0-3 5,0-2-3,9-2-1,-1-4-3,7-2-1,9-7 0,1 1 3,3-6-3,3 0-21,-2 0-36,2 0-46,-9-9-47,-7 0-44</inkml:trace>
  <inkml:trace contextRef="#ctx0" brushRef="#br0" timeOffset="582815.8162">3474 11064 193,'0'0'87,"0"0"-48,0 0-1,0 0 32,0 0-61,0 0-8,34-20 5,1 15-6,7 1-19,-1-6-116,-1 0-93</inkml:trace>
  <inkml:trace contextRef="#ctx0" brushRef="#br0" timeOffset="583127.6229">3793 10900 239,'0'0'55,"0"0"-48,0 0-2,0 0 23,0 0 26,0 0-36,0-12-18,0 12 3,0 0-3,0 11 1,-2 11 25,2 3 11,-6 4-25,6-3 8,-1-2-7,1 2-13,0-4 4,0-2-2,0-3-4,0-5-12,0-1-31,0-2-8,0-8-44,1-1 2,7 0 28,-1-8-83</inkml:trace>
  <inkml:trace contextRef="#ctx0" brushRef="#br0" timeOffset="583369.4761">3811 10894 64,'0'0'251,"0"0"-219,0 0-21,0 0-11,0 0 42,0 0 19,44 49-48,-19-32 22,2 2-17,2 1-4,1-1 17,4 2-28,-5-1-1,0-1-2,-2 0 0,-2-1-4,-3-4-54,-9-4-29,-2-2-33,-6-8-32</inkml:trace>
  <inkml:trace contextRef="#ctx0" brushRef="#br0" timeOffset="583749.3763">4110 10760 56,'0'0'79,"0"0"-19,0 0 58,0 0-73,0 0 34,0 0-42,-50-108-24,48 104 21,-2 1-16,4 1 4,-2 2 7,2 0-22,0 0 9,0 9-16,0 16 0,6 12 19,10 3-2,-4 4-1,-2-2 7,-3 3-18,-4-2 6,-1-3-11,-2 0 6,0-5-1,0-7-4,0-3-1,0-8 0,0-8-1,0 0 0,0-7-23,4-2-32,5 0 19,2 0-34,3-6-6,4-14-87,-8-4-112</inkml:trace>
  <inkml:trace contextRef="#ctx0" brushRef="#br0" timeOffset="588153.6269">4607 11004 472,'0'0'104,"0"0"-101,0 0 3,0 0 6,0 0 12,0 0 6,0 0-26,24 0-3,-3-3 1,-2-1 4,4 1-12,1-1 6,5 4-81,3 0-10,-6 0-71,-4 0-64</inkml:trace>
  <inkml:trace contextRef="#ctx0" brushRef="#br0" timeOffset="588615.4253">4623 11103 289,'0'0'94,"0"0"-44,0 0-34,0 0 4,0 0 47,0 0 4,95-10-47,-55-2 5,7 2-29,-5 0 4,-2 4-3,-3-2 3,-11 2-4,-6-3 0,-4 6-63,-9-8 32,-3 1 3,-1-1-21,0-5 43,-3-3-4,2 3 10,-2-2-10,0 0 16,0 5-12,0-2 4,0 10 2,0 0 19,-6 1-7,-3 1 15,1 3 5,-2-1-15,6 0 31,2 1-4,-1 0-28,3 0 23,0 0-37,0 0 8,11 0-1,23 0-8,8 9 45,7 9-26,0 4-18,-7 2 17,-9 4-12,-16 2-7,-17 5 0,-9 11-1,-38 8-4,-24 6-107,-10-3-124,4-11-158</inkml:trace>
  <inkml:trace contextRef="#ctx0" brushRef="#br0" timeOffset="589976.5904">5835 10864 25,'0'0'26,"0"0"10,0 0 2,0 0-9,0 0-19,0 0-6,7 0-4,-1 4 4,-4-1-2,3-2-3,-5 1 1,0-2 0,0 0 3,0 0 1,0 0 2,0 0 51,0 0-17,0 0-15,0 0-9,0 0-10,0 0 10,0 0-15,0 0-1,0 0 0,0 0 4,0 0-9,0 0 4,0 0 1,0 0 2,0 0 0,0 0-2,0 0 0,0 0 3,0 0-8,0 0 5,0 0-1,0 3 1,0-2-57,0 3-3,0-1 4,0-3-5,0 1 2</inkml:trace>
  <inkml:trace contextRef="#ctx0" brushRef="#br0" timeOffset="592623.3397">5768 10917 35,'0'0'39,"0"0"-3,0 0-7,0 0 23,0 0-13,0 0-15,0-13 30,0 13-32,0-4 5,0 4 12,0-1-19,0 1 9,0-2-13,0 2-9,0-5 21,0 1-21,0 2 2,0-2 7,0 4-10,0-2 4,0 2-1,0 0-1,0 0 17,0 0-25,0 0 0,0 0 4,0 0 5,0-2-9,0-2 8,0-5 6,0 2 7,5 0-19,-5 2 4,2 3 8,-2 0-5,2 2-11,0 0 2,-2 0 0,0 0-6,0 0 6,0 0 0,0 0 0,0 0-5,0 9 5,0 11 0,0 9 2,0 3 0,3 3 3,1 1-5,2 0 0,-1 0 3,-2-1-8,3-3-41,-1-9-51,-1-6 8,0-6-140</inkml:trace>
  <inkml:trace contextRef="#ctx0" brushRef="#br0" timeOffset="592902.3197">5797 10818 267,'0'0'142,"0"0"-85,0 0-17,0 0 8,0 0-41,0 0 1,38 6 17,0 18-5,6 2 9,1 2-28,-3-2 3,1-1-2,-6-2 5,-1 0-14,-5-5 3,-8-3-53,-6-3-12,-7-5-16,-4-7-18,-3 0 2,-3 0 44,0-10 14,0-13-63</inkml:trace>
  <inkml:trace contextRef="#ctx0" brushRef="#br0" timeOffset="593100.2039">6178 10865 32,'0'0'66,"0"0"-29,-51-141 31,36 99 14,1 8-29,5 8 7,4 12 12,4 5-8,1 9-1,0 0-60,0 16-2,0 21-1,10 11 0,7 1 1,-5 4 0,5-4-1,-5 0 0,-3 1-71,-4-6-38,-5-8-172</inkml:trace>
  <inkml:trace contextRef="#ctx0" brushRef="#br0" timeOffset="593477.9696">6417 10874 328,'0'0'56,"0"0"-38,0 0 21,0 0-14,0 0-21,0 0 12,-45 38-16,45-10 0,0-1 10,0-1-7,0-4 0,3-2-2,14-3 8,4-5-9,-2-5 2,6-5-2,0-2 7,-5 0-7,-6 0 6,-5-14 8,-3-6-13,-4-4 19,-2-2-16,0-3-1,-4 1 4,-17 2-3,-3 5-4,-1 7 0,1 8-18,8 6 17,5 0-26,6 12-37,5 8-21,0 0-33,20-5 4,18-3-22</inkml:trace>
  <inkml:trace contextRef="#ctx0" brushRef="#br0" timeOffset="593911.6994">6914 10921 287,'0'0'64,"0"0"-21,0 0-15,0 0 48,0 0-45,0 0 2,-87-39-30,69 42 0,0 14 2,3 6-2,-1-2-3,10 5 0,-1-4 3,7-1-6,0-4 3,0-8 0,7-3-1,5-4 2,5-2-1,-2 0 0,1-6-10,-1-12 4,-3-6-6,-2-5 12,-1-4 3,-4-4 0,-3-2-3,-2-5 13,0 3 2,0 3 6,-7 8 8,-2 9 13,5 12 10,0 6-25,4 3-8,0 0-19,0 26-4,0 15 0,0 8 4,0 6 0,0-1-6,8-1-10,-2-4-31,4 4-59,0-13-33,-2-12-136</inkml:trace>
  <inkml:trace contextRef="#ctx0" brushRef="#br0" timeOffset="594519.7938">6994 10976 285,'0'0'39,"0"0"-33,0 0-3,0 0 19,0 0-1,136-59-21,-111 48 5,-5 2-4,-7 0 2,-9-1 20,2 3 16,-6 0 17,0 1-7,0 2-16,-8 1-1,-7 3 7,-3 0-39,-5 0 10,-1 17-10,4 1 0,7 5 0,3 3 5,6-3-5,4 2 0,0 0 1,14-4-7,12-7 6,13-5 0,3-9 0,5 0 6,1-1-12,2-20-5,-8-1-23,-9-3 23,-6-3-10,-11-1 21,-12 3 0,-4 4 5,0 7-5,-4 3 19,-14 7-18,-5 5 13,2 0-14,0 0 0,8 17-1,6-2-1,5 4 2,2 2 0,0 1 3,22 0-9,9 1 6,7-5 0,1-4-4,-4-2 9,-4-6-5,-11-2 0,-4 1 6,-14 2-8,-2 6 2,-6 8 0,-28 1 4,-11 7-4,-6-2-20,6-3-37,14-6-15,13-9-40,18-9-108</inkml:trace>
  <inkml:trace contextRef="#ctx0" brushRef="#br0" timeOffset="594784.6309">7987 10720 460,'0'0'76,"0"0"-38,0 0 63,0 0-37,0 0-54,0 0-5,0-8-4,10 38-1,3 10 0,-1 6 6,-8 4-6,-4 0 0,0-3-14,0-7-14,0-4-46,-6-4-20,2-8-14,-4-9-100</inkml:trace>
  <inkml:trace contextRef="#ctx0" brushRef="#br0" timeOffset="595246.3951">7929 10939 109,'0'0'140,"0"0"-95,0 0-45,0 0 4,0 0-4,0 0 0,137-42 2,-108 27-6,-6 1 4,-12 0 0,-8-4 12,-3-2 1,0-3 48,0 2 6,-10 3 0,2 4 5,1 6-19,2 4-2,3 4-2,2 0-49,0 7 0,0 25-3,0 8 3,0 9 0,0-1 2,7-2-2,-3-6 0,-1-7 5,-3-9-10,0-10 5,0-8-1,0-4-4,0-2 8,0 0-3,0-8 5,0-16 1,2-7-9,8 4 3,6 1 0,4 8-4,3 4 4,-1 10-1,3 4 0,-5 0-32,4 11 6,-7 16-10,-1 1-15,-2-3-13,-4-1-24,-3-5-103</inkml:trace>
  <inkml:trace contextRef="#ctx0" brushRef="#br0" timeOffset="595809.3982">8631 10834 381,'0'0'42,"0"0"0,0 0 29,0 0-18,0 0-49,0 0 2,-114 40-2,90-12-1,12 2-3,4-2 0,4-3 3,4-6-9,0-5-4,0-7-24,14-7 0,9 0 15,1-8 7,3-12-7,-7-1-28,-4 2 39,-10 5 5,-3 1 3,-1 8 33,-2 1-8,0 4 3,0 0-19,0 0-2,4 11-10,2 14 3,4-1 0,5-1-3,1-4 3,2-7 0,2-6 0,-3-6-6,-1 0 5,-1-14-3,-1-19 4,-1-3 5,-3-12-5,-1-2 0,-5-5 24,-4-1-15,0-1 34,0 5-11,0 8-16,-4 13 38,1 17 6,3 13-17,0 1-35,0 14-8,0 26-1,3 13 0,15 14 1,-1-1 0,1 4 0,-5-2-23,-8 1-38,-5-11-105,0-10-111</inkml:trace>
  <inkml:trace contextRef="#ctx0" brushRef="#br0" timeOffset="595987.2868">8811 10860 403,'0'0'57,"0"0"-50,0 0-4,0 0 6,0 0-9,0 0-75,148-16-134</inkml:trace>
  <inkml:trace contextRef="#ctx0" brushRef="#br0" timeOffset="596372.0906">9306 10672 489,'0'0'35,"0"0"-5,0 0 3,0 0 7,0 0 5,0 0-43,51 31 11,-19 8 6,-6 1-18,-6 0 11,-8 2-12,-10-7 0,-2-8 11,0-7-7,0-9-4,0-8 7,-2-3 0,-1 0 12,3-5 5,0-15-23,0-6 2,5-1-3,12 1 0,8 6-9,-1 3-23,1 8 25,2 6-16,-8 3 2,0 0 17,-6 19-22,-6 6 10,-7 4 15,0 0-44,0-3-25,0-4 2,0-4-68,3-7-62</inkml:trace>
  <inkml:trace contextRef="#ctx0" brushRef="#br0" timeOffset="596740.0469">10064 10761 374,'0'0'129,"0"0"-74,0 0 22,0 0-19,0 0-25,0 0-29,-131-19 5,102 55-9,4 5 0,9-2 0,9-5-1,7-8 3,0-5-2,0-10 0,13-8 5,7-3-5,5 0 0,2-23 2,1-7 4,-4-6-4,-8 2-2,1 2 0,-6 8 8,-7 8-8,1 5 2,-5 11 0,2 0-1,3 0-1,-1 14 0,3 15-6,-2 3 1,3 2-3,-1-2-49,-3-6-63,3-8-64,-3-14-124</inkml:trace>
  <inkml:trace contextRef="#ctx0" brushRef="#br0" timeOffset="597047.8521">10164 10696 469,'0'0'85,"0"0"-28,0 0 3,0 0-8,0 0-48,0 0-4,35 42 4,-14-8 3,-1-6-4,-5 0-3,-1-8 0,-1-5 0,-5-7 3,0-5-3,-6-3 0,-2 0 4,0-11 8,0-16-12,0-4 2,0-2-6,0-4 7,0 10-3,0 3 0,1 9-22,11 14 8,4 1-103,5 1 14,0 19 22,-2 5-95,-8-1 23</inkml:trace>
  <inkml:trace contextRef="#ctx0" brushRef="#br0" timeOffset="597309.7376">10456 10810 118,'0'0'98,"0"0"-18,0 0 31,0 0-58,0 0-26,123-58-22,-92 38-4,-4-2 5,-14-2-3,-11 4-3,-2 4 22,-4 4 34,-25 5-6,-3 7-29,-4 0 16,6 14 8,0 17-28,8 7 2,7 4 0,9 4-19,6 0 17,0 0-17,17-8 0,8-10 4,4-9-4,6-12-14,8-7-42,24 0-81,10-18-126</inkml:trace>
  <inkml:trace contextRef="#ctx0" brushRef="#br0" timeOffset="598425.4111">11297 10395 203,'0'0'154,"0"0"-52,0 0-25,0 0-20,0 0 5,0 0-45,2 8-3,7 33-4,1 12 1,0 0-1,-3 1 12,-7-6-19,2-8 9,-2-8-12,0-12 8,0-8-5,0-8-1,0-4-2,0 0 21,0 0-12,0 0 30,0 0-19,0 0-17,0 0 13,0 0-16,0 0 0,0 7-5,0 2 1,0 3 4,0 0 0,0 0 0,0-6-4,0 0 5,0-4-1,0-2 5,0 0 6,0 0-11,0 0 0,0-8 9,0-8-8,-5-4 0,3-4-1,2-2 0,0 2 1,0 2-3,13 4 2,8 4 0,5 5-10,6 2 12,3 5-2,5 2 0,-5 0 2,-2 0-6,-3 18 4,-10 4-5,-6 2-6,-12 0 10,-2 1-10,-16 2 8,-28-1-21,-14-2 5,-12 1-32,4-8-17,7-5 26,20-4-35,16-6 15,21-2-22,2 0-49,22-18-133</inkml:trace>
  <inkml:trace contextRef="#ctx0" brushRef="#br0" timeOffset="598755.4121">11625 10726 432,'0'0'20,"0"0"-10,0 0-7,0 0 2,0 0 18,0 0-18,135-8 2,-104-9-5,-6 2 3,-12-2-5,-9 3 9,-4 4-6,0 1 33,-2-1-8,-17 3-21,-4 7 27,-4 0-26,3 0-3,1 17 1,6 4 9,3 6-13,10 1-2,4 0 0,0 0-1,11 0 2,18-6-1,7-1 0,6-6 0,1-6-22,1-9-47,0 0-22,-3 0-21,-6-12-116</inkml:trace>
  <inkml:trace contextRef="#ctx0" brushRef="#br0" timeOffset="599393.33">12067 10714 208,'0'0'145,"0"0"-77,0 0-24,0 0 26,0 0-51,0 0-11,5-11-5,13 11 0,4 0-3,-2 0 5,-1 0 1,-7 0-6,-7 0 0,-1-5 1,-4-9 7,0 2-6,0 2 12,-11 0 30,-11 3-36,1 4 20,0 3-13,0 0-7,3 3 6,1 16-13,6 6-1,5 1 5,6 6 2,0-1-12,0-4 5,17-6-10,12-7 8,6-8-29,1-6-12,3 0-4,-6-4-36,-2-14 17,-8-6-9,-6-2-5,-3-1 62,-8-2 18,-2 0 34,-1 4 21,-1 9 10,-2 8 26,0 8-21,0 0-53,2 0-17,5 14 10,4 9-10,0 10 32,4-3-25,-3-3 9,-1-6-12,-4-9 3,-5-7-2,1-3-2,-3-2-3,0 0 75,2-7-19,0-15-44,-1-7-12,11 2 1,6-6-2,9-1 1,8 5 0,7 2-5,3 13 8,2 9-5,-6 5 2,-7 0-3,-8 24-5,-16 5-4,-10 10-10,0 1-16,-29 0-74,-8 1-39,-1-10-139</inkml:trace>
  <inkml:trace contextRef="#ctx0" brushRef="#br0" timeOffset="602431.5594">13407 10546 231,'0'0'51,"0"0"-46,0 0 8,0 0 58,-129 60-25,109-33-20,4 0-8,13-3-13,3-8-5,0-1 0,3-4 0,19-9 1,10-2-1,2 0 0,4-6-5,-5-10-7,-11-4 11,-4 2-5,-12 0 6,-3 4 11,-3 7-3,0 6 19,0 1 5,0 3-31,0 32-1,0 14 0,0 12 4,2 3 5,9 0-8,2 0-1,-3-5 0,-10-8-5,0-4-8,-14-17-14,-15-10-4,-2-13 30,-1-7-3,3 0 4,6-17 3,5-9 2,7-8-7,11-7 2,0-2 0,8-7-8,26-4 7,5 0-11,9 5-6,6 7-48,-4 10 6,0 7-88</inkml:trace>
  <inkml:trace contextRef="#ctx0" brushRef="#br0" timeOffset="602746.3658">13684 10654 164,'0'0'64,"0"0"-64,0 0 2,0 0 4,0 0 5,0 0-4,49-4 3,-38-13-10,-1-2 0,-6-3 4,-4-1 4,0 4 12,-4 4 9,-17 7 1,-4 6 5,1 2 3,2 0-8,-3 21-7,3 6-22,6 8 12,9 2-13,7 2 0,0-8 3,7 1-2,20-11-2,4-11-4,6-6-52,3-4 0,-1-2-20,-1-18-47,-4-10 34</inkml:trace>
  <inkml:trace contextRef="#ctx0" brushRef="#br0" timeOffset="603039.3734">13889 10608 95,'0'0'94,"0"0"18,0 0-25,0 0-14,0 0-58,0 0-13,-6-26-1,6 52 6,0 4-11,0-2 4,0-2 0,0-8-1,6-6 5,-2-6-4,-3-6 0,3 0 6,-2 0-1,-2-6 13,2-13-16,1-4 18,-1-3-16,9-2-2,0 1 4,3 6 2,-2 4-8,3 9 0,-5 8-5,3 0 3,1 8-20,-1 16 19,1 9-2,-5 4-25,-3 0 0,-6-1-80,0-4-69</inkml:trace>
  <inkml:trace contextRef="#ctx0" brushRef="#br0" timeOffset="603375.4967">14199 10622 131,'0'0'154,"0"0"-154,0 0-4,0 0 4,0 0 1,129-57 2,-122 43 18,-7 0-3,0-1 40,0 4-20,-4 3-9,-12 4 7,-7 4-18,2 0-6,-2 4 0,5 18-8,1 6-4,7 4 0,6 2 5,4-3-9,0-5 4,9-4-21,17-8-14,5-8-34,6-6-24,0 0-37,-1-4-16</inkml:trace>
  <inkml:trace contextRef="#ctx0" brushRef="#br0" timeOffset="603615.2768">14506 10561 125,'0'0'120,"0"0"-60,0 0-26,0 0-28,0 0-1,0 0 1,0 47 19,0-26-4,0 0-14,0-9 8,1-5-15,-1-4 2,0-3 11,0 0 35,0-4 40,0-12-73,0-8-9,3-5-5,16 1-1,9 0-34,8 7-28,9 4-47,-1 9-14,2 8 9,0 0-21</inkml:trace>
  <inkml:trace contextRef="#ctx0" brushRef="#br0" timeOffset="604185.4416">14968 10502 225,'0'0'81,"0"0"-3,0 0-4,0 0-11,0 0-52,0 0-2,-110 13-9,98 11 0,0 5 0,8-1 4,2-2-2,2-3-2,0-4 1,2-7-8,17-8 7,6-4 0,9 0-7,0-12 1,-3-8-13,-8-2 17,-7-5 0,-3 1 2,-3-1 0,-3 3 3,-3 7 29,-2 7-30,-2 5 23,1 5 24,-1 0-47,0 0-4,3 12-7,-1 3 9,4 2 2,2-3 2,3-5-4,5-1 0,6-8 4,5 0-7,4 0 3,0-14-1,0-8-3,-6-5-22,-3-10 13,-5-5 10,-8-9-4,-1-10 2,-8-3 6,0-5-1,0 6 25,-4 8-4,-13 13 15,4 18 35,5 18-30,4 6 7,-4 26-48,-1 29 0,3 12-4,2 9 8,4 3-4,0-1 0,0 2-13,0-2-25,0-9-63,-6-13-57,-4-19-173</inkml:trace>
  <inkml:trace contextRef="#ctx0" brushRef="#br0" timeOffset="604861.8143">15247 10476 340,'0'0'64,"0"0"-54,0 0 2,0 0 4,149-17 1,-107 15-17,0-2 2,-3-2-4,-10 0-15,-10-3 14,-7 2-2,-10 0 10,-2-4 32,0 3 32,-4-2-18,-14 2 8,-3 4-25,2 4-13,1 0 7,2 0-27,7 14 2,2 13-3,5 2 0,2 0-1,0 2 1,9-1 0,22-6-4,6-5-39,7-9 2,3-8-35,6-2-10,5 0-15,0-17-38,2-7-2,-4-3 76,-10-7 65,-15 5 12,-17 0 16,-14 10-1,0 5 78,-18 8-71,-11 6 42,-4 0-16,1 4-2,3 12-12,8 1-15,4 8-19,7-1 14,6 0-24,4-3 2,0-10-4,0-4 1,13-7-1,11 0 1,3-5 4,2-19 3,-3-8-8,-1-8 0,-5-4-6,-7-4 4,-3-2 2,-10 0 0,0-5 6,0-1 31,-5 10-5,-4 14 9,5 12 34,-1 14-26,5 6-26,0 22-23,0 37-1,0 22-6,5 16 7,8 9 0,0 5-1,-4-3-109,-9-12-102</inkml:trace>
  <inkml:trace contextRef="#ctx0" brushRef="#br0" timeOffset="610404.6742">6009 12146 258,'0'0'94,"0"0"-80,0 0-8,0 0-4,-132 52-1,68-29 2,-9-2 32,3-3-31,7-6 6,15-8 13,19-4-1,11 0 14,11 0-22,7-18-2,2-12-7,28-12-2,9-6-3,9-8 0,0 1-3,-3 4 0,-9 8-13,-12 5 16,-11 8-1,-11 8 8,-2 8-7,0 8 5,-9 4 2,-15 2-10,-3 0 3,2 4 0,4 10-4,5 10 5,5 4-1,11 6 0,0 8-1,0 2-5,24 4 6,10-2-6,10-5 1,10-5-72,6-14-10,5-12-97</inkml:trace>
  <inkml:trace contextRef="#ctx0" brushRef="#br0" timeOffset="610786.4763">6374 11768 416,'0'0'57,"0"0"-57,0 0 1,0 0-2,0 0 13,83 113-11,-77-67 4,-6 3 0,0 0 5,0-5-9,0-5 0,0-11 4,-4-10-3,0-10-2,4-4 0,0-4 6,0 0 11,0-8-7,0-17-10,2-4 0,10-6 5,1 3-5,3 8 0,1 10 0,3 8-13,0 6 12,1 0-20,5 8 21,-4 16-24,0 8 10,-4 4-36,1-1-37,-4-5-56,-1-8-4</inkml:trace>
  <inkml:trace contextRef="#ctx0" brushRef="#br0" timeOffset="611168.2411">7032 12003 194,'0'0'100,"0"0"-17,0 0-45,0 0-11,0 0 34,-131-46-37,86 62 15,1 8-24,9 1-2,12 0 13,12 3-26,11-3 0,0-3 0,0-3 7,19-5-13,8-9 6,6-5-11,2 0 3,4-9-5,-5-11 4,-9-3 1,-8-2 11,-9-1-8,-2 6 5,-6 2 0,0 9 65,0 2-55,0 5 11,0 2-7,0 0-12,0 0-4,-2 22-3,2 9 5,0 2-10,0 2-17,0-2-26,10-1-31,3-7-110</inkml:trace>
  <inkml:trace contextRef="#ctx0" brushRef="#br0" timeOffset="611477.0542">7173 11971 376,'0'0'105,"0"0"-99,0 0-4,0 0-2,0 0 0,0 0 16,31 109-15,-18-81-1,-1-7 2,-4-3 6,1-5-15,-5-10 7,1 0 0,-5-3 9,0 0-2,0 0 31,0-8-35,0-7 1,0-2-6,0-5 2,0-2-28,0-2-21,18 7-39,2 7-13,2 8 22,-2 4 7,3 0 2</inkml:trace>
  <inkml:trace contextRef="#ctx0" brushRef="#br0" timeOffset="611737.8925">7672 11985 39,'0'0'84,"0"0"-34,0 0 52,0 0-19,0 0-7,-119-58-29,96 58-37,-2 20 8,2 9-11,5 8-5,7 4 12,11-6-12,0-2-2,5-4 0,22-3 5,8-3-13,15-14-21,5-6-78,8-3-90</inkml:trace>
  <inkml:trace contextRef="#ctx0" brushRef="#br0" timeOffset="612097.6719">8089 11821 261,'0'0'181,"0"0"-135,0 0 4,0 0 5,0 0-40,0 0 1,0-2-16,0 38 3,0 10-3,6 3 0,1 0 1,-2-2 2,-3-8-2,-2-5-1,0-10 0,0-13 2,0-7-6,0-4 3,0 0 1,0 0 8,7-8-6,1-19 0,6-4-2,6-4 1,0 5-6,0 13 5,-2 8-5,-1 9 4,1 0-43,0 2 13,0 20 24,-2 8-23,-3 4-1,1 3-37,-4-3-34,0-8-52</inkml:trace>
  <inkml:trace contextRef="#ctx0" brushRef="#br0" timeOffset="612495.4288">8608 12010 107,'0'0'229,"0"0"-181,0 0-5,0 0 2,0 0-15,-129 9 21,102 20-32,7 6-12,5-3 9,10-4-14,5-5 0,0-7-2,0-9 3,20-2-6,9-5 3,3 0-2,5-17 1,-3-9-20,-5 1 5,-10 0 10,-7 7 4,-5 8 2,-5 5 1,-2 5 16,0 0 8,0 0-25,0 0-6,0 14 5,0 8-3,0 2 4,0-2 0,0-2-8,6-4-11,15-8-17,10-4-19,9-4-26,9 0-27,9-11-57</inkml:trace>
  <inkml:trace contextRef="#ctx0" brushRef="#br0" timeOffset="612855.4746">9130 12008 160,'0'0'76,"0"0"-7,0 0 54,-132-44-53,87 44-8,-1 3-9,1 21-39,7 8 9,9 6-9,12 2-5,12-5-5,5-5 3,0-5-7,24-8 0,12-13 2,11-4-2,7 0 0,-4-23-13,-2-11-4,-13-7 2,-17-7 15,-7-5 0,-11-3 2,0 0 5,-6-5 6,-15 6 5,2 7 17,1 16-5,9 16 37,1 11-14,6 5-49,2 9-4,0 31-14,0 18 14,8 11 3,13 8-3,4 5-6,2 3-41,-2-9-103,-8-12-237</inkml:trace>
  <inkml:trace contextRef="#ctx0" brushRef="#br0" timeOffset="613456.5789">9800 11586 508,'0'0'51,"0"0"24,0 0-44,0 0-29,0 0 3,0 0-2,-39 76-3,39-16 2,0 5 9,0-3-11,0 2 0,0-6 7,0-6-7,0-11 0,2-16 0,0-10 0,0-9 13,-1-6-12,8 0 29,-3-14-13,9-18-5,1-5-11,7-1-1,-4 6 0,0 8 4,-2 12-5,-1 9 1,-3 3-34,1 0 25,-1 25-10,-2 8 12,-1 6 6,0 3-37,-4-2-2,2-1-24,-8-5-23,0-6-79</inkml:trace>
  <inkml:trace contextRef="#ctx0" brushRef="#br0" timeOffset="613802.3621">10122 12092 413,'0'0'68,"0"0"-68,0 0 1,125-53 22,-94 41-17,-11-2 1,-9-3-7,-5 0 2,-6-3 25,0 2-1,-5 7 1,-21-1 1,-3 7-26,-4 5 11,-1 0-13,3 5 1,4 16 0,7 5-1,5 6 0,8 8 1,7-2 2,0-3-3,0-4 0,16-6 1,6-7-3,2-6 2,4-7-32,3-5-17,4 0-46,3-10-47,0-11-44</inkml:trace>
  <inkml:trace contextRef="#ctx0" brushRef="#br0" timeOffset="614355.3367">10423 11967 213,'0'0'147,"0"0"-68,0 0-4,0 0 6,0 0-35,0 0-43,-7-12 6,5 33-11,2 4 2,0 3 0,0-3 0,0-4 2,0 0-2,11-12 0,2 1-8,-3-10 0,2 0-13,1 0 19,1-10-6,-1-6-12,-1-2 20,-1 1-3,-7 2-1,0 7-1,0 2 5,-4 6 0,0 0 0,2 0 0,2 2 0,3 10-2,3 0 10,2-2-12,3-2 4,6-6 0,-2-2 0,6 0 4,-1-5-4,-3-15 3,-2-7 8,-5-1-15,-7 2 4,-1 0 0,-6 5 5,0 4 0,0 3 9,-6 8 4,-3 6-11,-1 0-2,8 0-5,2 0 0,0 4-7,0 6 7,0 2 0,14-1 0,3 1 4,4 2-4,-5 6 0,-1 4 0,-1 1 0,-3 1 0,-3-1 0,-6-6-2,1-1-2,-3-5-24,0-4-31,0-4-50,0-5-74</inkml:trace>
  <inkml:trace contextRef="#ctx0" brushRef="#br0" timeOffset="614561.2091">11021 11943 423,'0'0'142,"0"0"-138,0 0 59,0 0 9,0 0-36,0 0-36,0 30-2,2 5 2,-1-2 0,2-3-50,-3-4 3,0-6-55,0-11-31,0-9-30,0 0 52</inkml:trace>
  <inkml:trace contextRef="#ctx0" brushRef="#br0" timeOffset="614759.0889">10926 11794 89,'-3'-11'134,"3"8"-32,0 3-94,0 0-1,20 5 22,8 11-3,10 4-17,-1 2-9,9-5-60,2 0-60,1-9-6</inkml:trace>
  <inkml:trace contextRef="#ctx0" brushRef="#br0" timeOffset="615067.8975">11365 11891 112,'0'0'230,"0"0"-150,0 0 33,0 0-39,0 0-6,0 0-4,0-34-16,0 34-44,0 0 16,0 0-20,0 0 3,-6 0-10,-1 15 8,-1 6-1,7-3 0,1 1 2,0-2-11,0 0 9,14 0-2,1-5-4,3 0-4,0-2-4,-1-2 8,1 4-15,-6 0 19,-2 0-14,-5 2 13,-5-2-3,0-4-2,0 0 8,0 1 0,-13-2 6,-14 2-9,-4-2 3,0 1 0,4-3-8,11-1 7,12-4 0,4 0-12,7-12-54,30-16-47,12-11 19,7-7-45</inkml:trace>
  <inkml:trace contextRef="#ctx0" brushRef="#br0" timeOffset="615291.761">11711 11710 475,'0'0'65,"0"0"20,0 0-31,0 0-52,0 0 16,0 0 16,0 87-14,5-53 7,8 7-26,0 0 1,-1 3-1,-4 2 10,-5-2-13,-3-2 2,0-3-30,-7-7-23,-9-8-68,-1-8-15,3-10-56,5-6 19</inkml:trace>
  <inkml:trace contextRef="#ctx0" brushRef="#br0" timeOffset="615547.6034">11720 12051 179,'0'0'103,"0"0"-19,0 0-55,0 0 19,0 0-2,0 0-41,130-80 6,-99 73 8,-5 0 8,-6 5 12,-8 0-15,-6 2 10,-4 0 21,-2 0-10,0 0-6,0 0-39,0 4 9,0 18-11,0 7 2,0 2 0,0-1-3,0-2-7,5-3-40,-3-9-22,1-4-56,0-8-3,-3-4-46,0 0 8</inkml:trace>
  <inkml:trace contextRef="#ctx0" brushRef="#br0" timeOffset="615752.4784">11970 11897 23,'0'0'100,"0"0"-50,4-121 103,1 106-11,-1 8-30,4 7-77,8 0-35,9 13-4,1 9-18,4 3-65,-11-5-174</inkml:trace>
  <inkml:trace contextRef="#ctx0" brushRef="#br0" timeOffset="616373.5113">12329 11967 48,'0'0'46,"0"0"4,0 0-31,0 0 26,0 0 28,0 0-28,-14-5 4,14-2-10,0 2-4,0-6-6,2 2-9,-2 4 40,0-2-14,0 2-36,0 3 32,-18 2-42,-6 0 4,-7 0 5,-2 12-3,2 9 9,4 6 1,8 3-11,15 3 0,4-3-5,2-2 0,29-6 0,19-8-16,12-11-10,14-3-38,8 0-63,4-21-73</inkml:trace>
  <inkml:trace contextRef="#ctx0" brushRef="#br0" timeOffset="616778.2619">12866 11817 274,'0'0'96,"0"0"-94,0 0 23,0 0 20,0 0 0,0 0 21,4 96-24,1-47 7,-3 0-38,2 1 4,-4-6 11,0-9-18,0-12-2,0-9-6,0-7 5,0-5 2,0-2-7,0 0 66,0 0 17,0-23-74,0-7 5,-6-10-14,-1-7 0,-1-10 13,5-7-13,3-10 0,0-9-1,9-12 0,17-3-1,10 5-28,5 23-18,-2 23 26,1 29-39,1 18-21,-3 0-27,-5 26 8,-8 13-28,-14 11-160</inkml:trace>
  <inkml:trace contextRef="#ctx0" brushRef="#br0" timeOffset="617222.3454">12766 11857 381,'0'0'66,"0"0"-34,0 0-28,0 0 45,0 0 1,0 0-25,133-32 9,-100 28-32,-6 0 6,-11 4-8,-10 0 2,-6 0 3,0 0-4,0 2 5,3 13 0,1 11 2,-2-1-1,4 1-7,2-4 2,3-4 7,5-4-5,1-6-4,4-5 5,2-3 8,5 0-13,1-21 4,4-7 0,-1-8 15,-11 2-10,-2 2 15,-11 5 11,-6 14-31,2 7 4,-4 6-8,0 0-18,2 10-23,-2 13 27,2 5-14,2 4-15,2-6-66,4-3 34,3-7-54,0-10-29,1-6 84,-1 0-9</inkml:trace>
  <inkml:trace contextRef="#ctx0" brushRef="#br0" timeOffset="617549.2344">13374 11893 16,'0'0'108,"0"0"-10,0 0 10,0 0 4,58-114-47,-54 106 14,1 8-3,-1 0-71,8 0-1,-1 18-4,4 5 1,1-1 5,-8-1-3,0-4-3,-6-6 0,-2-1 0,0-6-2,0-4 2,0 0 0,0 0 17,0 0-17,0 0 4,0-10-2,0-2 5,0-3-14,11 2 6,11-5-10,7 0 8,3 4-24,1 4 9,-3 3 15,2 7-16,-4 0 17,-2 7-6,-7 15-17,-7 2 7,-10 3-22,-2 2 4,0 0-26,-2-4-82,-15-3-42</inkml:trace>
  <inkml:trace contextRef="#ctx0" brushRef="#br0" timeOffset="617830.1685">14034 11700 381,'0'0'101,"0"0"-43,0 0 24,0 0-17,-114 21-14,92 6-14,4 4-25,11-3-6,7-2-6,0-4 4,21-5-8,28-12 4,9-5-2,8 0-5,5-12-89,-6-10-104</inkml:trace>
  <inkml:trace contextRef="#ctx0" brushRef="#br0" timeOffset="618157.9663">14092 11451 449,'0'0'85,"0"0"-57,0 0-23,0 0 87,0 0-50,0 0-34,2 63 6,9-5-8,-2 8-5,-2-1 10,-7-1-7,0-5-8,0-8-12,0-3-94,-16-14-16,3-14-145</inkml:trace>
  <inkml:trace contextRef="#ctx0" brushRef="#br0" timeOffset="618386.8276">14112 11771 295,'0'0'132,"0"0"-99,0 0-11,0 0 12,0 0 39,130-75-20,-99 75-51,0 0 5,-7 0-7,-6 7 9,-14 20-12,-4 10 3,0 8 0,-6 0-9,-15-4-18,6-4-70,-3-10-43,7-10-138</inkml:trace>
  <inkml:trace contextRef="#ctx0" brushRef="#br0" timeOffset="618588.6989">14284 11638 415,'0'0'24,"0"0"-21,47-104 17,-26 100-3,0 4-11,1 20-12,7 14-10,-5 0-64,1-2-106</inkml:trace>
  <inkml:trace contextRef="#ctx0" brushRef="#br0" timeOffset="618843.5475">14504 11722 222,'0'0'124,"0"0"-96,0 0-20,0 0 4,0 0 76,0 0-49,-4 67-6,4-49 2,10-2-28,0-2 13,1-4-9,-5-2-7,2-6 0,-4-2-2,3 0 0,1 0 16,4-18-9,-1-10-9,2 0 0,-5-2 4,-2 3-7,-6 8 3,0 5 0,0 5 0,0 9-36,-11 0-27,-3 5 1,3 11-11,7-3-33,4-1-2,0-3 27,0-5 7,6 0 10</inkml:trace>
  <inkml:trace contextRef="#ctx0" brushRef="#br0" timeOffset="619045.419">14504 11722 53,'87'25'0,"-85"-25"-53</inkml:trace>
  <inkml:trace contextRef="#ctx0" brushRef="#br0" timeOffset="622073.529">4986 12900 29,'0'0'294,"0"0"-236,0 0-43,0 0 45,0 0 3,0 0-6,0 0-9,-72-109 7,59 97-27,-5 3 4,-5 2-10,-5 5-21,-8 2 14,-6 0-15,-4 18 0,-2 7-1,4 1 4,8-1-3,7 6 0,14 1 4,7 0-14,8-2 10,0-6-28,16-11-5,13-8-16,5-5 9,1 0 16,4-20-15,-6-8 21,-4-7 3,-7 0 15,-4-2 0,-7 5 8,-4 11-2,-5 8 9,-2 9-13,0 4 16,0 0-18,0 4 0,0 14-8,0 9 13,2-1-5,7-2 0,7-2-24,3-8-3,8-5-15,2-9-50,5 0 34,-5-4-5,-4-15 46,-10 1 17,-8-3 19,-7 1 27,0 4 10,0 3 3,0 4 12,-2 7-38,-6 2-14,2 0-19,2 24 1,-5 11 4,3 7-3,2 4 4,2 4-4,2 6 6,0-4-8,0 0 0,0-7 2,0-12-4,-4-4 2,-3-12 0,1-10 8,-1-3-6,-2-4 33,2 0 20,-1-20-45,4-13 11,4-7-19,0-10 0,0-2 1,8-2 4,7 0-8,6 8 1,-3 6 0,-2 11-11,-3 14 9,-4 11-9,-1 4-9,1 0-43,5 0 46,-4 7 9,4 9-18,-7 3 12,-7 1-27,0 2-13,-2 2 4,-21 3-46,-6 2-25,-1-7-13</inkml:trace>
  <inkml:trace contextRef="#ctx0" brushRef="#br0" timeOffset="622507.262">5229 12890 254,'0'0'28,"0"0"-24,0 0 8,0 102 35,0-58 21,0 7-26,-4-2-9,-4-5-23,8 1-9,-2-16 7,2-7-4,0-7-3,0-8-1,0-5-3,0-2 3,-4 0 2,4-13 0,-5-20 0,0-7 3,5-3-5,0-12 4,0 3 4,0 4-14,16 3 6,0 11 0,1 15-2,0 6 9,1 8-7,-2 5 0,1 0-2,-2 0 1,-3 5 1,-8 13 0,1 3-2,-5 3 2,0 0 0,-5-4-1,-15 0-6,-8 0-12,0-6-52,-1-2-91,8-10 27</inkml:trace>
  <inkml:trace contextRef="#ctx0" brushRef="#br0" timeOffset="622725.1287">5552 12671 91,'0'0'376,"0"0"-317,0 0-59,0 0 0,-7 113 23,1-62-23,4-3 12,2-4-12,0 0 0,2-6-8,11-4-26,-3-13-63,4-13-87</inkml:trace>
  <inkml:trace contextRef="#ctx0" brushRef="#br0" timeOffset="622936.9981">5763 12876 397,'0'0'51,"0"0"-46,0 0-4,0 0-1,0 0 11,0 0-8,-17 98 4,13-72-7,-4-2-7,4 0-7,-5-6-61,5-9-53,2-4-12</inkml:trace>
  <inkml:trace contextRef="#ctx0" brushRef="#br0" timeOffset="623151.8678">5719 12755 148,'0'0'81,"0"0"17,0 0-83,0 0-15,0 0-3,0 0-2,127 10-56,-90 21-20,-3 3-42</inkml:trace>
  <inkml:trace contextRef="#ctx0" brushRef="#br0" timeOffset="623375.7272">5979 12971 87,'0'0'135,"0"0"-17,0 0-41,0 0-11,0 0-3,145 29-33,-93-35-3,2-12-21,-3-4 1,-7-5-6,-10 1-1,-14 4 0,-11 2 10,-9 4-10,0 5 14,-13 0 9,-10 8-8,-6 3 7,-2 0-13,2 0-9,1 15 8,7 7-5,6 9-3,3 1 0,12 1 2,0 0-6,2-5 4,23-8-8,6-9 4,7-8-38,7-3-9,6-12-22,2-13-44,-3-2-50,-3 1-28</inkml:trace>
  <inkml:trace contextRef="#ctx0" brushRef="#br0" timeOffset="623685.5373">6616 12867 99,'0'0'138,"0"0"0,0 0-90,0 0-12,0 0 1,0 0-18,-47-12-7,33 21-8,-1 6 0,4 3 8,3 5-8,6-4-4,2 1 4,0-8-4,10-5 0,11-7 0,11 0-4,2-20 2,6-8-41,-7-5 2,-8-5 10,-10 0 31,-9-4 0,2 2 25,-8 1 2,0 4-1,0 4 2,0 10-2,0 11 36,0 8-13,0 2-29,0 9-20,0 30 0,0 12 0,-2 10 0,-3 1 3,5-2-1,0 1 2,0-3-8,0-5-35,0-10-82,11-15-38</inkml:trace>
  <inkml:trace contextRef="#ctx0" brushRef="#br0" timeOffset="623914.397">7302 12548 596,'0'0'67,"0"0"-67,0 0 0,0 0-1,-11 120 6,11-65-5,7 1 0,3-2 0,1 1-1,-6-4-14,-5-6-84,0-7-66</inkml:trace>
  <inkml:trace contextRef="#ctx0" brushRef="#br0" timeOffset="624329.3325">7139 12908 294,'0'0'94,"0"0"-61,0 0-33,0 0 16,148-53-4,-93 41-9,1-1-3,-9 2-19,-12 6-11,-15 0 29,-13 3 2,-7 2 13,0 0 27,0 2-4,-7 21-6,-4 3-11,7 4 14,4 0-10,0 2-17,2-4 10,18-6-17,7-6 0,4-12 2,3-4 9,10 0-11,7-20 3,1-6 3,-4-9 18,-12 0-24,-9-2 0,-16 0-1,-11 3 0,0 3-1,-11 9-22,-21 8-18,-7 14 40,-11 0-12,2 10-8,5 10-9,16 2-61,18-6-38,9-4-42</inkml:trace>
  <inkml:trace contextRef="#ctx0" brushRef="#br0" timeOffset="624596.1681">8407 12647 535,'0'0'83,"0"0"-23,0 0-59,0 0 8,0 0-9,0 0 8,-15 48 5,15-5-7,0 3-4,0 0 4,0 0 1,0 1-14,-6 1 0,-7-5-82,5-9-38,-4-10-199</inkml:trace>
  <inkml:trace contextRef="#ctx0" brushRef="#br0" timeOffset="625073.8737">8287 12925 423,'0'0'50,"0"0"-27,0 0-19,0 0-4,0 0 0,136-37 7,-92 23-14,-3-5 7,-5-1 0,-10-6 6,-13 1-3,-10-1 26,-3-1 35,0 8-34,0-2 41,-7 10-19,2 2-23,4 6 11,-2 3-31,1 0-6,0 15-3,-2 21-3,4 10-2,0 5 5,0-2 0,0-5 2,0-3-2,8-9 0,-4-10 0,3-12 8,-5-8-11,1-2 3,1 0 0,5-4 12,4-14-5,8-5-5,-4 0-2,1 2 13,1 7-16,-2 9 3,1 5-16,-6 0 13,3 0-23,-6 17-6,-3 12 31,-6 7-24,0 3-2,0-4-30,0-3-43,0-2 17,-6-14-102</inkml:trace>
  <inkml:trace contextRef="#ctx0" brushRef="#br0" timeOffset="625395.6747">9114 12978 187,'0'0'320,"0"0"-250,0 0-53,0 0-16,0 0 46,0 0 17,56-85-64,-56 73 15,0 0-15,-14 1 0,-6 4 18,-2 6-17,0 1 17,-5 0-18,-2 12 7,4 12 3,8 6-5,3 0-2,12 2-3,2-6 9,0-4-13,29-5 4,12-12-4,12-5-2,7 0-42,0-5-48,-2-18-52,-10-3-110</inkml:trace>
  <inkml:trace contextRef="#ctx0" brushRef="#br0" timeOffset="625889.7196">9424 12862 143,'0'0'200,"0"0"-67,0 0-34,0 0-21,0 0 7,0 0-43,-9-41-26,9 48-12,0 12-4,0 6 0,5 3 10,8-1-10,-2-3 0,-2-4 1,-2-3-4,-3-8 3,-2-4 0,-1-3 0,2-2 0,1 0 0,0 0 0,7-10-13,7-13-2,6-2-17,0 1 16,1 3 6,-7 10-16,-8 2 26,0 7-3,-6 2-4,-1 0 5,-1 0-9,3 0 11,-3 0-1,0 4 8,0 1-12,-2-5 6,2 0-1,0 0 47,3 0-21,4 0 4,6-7-17,6-7-7,3 1-10,2-2 4,-3 1-13,4 0 2,-5-1-12,-2 3 15,-2 1 7,-7 5-4,-5 6 0,4 0 5,0 6-2,9 25-1,1 4 6,-2 16 1,0 0-4,-3 5-50,-9-1-64,-6-15-88</inkml:trace>
  <inkml:trace contextRef="#ctx0" brushRef="#br0" timeOffset="629176.8313">10551 12622 298,'0'0'30,"0"0"-28,0 0 1,0 0 7,0 0-8,0 0 6,0 0-3,-3 37 14,3 1 21,0 4-16,0 3-5,0-6 9,0-3-27,0-5 18,0-8-15,0 0-3,0-11 2,0-6 0,0-2-3,0-4 5,0 0-4,0 0 15,0 0-1,0-7 2,0-10-14,3-1-2,7-1-1,6 8 0,4-1 0,6 3-5,10 8 5,2-1 0,-3 2-7,-1 0 7,-12 0-3,-11 2-3,-8 10-18,-3 0 23,-10 4-14,-27 2 6,-16 1-10,-1-2-48,-3-1 18,16-2 34,7-8-16,16-3 1,14-3-30,4 0-21</inkml:trace>
  <inkml:trace contextRef="#ctx0" brushRef="#br0" timeOffset="629783.4577">10883 12850 304,'0'0'68,"0"0"-16,0 0-2,0 0 5,0 0-10,0 0-1,3-27-42,4 27 7,2 5-15,4 13 7,0 1-1,-1 2 3,-1-2 2,-7-1-5,1-4 0,0-3 4,-3-8-8,-2 0 4,4-1 0,-2-2-5,-2 0-5,7 0 9,5 0 0,5-17-1,7-9-4,1-1 1,0 3 5,-6 5-8,-3 8 9,-5 9-2,-4 2 0,1 0-16,4 5 17,-5 11-6,4 0 6,-4-2 0,-1-7 5,1-5-5,-3-2 0,6 0 2,3 0 9,9-18-9,5-12 2,4-7-1,-2-5 6,-2-2-9,-3 0 4,-8 0-3,-1 4 19,-5 8-19,-8 8 8,-1 10 27,-1 9-5,0 5 21,0 0-52,0 6 4,0 29-7,0 9 5,-1 9-2,1-2 5,0-1 0,8-1-5,13-2 0,0-1-9,2-4-23,-5-3-83,-8-11-16,-10-14-157</inkml:trace>
  <inkml:trace contextRef="#ctx0" brushRef="#br0" timeOffset="629996.3274">11379 12705 516,'0'0'0,"0"0"-31,0 0 26,0 0 1,130 2 4,-68 5 0,7-2-26,2-1-150</inkml:trace>
  <inkml:trace contextRef="#ctx0" brushRef="#br0" timeOffset="630435.3535">11934 12823 452,'0'0'51,"0"0"-46,0 0 2,0 0-3,0 0 54,0 0-49,0 73 2,5-53-11,3-6 4,2 0-3,-1-7 1,-1 0-2,-3-6 0,1-1-19,4 0 9,0-8 10,6-16-10,0-2 8,0 4-10,-2 5 12,-5 6-3,-1 10 11,-4 1-11,-2 0 3,5 0 0,1 9-4,-1 10 7,3 0-3,-2-3 0,1 1 8,3-8-12,-2-2 4,4-5 0,1-2 0,1 0 2,-5 0-2,0-11 11,-1-4-6,-6-6 14,2-1-19,-1-6 6,-5-2-1,0-2-5,0 2 0,0 6-3,0 10-22,0 8 7,0 6 2,-5 0-47,1 14-20,-2 4-64,3-7-77</inkml:trace>
  <inkml:trace contextRef="#ctx0" brushRef="#br0" timeOffset="630796.1352">12324 12657 359,'0'0'75,"0"0"-57,0 0 37,0 0-8,0 0-29,0 0-15,22 34 5,-9 1 3,1 2-11,-5-3 1,0-6 5,-4-7-5,-2-5-1,2-9 4,-5-2 1,0-3-5,2-2 5,-2 0 0,0 0 33,5 0-22,-3 0-5,10 0-11,7-11 6,4 1-10,6 2 4,-2 4 0,-7 4-10,-1 0 10,-5 0-6,-1 12 5,-4 2-33,-7 7 17,1-3-34,-3-1-10,0 2-24,-5-5-80,-2-8-23</inkml:trace>
  <inkml:trace contextRef="#ctx0" brushRef="#br0" timeOffset="631031.0034">12636 12865 161,'0'0'68,"0"0"-45,0 0 18,92-122 36,-73 114-2,-9 8-46,-7 3-12,-3 26-2,0 11 13,0 4-2,-1 1-25,-15-4 7,3-7-8,7-5-6,0-9-13,6-11-56,-2-9 6,0 0-7,0-17-191</inkml:trace>
  <inkml:trace contextRef="#ctx0" brushRef="#br0" timeOffset="631246.8598">12705 12613 324,'0'0'57,"0"0"-54,0 0-2,0 0-1,0 0-4,131 62-7,-88-37-154</inkml:trace>
  <inkml:trace contextRef="#ctx0" brushRef="#br0" timeOffset="631657.8472">13141 12761 489,'0'0'16,"0"0"-15,0 0 53,-133-3-12,109 18-16,1 11-20,8 7 3,9 0-13,6-2 4,0-2 0,4-8-3,19-3 8,1-11-5,14-7 0,4 0-11,7 0-4,-2-25-24,-2-5 4,-10-5 19,-8-4-6,-9-2 22,-5-2 0,-8-3 4,-5 2 20,0 5 0,-3 13 8,-12 10 20,10 10-3,0 6-12,3 0-37,-2 28 2,2 12-6,2 11 4,0-2 0,0-1 2,17-6-2,2-12 0,-1-8-1,-4-12 8,-5-6-12,-1-4 5,7 0 0,4-14 13,16-10-10,5-4 3,-3 0 1,-3 8 1,-5 8-10,-4 12 2,5 0-3,2 30 0,-3 16-7,4 11-33,-4 2-31,-9-6-86,-7-9-216</inkml:trace>
  <inkml:trace contextRef="#ctx0" brushRef="#br0" timeOffset="633826.1267">4518 13592 103,'0'0'11,"0"0"23,0 0 2,0 0 49,0 0 6,0 0-19,-51-95-2,41 83 16,6 6-12,2 3 9,-1 0-20,3 3-44,0 0-19,0 24 0,0 18 0,0 8 0,5 4 6,1-3-9,2-7 3,-2-8 0,-1-10-4,-1-12 4,0-3-10,-2-11 8,0 0-19,1 0 21,-3 0 0,3 0 1,1-20-6,4-6 2,2 1 3,8 1 0,-3 6-5,2 6 0,2 6 2,-2 6-12,7 0 4,0 0-32,-1 15 16,0 6-18,-3 1-14,5 5 5,0-1-17,1-1-63,1-7-7,-1-10-15</inkml:trace>
  <inkml:trace contextRef="#ctx0" brushRef="#br0" timeOffset="634206.9954">5109 13732 103,'0'0'227,"0"0"-105,0 0-60,0 0 1,0 0-17,0 0-10,0 0-20,-123-55-6,96 79-6,2 7-4,9 3 0,6-4 0,7-1 0,3-3 4,0-5-4,0-7 0,17-8 3,-2-3-4,1-3 1,1 0 0,1-15 5,-3-7-1,-1-2-2,-3-5 0,-5 3 4,-1 5-5,-2 7 0,-3 8-1,0 6 14,0 0-14,2 0-4,0 8-8,7 13 7,-1 5-2,4 1 1,-1 1-20,2-4-9,1-4-48,-1-6 6,1-6-56,-6-6-54</inkml:trace>
  <inkml:trace contextRef="#ctx0" brushRef="#br0" timeOffset="634763.7973">5200 13758 180,'0'0'116,"0"0"-50,0 0 21,0 0-33,0 0-28,0 0-21,23 0 6,-17 30 12,3-2-18,1 0-4,2-8 6,-3-4-5,-3-8-2,-1-6 4,-5-2 1,0 0 13,5-4 64,-3-16-52,2-2-19,3-2-7,-1 0-7,10 0 3,-1 2-45,10 7 4,4 8-40,2 5 14,-2 2 14,-4 0-31,-5 0 48,0 9 20,-4 2 10,-4-3 3,0-3 3,-4 2 0,4-6 19,-4 2-14,2-3 8,3 0 8,1 0-13,8 0 11,3-11-16,1-4-2,-3-1 10,-8 2-9,-5 1 17,-8-1 31,-2 4-16,0 3-5,-2 0 14,-17 7-11,-5 0-9,-5 0-18,0 26 0,-3 11 6,7 3-10,9 4 15,11 2-14,5-4 1,11-4-3,27-7 7,18-8-7,18-11 0,14-12-60,17 0-33,-4-35-169</inkml:trace>
  <inkml:trace contextRef="#ctx0" brushRef="#br0" timeOffset="636399.5283">6384 13770 180,'0'0'84,"0"0"1,0 0-18,0 0-20,0 0 19,0 0-19,-34-81-7,34 78-26,0 1-1,0 2 14,0 0-27,0 0 3,0 0-3,0 16-2,0 10 2,0 0 0,0 1 6,2-6-4,5-3-1,-3-6-1,1-5 0,-1-2 7,-2-5-7,-1 2 0,-1-2 1,0 0 0,0 0-1,0 2 0,0 3-1,0 0 6,0 3-8,0-6 3,0 0 0,0-2-1,0 0 6,0 0-5,0 0 0,4 0-1,-4 0-4,5 0-2,-4 0-19,2 0-6,3 0-17,-1 0 9,-1-2 14,4 0-30,-2-4-1,0-1 14,1 2 12,-5-1 31,-2 0-23,0 2-28,0 2 27,0 2-4,0 0 0,0 0 12,0 0 9,-2 0 4,0 0 3,-3 2 0,5 5-30</inkml:trace>
  <inkml:trace contextRef="#ctx0" brushRef="#br0" timeOffset="636937.913">6399 13779 212,'0'0'116,"0"0"-78,0 0-4,0 0-18,0 0 2,0 0 16,0 46 1,4-23-13,1-3-18,-2-5-4,-1-2 13,-2-3-13,0-4 7,0-4-5,0-2 5,0 0-4,0 0-1,0 0 3,0 0 17,4 0-13,0-16-5,9-2-4,-1-4 1,5-2-4,2 8 3,-3 3 0,-3 6-5,-3 7-1,0 0 3,1 0-4,0 4-10,2 12 9,3 3-15,-3-2-16,0 3 7,1-4-48,-1-2-8,3-9-35</inkml:trace>
  <inkml:trace contextRef="#ctx0" brushRef="#br0" timeOffset="637278.9499">6704 13832 50,'0'0'92,"0"0"16,0 0-47,0 0-33,0 0-16,0 0 40,37 5 5,-22 9-37,3 3-1,6-2-11,0-3 1,3-7 14,4-5-22,3 0 18,1 0-2,-4-8-16,-8-6 14,-8 0-13,-10-6 8,-5 1 42,0-6-42,0 1 1,-18 0-1,-7 5-5,-6 7-10,-1 7 3,-2 5-12,0 0 12,5 16-11,7 6-1,11 3-21,11-6-28,0 1 11,6-6-57,23-12-61,6-2-15</inkml:trace>
  <inkml:trace contextRef="#ctx0" brushRef="#br0" timeOffset="637508.8061">7084 13592 337,'0'0'80,"0"0"-25,0 0 14,0 0 27,0 0-47,0 0-42,10-9 1,6 53-8,2 11 0,4-4 10,-6 2-17,-5-7 7,-2-2-38,-5-8-46,0-4-37,-4-12-80,0-12-59</inkml:trace>
  <inkml:trace contextRef="#ctx0" brushRef="#br0" timeOffset="637733.6734">7171 13796 130,'0'0'80,"0"0"17,0 0-79,0 0-10,113-61-4,-55 58-4,10 3 0,2-4-102,0-3-99</inkml:trace>
  <inkml:trace contextRef="#ctx0" brushRef="#br0" timeOffset="638047.4782">7908 13680 480,'0'0'27,"0"0"-27,0 0 0,0 0 1,0 0 16,0 0 0,36 72-8,-12-54 2,3-6-3,4-6-8,5-4 0,-1-2 6,0 0-16,-5-6 10,-7-8-7,-13-2 3,0 6 4,-10 4 0,0 1 12,0 5-4,0 0 12,0 0-20,0 19-1,0 20-11,0 14 22,0 3-10,0 6 0,0-3 2,0-11-4,-4-4 2,-23-8 0,-2-14-3,-2-10 7,-1-10-4,2-2 0,9 0 8,0-8-2,13-18-5,8-5 1,0-10-2,20-8-11,22 1-11,12 2-17,10 8-14,3 12-18,0 8-98,-10 10-14</inkml:trace>
  <inkml:trace contextRef="#ctx0" brushRef="#br0" timeOffset="638481.2307">8492 13830 68,'0'0'113,"0"0"-14,0 0-30,0 0-33,0 0-4,0 0-19,6-100 2,0 82 5,-4 2-5,-2 7 24,0 6 31,0 3-22,-10 0-10,-12 2-38,-2 17 3,-1 9 8,3-2-7,7 3 3,10-3-3,5-3 3,0 0-8,15-7 1,17-4 0,5-5-2,13-7 2,1 0-9,2-7-5,-6-15-40,-5-7 19,-5-3 6,-14-7 28,-6-6-4,-13-3 10,-4-3 1,0 2 39,-2 10-34,-7 8 34,-1 17 9,6 10-2,0 4-9,0 11-43,1 27 0,1 20-1,2 9 6,0 2-9,13-4 4,8-2 0,1-7-8,-2-6-69,-4-13-47,-6-14-41,-7-12-210</inkml:trace>
  <inkml:trace contextRef="#ctx0" brushRef="#br0" timeOffset="638710.0906">8820 13754 269,'0'0'77,"0"0"-64,0 0-2,178-36 28,-107 32-39,6 4 0,-9 0-108,-7 0-167</inkml:trace>
  <inkml:trace contextRef="#ctx0" brushRef="#br0" timeOffset="638952.9413">9819 13788 218,'0'0'19,"0"0"19,122-34 17,-73 8-20,-2-1 10,-7-2-28,-9 0-7,-11 1 18,-13 2-10,-7 6 30,0 2 35,-27 8-33,-9 6 2,-3 4-32,-1 0-3,1 17 14,10 14-31,10 8 8,9 0-8,10 3 0,0-3-1,5-4 2,24-9-2,7-6-9,6-8-49,9-7-1,3-5-54,4-5-37,-5-16-70</inkml:trace>
  <inkml:trace contextRef="#ctx0" brushRef="#br0" timeOffset="639231.7696">10365 13614 54,'0'0'252,"0"0"-151,0 0-34,0 0-56,0 0-3,0 0-8,0 17 13,4 10-7,18 2 9,6-4-13,-2-7-2,2-8 0,0-6 10,2-4-18,-5 0 8,-2-14 0,-15-8 1,-5 0 1,-3-2 13,0 5 12,-13 7-1,-10 10 29,-4 2-54,-4 9 4,0 25-4,-5 8 1,5 10-2,11 0 0,11-2-4,9-6-23,4-12-59,28-12-82,8-16-203</inkml:trace>
  <inkml:trace contextRef="#ctx0" brushRef="#br0" timeOffset="639585.8215">11116 13546 503,'0'0'43,"0"0"-28,-124 11 11,72 28 26,-8 8-27,8 8 13,12-7-26,20-8-12,18-10 3,2-9 3,2-7-6,22-14 0,10 0 7,9-5-4,3-25-3,-1-7 0,-9-9 1,-11 0 2,-13 6-3,-5 8 17,-5 14-15,-1 10 39,-1 8-30,0 0-10,0 11-1,0 18-7,0 14 7,0 1 0,6-1-39,5 0-17,0-11-72,2-12-77</inkml:trace>
  <inkml:trace contextRef="#ctx0" brushRef="#br0" timeOffset="640117.908">11239 13619 400,'0'0'85,"0"0"3,0 0-36,0 0-28,0 0 5,0 0-21,21 7-8,-11 17 8,3-1 0,-1-2-8,-4-7 0,-3-4 0,-3-2 0,-2-6 4,2 0-4,-2-2 4,0 0 1,0 0 4,0 0-9,0 0 0,0 0 0,2 0 0,5 0 0,4-9-24,0 0 2,1 1 21,-3 4-6,-1 0 7,3 2-4,3-1 8,-1-1-4,-4 4 0,-3 0-4,-3 0 0,-1 0-1,0 0 5,3 0-1,-3 9 2,0-5-1,0 0 0,1-3 5,-1-1-8,5 0 3,3 0 0,9 0 6,2-11-1,-1-1-5,1 5 0,-6 4 3,-1 3-10,1 0 7,4 3 0,-4 13-2,-1 1 0,-4 1 0,-3 0-43,-7-3-49,0-2-13,0-6-106</inkml:trace>
  <inkml:trace contextRef="#ctx0" brushRef="#br0" timeOffset="640337.7718">11758 13647 333,'0'0'128,"0"0"-63,0 0 26,0 0-13,118-74-46,-103 74-14,4 23-18,-2 7 0,-3 2 0,-8-1-18,-6 1-20,0-6-31,0-1-42,-15-7-21,-3-10-83</inkml:trace>
  <inkml:trace contextRef="#ctx0" brushRef="#br0" timeOffset="640574.6253">11866 13647 166,'0'0'79,"0"0"12,23-110-40,-16 90 11,-2 11 55,-3 6-28,2 3-77,12 3-12,8 12-67,3 1-93</inkml:trace>
  <inkml:trace contextRef="#ctx0" brushRef="#br0" timeOffset="640807.486">12157 13668 656,'0'0'91,"0"0"-61,0 0-18,0 0-12,0 0 6,0 0-10,-4 41 4,4-24 0,0-5 0,0-4 4,0-8-7,0 0 3,0 0 0,0 0 14,0-4-14,0-17 4,8-4-4,8-3 6,4-2-9,7 1 3,0 9-2,-1 9-12,1 8 14,-7 3 0,2 8 0,-6 18 3,-3 8-11,-1 5 0,-8 0-51,-1-2-2,-3-9-96,-3-6-157</inkml:trace>
  <inkml:trace contextRef="#ctx0" brushRef="#br0" timeOffset="641445.2128">12514 13726 450,'0'0'31,"0"0"-20,149-63-8,-96 47 7,-10 0-14,-18 4 4,-10 2 0,-9 2-3,-6 3 10,0-2-1,0 0 64,0 0-30,-8 3 19,-13 4-50,-2 0-8,-6 0 10,0 9-11,2 12 0,6 2-1,6-1 7,8 2-11,7-7 5,0 1-2,22-5-7,20-10 18,14 2-8,14-5-1,7 0-3,17-8-37,16-9-95,1 0 53,-2 1 68,-24-2-171,-41 1 25,-32 3 160,-12 0 29,-27 1 119,-13 3 14,-9 6-66,-7 4-12,-4 0-25,-3 7-1,7 15-2,14 4-42,11-1 0,13-3-14,11-2 0,7-6 0,0-2 0,5-6 0,20-6-3,8 0-3,9-6 5,12-19-33,-1-8-16,-3-11 33,-6-7 8,-11 0 9,-6-9 0,-8 2 8,-9-5 5,-3 9-5,-7 16 12,0 14 64,0 16-35,-7 8-12,-3 13-34,-1 32 7,3 14-15,8 18 5,0 5-1,25 7-5,9-3-127,-10-19-261</inkml:trace>
  <inkml:trace contextRef="#ctx0" brushRef="#br0" timeOffset="642902.8013">1787 14879 117,'0'0'65,"0"0"16,0 0-20,0 0 4,0 0-6,0 0-16,-121-40-5,100 40-6,-7 7-19,0 17 8,1 10-21,1 3 16,6 1-6,6-2-3,7-4-10,7-4 3,0-2 0,0-3-1,17-6 1,6-8-14,12-5-31,8-4-29,8-4-11,7-21-70,-3-5-78</inkml:trace>
  <inkml:trace contextRef="#ctx0" brushRef="#br0" timeOffset="643164.6455">1950 14815 203,'0'0'146,"0"0"-39,0 0-29,0 0-27,0 0-35,0 0-16,-14 1 0,14 34 0,0 2 3,0 4-3,6-1 0,-2-1 9,0-4-13,-4 0 4,2-8 0,0-5 1,2-8 6,5-5-7,1-4 0,3-1 0,14-4-3,6 0 3,14 0-14,10-12-23,1-10-54,-2-2-113</inkml:trace>
  <inkml:trace contextRef="#ctx0" brushRef="#br0" timeOffset="643548.4025">2410 14846 352,'0'0'115,"0"0"-84,0 0-31,0 0 1,0 0 18,0 0-10,-40 111 23,34-77-8,1-5-21,5 0 18,0-9-21,0-2 0,7-8 3,9-2 4,5-8-7,-2 0 0,1 0 3,1-14-8,-10-6 7,-3-4-2,-6-8 0,-2-4 6,0-2-6,0 1 0,-10 5-9,-14 11 5,2 4-12,-1 17 7,-4 0 5,2 17-41,5 9 14,9 6-41,11-4-65,0-8-31</inkml:trace>
  <inkml:trace contextRef="#ctx0" brushRef="#br0" timeOffset="643900.1888">3020 14816 285,'0'0'168,"0"0"-121,0 0-11,0 0 29,0 0-41,-134-16 1,105 32-22,0 9 1,5-1 11,5 6-15,5 2 0,11-9 1,3 2 6,0-3-12,15-6 5,12-4 0,9-4 0,1-4 0,0-1 0,-10 0-3,-15-3-3,-7 4 4,-5-4-7,0 4 7,-7 6-6,-22 4 8,-8 2-10,-4-2-36,10 0-30,13-9 10,12-5-86,6 0-140</inkml:trace>
  <inkml:trace contextRef="#ctx0" brushRef="#br0" timeOffset="644401.1764">3406 14783 123,'0'0'32,"0"0"21,0 0 8,0 0 7,0 0-28,0 0-25,-135 0 3,120 5 31,1-3-27,5 3-4,1-3-4,1 3-7,2 4-7,3 1 0,0 6 0,-5 0 7,5 10-6,-6 4 19,2 0 9,0 6-12,-1-3 25,5 2-21,0-5-18,2-2 16,0-10-19,0-4 0,13-6 0,12-4 8,8-4-14,5 0 6,3-8-73,-4-5-15,-6 1-86,-6 1-143</inkml:trace>
  <inkml:trace contextRef="#ctx0" brushRef="#br0" timeOffset="644629.0425">3253 14945 379,'0'0'79,"0"0"-79,0 0-13,0 0 8,0 0 5,163-22-14,-105 8-89</inkml:trace>
  <inkml:trace contextRef="#ctx0" brushRef="#br0" timeOffset="644878.1612">3680 14722 299,'0'0'61,"0"0"-59,0 0-1,0 0 7,0 0 16,0 0 22,33 119-11,-26-81-26,-2-1 4,0-3-13,-5 1 0,0-5-2,0-2-13,0-5-82,-2-6-57</inkml:trace>
  <inkml:trace contextRef="#ctx0" brushRef="#br0" timeOffset="645145.9976">3722 14742 396,'0'0'64,"0"0"-13,0 0-46,0 0 5,0 0 32,129 15 7,-57 7-18,10 1-7,-1 4-23,-3-3 8,-20-2-9,-27 0 2,-29 8-2,-16 10 2,-55 6-2,-33 12 0,-30 4-1,-8 0-46,10-7-43,26-17-71</inkml:trace>
  <inkml:trace contextRef="#ctx0" brushRef="#br0" timeOffset="652395.6888">17781 10135 131,'0'0'3,"0"0"-2,0 0 11,0 0 5,127-53 38,-103 43 2,-5 0-25,-4 4-14,0 2-16,-1 4-2,0 0 0,3 0-64,3 0 13,-1 3-18,-3 4-55</inkml:trace>
  <inkml:trace contextRef="#ctx0" brushRef="#br0" timeOffset="652618.5608">18015 10076 63,'0'0'136,"0"0"-36,0 0-30,-129 0 23,122 0-43,7 0 19,11 0-69,38 0 11,27 0-13,24-2 2,25-8-92,11-11-101</inkml:trace>
  <inkml:trace contextRef="#ctx0" brushRef="#br0" timeOffset="653561.4425">22438 9922 163,'0'0'69,"0"0"-63,0 0 4,0 0 13,0 0 5,0 0-7,-31-46 4,24 44 5,-2-3 18,0 4-45,1-3 24,5 1 2,-1 3-20,4 0 14,-1 0-21,1 0-2,0 0 0,0 0 0,0 0 0,8 0 0,18 0 3,5 0 19,5 0-22,0 0 0,-5 0-2,0 0-19,-4 0-54,-2 0-106</inkml:trace>
  <inkml:trace contextRef="#ctx0" brushRef="#br0" timeOffset="653873.2513">22345 9918 250,'0'0'55,"0"0"-36,0 0-18,0 0 0,0 0 49,0 0-24,15-2-5,16 2-21,6-4 4,3-1 12,-3 2-14,-8-1 7,-10 2 16,-3-1-23,-7 1 23,-5 2-22,2 0 2,-6 0 7,0 0-12,0 0 0,0 0 0,4 0-8,-2 11-11,2-1-64,-4-6-183</inkml:trace>
  <inkml:trace contextRef="#ctx0" brushRef="#br0" timeOffset="668983.8988">4702 15037 538,'0'0'79,"0"0"-58,0 0-20,0 0 8,0 0 33,0 0-30,0 0-2,0 0-10,-48-38-5,48 38 2,0 0-2,0 0 5,0 0 0,0 0 8,0 0-14,0-2 6,0 2-5,0-2 5,14 2-10,12 0 9,7-4-21,12 1-34,6 3-6,2 0-37,1 0-64,-8 0-14</inkml:trace>
  <inkml:trace contextRef="#ctx0" brushRef="#br0" timeOffset="669362.064">5066 14911 101,'0'0'122,"0"0"-43,0 0-18,0 0-40,0 0 28,0 0-33,-44-41-16,39 40 13,3 1-13,2-4-2,0 4-21,0 0-140,0 0-88</inkml:trace>
  <inkml:trace contextRef="#ctx0" brushRef="#br0" timeOffset="669973.7308">4789 15212 176,'0'0'131,"0"0"-92,0 0-20,0 0 19,0 0 28,0 0-9,-20-22-20,20 22-33,0 0 6,0 0-10,0 0 3,0-3-11,0 3 5,0 0 3,20 0-7,12-1 11,10-8-9,4-3-18,8 2-23,-4-4 4,-8 2-52,-13 7 34,-14-6-11,-10 3 35,-5 0 36,0-2 4,-22-2 6,-5-2 34,-4 0 10,0-4-10,4 4 15,6 2-14,8 2-5,7 5-15,4-1-11,2 3 5,0 0-19,0 3 0,0 0 0,17 0 0,10 0-5,-2 3 4,-1 9 1,1 0 1,-8 2 1,-3 3-2,-5 10 0,-7 7-4,-2 16-12,-25 9-73,-26-1-236</inkml:trace>
  <inkml:trace contextRef="#ctx0" brushRef="#br0" timeOffset="675621.9819">5753 14927 212,'0'0'67,"0"0"-12,0 0-2,0 0 15,0 0-8,0 0-30,0 0-29,0-12-1,0 27-4,0 12 4,0 1 7,0 0-2,0-1 7,0-1-9,0-9-2,0 1 2,0-10 1,0-2-4,-3-2 2,3-4 5,0 0-1,0 0-5,0 0-1,0 0 8,0 0-5,0-14 1,0-12-1,7-6 6,2-7-11,-2-7 2,-3 11 0,-2 9 18,2 13-4,1 12 1,4 1-15,5 8-17,10 26 17,12 6-5,8 6 5,8 0 3,3-12-3,-6-5 0,-4-12 3,-14-7 4,-10-2-10,-11-8 6,-10 0-3,0-14 70,0-24-33,-4-3-28,-12-10-9,1-2 7,-4 6-9,7 2 2,0 14-10,8 13 4,4 12-6,0 6-51,18 4-97,15 23 101,4 6-40,4-1-75</inkml:trace>
  <inkml:trace contextRef="#ctx0" brushRef="#br0" timeOffset="675973.0501">6475 14891 294,'0'0'88,"0"0"-22,0 0-49,0 0 46,0 0-3,0 0-44,-45-12-16,34 32 7,5 8-9,1 2 2,5-2 0,0 0-7,5-4 7,12 0 0,6-10-1,6-2 2,0-12-6,2 0 5,-2 0-4,-7-21-1,-7-5 6,-8-6-2,-7-5-1,0 2-16,-13-2 10,-13 7 4,0 7-3,-3 10-31,2 10-44,6 3-13,3 21 31,7 9-18,9 2-7</inkml:trace>
  <inkml:trace contextRef="#ctx0" brushRef="#br0" timeOffset="676372.8054">6994 14616 453,'0'0'68,"0"0"-68,0 0 4,0 0-4,0 0 10,-14 141-10,14-87 23,0-4-20,0 0 2,6-8 2,-2-7-3,0-6-4,0-9 0,-1-10 5,1-6-15,-2-4 7,-2 0 3,0 0 18,0-20-12,0-3-6,-4-3 0,-9 6 6,-3 8-1,-1 12-3,-3 0 0,0 0-2,4 7-4,0 12 4,8 2 0,8 2-7,0 0 4,0-9-12,24 0-19,11-6 9,9-8-74,8 0-72</inkml:trace>
  <inkml:trace contextRef="#ctx0" brushRef="#br0" timeOffset="676925.512">7217 14973 332,'0'0'52,"0"0"-52,0 0-16,0 0 16,0 0 20,0 0-16,120-23 7,-93 9-11,-6 1 10,-11-1-10,-10-3 8,0 6-8,-4 0 39,-18 6-14,-3 5 5,-4 0 10,3 0-35,1 18-4,3 8-1,9-2 0,1 2-1,12 0 4,0-8-3,6-8 0,21-3 0,10-2 0,9-5 0,10 0 3,4-22-3,1-2 0,-4-2-27,-8-4 2,-6-1-24,-16 4 26,-14 1 14,-13 12 9,0 0 7,-13 5 2,-16 9 17,-5 0-2,0 13-5,4 6 4,9 4-23,10 1 0,11 4 1,0-4-1,16 5 0,11-6 3,3 0 3,0-2-9,-1-3 3,-5-4 0,-7-2 4,-8 2-4,-9 0 0,0 4-1,0 4-25,-13 0-46,-3-3-88,6-14-132</inkml:trace>
  <inkml:trace contextRef="#ctx0" brushRef="#br0" timeOffset="678056.1816">9451 14962 328,'0'0'153,"0"0"-127,0 0-24,0 0 1,0 0-3,0 0 4,57 53 1,-45-25-10,-8-5-4,-2 0-39,-2-5-56,0-6-66</inkml:trace>
  <inkml:trace contextRef="#ctx0" brushRef="#br0" timeOffset="678311.0217">9462 14694 283,'0'0'0,"0"0"-36,0 0-14,0 0 8,156 55-78</inkml:trace>
  <inkml:trace contextRef="#ctx0" brushRef="#br0" timeOffset="679356.379">10801 14676 483,'0'0'0,"0"0"2,177-31-7,-86 19 5,9-5-46,1 2-150</inkml:trace>
  <inkml:trace contextRef="#ctx0" brushRef="#br0" timeOffset="679672.188">12007 14552 449,'0'0'60,"0"0"-35,0 0-6,0 0-13,0 0-5,0 0 18,-10 72-15,10-20 17,0 2-1,0-4-8,0-1 9,0-13-16,0-10 11,0-6-12,0-8 4,0-8-8,0-4 9,0 0-9,0 0 43,0-16-14,10-12-28,11-2-2,4-7-8,6 9 8,-3 2-12,1 16-1,-4 10 11,-3 0-24,-4 6-7,-2 19 21,-3 3-29,-2-2 14,-4 2-40,3-10-67,2-2-60</inkml:trace>
  <inkml:trace contextRef="#ctx0" brushRef="#br0" timeOffset="680024.0162">12672 14722 368,'0'0'135,"0"0"-52,0 0-7,0 0-23,0 0-36,-127-31-3,88 60-2,11 5-9,4 2 13,5-1-16,13-9 1,6-7-6,0-2 5,0-9 0,9-2-2,9-6 9,7 0-1,8-9-4,-4-13 5,0-2 1,-7 7-1,-11 4-7,-6 8 12,-1 5-11,-4 0 0,4 0-1,1 1-12,4 20 6,-1 4 6,6 4-7,0-7-33,-2-4-48,7-4-14,-2-5-41,-1-9-168</inkml:trace>
  <inkml:trace contextRef="#ctx0" brushRef="#br0" timeOffset="680285.8553">12776 14684 410,'0'0'121,"0"0"-27,0 0-75,0 0 2,0 0-20,0 0 8,58 50 17,-33-14-24,-3-4 2,-4-5-3,-6-10 7,-2-6-13,-5-7 5,-3-4 0,2 0 13,2-4-3,4-19 27,6-9-37,1-4 5,3-4-10,10 5-10,1 3-69,3 18-56,-1 9-122,-4 5-8</inkml:trace>
  <inkml:trace contextRef="#ctx0" brushRef="#br0" timeOffset="680550.6984">13376 14712 38,'0'0'34,"0"0"-18,0 0 31,0 0-15,121-21-14,-111 9-4,-6-8 24,-4 1 80,-10 3-43,-19 2 0,-7 4-18,1 8 10,-3 2-12,3 0-23,3 22-1,4 14-23,9 8 8,5-4-12,10-1 0,4-7-8,0-9 4,16-2 0,15-7-10,9-14 0,7 0-34,7 0-51,-5-18-59,0-3-207</inkml:trace>
  <inkml:trace contextRef="#ctx0" brushRef="#br0" timeOffset="681394.681">13967 14672 75,'0'0'419,"0"0"-368,0 0-51,0 0-18,0 0 13,0 0 10,76-65-5,-31 45 5,-3 3-5,-7-1 4,-12 0 8,-15 1-8,-8 2 26,0-2-19,0 3 19,-2 7 25,-8 1-17,-7 6-20,5 0-6,-11 4-12,-2 22 0,3 10 0,2 6-2,6 6 2,14-4 0,0 2-4,0-10-18,27-10-6,10-8-34,13-18-26,11 0-17,5-14-72</inkml:trace>
  <inkml:trace contextRef="#ctx0" brushRef="#br0" timeOffset="681689.4976">14466 14536 350,'0'0'91,"0"0"-87,0 0 5,0 0-9,0 0 4,0 0 3,16 16-6,8 7-1,7-6 1,-1-5 11,6-2-13,-5-10 1,-3 0 0,-5 0-5,-5 0 11,-14-16-6,-4 0 22,0-2-11,-6 6 16,-13 3-3,2 7-5,-5 2-8,-4 11-9,-4 21-2,-4 17 0,1 9-23,4 3-2,15-11-33,14-6-44,2-20-66</inkml:trace>
  <inkml:trace contextRef="#ctx0" brushRef="#br0" timeOffset="682055.272">15035 14526 489,'0'0'11,"0"0"14,0 0 22,0 0 18,0 0 6,-114-32-69,87 40 11,3 19-13,-3 6 0,7 1-2,11-4 2,6-2 0,3-8-3,0-3-30,10-10 3,5-7 14,7 0 14,1 0-5,-1-16 14,0-4-1,-1-4 10,-6 4-13,-1 6 19,-8 2-14,-4 12 0,1 0 4,-1 0-12,-1 0-10,6 15 4,3 11-4,1 5-1,1 3-29,1-2-25,-3-5-7,0-8-88</inkml:trace>
  <inkml:trace contextRef="#ctx0" brushRef="#br0" timeOffset="682611.016">15202 14566 463,'0'0'69,"0"0"-28,0 0-27,0 0 22,0 0-31,0 0 3,27 41-10,-17-10 2,-2-1 0,-2-7 4,-4-6-3,-2-8-1,0-6 0,0-3 10,0 0-10,0 0 1,0 0 2,0 0-3,0 0-3,5-6-2,-1-8-16,8-2-17,5 0 27,6-2-15,6 1-11,0 10 34,-2 1-5,-1 4 8,-6 0 0,-4 2 2,-8 0-5,-5 0 3,-1 0 0,-2 0 0,0 0 3,0 0 1,0 0 11,0 0-12,0 0 27,0 0-4,0-2-3,0 2 15,0 0-30,0 0-3,0 0-5,4-4-11,7 4 10,7-6-1,4 0 2,6 2 1,-6 2 2,-2 2-3,-6 0 0,-4 0 3,0 0-10,-4 4 7,-1 10-10,-3 2 10,-2 3-69,0-6-40,0 1-131</inkml:trace>
  <inkml:trace contextRef="#ctx0" brushRef="#br0" timeOffset="682865.8601">15818 14516 549,'0'0'85,"0"0"-59,0 0 20,0 0-45,0 0 7,0 0-8,0 94 0,0-45 2,0 0-7,0-8 0,-3-10-65,-8-11-27,-1-9-71,3-11-169</inkml:trace>
  <inkml:trace contextRef="#ctx0" brushRef="#br0" timeOffset="683271.6136">15973 14454 542,'0'0'0,"0"0"-4,0 0 4,0 0 1,3 116 16,1-86-15,-4-2 3,0-2-2,0-8 3,0-8-1,0-6-2,0-4-3,0 0 56,0 0 2,0-2-29,0-14-28,0-7 6,0-4-12,15-4 6,12 5-1,9 1 0,-2 11-13,-3 9-2,-5 5 9,-8 3-42,-5 17 30,-3 10 7,-6 1-6,-4 6-2,0-3-45,0-3-36,0-4-121</inkml:trace>
  <inkml:trace contextRef="#ctx0" brushRef="#br0" timeOffset="683624.4728">16323 14598 327,'0'0'48,"0"0"-46,0 0-2,116-28 20,-83 16-10,-6 6-2,-4-6-3,-4 1 2,-7-2 5,-5-3 14,-3 1-10,-4 6 14,0-1-1,0 6 30,-11 4-22,-9 0-36,-5 0 0,-8 21 4,-3 12-4,7-3 8,3 2-4,14-3-5,10-3 0,2-5-3,7-1-4,33-3-11,13-12-32,16-5-3,14 0-96,0-5-85</inkml:trace>
  <inkml:trace contextRef="#ctx0" brushRef="#br0" timeOffset="683937.2788">17023 14476 237,'0'0'228,"0"0"-212,0 0-11,-127-12 34,102 28-11,4 8 1,5 6-26,8-6 1,8-4-7,0-4 4,8-14-1,19-2 9,6-2-4,5-28-3,-4-8-2,-2-10-13,-11-3 10,-11-2 6,-10-2-1,0-3 44,-3 4-20,-13 12 21,-2 10-11,7 18 30,5 10 11,6 4-73,0 27-4,0 31-3,4 21-10,24 11 9,11 17-94,-2-5-143</inkml:trace>
  <inkml:trace contextRef="#ctx0" brushRef="#br0" timeOffset="693607.554">8080 14654 243,'0'0'18,"0"0"-17,0 0 4,0 0-4,0 0 10,0 0 27,0 0-12,-9 0 34,9 0 16,-5-4-26,1-4 4,0 2-5,-2 3-26,1-4 36,-3 3-50,4 2 35,0 2-24,4 0-3,0 0 0,0 0-17,0 20 0,0 16-7,0 14 14,0 3-10,8-2 3,4 2-12,1-7-34,1-6-47,-5-6-36,-5-8 11,-4-8-83</inkml:trace>
  <inkml:trace contextRef="#ctx0" brushRef="#br0" timeOffset="694093.2801">7910 14988 300,'0'0'56,"0"0"35,0 0-77,0 0-8,0 0 0,0 0-5,63-79 7,-34 74-7,0-4-1,-5 1 2,-1-7 1,-9 0-3,1-8 0,-8 0 5,-7-5-3,0 2-1,0 8 16,0 1 37,0 12-7,0 2 13,0 3-44,0 0-16,0 0 0,0 0-4,2 16 3,6 8-3,0 6 8,2 1-4,-3-5 0,2-2 5,-5-8-6,0-6 1,-1-2 0,0-6-1,-1-2 3,-2 0-2,2 0 0,-2 0 7,6 0-10,4-10 5,7-9-2,4 4 4,-4 4-4,3 8 0,-2 3 0,-2 3-10,-1 20 8,-1 0-21,-4 8-26,0-4-2,-1-6-19,-1-4-1,1-10-13,3-5-20,5-2-2</inkml:trace>
  <inkml:trace contextRef="#ctx0" brushRef="#br0" timeOffset="694596.9668">8628 14739 129,'0'0'120,"0"0"-9,0 0-1,0 0-29,0 0-14,0 0-35,-109 0-9,86 31-17,10-1-6,7 0 1,6-2-1,0-5-1,0-7-7,19-4-29,6-10 13,-2-2-14,-1 0 13,-5-20 22,-3-6-5,-3 0 8,-7 6 0,1 8 4,-3 2 2,0 8 10,-2 2-5,3 0-11,1 2-6,2 16 6,4 4 0,4-1 5,-2-4-8,2-4 3,-1-10 0,5-3-1,0 0-9,-2-10 8,1-16 2,-8-10 0,-2-4 0,-5 1 2,-2-1 15,0 4 29,-2 5-1,-12-6-17,1 16 3,3 4-22,2 7 34,4 10-17,4 0-26,0 14-2,0 20-23,1 15 25,14 10 0,0 7-8,3 1-3,-1 0-47,-5-4-56,-8-17-44</inkml:trace>
  <inkml:trace contextRef="#ctx0" brushRef="#br0" timeOffset="694844.8165">8694 14776 394,'0'0'104,"0"0"-101,0 0 1,0 0 0,175-96-8,-91 80-27,1 2-169</inkml:trace>
  <inkml:trace contextRef="#ctx0" brushRef="#br0" timeOffset="695109.6517">9266 14494 566,'0'0'21,"0"0"49,0 0-70,0 0-9,0 0 9,0 0 1,11 81 3,5-46-4,-2-3 10,-2 0-11,-5-8 1,-2-8 0,-5-10 0,0-6 3,0 0-1,0 0 9,0 0-7,0 0-2,4-8-2,0-8-20,5 2 14,3 4 1,1 0-6,5 7 11,1 3-21,6 0 20,-5 13-11,1 9-6,-6 10 11,-3-4-35,-2 6 0,-1-3-74,0-7-69</inkml:trace>
  <inkml:trace contextRef="#ctx0" brushRef="#br0" timeOffset="695451.446">9816 14610 493,'0'0'70,"0"0"-8,0 0-5,0 0 24,0 0-71,0 0-8,-80 0 7,63 23-7,1 3-2,7 6 0,7-6 2,2-3-6,0-2 4,0-10-11,4-3 9,5-5-14,-1-3 11,2 0 4,1-13 2,-3-3 6,2-1-1,-6 6-2,-2 5 18,1 3-16,-1 3 1,3 0-7,10 0-7,2 9 7,4 5 0,-1 3-4,-3-2 4,2 3-51,-7-1-33,5-8-26,-6 0-90,-3-9-136</inkml:trace>
  <inkml:trace contextRef="#ctx0" brushRef="#br0" timeOffset="695737.2658">9948 14633 394,'0'0'72,"0"0"34,0 0-3,0 0-45,0 0-27,0 0-31,-5-23 1,31 46-1,4-2 0,-5 1 2,-6-4 2,-3 0-3,-7-10-1,-8-2 0,-1-6 6,0 0 0,0 0 2,0-4 27,0-18-7,0-4-23,0 2-4,3-4-1,11 7-8,8 7 7,5 2-46,9 3-25,0 7-22,-1 2-50,-8 0-68,-10 0-59</inkml:trace>
  <inkml:trace contextRef="#ctx0" brushRef="#br0" timeOffset="696038.122">10296 14594 216,'0'0'0,"0"0"-19,0 0 17,0 0 4,0 0 4,0 0-5,73-7 18,-60-10 28,-1-5-3,-1 0 6,-5 0 9,-3 3-2,-3 10-5,0-1 17,-9 8 4,-14 2-13,-3 0-33,-7 14 0,4 12-3,4 4-6,11 6 11,14 1-25,0-2 2,23-5-6,24-11 5,13-14-6,13-5 1,17-16-1,7-14-1,7-6-68,-10 4-66,-15-2-311</inkml:trace>
  <inkml:trace contextRef="#ctx0" brushRef="#br0" timeOffset="697022.0404">11123 14490 38,'0'0'113,"0"0"19,0 0-66,0 0 22,0 0 14,0 0-56,-50-24 32,48 20-37,2 0-6,-2 0-13,0 0-8,-5 0 9,-1-1-4,-6 3-6,-9 2 16,-4 0-27,-8 7 2,-3 15-4,5 4 13,2 2-13,12 2 0,11-7 0,8-4-12,0 1 12,4-6 0,19-4-6,1-10-25,8 0 21,1-10-7,-4-18-8,-2-6 24,-10-3 2,-6 3 1,-4 3 3,-7 6 5,0 8-6,0 10 11,0 5-7,0 2 6,0 0-14,0 0-6,9 5 1,7 13-5,6 0 6,2-6-2,3-2-22,-2-6 27,-3-2-29,-4-2 21,-4 0 5,-8-23 4,-4-4 0,-2-10 2,0-3 2,-4 1 30,-12-2-21,3 7 15,-1 5 6,5 8-25,5 10 5,2 8-7,2 3-6,0 0-2,0 23-20,15 8 21,8 13 0,3 4-25,3 6-26,-2-6-10,-6 3-54,-8-10-11,-13-6-154</inkml:trace>
  <inkml:trace contextRef="#ctx0" brushRef="#br0" timeOffset="697314.8569">11308 14536 267,'0'0'128,"0"0"-81,31-106-14,-6 71 6,-4 5 26,2 8-21,-7 7-22,-5 6 18,-5 6-33,-4 3 2,-2 0-8,0 0 1,0 0-2,3 13 0,2 13 2,-1-2 7,0 5-6,5-1-3,3-9 0,3 2-4,-1-9 1,-1-5-7,-5 0-11,2-3-9,-2-2-13,1-2-15,3 0 35,-3 0-30,3 0-42,2-13-36,4 1 33,0 5 67</inkml:trace>
  <inkml:trace contextRef="#ctx0" brushRef="#br0" timeOffset="698376.8048">11709 14450 106,'0'0'168,"0"0"-99,0 0-4,0 0-5,0 0-8,0 0-18,45-73-21,-33 51-7,0 4 1,-5 2-5,-7 6 29,0 4 40,0 5-28,-14 1 11,-5 0-26,-2 0-18,-6 19 2,3 9-8,6 0-3,7 1-1,11-5 1,0-2-5,4-5-1,23-8-19,7-6 15,15-3-31,2 0-11,5 0-30,-1-12-20,-3-5-12,-7-10-22,-12 4 67,-14-2 68,-7 1 22,-12-3 99,0 4-20,0 5-32,-9 6 49,-9 7-40,-4 5-43,-5 0-13,-2 19-11,0 8-1,4 2-3,10 3-3,8-4-5,7-3 1,0-9-3,0-4 0,10-8-30,14-4 17,2 0 1,4-16-3,-1-7 15,-10 4-7,-6 5 10,-5 6-2,-4 3 5,0 5 6,-4 0-9,2 0-1,1 0-1,6 2-6,4 14 8,3 2 2,4-6-2,0 0-1,3-8-32,5-4-41,6 0 21,8-5-27,3-18-14,-1-4-12,-8-2 51,-12 4 55,-11 4 102,-10 3-27,-3 4 6,0 0-26,0 7 13,-10 0 15,-4 7-43,-7 0-11,-1 0-11,-1 10-15,4 8 9,3-4-10,5 9 0,4-7-4,7 2 2,0-4 0,0-4-14,9-7-33,11-3 22,12 0-6,-3-18-4,2-8 5,-9-2-7,-7 4 37,-4 1 10,-8 4-2,0 6 31,-3 8-32,0 5-3,2 0-4,0 0-16,4 0-23,2 4 38,5 10-20,-2-4-5,-1 2-23,4-6-4,-3-3 0,3 2 17,-1-5 36,-7 0 0,-1 0 3,-3 0 16,0 0 0,5 0 5,2 4 9,7-4-20,-1 0 15,8 2-19,-1-2-7,-2 0 9,0 0-10,-5 0-1,-2-2 0,-1-2 7,0 4-7,1-5 0,0 5-17,1 0-61,-4 0-221</inkml:trace>
  <inkml:trace contextRef="#ctx0" brushRef="#br0" timeOffset="698733.5817">12105 14950 333,'0'0'175,"0"0"-158,0 0 3,117-21 24,-33-4 3,16-10 12,13-4-45,2 6-8,-9 2-12,-14 14-31,-24 0-49,-20 11 13,-23 6-19,-21 0 23,-4 14-34,-24 12 29,-21-4-71</inkml:trace>
  <inkml:trace contextRef="#ctx0" brushRef="#br0" timeOffset="698995.4206">12263 14967 345,'0'0'160,"0"0"-85,0 0-63,0 0-5,117-17 40,-10-6-13,20-7-13,2-2-21,-9-4-50,-19 2-46,-21 0-51,-24 3-70</inkml:trace>
  <inkml:trace contextRef="#ctx0" brushRef="#br0" timeOffset="699362.4322">12957 14016 718,'0'0'29,"0"0"-26,0 0-3,0 0 0,0 0-11,0 0 16,-13 71-5,22-21 0,-3 0 8,-1-2-11,-2-8 3,-3-11 0,0-12 3,0-6-2,0-11-1,0 0 0,0 0 4,6 0-11,9-4 6,5-19 1,7-1 0,2 4-10,-4 8 8,-3 6-4,-6 4-13,-5 2 17,-5 0-6,-6 4-2,0 18 7,0 4 3,-4 6 0,-18-2 0,-7 1 3,-4-8-3,-2 0 0,4-7-23,10-6-32,7-6-12,14-4-26,0 0-1,20-25-132</inkml:trace>
  <inkml:trace contextRef="#ctx0" brushRef="#br0" timeOffset="699632.2662">13207 14297 139,'0'0'165,"0"0"-129,0 0 37,0 0-6,135-58-38,-105 45 0,-5 4-23,-3-5 2,-5 4-1,-10 4-3,-5 2 1,-2 0 30,0 2 22,-6 2-33,-10 0 1,0 0 3,1 0-3,1 16-23,6 3 10,-1 4-12,9 3 0,0-6-3,0-4 3,24-2-9,7-9-23,5-5-45,4 0-29,0-7-65,-4-15-98</inkml:trace>
  <inkml:trace contextRef="#ctx0" brushRef="#br0" timeOffset="700108.9846">13630 14193 330,'0'0'84,"0"0"-68,0 0-3,0 0 19,0 0 4,0 0-22,0 0-11,-4-10 1,24 4-2,-2-6-2,-8 6 6,-7-2-6,-3 4 12,0 4-9,-11 0 37,-11 0-25,-1 2-1,1 10 27,5 4-20,6 2-4,3-1-17,8 2 5,0-3-12,5-5 7,20-4-22,8-7 10,3 0-16,-5-7 7,-3-12-16,1-3 10,-6-2 24,-3-4-3,1 0 6,-8-1 27,0 8-9,-2 3 20,-4 10-4,-3 2-21,-2 6-1,0 0-12,3 0 0,2 11-2,2 6 7,-2 1-5,4-4 0,-4-4 4,-1-6-8,-2-4 6,-2 0-2,5 0 19,0-4-12,4-8 4,2 0-11,3 7-3,5 0-4,2 5-25,9 0-45,2 0-39</inkml:trace>
  <inkml:trace contextRef="#ctx0" brushRef="#br0" timeOffset="715776.4137">4654 16462 17,'0'0'3,"0"0"-1,0 0 1,0 0 17,0 0 35,0 0-48,-29-15-7,29 15-56,0 0 5</inkml:trace>
  <inkml:trace contextRef="#ctx0" brushRef="#br0" timeOffset="716185.3344">4654 16462 160,'62'-97'158,"-78"88"-66,-1-1-23,-1 3 4,-5 7 20,2 0-22,0 0-25,-4 12-14,1 24-29,0 6 0,5 6-3,7 2 2,6-2-6,6-4 10,0-4-6,14-8 0,13-5-4,9-9 0,5-9 4,9-9-16,0 0 4,-2-14-8,-8-18 13,-15-2 7,-7-4 0,-12-3 5,-6-10-4,0 1-1,-4 1 7,-21 10-7,-6 7 0,0 13-7,-5 19-3,5 0 5,4 15-47,7 11-28,16-2 27,4 1-57,18-11-8,22-5-44</inkml:trace>
  <inkml:trace contextRef="#ctx0" brushRef="#br0" timeOffset="716613.0754">5028 16375 395,'0'0'108,"0"0"-76,0 0-25,0 0 0,0 0-3,0 0 40,20 84-14,-9-48-1,1 9-12,-1-2-13,-3-2 11,-1-2-13,-5-11 1,3-1-1,-5-14 1,0-4-4,0-5 1,0-4 0,0 0 22,0 0-6,0-18 9,-14-4-8,4-12-14,5-9 2,3-13-5,2-7 0,2 5-3,18 9-2,2 9 2,3 13 3,-3 13-7,0 5 1,3 9-3,-3 0-1,-5 0 5,-6 5-25,-5 11 12,-6 3-1,0 8-16,-13 4 16,-22 1 9,-9 4-49,-1-5-11,8-14 10,17 1-8,20-14-21,0-4-64</inkml:trace>
  <inkml:trace contextRef="#ctx0" brushRef="#br0" timeOffset="716882.9055">5570 16361 385,'0'0'100,"0"0"-79,0 0 35,0 0 37,0 0-39,-118-36-27,91 50-17,2 16-8,6 10-2,-1 6 0,10 2-1,8 3 0,2-4 1,2-7-6,28-8 2,5-10-45,9-8-17,8-14-17,4 0-23,-5-18-122</inkml:trace>
  <inkml:trace contextRef="#ctx0" brushRef="#br0" timeOffset="717399.5869">5433 16575 382,'0'0'0,"0"0"-12,0 0-34,0 0 40,135-21-32,-77 2-30,-5 1 16,-4 0-33,-16 0 85,-12 4 26,-11 6 29,-10 4 83,0 4-9,0 0-38,0 0-10,0 0-18,0 0-57,0 14 1,-2 16-8,-2 2 1,0-2 0,1 2-6,3-6 7,0-4-1,0-7 0,0-6 6,0-4-10,0-5 4,0 0 0,0 0 23,0-23-20,-2-5-3,2-8-13,0-4-2,0 0-8,15 10-4,2 7 20,-3 18 6,3 5-4,2 5-1,4 26 4,6 1 2,3-2-4,2-2 10,1-10-6,-7-6 0,-6-8 3,-10-4-1,-3-7 53,-5-25 30,-4-5-28,0-7-36,0 4-18,-13-1 3,-3 6-6,1 9-9,-1 8-72,3 13-108,-1 5-235</inkml:trace>
  <inkml:trace contextRef="#ctx0" brushRef="#br0" timeOffset="719418.914">391 8837 339,'0'0'40,"0"0"9,0 0 19,0 0-10,0 0-33,0 0-14,4-9-11,3 32 11,5 12-11,2 6 17,-4 3-14,3 2 11,3-3-14,-3-4 0,3 0 1,-3-9-1,-3-9-85,1-4-30,-9-15-73,-2-2 26</inkml:trace>
  <inkml:trace contextRef="#ctx0" brushRef="#br0" timeOffset="719711.7289">276 8833 366,'0'0'60,"0"0"42,0 0-41,0 0-61,0 0 0,0 0-9,42-17 9,14 29 38,11 3-29,1 5 8,-5 3-17,-16 2 2,-16 3-6,-16 2 5,-15 4-1,0 6 3,-29 7-3,-21 3-10,-13-1-26,10-12-28,15-14 35,17-11-29,21-12-7,0 0-48,9-26-116</inkml:trace>
  <inkml:trace contextRef="#ctx0" brushRef="#br0" timeOffset="720017.5819">866 8592 503,'0'0'9,"0"0"-8,0 0 40,0 0-41,0 0 5,-114 69 10,97-40-12,10 3 2,7-1-5,0-5 3,9 2-7,13-4 4,12-2 0,4-3-5,4-5 5,-1-1 0,-4-3 10,-8 0-7,-12 1 0,-7-2-3,-10 5 0,0 2 5,0 10-2,-25 3 1,-8 4-2,-2 2-2,-4-5-11,6 0-56,10-6-59,10-11-71</inkml:trace>
  <inkml:trace contextRef="#ctx0" brushRef="#br0" timeOffset="720409.3423">364 9555 460,'0'0'0,"0"0"9,0 0-9,137-107 13,-57 61 10,14-2-23,8 1 1,-6 1-4,-9 13-19,-18 13-42,-31 15-73,-27 5 6</inkml:trace>
  <inkml:trace contextRef="#ctx0" brushRef="#br0" timeOffset="720686.1698">507 9547 139,'0'0'52,"0"0"-45,0 0-7,0 0 51,176-111 7,-106 74-57,6-2 21,-8 5-7,1 1 4,-6 6 1,-14 10-17,-20 12-6,-16 5-11,-13 0-124,0 8 43</inkml:trace>
  <inkml:trace contextRef="#ctx0" brushRef="#br0" timeOffset="721104.9181">380 9916 150,'0'0'125,"0"0"-60,0 0 35,0 0-18,0 0 14,0 0-32,-8-51 10,8 51-59,0 0-9,0 0-6,0 18-17,17 15 15,5 9 2,1 11 0,4 0 3,-6 0 9,2-10-24,-5-7-2,-5-6-70,-1-5 16,-8-8-42,-4-6-28,0-8-17,0-3-37</inkml:trace>
  <inkml:trace contextRef="#ctx0" brushRef="#br0" timeOffset="721370.7537">376 10020 179,'0'0'40,"-47"-128"21,38 82 33,5 15-29,4 14 3,0 0-21,6 5-34,21 4-5,9 4-6,3 4-4,-1 0 1,-6 6 1,-7 8-8,-12 5 7,-4-1 1,-9 3-5,0 5-1,-7 3-14,-18 0-31,-4 3-18,1-5-31,6-11-83</inkml:trace>
  <inkml:trace contextRef="#ctx0" brushRef="#br0" timeOffset="721671.5648">596 9849 473,'0'0'9,"0"0"-9,0 0 1,0 0 3,0 0 10,117 73-13,-99-45 8,-6 2-9,-5-2 2,0-2-2,-7-5 5,0-10-5,0-5 2,0-6 9,0 0-6,0-3 8,-11-20-11,0-9-2,4-4-10,7 2-33,0 8-9,11 10-62,14 6-45,-1 4-4</inkml:trace>
  <inkml:trace contextRef="#ctx0" brushRef="#br0" timeOffset="721953.3909">926 9881 200,'0'0'109,"0"0"-88,0 0 37,0 0-7,0 0-32,0 0 11,-4-48-9,2 48 23,2 0-16,-2 0-27,0 0-2,2 2-5,-2 10 6,2 6 1,0 0 3,0-3-8,0-6-10,6-2-41,5-7-9,1 0-64,-4 0 39,-8-10 7</inkml:trace>
  <inkml:trace contextRef="#ctx0" brushRef="#br0" timeOffset="722229.2218">926 9881 154</inkml:trace>
  <inkml:trace contextRef="#ctx0" brushRef="#br0" timeOffset="722271.1969">926 9881 154,'-6'-13'52,"6"9"44,0 0-26,0 0-12,0 2-42,0 2-12,0 0-2,0 0-2,0 0-30,0 0-64,0 0 23,0 2-10,0 7-36</inkml:trace>
  <inkml:trace contextRef="#ctx0" brushRef="#br0" timeOffset="722670.95">929 9854 138,'0'0'109,"0"0"-39,0 0 20,0 0-56,0 0-10,0 0-24,0-22 3,0 20 1,0 2-2,0 0-2,5 0 0,4 12 6,-3 4 5,5 7-6,-3 0 1,2 3 7,-4 0-13,3-6 1,-2 3-1,-5-6-24,3-5-20,-5-4-58,0-8-37,0 0 11</inkml:trace>
  <inkml:trace contextRef="#ctx0" brushRef="#br0" timeOffset="722949.7793">884 9703 43,'0'0'49,"0"0"18,0 0 37,0 0-96,0 0-8,0 0-13,22-35-57,-2 54-6,1 1 6</inkml:trace>
  <inkml:trace contextRef="#ctx0" brushRef="#br0" timeOffset="723488.5967">1053 9745 160,'0'0'114,"0"0"-68,0 0 18,0 0 15,0 0-53,0 0-24,1 2 6,5 16 5,-4 3 16,3-1-12,-3-3-1,4-3 7,1-2-20,4-3 4,5-2-5,2-7 10,6 0-12,3 0 6,-4-7-3,-5-9 12,-5-5-15,-7 0 6,-6-4-1,0-1-1,0 6-8,-3 2-6,-11 1 3,-4 5-3,3 7 1,-1 5-11,3 0 16,3 0-20,4 3 18,6 4-5,0 0-8,0-2 18,4-3-7,10-2 1,0 0 7,3 0 0,-2-7 1,3-5 6,0-2-6,0 3 17,0 3-17,-3 4 5,3 2-1,2 2-2,-4 0-6,4 8-4,-5 9 7,-4 0 4,1 3-2,-8-4-2,-2 1 1,2-6 2,-4-4-6,3-6-4,-1-1 7,0 0 16,4-4-2,1-20-9,5-4-5,4-8-18,-1-2 4,5 6 0,-4 3 8,-5 14-1,-1 8 8,-2 6-1,1 1 0,0 4-18,-1 13 12,-2 8 8,0-4-2,-4 0 0,-2-3-4,0-2-37,0-4-56,0-4-46,-14-8 27</inkml:trace>
  <inkml:trace contextRef="#ctx0" brushRef="#br0" timeOffset="723761.4368">1404 9356 5,'0'0'30,"0"0"45,0 0-44,0 0-31,0 0-29,0 0-71</inkml:trace>
  <inkml:trace contextRef="#ctx0" brushRef="#br0" timeOffset="724032.261">1404 9356 193,'164'-102'95,"-157"92"-14,0 1 12,2 9-33,4 0-40,9 0 17,9 17-15,9 17-2,0 6 5,0 2-25,-4 3 3,-11-5-3,-9 1 0,-9-3-4,-7-4-40,0-10-16,0-9 13,-14-10 1,-6-5 46,4 0-3,-1-9 6,0-14-6,11 2 3,4-4-17,2 4-21,0 7-94,0 2 37,0 3-68</inkml:trace>
  <inkml:trace contextRef="#ctx0" brushRef="#br0" timeOffset="724546.9428">1653 9523 302,'0'0'41,"0"0"-39,0 0 24,0 0-12,131-123-12,-83 100-2,-6 0 0,-2 5 5,-12 8-8,-7 10 5,-7 0-2,-8 0 10,1 14-1,-1 6 16,1 2-12,0-5-11,-3-5 8,3-7-7,-3-5-3,3 0 0,2 0 6,0 0-6,7-3 4,1-18 6,6-1-1,-1-4-6,2-4 0,-1-3-3,-1 1 8,-5 9-8,-3 7 0,-3 9 0,-1 7-3,5 3 3,7 26 0,5 14 21,7 11-20,-1 2 37,2 6-31,3 3-2,-5-2 5,-1 0-10,-12-7 0,-9-15 2,-11-12 8,0-12-10,-7-14 3,-25-3-2,-2-6 46,-4-23-5,5-20-21,10-13 9,9-10-29,14-12 1,0-1-2,23 7 0,18 12-5,9 18-22,6 20-30,-9 14-46,-9 14-57,-15 0-71</inkml:trace>
  <inkml:trace contextRef="#ctx0" brushRef="#br0" timeOffset="725108.8384">817 10551 282,'0'0'80,"0"0"13,0 0-30,0 0 47,0 0-37,0 0-32,-29-46-10,27 46-31,-1 10-9,3 21 9,0 10 0,0 1-2,0 1 2,11-7 0,12-9-4,3-8 8,6-9-4,3-10 0,6 0-8,-1-26 8,0-18 7,-2-14-1,-4-10-4,-12-5 1,-12-1 3,-10 0-6,0 6-20,-24 10-1,-13 15-35,-11 21 24,-2 22 32,-8 20-27,0 30 13,6 17 1,12 3-33,15 2 16,13 0-28,9-8-67,3-9-55</inkml:trace>
  <inkml:trace contextRef="#ctx0" brushRef="#br0" timeOffset="725388.7">762 10718 254,'0'0'48,"0"0"-30,0 0 33,0 0 12,122-92-14,-77 74-20,4 2 1,2 9-11,-2 5-17,0 2 5,-9 0-7,-12 9 2,-2 5-6,-9-2 1,-5-1-9,3-2-19,-6-4-39,3 0-8,-4-5-63,1-3 7</inkml:trace>
  <inkml:trace contextRef="#ctx0" brushRef="#br0" timeOffset="725673.5376">1325 10401 111,'0'0'39,"0"0"119,0 0-31,0 0-36,0 0-37,0 0-53,2-44-1,3 66 0,2 0 5,4 4 13,-2-6-18,2-2 6,-2-2-6,2-8 7,3-4-10,-6-4 3,3 0-1,1-5 1,1-18 8,1-5 1,3-6-8,-1-2 9,-3 4-8,-1 6-2,-3 10 0,-7 10-2,0 6 2,1 0-17,0 4 2,6 16 15,3 4 0,-4 1 0,4 1-2,-1-5-22,0-1-57,4-3-37,-1-12-59</inkml:trace>
  <inkml:trace contextRef="#ctx0" brushRef="#br0" timeOffset="726000.5303">1689 10261 357,'0'0'31,"0"0"-25,0 0-3,0 0 2,0 0-1,118-32-4,-87 20-8,-6-2-6,-11-7-19,-3 5 32,-11-3 1,0 0 9,0 8 75,-12 2-6,-1 7-18,-5 2-4,-4 0-54,-3 18 12,4 12-14,9 5 2,4-2 2,8-1-4,0-7 0,20-5-2,12-8 0,6-9-24,5-3-37,-1 0 2,3-20-34,-5-4-72,-9-3-76</inkml:trace>
  <inkml:trace contextRef="#ctx0" brushRef="#br0" timeOffset="726467.3874">2068 10076 160,'0'0'103,"0"0"-6,0 0-47,0 0 1,0 0-51,0 0 1,1-21-1,15 35 1,1 1-1,-7 2 0,-1 0 7,-2-7-4,0-2-3,-1-6 0,1-2-8,2 0-21,2-6 16,4-11 0,1-2-39,-1 5 19,-5 6 8,-3 3 25,-3 5 2,0 0 0,8-3-2,-4-1 3,6-1 5,4 3-11,0-5 3,1 2 0,3 2-4,-2-3-2,-4 3-9,-5-4 14,-3-6 1,-3-1 2,-5-7 46,3-4 4,-3 1 41,0 1-38,0 2 20,0 10-15,-3 4-53,3 7 9,0 0-16,0 4-52,0 25 46,0 5 6,0 6-4,8-1-4,10-10-54,9-5 0,19-14-38,15-10-94,15-14 36</inkml:trace>
  <inkml:trace contextRef="#ctx0" brushRef="#br0" timeOffset="726775.1969">882 11027 267,'0'0'96,"0"0"-32,0 0-16,0 0-48,0 0 8,0 0-8,86-42 16,26-11 19,27-14 4,21-12-19,27-13-10,18-8-4,9-4-6,5 5-12,-16 5-59,-27 14-58,-32 19-14,-52 27-17</inkml:trace>
  <inkml:trace contextRef="#ctx0" brushRef="#br0" timeOffset="727067.0183">563 11332 452,'0'0'84,"0"0"-84,0 0-17,127-77 17,16 4 1,33-16 4,29-19 14,31-13-2,23-13 3,10-2-4,-1 6-12,-25 9 3,-38 13 33,-40 11-25,-42 19 1,-41 24-13,-34 22 2,-31 20-5,-17 10-15,-9 2-20,-33 14-6,-21 30-62,-17 7-57</inkml:trace>
  <inkml:trace contextRef="#ctx0" brushRef="#br0" timeOffset="747577.2546">7250 16191 173,'0'0'133,"0"0"-74,0 0-48,0 0 42,0 0 4,0 0-21,0 0-9,0-9-27,0 9 2,0 4-2,0 22-3,-6 20 3,-9 12 25,-10 9-10,-2-5 13,0-4-16,5-7 5,2-12 3,4-8-14,5-8-3,5-11-3,6-6 0,0-1 3,-3-5 1,3 0 0,0 0 8,0-7-12,0-11 14,0-15-14,3-4 1,10-13-9,2-2 8,3-6-20,5 8 16,-1 5-16,-2 9 20,-2 18-1,-5 10 1,-1 4-3,3 4 2,12 16 1,4 25 0,6 4 0,4 3 2,-3 3-1,-5-3-1,1-4 5,-5 2-5,-3 2-1,-3 2-15,-12-1-86,-11-5-59,0-6-162</inkml:trace>
  <inkml:trace contextRef="#ctx0" brushRef="#br0" timeOffset="747864.0802">7171 16615 562,'0'0'21,"0"0"46,0 0-67,0 0 0,0 0 0,75-102 0,-15 78 0,16 2-4,8 0 4,-1 4-37,-2 6-53,-17-2-70,-14 0-129</inkml:trace>
  <inkml:trace contextRef="#ctx0" brushRef="#br0" timeOffset="752152.7384">4050 17503 382,'0'0'73,"0"0"-62,0 0 9,0 0 25,0 0 13,0 0 19,0 0-46,-40-30 17,28 30-12,-5 0-32,-6 13-4,-9 18 6,0 10-6,3 3 10,2-1-5,9-2-6,11-9 1,7-1 0,0-8-7,21 0 7,14-10-46,14-9 5,12-4-53,5-17-4,5-9-64,-6-11-98</inkml:trace>
  <inkml:trace contextRef="#ctx0" brushRef="#br0" timeOffset="752774.517">4301 17486 189,'0'0'287,"0"0"-189,0 0-78,0 0-15,0 0-1,0 0-4,-8-8 1,8 25 1,0 5-1,4 13 10,-4 0 17,0 8-15,0 1 9,0 5-22,-10-14 4,5-9-2,5-2-2,0-16-1,0 3-15,5-8-22,21-3-1,12-6 33,12-23-8,14-17-39,7 1 3,-3 6-13,-4 2 19,-11 3-7,-18 12-26,-10 8 45,-17 4 16,-8 6 16,0 0 88,0 4-42,-10 0 22,-1 0-20,1 0 0,4 0-9,-1 0-11,7 0 8,-2 0-28,2 14-7,0 4 5,0 4 0,0 3 6,0 6-8,0-7 2,11 2-2,4 0-4,-1-8 0,4-4-3,-1-3 1,2-4-19,-2-7 0,-2 0 18,-1 0 1,-5-18 2,-4-8 0,-3-6 2,-2-3 1,0 3-1,-14-3-2,-11 7 0,-1 2 0,-3 11 4,3 8-4,-1 7 0,4 0-5,8 4-3,1 14-41,12 4-14,2-1-31,10 4-13,23-9-4</inkml:trace>
  <inkml:trace contextRef="#ctx0" brushRef="#br0" timeOffset="753134.2989">5256 17522 375,'0'0'108,"0"0"-72,0 0 8,0 0 3,0 0 22,0 0-44,-68-44 19,60 44-30,-3 0-4,-5 3-10,-2 19 0,-2 4 0,5 6 0,10-6-3,5-1 3,0-4-9,14-2 4,17-3 3,4-2-2,9 0 4,-2-2 0,1-2 0,-9-2-3,-16-4 3,-5-2-5,-13 6 0,0 1-15,-20 14 15,-18 3 4,-12 6-47,2-1-12,6-5-6,11-9 22,15-17-28,16 0-12,0-21-30</inkml:trace>
  <inkml:trace contextRef="#ctx0" brushRef="#br0" timeOffset="753419.1185">5585 17558 433,'0'0'67,"0"0"-7,0 0-23,0 0 39,0 0-38,0 0 9,-107-18-38,87 36-3,4 4 1,7 4-4,7 1-3,2 5 0,0-1 1,23-1-4,4-2 3,6-6-21,5-3-12,0-12-48,2-2 12,-8-5-73,-8 0-150</inkml:trace>
  <inkml:trace contextRef="#ctx0" brushRef="#br0" timeOffset="753712.9348">5552 17616 11,'0'0'180,"0"0"-180,0 0-61,138-24-59</inkml:trace>
  <inkml:trace contextRef="#ctx0" brushRef="#br0" timeOffset="753756.9128">5838 17529 145,'0'0'125,"0"0"-1,0 0-31,0 0-27,0 0-4,0 0-60,-10 0 4,10 25-6,5 5 0,2 5 2,1 2-2,1-2-2,-4 4-29,0-7-37,-3 1-55,-2-12-89</inkml:trace>
  <inkml:trace contextRef="#ctx0" brushRef="#br0" timeOffset="754037.741">5790 17490 247,'0'0'223,"0"0"-151,0 0-67,0 0-5,0 0 39,164 0-10,-102 13-15,-4 6-7,-10 3-4,-10 0 4,-20 6-4,-18 8-2,0 8 11,-27 8-11,-26 10-1,-14 3-69,-10 5-39,-4-8-93</inkml:trace>
  <inkml:trace contextRef="#ctx0" brushRef="#br0" timeOffset="768255.4587">7443 16230 31,'0'0'63,"0"0"-6,0 0-30,0 0 19,0 0-22,0 0 32,0 0-42,-21-34 23,18 29-16,2 5-15,-1-5 0,2 5 4,0 0 21,0 0-26,0 0 0,0 0-4,0-4 0,0 4 4,0-5-5,0 2 0,0 1-4,0-2 5,0 1-1,0-2 0,2-1 3,2 6-8,3 0 1,-3-4-13,3 4 7,-2 0-5,-5 0 14,2 0-1,0-5 2,0 2-1,3-1 1,-2-1-1,4 0 0,1 1 2,-4 0 1,0-3-2,-1 7 3,-3 0-2,0 0 6,0 0 7,0 0 9,0 0-17,0 29 3,-9 11 49,-18 22-9,0 5 6,-4 0-21,-2 2 15,-1-8-9,-1 2-26,-6-7 11,1-1 2,5-16-16,6-7 8,8-9-18,11-15 0,5-2 0,5-6 0,0 0-2,0 0-13,0 0-55,0 0-41,0 0-110</inkml:trace>
  <inkml:trace contextRef="#ctx0" brushRef="#br0" timeOffset="769326.478">7518 17427 282,'0'0'100,"0"0"-52,0 0-29,0 0-14,0 0 44,0 0 13,-69 153-11,47-95-1,-1 0-32,8 0-1,-3-4-8,5-9-7,4-6 4,2-12-6,2-17 0,5-6-3,0-4 3,0 0-6,0-14 0,0-22-1,5-13-30,6-4 12,-6-2 19,-4 6 6,2-4-15,-1-5 1,5 4-6,2 1-3,2 14 11,2 10 12,-3 12 4,-2 17 10,5 0-14,3 0 1,13 17 8,0 12 0,7 10 19,-1 5-6,1 1-10,-2-1 1,2-3-12,-5 8 6,-2-1-7,-2-6-21,-9 6-46,-3-3-15,-10-6-72,-5-2-73</inkml:trace>
  <inkml:trace contextRef="#ctx0" brushRef="#br0" timeOffset="769624.2919">7414 17758 421,'0'0'82,"0"0"-46,0 0 12,0 0 2,0 0 3,0 0-44,-12-26-9,39 20 2,16-6-2,15-2 2,12-4 4,10 1-12,10-3-32,-9 8-54,-3 3-33,-24 1-135</inkml:trace>
  <inkml:trace contextRef="#ctx0" brushRef="#br0" timeOffset="778784.6478">8214 16174 276,'0'0'52,"0"0"-43,0 0-3,0 0 33,0 0 19,0 0-7,0 0 3,-136 17-17,105-4 6,0 13-2,4 2-14,0 4 7,9 3-17,11 1-1,7 0-15,0-6 5,0 5-6,18-8 0,4-3 1,7-2-5,0-3 8,0-7-7,2-7 3,0 3-70,3-8-46,1 0 23,3 0-59,-6-13-94</inkml:trace>
  <inkml:trace contextRef="#ctx0" brushRef="#br0" timeOffset="779082.4668">8433 16250 401,'0'0'97,"0"0"-49,0 0-28,0 0 8,0 0-2,0 0-7,0 52 12,0-11-12,0 6-2,0 4-14,0-7-3,5 0 7,3-2-2,-2-8-7,-1-2 2,-1-10-60,0-4-22,-2-12-14,-2-6-51,0 0-21</inkml:trace>
  <inkml:trace contextRef="#ctx0" brushRef="#br0" timeOffset="779462.2344">8423 16212 364,'0'0'99,"0"0"-80,0 0-6,0 0 20,44-106 0,-5 92-5,3 6-10,4 2-12,4 6-9,-5 0 3,-8 14-4,-8 10-1,-6 5 7,-12 8-2,-11 4 0,0-2 3,-9 1 4,-20 1-7,-7-9 0,2-6 2,6-8 1,8-10 1,11-2-4,6-6 8,3 3-16,0-3-4,16 0 12,13 0-3,7 0 10,9 0-5,1 0 3,-1 5 1,-3 4 4,-7 3-6,-10-1-3,-12 1-1,-7-2 0,-6 8 0,-6 9 1,-29 12 19,-23 9 3,-18 11-17,-9-1-12,-2-4-27,8-8-81,9-16-78</inkml:trace>
  <inkml:trace contextRef="#ctx0" brushRef="#br0" timeOffset="826522.0521">8155 16022 135,'0'0'20,"0"0"-2,0 0-11,0 0 5,0 0 60,0 0-8,0 0-18,0-32-32,0 28 8,0 4 18,0 0-5,0 0-8,0 0-17,0 8-5,-6 27-4,-14 23 39,-12 23 17,-1 17-18,-2 6 4,-2 3 6,7-9-30,7-10-6,5-11-6,5-13-7,5-8 1,-1-6 4,4-10-10,5-3-42,0-16-68,9-17-148</inkml:trace>
  <inkml:trace contextRef="#ctx0" brushRef="#br0" timeOffset="827520.6824">8577 17391 228,'0'0'47,"0"0"14,0 0-39,0 0 44,0 0-21,0 0-11,-25-17 4,19 17-13,1-5-1,-2 5 23,-4-4-38,0 4 10,-5 0 8,-3 0-8,-5 0 1,1 0-9,-6 0 7,0 14 13,-3 8-10,1 14 1,-5 8 7,3 19-4,0-1 4,8 9-7,15 1-15,10-1 6,0-3-13,33-1-7,29-28 6,30-34-8,28-17-14,25-52-33,18-29-115,-3-1-265</inkml:trace>
  <inkml:trace contextRef="#ctx0" brushRef="#br0" timeOffset="848310.4276">8739 16409 12,'0'0'63,"0"0"-31,0 0 20,0 0 0,0 0 26,0 0-23,0 0-4,0 0-14,0 0-9,-58-70-14,47 70-12,-4 12 0,-6 12 1,1 10 1,8-2 4,4 4-2,8 0 8,0-6-12,0-2-1,14-6 3,9-3 0,4-7-3,2-9 1,4-3 0,0 0-2,1-8 0,-3-13-1,-7-6-2,-6-1 0,-7-2 3,-7-6-1,-4 0 4,0-4-5,0 4 2,-20-4 0,-2 3-2,-2 11 1,-3 8 1,5 14 1,-1 4 0,1 4 2,0 28-3,-1 12 0,3 1 16,9 1-14,6-2 5,5-10-7,0-3 6,12-8-7,12-5 2,3-8-1,5-6 0,1-4 5,2 0-10,-3-4 5,-6-10-14,-6-3 9,-6-10-11,-5-1 14,-9-10 0,0-5-18,-9-5 19,-20-6-1,-7 6 2,-1 6-1,1 12 5,3 20 14,-1 10 7,3 2-11,2 35-6,4 14-2,7 7-5,10 0 28,8 0-26,0-9-2,20-7 2,8-3 4,-1-12-11,-2-8 4,-5-7-3,-3-12 1,-3 0-6,1 0 8,1-12-2,-3-25 2,1-3-13,-7-10-4,-7-2-5,0 2 16,-5 1-4,-17 10 5,-6 10 2,2 12 3,-1 17 0,-1 0 5,-1 9-4,2 23 11,4 8-10,11 8 6,9 1-1,3-3-3,5-2-3,25-7-1,4-8 2,4-5 1,2-12-3,1-7 0,-1-5 2,-5-5 2,-10-16-4,-10-11 0,-13 1 1,-2-9 5,0 0-4,-22-4-2,-11 8 0,-6 4 0,0 9-1,-1 10 2,4 13-1,5 0 9,9 9-9,13 18-3,9-1-5,0-3-32,26 4-5,19-10-41,11-12-116</inkml:trace>
  <inkml:trace contextRef="#ctx0" brushRef="#br0" timeOffset="849390.7839">9453 16168 199,'0'0'37,"0"0"-3,0 0 8,0 0-3,0 0-11,0 0 6,-9-12-15,9 12-19,0 9 7,-3 12 0,-1 11 34,0 8-1,4 4-6,0 0 1,0 7 0,0-7-24,0-4 7,0-4-15,6-4-2,2-2 5,0-8-6,1-4-6,-6-10-17,0 2-31,1-6-12,-4-4-25,0 0-6,0-8 63,0-20-111,0-2-9</inkml:trace>
  <inkml:trace contextRef="#ctx0" brushRef="#br0" timeOffset="849673.6074">9447 16133 206,'0'0'87,"0"0"-27,0 0-25,0 0-16,0 0 15,0 0-27,44-104-5,-8 101-2,8-1 4,3 4-9,-2 0-21,-5 12-74,-11 12-56</inkml:trace>
  <inkml:trace contextRef="#ctx0" brushRef="#br0" timeOffset="849938.4457">9491 16429 250,'0'0'68,"0"0"-17,0 0 3,0 0-19,0 0-8,0 0-9,4-10-16,23 0-1,4 2-1,2-1 5,-1 5-4,-5 3-1,-5 1 0,-4 0-3,0 0 3,0 0-64,-5 3-100</inkml:trace>
  <inkml:trace contextRef="#ctx0" brushRef="#br0" timeOffset="853186.9794">10033 16022 70,'0'0'40,"0"0"-22,0 0 16,0 0 45,0 0-1,0 0-23,2 0-5,0 0-16,-2 0-7,0 0-4,0 0-12,0 0 22,0 0 0,0 0-10,0 0 7,0 0-9,0 4-1,-7 18 8,-14 14-5,-3 8 8,3 2-28,3 10 9,5-2 3,5-4-12,8-1 5,0-5-8,8-9 2,18-2-5,10-8 3,10-5 0,10-13 4,11-7-4,-1 0-2,-6-20-1,-12 1-16,-19-8 18,-16 1 1,-13-6 0,0-1 6,-17 4-4,-10-2-2,-2 12 0,2-4 5,2 11-7,6 2 2,5 10 0,5 0 0,5 0 0,2 0-4,2 0 1,0 0-19,0 0 8,0 15 10,6-3-3,15-3 6,4-4-8,14-5 9,1 0-2,-2-14 6,-9 2-4,-11 7 0,-14-1 0,-2 6 11,-2 0 6,0 0 19,0 0-24,0 2-6,0 24-12,0 6 9,0 21-3,0 5 1,0 4 0,0 1-2,0 4-51,0-5-147,0-13-230</inkml:trace>
  <inkml:trace contextRef="#ctx0" brushRef="#br0" timeOffset="856762.7354">10702 16133 99,'0'0'33,"0"0"17,0 0-20,0 0 20,0 0 13,0 0-13,0 0-35,0-23-5,0 19-8,0 0-1,0-2 33,0 6-9,0-2 0,0 0-3,0 2-2,0 0 6,0 0-20,0 0-1,0 0-4,0 0 2,0 0-3,0 0 0,4-5 4,2 2-3,4-3 0,-6 3-1,0-6 1,1 5 4,-3 0-5,2 2 0,-4 2 4,0-2-8,0 2 4,0 0 0,0 0 0,0 0-1,0 0-3,0 0 4,0 0-15,0 8 15,4 22 0,4 11 42,-4 8 3,1 4-30,-1 0 5,2-7-12,2-2-8,0 1 10,3-9-8,1 0 0,1-4-2,0-5 3,-4-2-6,4-3-4,-1 1-21,-5-6 0,1-2-33,-8-1 15,2-7-15,-2-2-42,0-1-45,0-4-47</inkml:trace>
  <inkml:trace contextRef="#ctx0" brushRef="#br0" timeOffset="857340.492">10730 16152 110,'0'0'28,"0"0"60,0 0-54,0 0 29,0 0 1,0 0-4,-51-100-29,51 96-4,0 0-27,9-2 1,17 2 0,13-1-1,10 5 0,8 0 7,6 0-10,-2 9 3,-6 11 0,-13 2-3,-15 8 4,-16 5-1,-11 11 0,-4 3-6,-27-1 1,-9-6 9,-3-7-4,6-12 1,7-7 3,12-9-4,14-3 0,4-4 0,0 0-1,27-6-6,17-13 7,12 4 2,2-7-2,0 8 0,-4 5-1,-10 9 2,-12 0-7,-8 0 4,-16 18 2,-8 9-1,0 2 5,-19 3-4,-18 5 4,-2-2-2,-6 0 7,-4-3-9,2 5-4,0-8-14,8 3-56,10-10-58,13-8-97</inkml:trace>
  <inkml:trace contextRef="#ctx0" brushRef="#br0" timeOffset="870569.7939">10891 16723 25,'0'0'63,"0"0"-25,0 0-14,0 0-19,0 0 15,0 0-10,0 0-7,0 0 8,0 0-7,0 0 12,0 0 9,0 0-24,0 0 9,0 0-10,0 0 1,0 0-2,0 0 1,0 0 0,0 0 2,0 0 2,0 0-3,0 0 17,0 0 15,0 0-4,0 0-15,0 0-4,0 0-10,0 0 5,0 0-10,0 0 4,0 5 0,0-2-3,0 6 6,0-5-2,0-3 1,0 3 4,0-4-5,0 0 0,0 0-5,6 0 1,12 0-22,3 0 0,8 0-40,2 0 14,6 0-21</inkml:trace>
  <inkml:trace contextRef="#ctx0" brushRef="#br0" timeOffset="916508.1934">22462 9939 20,'0'0'15,"0"0"29,0 0-7,0 0-25,0 0-1,0 0 22,0 0-23,0 0 7,-34-53-11,32 48 5,0 5 8,0-5-16,2 5 17,-2 0-17,2-2-3,0 2 1,0 0-1,0 0-2,0 0 2,6 0 0,19 0 0,11 0 3,6 0 1,5 0 3,-4 0-4,-10 0-3,-11 0 0,-8 0 5,-13 4-8,-1-1 7,0-1 8,0 1 13,-24-3-22,-14 0-3,-5 0 0,6 0 3,8 0-5,14 0 2,8 0 0,7 0 0,0 0 6,0 0-6,0 0 0,0 0 1,11-3-5,18 3 8,11 0-4,9 0 0,9 0 0,5 3 0,1 9 0,-8 2 5,-10-2-9,-14-4 5,-12 1-1,-14-2 0,-6-2-22,-2 6-38,-33 1 58,-17-6-80</inkml:trace>
  <inkml:trace contextRef="#ctx0" brushRef="#br0" timeOffset="921651.8703">10491 16888 128,'0'0'31,"0"0"-30,0 0-2,0 0-5,0 0 6,0 0 23,0 0 14,-20-10-34,12 10-3,-4 0-40,-1 0-10,0 0-70</inkml:trace>
  <inkml:trace contextRef="#ctx0" brushRef="#br0" timeOffset="926052.2489">9576 16106 18,'0'0'0,"0"0"0,0 0 7,0 0 0,0 0 14,0 0-10,0 0-1,13-72 3,-6 64-2,2-5 21,-3 8 13,-2-3-10,1 2-8,-3 6 2,1 0-6,-3-4-3,0 4-10,0 0 4,0 0 3,0 0-16,3-4 8,5-4-7,-4 3-1,3 0 6,-3 0-5,-2 1-2,6 0 0,-4 3 4,2-3-9,1-1 5,-3 5 0,-1-4 7,-1 3-4,-2 1 11,0 0 12,0 0-12,0 0 11,0 0-23,0 19 3,-11 22 4,-18 29 31,-11 20 10,-12 12-12,2 11-19,-2-3 8,1-9-8,6-4-11,2-13 15,12-14-20,10-24-2,11-19 2,10-17-3,0-1-1,0-9-16,0 0-40,14 0 0,5-5-33,2-24-69</inkml:trace>
  <inkml:trace contextRef="#ctx0" brushRef="#br0" timeOffset="927642.3492">9163 17467 144,'0'0'100,"0"0"-63,0 0 16,0 0-6,0 0 4,0 0-25,-22-35 1,22 35 26,0 0-17,0 0-20,0 0 5,0 0-11,0 27-8,0 17 20,0 19 39,0-1-23,0 6-13,7 2-23,6-2 4,-2-5-6,2-10 7,-2-4-11,1-21 4,-6-6-3,-1-10-3,-1-9-46,-4-3 29,0 0 22,0 0 1,0-29-7,-9-19-12,-9-12-49,1-11 40,-6-4 1,3 5 12,3 1 6,3 11-4,10 14 13,4 7 17,0 1-1,6 6 1,19-1-16,13-1 4,11 9-5,11 1 0,7 9-4,0 13-26,-2 0-25,-9 5-62,-16 22-75</inkml:trace>
  <inkml:trace contextRef="#ctx0" brushRef="#br0" timeOffset="927939.1681">9123 17754 440,'0'0'63,"0"0"-57,0 0-6,0 0-2,0 0 2,0 0 14,116-46-13,-45 24 9,8 6-10,2 2-47,-4 3-55,-13 4-96</inkml:trace>
  <inkml:trace contextRef="#ctx0" brushRef="#br0" timeOffset="932075.8922">3011 17933 59,'0'0'72,"0"0"9,0 0-27,0 0-26,0 0-2,0 0-2,0 0 42,-85-103-17,73 93-12,2 2-15,-3-2-15,5 6-3,2 1 20,0 3-22,5 0-2,1 0 0,0 0-7,0 0 5,0 0-15,0 0-12,0 0 17,11 7-1,0 11 13,1 4 4,-2-3 2,-2 7-9,-2-7 3,-2-2 0,1-4 0,-3-2 0,2-11 0,0 3-6,-2-3-17,6 0 10,7-21-8,12-20 21,9-8-5,7-6-91,3 7 14,-3 16 2,-10 19 13</inkml:trace>
  <inkml:trace contextRef="#ctx0" brushRef="#br0" timeOffset="932471.6463">2918 17772 122,'0'0'41,"0"0"-26,0 0-9,0 0-6,0 0 13,0 0 6,-12-3-12,12 3-1,0 0-6,0 0 2,0 3-2,8 13 12,2 3 0,1 1 4,1-5-11,-2-1-4,1-4 2,3-2-3,1-8 0,0 0 2,8-9-1,1-26 4,9-7-5,1-10-60,-3-2-27,-4 10 18</inkml:trace>
  <inkml:trace contextRef="#ctx0" brushRef="#br0" timeOffset="932885.3925">2986 17700 129,'0'0'43,"0"0"-26,0 0-15,0 0-2,0 0 1,0 0 17,0 44-3,0-16 12,0-10 1,0 0-27,5-6-2,3-5 3,2-4-2,3-3 10,7 0-6,4-6 26,8-23-9,6-12 3,2-2 0,-1-3-13,-1-3 0,-4 5-7,-9 8 7,-8 8-10,-8 10-1,-9 9-5,0 9-16,0 0-39,0 0-48,-5 18 7</inkml:trace>
  <inkml:trace contextRef="#ctx0" brushRef="#br0" timeOffset="946116.5139">10224 16647 298,'0'0'17,"0"0"-9,152-61-6,-74 36 5,5 4-12,1-2 5,-4 5-14,-7 8-29,-12 6-42,-21 4 16</inkml:trace>
  <inkml:trace contextRef="#ctx0" brushRef="#br0" timeOffset="946833.1545">10400 16605 22,'0'0'48,"-158"19"12,89-16-8,20-1 22,15-2-2,24 0 9,10 0 4,0-10-61,21-4-20,22-4 3,13-3-7,20 2 3,8-3-4,4-4 1,-1 4-24,-8 4-10,-12 6-5,-18 6 12,-24 1-9,-18 5-7,-7 0 43,-27 0 2,-26 0 8,-15 9-10,-17 8 0,-10 2 0,-8-1 0,-2-4 0,14-2 6,20-8-6,21-2 29,29-2 4,21 0-9,4-2-23,47-19-1,21-10-32,18-15 16,15-2-29,-1-6-60,-11 6 18,-18 11 39,-23 11 48,-25 12 6,-23 6 62,-4 6 134,-31 2-142,-17 0-46,-12 10 23,-6 9-9,-5-5 1,6-2-15,12 1 3,15-5 0,20-6-14,16 2-2,2-4-1,29 0-50,24 0 38,25 0 12,13-10-33,12-7-9,4-6-34,-8 5-58,-15 1 21,-29 5 15,-29 5 60,-26 7 38,-34 0 88,-35 0-25,-22 19 53,-8 1-31,-1 9-22,-5 1-26,4 2-1,10-2-13,22-6 7,27-5-3,28-6-21,14 0-6,48-5-14,29 2 10,24-10 4,12 0-38,10 0-33,-7-4-24,-11-2-83,-28 6 41</inkml:trace>
  <inkml:trace contextRef="#ctx0" brushRef="#br0" timeOffset="947171.9898">10893 16431 101,'0'0'127,"-151"42"-23,71-24-41,-3-1 2,5 4-9,11-3-20,9-4 0,16 0-24,18-6-6,23 2-6,1 2-9,33-2-32,30-1 34,17-9-17,16 0-1,15 0-36,3-12-57,-3-2-35,-5-9-15,-17-3 168,-22 8 191,-30 7-143,-37 8-48,-8 3 11,-48 0 69,-18 14 7,-12 4-52,-11 4-2,1 0-27,3 0-4,10-4 4,18 0-5,17-4-1,19-6 3,25-4-3,4 1-16,33-5-76,27 0 68,15-19-61,19-15-22,4-8-12</inkml:trace>
  <inkml:trace contextRef="#ctx0" brushRef="#br0" timeOffset="948042.006">11134 16361 189,'0'0'91,"0"0"16,-117-71-62,51 65-29,-12-2 9,-15 8-7,-5 0-9,-1 0 11,3 0-12,10 12-4,16-5-1,23-4 2,28 1-5,19-4 0,17 0-34,43-26 20,23-13-39,19-7 5,16 0 34,3 3-33,-14 11 12,-20 0 25,-36 11 10,-31 7 7,-20 5 56,0 5 55,-18 4-63,-22 0-41,-11 0 3,-18 5-11,-6 17-6,-8 9 3,2 5-2,9 4-1,17 4 20,18 0-13,16 2 13,21-2-20,0 0 1,34-3 4,11-9-3,8-10-1,11-8-2,8-7-17,5-7 4,-2 0-22,-11-17-1,-14-9 21,-27-6 11,-13-7 5,-10 2 2,-16-8 1,-24 5 15,-14 5 13,-12 16-10,-15 12-1,-10 7 1,-16 14-8,-9 30 4,0 3-12,6 3 4,24-1 0,32-3 3,34-12-3,20-2-9,47 0 0,38-10-1,33-10 8,27-12-14,20 0 7,10-12-34,-6-20-43,-20-2-21,-41-2-20,-43 4 52,-43 0 58,-22 6 8,-19 3 18,-41 5 34,-19 14 0,-14 4 2,-17 0 2,1 22-6,4 11-21,16 1 6,22 2-16,25 0-11,24-6-3,18-2-5,25-10-7,44-4 1,23-9 6,32-5-31,6-5-36,-3-19-20,-26-2-32,-34 4 13,-38 4 64,-29 4 42,-6 5 80,-38 0 10,-12 9-30,-11 0 6,1 0-34,-2 0-28,6 14-1,13 12-3,16-4-34,26 2-78,7-12-151</inkml:trace>
  <inkml:trace contextRef="#ctx0" brushRef="#br0" timeOffset="955781.6518">11532 16080 371,'0'0'57,"0"0"-37,0 0 4,0 0 13,0 0 17,0 0-38,0 0 1,-42-28-9,42 28 12,0 0 1,0 0 13,0 0-1,0 0-29,0 0 7,0 0-11,0 0-9,0 0 8,25 0-5,17 0 6,14 0 1,11 0 1,7-8 0,-5 0-2,-7 1 0,-18 4-4,-13-1 3,-17 4-15,-12 0-17,-2 0-44,-9 7 44,-21 16-5,-9 0-39,3-2 8,5-4 7,12-2 22,9-10-10,8 4-27,2-6-8</inkml:trace>
  <inkml:trace contextRef="#ctx0" brushRef="#br0" timeOffset="956106.4536">11810 16133 78,'0'0'76,"0"0"2,0 0 14,0 0-28,0 0-2,0 0-21,-48-46 9,44 43 1,2 3-33,2-4 25,0 2-30,0 2-12,0 0-2,0 0-15,0 14 11,13 18 5,7 12 5,1 6 22,0 2-17,-2 3-9,-7-11 11,-5-4-11,-4-4 7,-3-12 7,0-8-14,-12-2 19,-17-5 3,-8 0-8,-13-1-7,2 2-8,-2-5-7,8-2-16,11 3-38,13-1-76,16-5-138</inkml:trace>
  <inkml:trace contextRef="#ctx0" brushRef="#br0" timeOffset="958061.8243">12072 16154 182,'0'0'38,"0"0"-2,0 0-29,0 0 37,0 0 12,0 0-24,-25-4-31,25 4 0,0 0 0,0 0 4,0-5 7,0 2 31,0-1-5,0 4 20,-2-5-11,2 5-13,0 0 5,0-5-35,0 5 2,0 0-6,0-4-7,0 4 5,21-11-4,12 4 6,12-5 0,1 2 12,-4 1-18,-1-4 6,-12 9 0,-4 2 0,-10 2 0,-2 0-4,-4 0 2,-2 6-56,-5 2-1,-2 6-4,0 0-30,0-2 17,0 2-34,-6-5 17,-3-4-24</inkml:trace>
  <inkml:trace contextRef="#ctx0" brushRef="#br0" timeOffset="958400.6229">12275 16160 81,'0'0'99,"0"0"-40,0 0 13,0 0-15,0 0-8,0 0 20,0 0-24,-29-6-10,29 6-34,0 0-2,0 11-3,0 15 4,0 13 26,0 1-1,9 6-15,-1 3 1,2-5-6,1-6-3,-2 0-2,0-6-4,-3-9 2,-1-2-65,-5-7-8,0-2-44,0-1-54</inkml:trace>
  <inkml:trace contextRef="#ctx0" brushRef="#br0" timeOffset="958719.4338">12201 16593 254,'0'0'143,"0"0"-100,0 0-43,0 0 0,0 0 16,0 0 3,143-18 4,-68 4-21,8 0-2,0-8-21,-12 0-244</inkml:trace>
  <inkml:trace contextRef="#ctx0" brushRef="#br0" timeOffset="959123.3642">11468 15441 385,'0'0'45,"0"0"-21,0 0-23,0 0 32,0 0-19,0 0 0,-63 79 9,48-33-10,8 3-5,5-5 0,2-3-7,0-4 6,14-7-7,10-4 0,8-8 1,1-10 4,-2-6-4,-2-2-1,-12 0 3,-5-17-9,-12-6 6,0 0 0,-8 2 0,-11 5 5,-5 7-4,3 9-1,4 0-7,3 0 7,8 0-51,6 11-51,0-3-82</inkml:trace>
  <inkml:trace contextRef="#ctx0" brushRef="#br0" timeOffset="959575.5066">11925 15504 132,'0'0'92,"0"0"-22,0 0 13,0 0-19,0 0-17,0 0-35,0 0 2,-11 0-14,13 0 0,11 0-1,3 0 6,-4 0-5,1 0 0,-4 0 0,-3 8-5,0 0 11,2 6-6,-4 4 16,0 5-13,3 3 3,0 6-6,4-2 3,-2 2-1,0 4 0,-4 0-4,-2 1-6,-3-5-45,0-3-13,0-7-32,0-8-26,-3-6 19</inkml:trace>
  <inkml:trace contextRef="#ctx0" brushRef="#br0" timeOffset="959872.8578">11941 15744 132,'0'0'139,"0"0"-27,0 0-48,0 0-59,0 0 2,0 0-10,109-64 8,-37 53-10,7-4-16,0 2-126,-8 0-135</inkml:trace>
  <inkml:trace contextRef="#ctx0" brushRef="#br0" timeOffset="962335.4606">12860 15980 23,'0'0'57,"0"0"30,0 0-17,0 0-18,0 0 17,0 0-10,3-30-9,-3 25 2,0 5-4,0 0-16,0-4 5,-3 4 15,-17 0-41,-3 0-9,-6 18 18,0 13-14,-2 5 8,6 13 1,7 0-4,11-1 6,7 6-17,0-10 0,32-2-4,7-8 8,12-11-4,4-5 0,3-13 3,-2 0-6,-10-5 3,-11 0-29,-16 0 24,-15-14-4,-4-4 9,0-4 0,-15-1 5,-12 10-7,2-6 2,-2 7 0,7 6-2,5 2 8,6 0-6,6 0 0,3 4-3,0 0-1,0 0-4,0 0 8,3 0-8,10 0 9,3 0-1,1 0 0,2 0 3,-4 0-8,-1 0 6,-5 0-1,-3 0 0,0 0-4,0 18 1,0 4 3,3 14 4,-1 8 27,0 5-28,1 1 5,1-2-8,2-2-14,3-12-86,-7-15-152</inkml:trace>
  <inkml:trace contextRef="#ctx0" brushRef="#br0" timeOffset="962855.2157">12567 15441 206,'0'0'36,"0"0"-14,0 0-9,0 0 28,0 0 3,0 0-8,-18 58-18,18-35 0,0 3 3,0 5-20,0 1 6,0-1-7,3 4 2,3 0 7,1-6-9,2-3-59,0-10-111</inkml:trace>
  <inkml:trace contextRef="#ctx0" brushRef="#br0" timeOffset="963197.1491">12745 15534 462,'0'0'12,"0"0"-1,0 0-8,0 0-6,0 0-7,0 0 10,2 27 0,23-4 6,2-2-2,0-3-4,0-4 0,-3-9 0,-4 0 1,-4-5-1,-8 0 8,-5-2-4,-3-15 6,0 0-4,0-6-6,-18 1 0,-2 4 2,2 4-2,5 4 0,6 8-22,5 2-3,2 0-84,0 0-148</inkml:trace>
  <inkml:trace contextRef="#ctx0" brushRef="#br0" timeOffset="965133.8946">13361 16120 78,'0'0'125,"0"0"-91,0 0-7,0 0 21,0 0-9,0 0 17,-22-58 18,22 50-36,0 2-30,0-2 25,0 2 22,0-2-35,0 4 3,0-1-17,0 5 5,0 0 0,0 0-11,0 0 0,0 27 0,0 13 4,3 18 53,2 4-39,2 4-14,2-7 5,2-5-2,0-6-7,3-10 0,-1-8 3,-2-4-13,-2-8 5,0-7-30,-5-8-23,-2 1-30,-2-4 8,0 0 43,0 0 17,0-14-129,-15-13-28</inkml:trace>
  <inkml:trace contextRef="#ctx0" brushRef="#br0" timeOffset="965553.6911">13351 16136 273,'0'0'65,"0"0"14,0 0-54,0 0 0,0 0 17,77-114-10,-35 100-17,7 4-9,3 7-2,-6 3-4,-4 0 0,-11 13-4,-13 8 1,-12 6 2,-6 4 1,0 6 4,-30 4-4,-8-2 0,-4 1-1,1-8 10,11-6-4,14-8-1,10-9-2,6 1-2,0-3 0,8-5 0,23-2 0,16 0 0,6 0 7,8 0-5,-3 0 0,-7 8-2,-15 5-2,-12-4 2,-15 3-4,-7 2 4,-2 5 45,-4 3 3,-25 2-17,-11 2-10,-12 4-15,-8-1-6,-2-4 0,0 1-43,6-7-86,6-10-135</inkml:trace>
  <inkml:trace contextRef="#ctx0" brushRef="#br0" timeOffset="966799.0253">13397 15516 29,'0'0'69,"0"0"-60,0 0-6,0 0 23,0 0 8,0 0-12,0-26-11,0 24-3,0 1 30,0 1 13,0-3-19,0 3-5,0 0 1,0 0-9,0 0 2,0 0-20,0 0-2,0 0 0,0 0-9,0 0 8,0 0 2,0 3 0,0 9 9,-4 5-4,4 7 21,0 6 0,0 5-23,0 1 10,0 2-13,0 0-8,0-10-18,8-6-97,1-12-27</inkml:trace>
  <inkml:trace contextRef="#ctx0" brushRef="#br0" timeOffset="967466.2482">13544 15534 138,'0'0'63,"0"0"-21,0 0-5,0 0 33,0 0-7,0 0-52,-2-35-11,17 26 5,2 3-10,2 2 9,1 4-4,-5 0 2,-6 0 0,-4 0-2,-3 0 0,-2 0-2,0 14 2,0 4 2,0 4 6,-14 1 13,-1-5-17,4 0 13,9-6-7,2-2-7,0-6 0,17-4-1,26 0 1,19-12 0,25-16-3,11-13-93,7-13-126</inkml:trace>
  <inkml:trace contextRef="#ctx0" brushRef="#br0" timeOffset="975230.6189">11775 16798 7,'0'0'5,"0"0"6,0 0 7,0 0-6,0 0 1,0 0-3,0 0-8,-15-19-4,15 19-8,-2 0-2,2 0-41</inkml:trace>
  <inkml:trace contextRef="#ctx0" brushRef="#br0" timeOffset="975528.524">11775 16798 124</inkml:trace>
  <inkml:trace contextRef="#ctx0" brushRef="#br0" timeOffset="975846.3286">11775 16798 124,'-77'-19'57,"68"16"-21,4 3 21,3 0-10,2 0 8,0 0-34,0 0-9,0 0-12,0 0 5,18 0-5,5 0 0,0 0-16,2 0-62,-2 0-43,-5 0-27</inkml:trace>
  <inkml:trace contextRef="#ctx0" brushRef="#br0" timeOffset="975897.3003">11704 16784 75,'0'0'44,"0"0"-14,0 0 19,0 0-2,0 0-18,0 0-29,0 0 0,29 0-3,3 0-18,-3 0-43,-6 0-22</inkml:trace>
  <inkml:trace contextRef="#ctx0" brushRef="#br0" timeOffset="975961.2572">11704 16784 57,'9'6'138,"-40"-6"-70,6 0-3,8 4-35,8-4 20,7 0-8,2 0-18,0 4-24,26-4 1,23 0-3,13 0-51,13-4-141</inkml:trace>
  <inkml:trace contextRef="#ctx0" brushRef="#br0" timeOffset="984678.141">11684 15409 54,'0'0'40,"0"0"-40,0 0 15,0 0 8,0 0 9,0 0 18,0 0-34,0-35 27,2 31 1,-2 0-29,0 1 49,0 0-57,0 3-3,0 0 12,0 0-16,0 0 5,0 0-5,0 0-11,3 14 9,6 14 4,-1 16 18,6 17 15,-3 11-21,-2 18 27,-3 16-7,-6 6-13,0 13 7,0 1-22,0-6-4,0-9 5,0-21-3,-2-20-3,2-10-1,0-12 0,0-12 1,0-5-1,6-17 0,6-1-1,1-13-26,3 0-30,3 0-24,-6-13-171</inkml:trace>
  <inkml:trace contextRef="#ctx0" brushRef="#br0" timeOffset="985997.2451">9930 17459 3,'0'0'57,"0"0"-37,0 0-11,0 0-6,0 0 5,0 0 2,0 0 11,0 0-4,-7 0-1,1-4 12,-3 4-15,2-1-7,2-4 6,1 5 6,4 0-10,-3-4 6,3 4-3,0 0 7,0 0 24,0 0-19,-2 0 16,0 0-3,2 0-16,-2 0 8,2 0-12,0 0-3,0 0-6,0 0-3,0-4-8,11 4 2,20-4 2,16-6 4,9 3-1,9-4-3,1-1 4,3 2 2,-7 2-9,-12 8 3,-12-5 0,-20 5 0,-13 0 0,-5 0 0,0 0-1,-1 0 0,-19 0-4,-2 9-36,0-1-18,4 2-9,5-2-31,8 3-25</inkml:trace>
  <inkml:trace contextRef="#ctx0" brushRef="#br0" timeOffset="989117.9916">10257 17612 36,'0'0'58,"0"0"-45,0 0-10,0 0 1,0 0 1,0 0 6,-13-28-9,11 28 0,0-4 11,0 4-4,-2 0 21,0-5 17,0 5-19,0 0 0,0 0-6,-1 0 13,2-3-6,0-3-13,1 6 1,-4-5 3,2 2 5,4 3-9,0 0 24,0 0-11,0 0-11,-2-4-9,-1 4 6,-1-6 0,2 2-13,-4 0 15,4 0-2,-1-1-13,1 5 15,2 0 15,0 0-32,0 0-3,0 23-12,0 15 15,9 8 0,8 7 1,4 10-2,3 3 2,1 2-1,-3-1 0,-2-17 6,-6-6-6,-8-27 0,-6-8 0,0-5 1,0-4 24,-29 0 45,-16 4-54,-13-4-14,-4 0-1,4 0-1,9 0 5,20 0-10,23-12-22,6-24-73,48-26-284</inkml:trace>
  <inkml:trace contextRef="#ctx0" brushRef="#br0" timeOffset="992691.0735">21265 14284 233,'0'0'34,"0"0"-33,0 0 20,0 0 39,-82 139 13,48-74-26,1 8-31,2 4 1,6 2-12,0-8-5,10-13 7,4-12-6,8-11-2,3-12-28,0-11-93,23-12-21</inkml:trace>
  <inkml:trace contextRef="#ctx0" brushRef="#br0" timeOffset="993041.8547">21428 14316 49,'0'0'432,"0"0"-372,0 0-60,0 0 4,0 0-2,0 0 11,120 72 8,-68-35 0,3 9-16,1 12 3,-3 5-8,-8 3 2,-7 6-5,-13-9-25,-15-3-83,-10-9-79</inkml:trace>
  <inkml:trace contextRef="#ctx0" brushRef="#br0" timeOffset="993447.6046">20862 15150 139,'0'0'47,"0"0"-15,0 0-5,0 0-3,0 0 9,0 0 1,-111-31-11,86 31 3,7 6-16,9-2 4,7-1-13,2 1-1,0 1-2,2-1-22,25-4-115</inkml:trace>
  <inkml:trace contextRef="#ctx0" brushRef="#br0" timeOffset="993828.3719">20740 14967 345,'0'0'7,"0"0"44,0 0-26,0 0-14,0 0-7,0 0 9,-9 12-1,29 20 26,1 6-29,-5 2 21,-2 0-27,-5-6 9,-5-6 7,-2-7-19,0-7 17,-2-7-17,2-4 3,-2-3 8,0 0-6,6 0 21,2-10 33,8-16-45,12-15-5,8-3-9,5 2 0,3 9-9,-1 13-50,-1 15-48,-9 5-73,-4 0-188</inkml:trace>
  <inkml:trace contextRef="#ctx0" brushRef="#br0" timeOffset="994390.0272">21749 15078 370,'0'0'46,"0"0"-8,0 0-38,0 0 9,0 0-7,0 0 32,116 27-18,-60-8 10,-3-6-21,-4 0-5,-13-4 6,-14-5-4,-9-4-2,-8 0 11,-2 0 56,-3 0 45,0-22-67,0-6-40,0-2-5,0-6 6,0 0-6,5 4 0,9 3-6,-2 12 5,1 11-35,0 6-42,3 0-70,4 6-27,2 11-68</inkml:trace>
  <inkml:trace contextRef="#ctx0" brushRef="#br0" timeOffset="1.0947E6">665 935 92,'0'0'53,"0"0"26,0 0-51,0 0 8,-17-109 13,11 105 20,-4 4-30,-5 0-3,-9 12-30,-4 36 1,-14 26 0,-5 25-5,-1 14 14,2 6-14,20-1 3,12-9-5,14-10-1,18-16 0,31-11-3,20-12-13,18-11-28,15-12 11,10-16-31,0-21-74,-10-5 23</inkml:trace>
  <inkml:trace contextRef="#ctx0" brushRef="#br0" timeOffset="1.09518E6">1098 884 143,'0'0'94,"0"0"-30,0 0-20,0 0-24,0 0 0,0 0-18,-147 18 8,89 35-3,4 7-3,6 1 22,10 2-24,22-3 3,12-7-5,4-2-1,10-9-2,26-7 3,16-12-2,8-10 1,7-12 2,-3-1 3,-4-12-4,-12-12-10,-17-1 10,-18-1 5,-12 3 0,-1 0 5,0 3-4,-12 8 15,-2 1-1,5 9-10,3 2 10,4 0-20,2 0-7,0 24-11,0 9 9,6 2 8,17 2-9,4 0-24,2 2-7,-1-2-40,-1-4-46,-7-9 4</inkml:trace>
  <inkml:trace contextRef="#ctx0" brushRef="#br0" timeOffset="1.09551E6">1330 1264 175,'0'0'18,"0"0"90,0 0-86,0 0-22,0 0-22,0 0 17,46 25-2,-34 5 7,-5-2 4,2-2-3,-3-8-1,-4-9 0,-2-7 5,0-2 2,0 0 56,0-11 1,0-15-55,-4-8-5,2-6-3,2-4 1,0 0 4,0 5-11,17 11 5,4 11-15,1 15-89,-2 2-35,-7 4-47</inkml:trace>
  <inkml:trace contextRef="#ctx0" brushRef="#br0" timeOffset="1.09587E6">1575 1245 105,'0'0'6,"0"0"36,0 0-29,0 0-9,0 0 1,70-114-5,-64 92 7,-4 8 36,0 2-7,-2 3 11,0 8-6,0-3-22,-8 4 16,-6 0-31,1 0-4,-3 5 0,3 18-1,-2 2-1,12 1 0,3 1-13,0-5 9,16-2-25,12-6 13,8-7-3,11-7-13,0 0-2,4-9-46,-4-14-34</inkml:trace>
  <inkml:trace contextRef="#ctx0" brushRef="#br0" timeOffset="1.0962E6">1838 1088 86,'0'0'77,"0"0"-39,0 0-38,0 0-4,0 0 2,0 0 4,134-51 1,-83 29-3,-6 0 3,-14-2-6,-16 3 7,-15 5-4,0 2 2,-8 8 36,-23 4-16,-5 2-11,-9 0 6,-1 16 2,3 6-14,3 2 7,11 2-12,16 4-4,13 1-1,0-3 1,33-5-5,14-6-7,13-9-41,7-8 26,2 0-48,0-13-46</inkml:trace>
  <inkml:trace contextRef="#ctx0" brushRef="#br0" timeOffset="1.09658E6">2395 776 172,'0'0'29,"0"0"87,0 0-102,0 0-9,0 0-3,0 0-1,-122 22-1,115 8 0,3 2 1,4 4-5,0-4 4,0-5 0,2-6-5,3-11 5,6-3-8,-5-7-4,1 0 12,4-14 7,-2-23-6,0-9 4,-3-4-3,-6 2 3,0-3-3,0 2 9,-19 0-3,-1 6 17,0 6-7,2 14-17,6 8 40,8 11 2,0 4-29,4 7-14,0 24-42,0 13 39,4 2 3,25 5-8,6-4-3,6 0-25,3-3-13,-2-4-2,-1-3-35,-8-10 26,-8-8-14</inkml:trace>
  <inkml:trace contextRef="#ctx0" brushRef="#br0" timeOffset="1.09697E6">2509 766 149,'0'0'26,"0"0"72,0 0-64,0 0-34,0 0-30,0 0 20,9-8 10,15 26 0,1-1 0,-1-5 0,-5-5-3,-4-5 1,-6-2 1,-7 0 1,0-6 6,-2-14 7,0-4 3,0 0-10,0 6 25,0 6 7,0 5-31,0 7 3,0 0-10,10 31-49,11 17 49,4 16 1,0 14 3,-3 11-4,-5 0 0,-4 3-1,-7-7-4,-6-8-24,0-17-25,-9-16 28,-18-19 20,-8-13 6,-8-12 21,-1 0 56,-5-8-38,8-21-12,12-12-13,9-13-7,18-10 5,2-14-12,20-6-6,22-4-30,9 2-71,-2 5-9</inkml:trace>
  <inkml:trace contextRef="#ctx0" brushRef="#br0" timeOffset="1.0973E6">2563 226 180,'0'0'99,"0"0"-44,0 0-37,0 0-1,0 0-16,0 0-1,28-11 0,17 59 5,4 16-3,5 12 0,-6 11 0,0-3-1,-8 4 2,-9 2-3,-7 0-3,-11-2 2,-9 0-37,-4-4-32,-12-6-36,-24-9-43</inkml:trace>
  <inkml:trace contextRef="#ctx0" brushRef="#br0" timeOffset="1.09765E6">989 2587 210,'0'0'10,"0"0"32,0 0-29,0 0 48,0 0-37,20-127 3,31 67 15,21-10-18,19-14-10,16-12 8,20-15-8,24-7-5,28 3-9,17 9 0,10 12-17,-11 14-6,-16 10-30,-19 12-21,-24 16-16,-31 5-21</inkml:trace>
  <inkml:trace contextRef="#ctx0" brushRef="#br0" timeOffset="1.09799E6">1190 2330 167,'0'0'32,"0"0"-32,0 0-4,0 0 1,133-69 6,-37 9-3,21-14 29,27-24 3,21-6 42,15 2-46,7 3-10,-6 19-13,-18 10-2,-19 5-6,-27 16-13,-28 10-36,-29 20 8,-31 15-30,-29 4-37</inkml:trace>
  <inkml:trace contextRef="#ctx1" brushRef="#br0">15801 11609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19T06:10:55.1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2088 1074 553,'0'0'49,"0"0"12,0 0-34,0 0-27,0 0 6,0 0 1,-22 141 52,22-43-11,7 6-31,12 7-1,6-1-7,-1-5-9,-1-6 11,-10-14-11,-1-17 5,-6-17-5,-6-17 10,0-15-10,0-12 1,0-7 8,0 0 28,0-9 4,-4-21-12,-18-26-23,5-23-3,2-20-3,1-22 0,8-7-1,6-5-11,0 7 10,0 7-6,0 12 6,11 14-6,13 22 6,7 22-1,8 17-1,1 20-2,7 10 1,1 2 3,4 8-2,-8 21-6,-5 8 2,-18 7-11,-21 4-15,-4 6 21,-48 5-20,-21 7 11,-12-6 13,0-7-17,17-12 3,21-17-2,23-10-13,24-8-18,4-6-73,38 0 66,22 0-88</inkml:trace>
  <inkml:trace contextRef="#ctx0" brushRef="#br0" timeOffset="878.03">3001 1557 224,'0'0'68,"0"0"48,0 0-44,0 0-32,0 0 5,0 0-11,-52-76 29,27 69-24,-4 7-6,-9 0-6,-5 7-10,-3 18-3,-1 11 13,9 3-19,6 4 0,15-1-7,12-2 6,5-2-13,0-4 6,21-7-2,8-11 2,2-16-8,5 0 7,1-30 0,-1-9-14,-7-3 15,-9 6 0,-7 8 0,-11 4 3,1 10-2,-3 7 5,0 4 0,0 3-1,0 0-2,0 0-3,0 15-6,6 14 2,10 0 6,2-4-4,7-1 2,4-10-14,2-8 10,7-6-25,-5-11-7,0-33 26,-1-9-32,-10-13 33,-5-6 7,-13-8 4,-4-9 3,-12-3 14,-15 4 2,-4 7 14,3 23 2,5 19 17,6 16 8,9 17-15,6 6-15,2 0-32,0 34-3,0 26-3,0 23 5,15 13 1,10 10 0,5 0 0,0-1-2,-3 1 6,-4-6-8,-4-8 1,-3-11-52,-3-21-7,0-28-23,-1-20-21,1-12 36,1-35 38,6-31-39,-5-23 8,-4-13 63,-6-7 2,-5 1 33,0-1 3,-5 5 22,-10 6-22,1 16 20,5 24 30,1 25-23,6 21 1,-1 12-18,3 0-48,0 38-10,6 24 5,17 19 5,9 13 6,-1 5 0,-2-2-6,2 12 0,-12-3-9,-3-6-32,-9-3-85,-7-21-29,0-20-76</inkml:trace>
  <inkml:trace contextRef="#ctx0" brushRef="#br0" timeOffset="1077.94">3051 1333 595,'0'0'77,"0"0"-60,0 0-3,0 0-14,0 0-6,125-14 5,-25 14 2,14 0-2,-1 0-6,-8 0-196,-20 0-211</inkml:trace>
  <inkml:trace contextRef="#ctx0" brushRef="#br0" timeOffset="1598.83">3693 1555 421,'0'0'57,"0"0"-47,0 0-9,0 0 9,0 0 18,0 0 13,91-13 1,-53-8-29,-2-4-9,-12-4 14,-8 0-17,-14-2 17,-2 5 26,0 4-28,-16 10 21,-10 7 3,-8 5-10,-5 5-1,-2 24-23,-2 12-2,6 14-2,10 1 7,16 2-12,11 0 3,17-10-1,28-11-5,18-14 6,3-23 0,9-1 2,2-40 5,-1-15-12,-7-6 5,-9-10-6,-18 3 1,-21 3 10,-19 4 1,-2 12-6,-7 15 9,-15 8 3,1 10 9,4 12 1,9 1-3,2 4-19,6 0-2,0 12-3,3 14 1,15 3-1,6 6 5,3-1 0,2 3-1,2-2 3,1 3-2,-1-4 0,-4 0 3,-10-3-4,-1 1 1,-12 2-28,-4 0-24,0-2-66,-2-6-41,-12-8-125</inkml:trace>
  <inkml:trace contextRef="#ctx0" brushRef="#br0" timeOffset="1944.8">4542 1307 559,'0'0'121,"0"0"-76,0 0-3,0 0-41,0 0 9,0 0 24,58 64-3,-40-21-18,0-4-3,-7-4-5,-4-9 2,-3-10-4,-2-11 4,-2-2-7,2-3 3,-2 0 4,0-15 14,5-19-18,3-17-3,8-6 0,11-3 3,0 0-4,4 12 1,2 15-4,1 10 0,2 19 3,7 4-1,-2 34 2,-5 28-11,-11 24 7,-23 32-57,-2 21-68,-42 5-103,-24 4-50</inkml:trace>
  <inkml:trace contextRef="#ctx0" brushRef="#br0" timeOffset="2602.03">3499 2370 716,'0'0'63,"0"0"-5,0 0-51,0 0-7,0 0-8,-27 126 8,38-51 20,7-1-20,-3-4 5,-1-4-2,-7-16 3,-3-10-4,-4-16-2,0-14 0,0-8 11,0-2-4,0-14 50,-4-24-41,-7-18-6,4-20-13,4-13 3,3-11 0,12-13 0,22 14-4,10 16 1,3 28 3,1 26-5,-4 24-5,-4 5-5,-3 21 1,-14 23 7,-8 11-21,-15 6 9,-5 6-15,-30-1-12,-18-5 24,-5-13-17,0-11 39,15-8-2,16-11 7,14-4 5,13-5-10,0 3 8,0 1 1,20-1-5,14 0 6,10 2 17,10-2-25,6-3 3,0 0-5,0-5 9,-4 3-1,-10-4-8,-3 3-39,-18-3-125,-16 4-202</inkml:trace>
  <inkml:trace contextRef="#ctx0" brushRef="#br0" timeOffset="2932.41">3979 2691 270,'0'0'312,"0"0"-292,0 0-8,117-60-12,-68 35 16,5 0-4,-6-1-5,-5 1 7,-18 3-12,-13 4-1,-12 2 17,0 2 10,-20 2 28,-8 2 1,-4 7-22,1 3 10,1 0-29,5 13-5,3 13-2,4 6 0,7 8-10,9 1 1,2-1 0,0 0-1,6-6 1,12-2-6,6-8-7,3-10-52,6-12-28,10-2-36,1-12-41,6-20-146</inkml:trace>
  <inkml:trace contextRef="#ctx0" brushRef="#br0" timeOffset="4402.54">4640 2358 13,'0'0'611,"0"0"-497,0 0-17,0 0-41,0 0-15,0 0-15,-73-7-18,57 38 9,5 3-15,7 10-2,4 0 0,0-2 5,0-5-10,2-7 3,13-9-7,0-7-1,8-7-21,2-7 7,6-10 9,9-21-32,-2-9 8,-5 0 6,-2-6-2,-4 2 34,-2 9-5,-6 3 6,-3 18 8,-7 5-2,-7 6-1,1 3-5,-1 0-2,3 17 2,3 11 29,-1 6-14,7-2-6,5-1-2,10-8-7,12-7 9,1-7-8,0-9 5,-3 0-6,-8-25 5,-6-10 7,-6-8-11,-7-6 15,-12 4-16,0-1 1,-14 2 0,-17 10 2,-7 5 1,-7 18 5,-2 11-7,2 0-4,6 16 2,10 12-8,16 2 2,11 4-38,2-3 12,12-2-16,14-11-29,9-10 13,4-8 6,2 0 39,1-8 18,1-14-4,3-6 2,8-8 1,4-6 2,0 2 10,-3-1 42,-12 7-40,-15 8 28,-12 6 15,-11 10 15,-5 3 4,0 7-28,0 0-6,-16 0-21,-10 7-18,-13 23 1,4 6 2,4 7-4,13-4 0,9-2 7,9-1-12,0-12 5,2 0-1,23-4-4,9 0 8,8 2-3,7 1 1,7 4 3,-3 6-8,-2 0 4,-5 13 0,-11 8 1,-14 3 0,-16 5-1,-5-4 0,-20-7-1,-21 2-5,-7-9 1,-4-11 5,6-9-1,3-13 1,10-9 0,4-2 1,12-17 3,3-29-8,14-25-9,0-20-4,20-18-45,22-11-64,3-3-19,1 10 23,-8 20 40,-9 15 82,-8 19 13,-4 16 54,-8 8 19,-6 12 16,1 8 8,-4 11-21,0 0-26,0 4-11,0 0-47,6 0-5,8 14-3,4 16-5,8 10 8,-3 3 5,2 0 0,-5-2 1,-8-9-6,-2-9 2,-6-7-2,-4-6 6,2-8-6,-2-2 7,0 0-4,0 0 11,0-15-3,3-7-9,4-6-3,7 1 1,3 5 0,7 0 0,6 8 1,-1 9-6,0 2 5,-3 3 0,-8 0-6,-3 10 4,-2 12 2,-6 0 0,-5 7-13,-2-1-6,0-5-22,-10-1-13,-6-9-16,3-3-8,2-10 25,2 0 21,8-23-5,1-12 28,5-11-1,21-11 10,15-2-2,3 1 0,0 15 2,-3 9 24,-10 18 7,-6 16 20,-3 0-25,0 28-6,-1 11 13,-8-1-14,-7 11 6,-6-6-25,0-4 2,0-4-1,-11-9-1,-11-8-46,-5-11-24,-3-7-27,3 0-19,-8-16-87,2-18 74</inkml:trace>
  <inkml:trace contextRef="#ctx0" brushRef="#br0" timeOffset="4519.66">6093 1935 79,'0'0'81,"-15"-162"-56,15 103 20,0 35 93,0 16-52,11 8-72,10 0-12,4 14 2,12 14-4,-6 3-12,-2 5-175</inkml:trace>
  <inkml:trace contextRef="#ctx0" brushRef="#br0" timeOffset="4620.72">6428 1869 154,'0'0'0,"0"0"-24</inkml:trace>
  <inkml:trace contextRef="#ctx0" brushRef="#br0" timeOffset="5100.42">6533 1470 68,'0'0'555,"0"0"-468,0 0-13,0 0-25,0 0-34,0 0-8,58 85 47,-25-13-9,1 11-39,-7 5 1,-10-3 3,-7-1-8,-10-10-4,0-14-30,-19-11-27,-3-15-17,-1-12-5,6-11 33,1-11 12,3 0-2,4-14 25,7-22-1,2-16 11,2-6 0,21 0 6,5 3-1,1 14 21,-4 7 17,-3 7 14,1 13-2,0 9-32,4 5-3,0 3-17,-4 22 3,-3 5-4,-9 6 7,-5 0-7,-6 2 1,0-8-25,0-8-25,-3-5-54,-9-14-17,1-3-82,-2 0 53</inkml:trace>
  <inkml:trace contextRef="#ctx0" brushRef="#br0" timeOffset="5245.36">6961 1557 70,'0'0'37,"0"0"-33,0 0-4,116 24 0,-99-13 1,2-5-1,-9-3-51</inkml:trace>
  <inkml:trace contextRef="#ctx0" brushRef="#br0" timeOffset="5862.15">8060 1555 669,'0'0'35,"0"0"-35,0 0-23,0 0 22,0 0 1,0 0-2,147 0 2,-82 0-30,-7 0-66,-19 0-147</inkml:trace>
  <inkml:trace contextRef="#ctx0" brushRef="#br0" timeOffset="6166.9699">8124 1775 389,'0'0'71,"0"0"-71,0 0-5,0 0 5,0 0 0,161-113-13,-94 67 1,-4 2-29,-15 0-62,-19 1 24,-19 9 25,-10 0 54,-14 12 75,-13 4 78,-4 6-54,8 5-12,9 3-9,9 4 7,5 0-67,2 0-18,33 11-1,23 15 1,11 0 6,7 5-6,-7 5 2,-17-4 6,-19 12-8,-26 9-19,-12 10-67,-45 12-46,-22-2-234</inkml:trace>
  <inkml:trace contextRef="#ctx0" brushRef="#br0" timeOffset="7132.92">10033 1249 6,'0'0'4,"0"0"-3,0 0 27,116-110 50,-97 77 13,-3 5-16,-10 5 10,-1 2 12,-5 10-8,0 4-28,0 6 55,0 1-53,0 0-17,-5 24-40,-19 29-5,-12 30 15,-8 19-1,4 4-7,6-4 14,15-7-19,11-11 5,8-4-1,0-11-6,16-11-2,9-16-14,2-16-4,4-14 10,3-12-20,7-12-1,7-34 0,-2-14-10,2-13 28,-9-9 12,-3 8 0,-12 4 3,-3 13-2,-6 18 9,-10 17-1,2 13-5,-7 9 22,0 0-26,0 14-2,0 25 2,0 7 8,0 5 5,0-4-13,0-9 3,6-7-4,21-10 1,6-13 0,9-8 6,4 0-3,2-28 0,1-12 8,-6-2-11,-5-8 7,-17-3-6,-11 2 2,-10 8 2,-12 9-3,-30 12 3,-14 18-5,-10 4 0,-3 0-5,3 19 4,17 7-2,21-3 3,14 1-37,14 0-30,10-8-3,25-2-41,12-14-89,18 0-33</inkml:trace>
  <inkml:trace contextRef="#ctx0" brushRef="#br0" timeOffset="7650.82">10928 1347 434,'0'0'112,"0"0"-36,0 0-16,0 0-11,0 0-32,0 0-15,18 0 4,-1 22 6,6 12 7,0 4 8,-3-2-22,-7-5 4,1-4-9,-3-7 8,-3-1-7,0-7-1,-4-8 0,-2-4 3,-2 0 1,5 0 4,1-12 1,6-18-6,5-7-6,6 0 1,4-3-1,-3 8 3,0 3-12,-1 14 11,-3 11-4,-6 1 1,3 3 0,-2 0-1,-1 17 2,0 3-1,-1 4 4,-9-6 0,0-2 0,-1-6-5,-1-6 3,0-2 2,0-2 0,-2 0 5,0 0-2,0-4 8,3-16-11,8-2 0,6-6-3,13-1 3,5 5 0,4 8-5,-2 7 5,-3 9-1,-3 0 1,-2 5-3,-4 22 1,-10 8-2,-11 9-10,-4 5-47,0-1-59,-19-2-2,-4-6-161</inkml:trace>
  <inkml:trace contextRef="#ctx0" brushRef="#br0" timeOffset="7879.76">11854 1344 478,'0'0'73,"0"0"-22,0 0 33,0 0-51,0 0-23,0 0 41,20 119-6,-20-47-20,0 11-22,0 5 0,0 8-3,-8 3-3,-4-15-4,-4-16-56,3-17-41,-2-25-20,-1-18-118</inkml:trace>
  <inkml:trace contextRef="#ctx0" brushRef="#br0" timeOffset="8116.61">11731 1456 255,'0'0'57,"44"-126"16,-17 92-13,2 19 2,0 9 1,5 6-33,4 0 6,4 16-21,-4 8 0,-7 6 3,-11-2-16,-11 6 0,-9-2 13,-2 3-15,-27 0 14,-13 2-14,-14 5-1,-2-3-23,-1-7-68,11-11 12,14-16-69,23-5-172</inkml:trace>
  <inkml:trace contextRef="#ctx0" brushRef="#br0" timeOffset="8662.74">12112 1281 516,'0'0'79,"0"0"-79,0 0 0,0 0 18,0 0 0,0 0 25,27 121-14,-22-85-28,-3-4 14,3-6-12,5-2-3,1-12 2,7-6-2,3-6-10,3 0-7,10-20-9,-4-18 21,2-3-5,-1-9 10,-6 0 7,-6 12-3,0 8 11,-11 16 17,-3 12-12,-4 2 9,2 4-29,4 24 0,-2 8 2,0 4 1,5-1 8,4-11-11,-3-10 0,5-15 2,1-3 0,8-5 2,6-34 18,16-10-21,-3-16 8,-4-7-2,-9 2-2,-16-7 32,-5-1-11,-10 0-3,0 2 13,-13 16-27,-5 16 14,3 21 10,5 18-7,8 5-5,0 25-21,-1 30-9,-1 23 8,4 12-1,0 8 2,4 1 0,21-5 0,-2-4-3,-8-10-8,-7-5-31,-8-7-27,0-12-67,-25-12-80</inkml:trace>
  <inkml:trace contextRef="#ctx0" brushRef="#br0" timeOffset="8852.77">12627 1205 509,'0'0'42,"0"0"-37,0 0 2,120-4-5,-64 4 2,7 0-4,-1 0-15,-4 0-57,-6 0-150</inkml:trace>
  <inkml:trace contextRef="#ctx0" brushRef="#br0" timeOffset="9398.14">13113 1231 48,'0'0'144,"0"0"-29,0 0-3,0 0-56,0 0-23,0 0-5,-42 18-18,48-18-7,17 0 6,2 0-7,1-6 0,-1-2 5,-9-1-6,-1 0 4,-10-2 1,-3 2-5,-2 1 24,0 2 27,0 6 12,-4 0-12,-14 0-27,-1 11-6,-7 14-3,-1 8-3,5 2 3,5 5-11,13-2-2,4-3-2,0-9 9,8-6-10,11-8 0,8-5-1,2-7 1,7 0 0,7-16 1,-2-16 14,1-4-14,-3-6 0,-10 4 4,-9 0 0,-4 1-5,-9-4 0,-1 4 2,-4 10 5,0 8-6,-2 12 1,2 7-2,-2 0-1,2 0-4,6 0-3,0 2 1,11 16-3,6 3 18,4 3-9,3 3 1,-3-1-1,-5-4 1,-3 4 0,-8-3 2,5-4-4,-5-1 4,5-4-2,5-5 0,4-9-35,10 0-56,12-5-93,9-24-206</inkml:trace>
  <inkml:trace contextRef="#ctx0" brushRef="#br0" timeOffset="9814.01">14457 792 449,'0'0'113,"0"0"-43,0 0-13,0 0-50,0 0 12,0 0 6,86 148 30,-29-87-46,-1 2 13,-4-6-19,-7-10-1,-8-2 2,-13-13-4,-10-6-23,-8-10-62,-4-2-39,-2-14-17,0 0-105</inkml:trace>
  <inkml:trace contextRef="#ctx0" brushRef="#br0" timeOffset="10011.8797">14934 838 347,'0'0'101,"0"0"13,0 0-32,0 0-42,0 0-20,0 0-18,15 80 55,-34-14-7,-6 5-50,3 3 12,-3-9-12,13 2-16,2-15-37,10-9-76,0-19-31,2-23-151</inkml:trace>
  <inkml:trace contextRef="#ctx0" brushRef="#br0" timeOffset="10164.79">15099 1083 514,'0'0'107,"0"0"-50,0 0-23,0 0-24,0 0-6,0 0 22,7 114 5,-7-62-28,0-2-6,0-5-31,0-12-114,0-10-49</inkml:trace>
  <inkml:trace contextRef="#ctx0" brushRef="#br0" timeOffset="10306.7">15139 870 470,'0'0'0,"0"0"-125,0 0 65,0 0-166</inkml:trace>
  <inkml:trace contextRef="#ctx0" brushRef="#br0" timeOffset="10853.3697">15530 983 502,'0'0'123,"0"0"-34,0 0-11,0 0 11,0 0-32,0 0-32,0-14-4,-15 14-21,-24 21 11,-6 12-10,-2 0 11,13-1-17,13-3 5,12-5 0,9-1-6,0 0 4,23-4 2,10-2-1,7-5-2,5-6-3,-3 2-2,-7-5-21,-8 4-2,-15 3-26,-12 5-5,0 4 25,-37 8 23,-18 1-21,-12 2-32,-1-2 37,15-6 26,16-7-8,20-10 8,13-5-5,4 0-7,25-27-7,18-15-9,13-12 31,8-8 1,-1-2 4,-2 6 6,-9 9 29,-14 11 9,-7 15 59,-13 5-49,-6 10-9,-6 6-25,1 2-24,1 12-5,0 22 2,-2 16 6,-4 4 2,-2 4-1,0-2-4,0-6-30,0-6-59,0-10-31,0-12-19,0-18-9</inkml:trace>
  <inkml:trace contextRef="#ctx0" brushRef="#br0" timeOffset="11014.26">15737 812 456,'0'0'93,"0"0"-75,0 0-15,0 0-6,0 0-1,0 0 4,42 36 0,-11-16-160</inkml:trace>
  <inkml:trace contextRef="#ctx0" brushRef="#br0" timeOffset="11340.06">15976 994 199,'0'0'481,"0"0"-471,0 0 15,0 0 20,-72 107 12,70-63-13,2 0-28,0 0 15,0-2-26,4-7 1,12-8-4,2-5 3,0-8-1,4-10-3,5-4 3,8 0 1,-1-26-2,-1-8 4,-2-8 1,-6-7-4,-6-2-4,-11-5 1,-8-3 3,-8 7-8,-20 11-5,-15 16-7,-1 23 15,-5 2-46,2 16-39,11 18-60,15 1-37,16-5-97</inkml:trace>
  <inkml:trace contextRef="#ctx0" brushRef="#br0" timeOffset="11686.99">16281 1025 489,'0'0'63,"0"0"-25,0 0 49,0 0-35,129-17 3,-111 41-35,0 8 9,-7 5 7,-4 1-35,-7 3 11,0-6-8,0-5 0,0-6 4,-4-12-8,4-4 2,0-4 3,0-4 3,0 0 1,0-22 0,15-11 1,20-11-12,17-7 4,11-2-2,10 9 0,-5 11-1,-9 14 1,-13 13 0,-11 6-10,-3 14 10,-9 25-3,-15 12 3,-8 8-2,0 5-18,-33 0-106,-20-1-104</inkml:trace>
  <inkml:trace contextRef="#ctx0" brushRef="#br0" timeOffset="12293.61">15066 826 38,'0'0'85,"0"0"-47,0 0 17,0 0 8,0 0-12,0 0-29,42 42 27,-41-38-35,2-4-13,2 0 23,2 0 18,4-6 29,-2-9-38,-3 6-10,-3 1 14,-3 2 29,0 4-24,0 2 2,0 0-40,0 0-4,0 0-2,2 8-21,7 9-25,2-3-72,9-11-98</inkml:trace>
  <inkml:trace contextRef="#ctx0" brushRef="#br0" timeOffset="13456.28">11582 2164 601,'0'0'74,"0"0"-74,0 0-4,172 2 4,-35-6 6,30-20 33,33-5-10,25-3 13,16-4-12,16-3-30,4 0 8,-6 1-5,-18-4-3,-20 8 0,-23 1-12,-24 6-29,-28 13-52,-32 2 5,-30 4-10,-33 4-79,-33 4 65,-14 0 79,-26 1 2,-34 10-18</inkml:trace>
  <inkml:trace contextRef="#ctx0" brushRef="#br0" timeOffset="13846.32">12375 2235 565,'0'0'32,"0"0"-23,197-22-9,-69 7 1,29-6 16,19 3 8,16 2 29,13 0 10,2 2-45,-2 0 5,-13 0-21,-13 2-3,-21 2 26,-27-4-22,-22 2-1,-31-2 16,-22 4-18,-13 6 24,-20 2-13,-9 2-8,-9 0 25,-5 0-26,0 0 5,0 0-1,0 0-2,2 0-10,9 0-1,7 6-65,2-5-89,-11-1-252</inkml:trace>
  <inkml:trace contextRef="#ctx0" brushRef="#br0" timeOffset="25316.24">15586 2585 385,'0'0'60,"0"0"7,0 0-44,0 0 15,0 0 25,0 0 10,0 0-48,0 0 10,-25-51-27,25 51 8,0 0-16,0 14-22,0 28 9,0 23 13,0 13 19,0 8 7,0 4-25,0 5 7,0-7-4,0-4 1,0-4-10,0-12-13,0-8-86,0-14-10,2-20-79,2-23-140</inkml:trace>
  <inkml:trace contextRef="#ctx0" brushRef="#br0" timeOffset="25677.1498">15409 2842 150,'0'0'282,"18"-139"-220,22 89-24,3 14-12,8 18 16,0 18-12,-4 0-28,-2 37 1,-10 19 3,-12 9-6,-19 11 16,-4-2-14,-15-4-4,-21-5-12,-9-11-15,2-12 28,4-14 2,5-12 3,10-13 13,4-3-4,11 0 38,-1 0-11,7-7-22,3 0 16,0 4-34,0 3-7,22 0 6,19 8-24,16 18 25,7 6 0,8 7 5,-4 2 0,3 4-5,-3 3-1,-8 0-30,-8-4-105,-17-9-81</inkml:trace>
  <inkml:trace contextRef="#ctx0" brushRef="#br0" timeOffset="26936.71">15841 3196 476,'0'0'101,"0"0"-56,0 0-45,0 0-1,0 0-2,0 0 3,141-20 0,-72 15 4,-2-7 9,-12 5-16,-16-3 3,-15-7 0,-10 0 12,-12-7-6,-2-5-3,0 4 23,-9-1-18,-11 7 45,-3 6 3,-4 6-24,-6 7-1,0 0-31,-5 10 0,2 21 11,6 6-6,7 8-7,19 3 2,4-6 0,7 0-10,32-6 12,8-8-2,11-7 0,5-10-5,3-11 2,1 0-16,-2-20-10,-10-20 25,-1-6-4,-12-5 8,-11-8 3,-8 5 7,-12 4-8,-10 5-2,-1 13 4,0 11 24,-10 6-6,-3 11 6,3 4-14,0 0-7,-3 12-11,-1 27 4,1 11 0,5 8-4,8 2 4,4 1 0,27-3-7,9-5 1,6 0 5,-1-5-13,-5-2-9,-11-1-3,-15-7-23,-14 1-15,-5-5 48,-38-3-4,-12-6 20,-6-4 0,3-8 3,12-5 1,15-8 1,17 0-1,14-8 30,0-30-32,31-20-4,19-16-10,12-10-1,7-4-4,-6-1-21,-10 7 38,-12 10-3,-20 14 6,-9 13 15,-10 16 14,-2 9 15,0 10 31,0 6-41,0 4 2,0 0-39,0 15-23,0 23 23,0 11-1,0 3 3,12 0-1,18-6-1,3-12 0,1-8-2,-1-12-15,-6-14 16,0 0-13,-2-6 7,-5-26 7,1-9 0,-2-5 10,-8-1-8,-2 2 9,-7 12-5,-2 7-3,0 12 5,0 7 11,0 7-16,0 0-3,0 3-6,0 18-9,10 10 15,7 3 0,3-2-2,4-4-4,1-5 8,0-9-2,-6-2 0,-3-12-13,-3 0 13,1-9 0,-3-23 2,0-11 4,-2-10-2,-2-8-4,-5-5 0,-2-4 7,0-2-6,0-1 1,-9 8-2,-9 9 24,-5 13-13,6 17 30,5 14 1,8 12-34,0 0-8,-3 32-1,-1 22 0,-4 19-11,10 9 17,2-2-5,0-4 0,22-1-5,5-6 1,2-4-14,2-7-11,4-9-23,1-14-33,7-15-37,1-17 3,1-3-99,2-27-131</inkml:trace>
  <inkml:trace contextRef="#ctx0" brushRef="#br0" timeOffset="27612.72">17797 2959 279,'0'0'164,"0"0"-86,2-117 17,-16 88-1,-3 12-17,-2 5 16,2 9-72,-7 3 6,-1 3-27,-6 23 5,2 11 4,0 5-9,6 4 0,11-4-1,11-1 6,1-7-5,0-5 0,1-10-10,16-6 3,1-8 2,4-5 5,1-5-7,3-24 14,1-3-7,-3 0 0,-8 6 1,-3 9 1,-10 10 7,-3 2-8,0 5-1,0 0-4,0 0 2,4 2-9,2 12-1,10 7 5,3-5 7,-2 0 0,5-2 5,1-7 1,-4-7-7,4 0 1,0-5-2,1-25 1,5-10 2,-9-9 5,2-1-2,-7-1 4,-1-2-8,-7-1 0,-7 6 4,0 9-2,0 12 0,0 13 0,-5 9 17,3 5-8,-6 0-22,2 9 4,2 13 5,2 3-4,2 6 6,0 1 0,22-6-6,10 0 7,3-3-1,3 0 0,0 1 1,-9 0-5,-6-4 4,-6 5 0,-8-4 0,0 4 3,-6-4-6,-1 0 3,2-5 0,0-4-3,5-3 6,11-4-3,18-5 0,27 0 6,37-34-6,30-18 0,24-13-7,4-5-7,-17 1-123,-29 11-179</inkml:trace>
  <inkml:trace contextRef="#ctx0" brushRef="#br0" timeOffset="30635.62">19560 2460 609,'0'0'86,"0"0"-72,0 0 9,0 0 49,0 0-36,0 0-10,-93-28-18,93 28-8,0 0-2,0 3-13,6 17 15,18 4 6,2-1-4,3 3-2,4 2 0,5 1 7,1-5-8,6-1 1,-7 0-12,-9-5 9,-6 1-18,-19 2-2,-4-1 0,-16 4-10,-28 0 24,-12-4 8,-2-4 1,4-6-2,14-2 4,16-4-2,15-1 0,6-3 8,3 0-16,3-12 3,24-19-10,17-11 13,10-9-3,10-9 5,-4-10 0,-6-8 8,-12-4-5,-13 0 0,-13 9 9,-11 18 22,-5 15 7,0 15 12,0 14 0,-3 7-33,-1 4-7,4 5-13,-7 31-20,2 21 17,5 15 3,0 2 0,0 2 0,16-6 3,9-3-10,-1-11 6,-4-10 1,-2-14 2,-7-14 4,-4-8-6,-6-8 0,2-2 1,-1 0 6,3-12-2,2-17 0,6-6-10,7-4 5,7-3 0,6 8-1,1 8-5,-3 12-2,-2 8 7,-2 6-8,-2 0 9,-4 15-27,3 11 16,-1 1-13,0 4-58,1-1 26,-3-2-14,7-6-2,3-8 6,7-11-38,6-3-23,5-3 26,5-25-54,-7-6 123,-2-6 32,-12-2 160,-11-1-63,-9 3 17,-5 6 27,-8 6-32,0 6-20,0 10 6,-12 8-20,-7 4-49,-8 4-20,-11 25-6,-3 14 0,2 6-1,10 2 2,12-4-3,17-10 0,0-2-6,8-12 7,14-8-16,-1-9 8,3-6 4,0 0 5,-2-14-5,3-7 12,-7-6-6,-1 1 0,-6 5 8,-4 2-9,-2 8 7,-5 6-4,0 3 0,0 2-3,0 0-11,0 0 7,2 18-18,6 8 22,2 4 0,1-6-31,6-4-38,2-8-23,7-12 28,8 0 57,4-19-59,-2-16 13,-3-9 53,-8-9 13,-6 3 76,-5 2-30,-5 7 22,-5 18 4,-2 11-27,-1 8-13,-1 4-37,0 0-8,7 32-4,-5 24-14,4 20 18,3 12 16,-5 9-5,0 1-11,-4-3 0,0-10 4,3-8 0,-3-17-3,0-16 1,0-16-2,0-17 10,0-4-10,0-7 2,0-4 5,0-25 77,-9-16-84,-8-9 2,-1-10-6,8-2 12,7-11-9,3-1 1,0-4-6,21-2-4,4 3 6,4 9-9,2 10 12,-4 20-23,-2 18 22,-6 15-5,-3 9-12,2 0 13,0 21-19,-3 11 25,-5 8-9,-10 2-23,0 2-16,-17-3-33,-17-2 32,-1-4 17,4-12-60,2-4-20,12-15-73</inkml:trace>
  <inkml:trace contextRef="#ctx0" brushRef="#br0" timeOffset="31204.92">21363 2564 526,'0'0'49,"0"0"-35,0 0-6,125-60 41,-84 38-3,1-2-45,-3 1 6,-7-3-6,-9 3 5,-10 7 6,-6 2-8,-7 4 14,0 6 29,0-2-17,-9 6 9,-18 0-23,-7 2-16,-2 23 18,-1 10-18,9 2 0,16 4-3,10 3-4,2 0 3,2-6 0,20-6 4,2-11-1,2-12 1,6-9 0,9 0 12,7-23-12,12-23 45,3-12-36,-1-12-6,-6-1 10,-2-1-9,-10 4 1,-5 10-4,-16 12 8,-7 13-13,-11 18 4,-5 8 0,0 7 13,0 0-13,0 2 0,-2 22 0,-11 10-11,3 5 8,8 3 3,2-2 0,12-4-6,21 1-2,11-6 8,3-1 3,4 0 0,-4-2-6,-7-2 3,-7 4 0,-10 3 2,-19 7 1,-4 9-3,-50 16 0,-45 11-45,-34 10-68,-31 6-89,-19 1-63</inkml:trace>
  <inkml:trace contextRef="#ctx0" brushRef="#br0" timeOffset="31826.62">15469 4249 383,'0'0'71,"0"0"15,0 0-30,0 0-2,0 0 12,0 0-66,-33-11-4,40 66 4,13 23 20,-5 4 12,5 11-19,-1 1 13,-5 0-25,3 5-1,-9 0-6,1 0-147,-7-11-126</inkml:trace>
  <inkml:trace contextRef="#ctx0" brushRef="#br0" timeOffset="34181.96">15746 4962 685,'0'0'40,"0"0"-13,0 0-25,0 0 22,80-124 10,-40 78-29,5-6-1,-3 0-3,-12-2 6,-8 0 0,-18 8-7,-4 8 1,0 13 6,-12 13 4,-7 6-9,-1 6-2,-3 0 13,1 17-9,6 15-4,6 8 0,3-2 5,7 0 2,0-6-12,9-4 5,15-3-1,3-8-15,4 5 16,1-6-2,-3 1-1,-3-1-9,-2-5 8,-1-1 3,-5 1 1,-3-6-5,3-2 5,-3-1 0,2-2-1,0 0 7,-1 0-12,3 0 4,2-12 2,6-14-3,-1-6 3,3-9 0,0-5-1,-2-2 10,-5 0-9,-4 2 0,-9 8 3,-5 8 6,-4 5-8,0 14 2,-11 1 25,-11 10-28,0 0 18,-1 0-18,-1 7-1,7 12-9,3 5 10,9 2 0,5-5-1,0 5-5,13-5 5,14-3-3,7-2 4,2-4-5,0 2 7,-1-2-2,-5 2 0,-4 0 7,-1 0-10,-8 0 3,-5-1 0,-2-1 1,-3-3-1,4-1 0,0-4 0,2-2-12,8-2 1,6 0 0,6-10-7,11-15 15,8-9-6,-3-3-5,-3-4 13,-6 3 1,-11 0 2,-11 4-2,-8 7 0,-10 3 15,0 4 10,0 8 3,-7 1 13,-6 3-37,-3 6 16,1 2-14,-4 0-5,-3 12-1,-6 18-1,3 7 1,0 2 0,9 3-1,8-1-2,8-1 2,0-4 1,2-6-6,20-2 4,5-8-7,11-11-2,10-9-26,12 0 8,10-33-12,1-9-6,-4-6-2,-13-5-8,-19 6 57,-13 2 2,-13 5 36,-9 5 31,0 6-27,0 9-5,-2 8 14,-5 6-11,1 6-8,0 0-29,0 0-3,2 9-4,-2 17-3,-1 13 7,7 5 0,0-2-3,0 3 3,23 1-2,3 0 1,5 0-2,-2 0 3,-3-7-10,-5-5 6,-3-5-23,-11-7 14,-7-3 4,0 0-20,-21 1 25,-16-3 2,-8-3 2,2-8 2,13-6 3,9-2 0,19-30-5,2-17-4,33-17-32,23-14 6,4-7 12,1 8 1,-10 8-1,-15 16 18,-7 9 27,-11 14-11,-9 6 15,-1 11-1,-8 10 10,0 2-5,0 3-33,0 0-4,0 12-10,0 16 5,0 4 6,0-2 1,3-5 0,8-8 1,0-5 4,2-5-5,1-5 0,-1-2 2,5 0-7,9-24 10,2-3-3,0-3 1,0 4 1,-10 6-4,-7 8 0,-6 9 5,-6 3-15,0 0 10,0 12-6,9 15-1,5 7 1,5 2 4,8-8 2,4-6 0,-1-12 0,-1-10 5,-3 0-5,3-34 0,5-17 9,-3-19-9,-2-11 0,-11-5 8,-13-1-3,-5 1 2,-3 5 8,-19 3 8,-5 14-15,-1 18 7,7 21-3,5 18 2,8 7 0,-2 23-14,4 31-5,4 17-3,2 13 10,0 5-8,22-4 6,5-13-11,4-10 1,5-10-18,8-12-26,12-12 28,10-16-21,11-12-70,0-2-19,-1-26 30,-5-10 68,-19-5-1,-19 2 39,-17-1 42,-14-1 79,-2 7-31,0 5 20,-2 6-17,-12 9-11,2 8-46,-5 8-8,0 0-13,-11 17-10,-6 26-10,-7 10 1,3 6 4,12 2 0,13-11 0,10-6 0,3-16-5,4-10-7,20-11 4,9-7-11,2-13 14,5-23 0,0-7 9,-5-6-4,-8 5 6,-10 8-1,-8 10-5,-6 9 0,-1 11 0,-2 6 13,0 0-13,0 0 0,2 0-3,6 0-10,3 9 11,7 5 1,1-5 0,2 0-9,1-8 12,-2-1-2,2 0 0,-1-23-6,-2-5 6,-3-7 0,-7-1 0,-7 0 13,-2 1-12,0 10 12,0 7-2,0 10-6,-4 6 13,4 0-18,0 2-6,0 0 0,4 9-12,25 12 18,9 4-3,9-4 7,6 1-8,1 0 4,-1-2 0,-9 2 1,-12 3-1,-17 0 0,-9 8-1,-6 5-3,0 8-2,-10 2 6,-7 2-45,3-3-41,12-12-81,2-21-72</inkml:trace>
  <inkml:trace contextRef="#ctx0" brushRef="#br0" timeOffset="35366.44">20283 3577 478,'0'0'98,"0"0"-45,0 0 30,0 0 29,0 0-62,0 0-2,-81-66-46,41 101 4,-7 6-10,3 7 14,10 2-10,14-5 0,16-4-5,4-7 0,2-1 3,29-1 2,9-6-9,5 2 10,-1-4-1,-4-2 0,-11 1-26,-11 0 2,-18 2-24,0-4-15,-24 5 60,-16-1 3,0-7 6,3-7-6,15-8 9,9-3-5,11 0-3,2-11 4,11-23-5,27-14-24,15-14 16,5-12 1,-3-5-14,-11-12 20,-15 0 1,-16 5 11,-11 12 26,-2 26-1,0 18 37,0 16-13,0 14-35,0 0-4,-4 11-21,4 48-6,0 14-5,0 8 12,0 1-1,15-17 0,7-5 0,5-6-4,-4-16 5,-4-6-1,-3-16 0,-5-11-10,-7-5 10,6 0-2,0-15 2,9-17 5,8-5-2,-3-8 1,2 2-4,1 3 4,-6 11-7,-6 8 3,-1 16-13,-4 5 3,4 0-21,0 23 26,6 4-3,-3 3-20,8 2-8,4-6-3,8-4-59,13-14-21,13-8-19,11 0 118,5-14-104,-6-12 75,-18-7 5,-15-3 44,-23 4 8,-15 1 85,-2-1 57,-2 6-38,-15 7 8,-8 12-42,-4 7-26,-6 0-40,-2 29-7,-7 7 4,6 9-7,6-5 1,12-7-3,14-2 3,6-11-7,0-8 4,13-7-5,12-5-5,6-1 19,2-25-9,-2-8 12,-6-2-4,-9 1 0,-13 12 22,1 6 12,-4 7 3,0 8-33,0 2 3,0 0-15,2 0-11,1 12 1,7 19-2,4 6-31,-1-1-36,1 0-72,-4-11-51,1-11-114</inkml:trace>
  <inkml:trace contextRef="#ctx0" brushRef="#br0" timeOffset="35779.24">21508 3698 482,'0'0'106,"0"0"-14,0 0-14,5-109 19,-4 105-3,-1 4-75,3 7-19,4 26-16,-2 19 5,3 17 11,-1 9 0,-1 4 4,4-1 0,-2-2-1,1-4-3,3-11 0,5-12 8,1-16-15,-3-13 7,-3-11 0,-5-9 5,-5-3-1,0-12 4,-2-26 3,0-14 1,0-17-12,0-15 0,0-8 0,0-8 0,0 0 0,0 1 0,0 18-2,0 18 5,6 22-7,8 26-5,8 11-1,3 4 5,8 2-8,4 24 12,-8 8-2,-6 6-41,-9-2 9,-7-2-14,-7 3-18,-19-5-37,-25-2-5,-14-5-112</inkml:trace>
  <inkml:trace contextRef="#ctx0" brushRef="#br0" timeOffset="36356.64">22028 3659 364,'0'0'123,"0"0"-102,113-46 7,-81 28 3,-3-4 8,-5-5 13,-6 1-25,0-11-9,-14 5 1,-4-1-16,0 7 32,-6 11 36,-19 5-39,-6 10-16,-7 0-16,-9 17 0,-1 24 15,7 17-11,10 5 8,15-2-12,16-2 7,0-12-12,18-3 5,19-9 0,17-11 6,6-12-6,3-12 0,6 0 9,5-26-6,1-17-6,-5-7 1,-10-9-3,-18-6 0,-13-3 10,-9-4-1,-9 6-4,-9 10 5,-2 13-3,0 17-2,0 12 0,0 8-6,0 6 3,0 0 3,0 3-9,0 16-1,0 9 4,27 1 2,6 3 4,13-3 3,0 2 2,1-1-5,-5 2 6,3 1 0,-3 4 11,-2 1-11,-7-8-1,-12-2-5,-17 2 5,-4 0-5,-29 11 0,-42 5-9,-36 5-56,-31 4-81,-16-11-178</inkml:trace>
  <inkml:trace contextRef="#ctx0" brushRef="#br0" timeOffset="43783.94">21083 6145 225,'0'0'48,"0"0"-44,-117-27 36,57 27-6,-4 0 19,-7 0-3,-1 14-32,4 10 1,5 4-18,9 4 8,14 2-5,15 0-1,21 2-3,4 0 0,11 0 5,27-3-5,17-8 0,17-4 2,8-11 4,9-8-6,0-2 0,-2-9 14,-12-18-14,-15-4-7,-18-4 6,-18-4 2,-15 1 7,-9 0-5,0 1-3,-27 8 0,-9 3 8,-13 9-14,-9 12 6,-4 5-21,-7 5-8,0 20-92,0 3-36</inkml:trace>
  <inkml:trace contextRef="#ctx0" brushRef="#br0" timeOffset="44288.91">20420 6386 37,'0'0'19,"0"0"-18,0 0 59,0 0-13,0 0-25,0 0 2,-85-60-5,79 50 7,4 4 34,2-4-22,-2 5-4,2-2 22,0 1-14,0 4 2,0 2-29,0 0-4,0 8-11,10 23-14,9 18 14,1 20 6,-1 14 0,4 14 10,1 1-11,1 2-3,-5 3 8,-2-7-6,-3-7 0,-2-10-2,3-12 5,-6-17-4,-6-12-3,0-12 0,-4-10-4,3-4-15,1-4-43,0-8 4,4 0-56,-2 0-41</inkml:trace>
  <inkml:trace contextRef="#ctx0" brushRef="#br0" timeOffset="44738.34">20586 7478 144,'0'0'84,"0"0"-62,0 0 39,0 0 24,0 0-44,0 0 13,169-17-37,-105 8 29,1 1-35,-2 3-4,-10-1 6,-8 2-11,-12 2-2,-8 2 0,-10 0 2,-3 0-5,-9 0 3,2 0-14,2 0 7,1 5-2,9 2 5,0-1 4,3 1-31,1-4 6,0-3-32,0 0-48,-5 0 16,-8-3-126</inkml:trace>
  <inkml:trace contextRef="#ctx0" brushRef="#br0" timeOffset="45261.53">21218 6370 24,'0'0'32,"0"0"1,0 0-15,0 0 34,0 0 7,0 0-3,-6-66 12,3 66-8,3 0-15,-2 16-45,-2 24 5,2 25 25,-5 25-1,3 20-16,1 17 29,3 1-32,0-4 4,0-8-5,0-9 2,0-11-11,0-19 0,0-12 1,3-17-6,-3-15-29,4-19-118</inkml:trace>
  <inkml:trace contextRef="#ctx0" brushRef="#br0" timeOffset="50299.57">20374 6404 34,'0'0'52,"0"0"-10,0 0-11,0 0 11,0 0-18,0 0 6,0 0-16,-25-50-7,21 49-3,-3-2 8,2 2-10,3-3 5,0 1-1,2 2-5,0 1 6,0 0-5,0-3 0,0-1 16,0 0-8,0 0-8,0-2-2,4 5 2,6-2-2,-3-1 0,3 4 0,4 0 0,-1 0-37,5 0 9,-3 0-6,1 2-24,-2 6-136</inkml:trace>
  <inkml:trace contextRef="#ctx0" brushRef="#br0" timeOffset="60735.49">23141 6052 141,'0'0'21,"0"0"-5,0 0-15,-144 15 1,104 10 17,-7 8-2,-7 13 32,-8 7-27,0 14 7,2 9 12,7 11-18,10 14 4,12 6 0,10-2-23,17-2 5,4-13-7,23-5-2,26-10 10,20-5-8,6-7-1,10-13 3,2-13 3,2-12-6,4-11 2,-2-14-1,2 0 14,-6-19-13,-9-20 7,-5-12 7,-8-15-12,-9-10 18,-12-10-15,-15-12-2,-15-9 7,-14-6-5,0-4-8,-25 13 4,-19 12 2,-16 17-12,-12 17 6,-10 12 0,-14 17 0,2 17-10,-4 5-22,9 7-16,13 0-35,16 10 1,9 8-13,15-1-49</inkml:trace>
  <inkml:trace contextRef="#ctx0" brushRef="#br0" timeOffset="61215.7">23198 6226 42,'0'0'63,"0"0"-15,0 0-20,0 0-6,0 0 0,-117-16-18,98 35 5,-4 4 1,4 9-9,3 6 29,-1 10-20,0 10 25,7 13 3,-2 15-38,3 8 16,3 6-11,3-5 2,3-9 5,0 0-12,0-5 0,9-4 4,7-2 4,-1-9-8,-6-5 0,-4-14-39,-5-3-19,0-9-20,-27-14-38</inkml:trace>
  <inkml:trace contextRef="#ctx0" brushRef="#br0" timeOffset="157014.37">3302 4497 382,'0'0'94,"0"0"-36,0 0-13,0 0 65,0 0-53,0 0-16,-21-102 7,23 82-39,11 2-9,3 3 9,5 4-5,4 8-7,4 3 3,5 0-1,-5 23-14,-5 14 13,-5 9-8,-19 9 6,0 8-30,-23 1 32,-14-2-13,0-6 8,4-10 1,6-7 10,5-12-4,10-8 0,3-10 10,9-4-17,0-3 7,0-2-23,19 0 17,13 0-9,22-2 15,18-19 0,8-9-70,7 0-33,-4-5-95,-12-2-152</inkml:trace>
  <inkml:trace contextRef="#ctx0" brushRef="#br0" timeOffset="157147.3">3983 4659 308,'0'0'162,"0"0"-120,0 0-33,0 0-9,0 0-39,0 0-144</inkml:trace>
  <inkml:trace contextRef="#ctx0" brushRef="#br0" timeOffset="157383.29">4098 4331 488,'0'0'142,"0"0"-80,0 0-60,0 0 12,0 0-19,0 0 5,-4 4-3,20 32 3,-3 6 1,-1 6 0,-8 0-2,-4 3-11,0-3-15,0-2-76,-13-6-26,1-12-78</inkml:trace>
  <inkml:trace contextRef="#ctx0" brushRef="#br0" timeOffset="157653.24">4041 4416 273,'0'0'127,"-10"-105"-39,10 69-4,0 4-7,0 12-26,14 8-6,18 10-43,16 2-1,12 0-1,8 17-3,-6 10-1,-11 7 4,-13 0-9,-16 0 8,-16-1-20,-6-1 7,-8 4 12,-30 0 2,-18 1 0,-8 6-1,-9-2-29,-2 2-9,13-1-25,20 0-4,26-7-52,16-15-92</inkml:trace>
  <inkml:trace contextRef="#ctx0" brushRef="#br0" timeOffset="158163.05">5728 4361 360,'0'0'54,"0"0"-53,-160 39 17,89-19 8,-8-5 0,10-1 13,16-5-28,15-6 15,21-3-14,17 0-11,0-2 11,34-27-3,14-20-15,16-15 6,5-12-41,-9-5 0,-14 2-6,-16 6 47,-20 15 1,-10 6 21,0 14 7,-28 9 41,-12 10-29,-7 12 7,1 7-4,1 7-29,9 27 8,11 9-20,13 10 1,12 7-4,8 2 0,37 5-5,15 2 4,5 1-16,-4-5-5,1-2-89,-18-12-67,-11-12-109</inkml:trace>
  <inkml:trace contextRef="#ctx0" brushRef="#br0" timeOffset="158620.76">6350 3749 452,'0'0'157,"0"0"-96,0-128-8,0 102-44,0 8 14,11 8 10,12 6-25,8 4-16,9 0 8,-5 12-7,-2 18 4,-8 10-22,-11 6-3,-10-2 10,-4 1-15,0-5 32,-16-2 1,-3 0 0,-4-6-7,5-4-4,7-4 1,8-8 4,3-4-29,0-4 31,18-1-11,13-5 15,10-2 10,4 0-5,-2 0-3,-6 0 12,-11 0-10,-10 0 12,-14 0-15,-2 5-2,0 15 2,-33 11 3,-13 10 11,-15 5-13,1 1-2,11-7-3,13-6-75,20-16-51,16-14-107</inkml:trace>
  <inkml:trace contextRef="#ctx0" brushRef="#br0" timeOffset="158839.63">6986 3691 374,'0'0'111,"0"0"-30,0 0-9,0 0-33,0 0-28,0 0-9,15 58-2,-7-2 19,4 2-13,-1 5-5,0-5-1,1-4-7,3-4-39,-7-9-96,-8-13-29,0-10-29</inkml:trace>
  <inkml:trace contextRef="#ctx0" brushRef="#br0" timeOffset="159076.4799">6936 3681 378,'0'0'94,"0"0"-14,0 0-36,0 0-3,0 0-30,116-76 6,-51 88 11,-4 21-27,0 2 6,-16 7-2,-21 9 7,-14-4-24,-10 6 6,-20 4 6,-39 10 6,-22 9-6,-5 3-26,2-3-79,16-13-12,28-17-92</inkml:trace>
  <inkml:trace contextRef="#ctx0" brushRef="#br0" timeOffset="159453.44">7799 3743 549,'0'0'64,"0"0"-8,98-119-45,2 46 19,29-11 33,21-12-56,22-9 7,19-13-12,19-2 5,-3 1 3,-13 15-4,-38 16-5,-49 22-1,-40 20 6,-36 14-6,-20 15 27,-6 7-14,-5 6 27,0 4-40,0 0 0,0 0-4,0 0-18,0 2-2,-12 20-57,-5 7-15,-3-2-8,-5-1-61,3-1-81</inkml:trace>
  <inkml:trace contextRef="#ctx0" brushRef="#br0" timeOffset="159916.15">9314 2537 356,'0'0'61,"0"0"-19,0 0 43,0 0-6,-116-12 14,112 12-37,4 0-34,0 0-22,4 0-15,33 0 15,19 0 22,20 0-19,17 0 33,-2-11-23,-10 1-4,-21 7 21,-24 3-28,-15 1-2,-21 34 0,-7 33-4,-57 38 2,-46 34-14,-41 29-120,-33 13-364</inkml:trace>
  <inkml:trace contextRef="#ctx0" brushRef="#br0" timeOffset="162630.31">3419 5175 285,'0'0'102,"0"0"-35,0 0-16,0 0-4,0 0 43,0 0-52,0 0 32,-61-83 1,59 80-71,-1 3 32,3 0-21,0 0-5,0 0 2,0 0-8,0 0-12,0 0 11,28 0-9,18 0 10,33-2 0,25-16 7,20-8-3,13-2-4,6-8 0,-5 2-4,-6 0-32,-15 4-21,-20 5-1,-33 7-17,-28 11-3,-26 4 5,-10 3 2,-14 0-7,-34 10-50,-18 7-80</inkml:trace>
  <inkml:trace contextRef="#ctx0" brushRef="#br0" timeOffset="162945.13">3653 5078 31,'0'0'120,"0"0"-45,0 0 23,0 0-12,0 0-13,0 0-12,-112-29-25,133 19-22,25-2 1,26-2-11,12-4 8,19 2-9,9-1 5,3 0 0,5 2-8,-8-4 4,-14 4 1,-22 5-1,-28 5-4,-18 3 0,-19 2 8,-11-2-8,0 2 4,0 0 11,0 0 3,0 0-18,0 0 0,-7 0-8,-7 0-27,2 4-51,-2 4-8,0-5-99</inkml:trace>
  <inkml:trace contextRef="#ctx0" brushRef="#br0" timeOffset="164144.76">3052 6053 421,'0'0'35,"0"0"14,0 0-49,0 0 0,0 135 10,0-48 23,0 6 9,0 13-4,0 10-37,3-1 11,1-5-12,1-13-12,-3-17-4,3-20-73,-5-13-104</inkml:trace>
  <inkml:trace contextRef="#ctx0" brushRef="#br0" timeOffset="164698.73">3285 6629 487,'0'0'58,"0"0"-58,0 0 0,0 0 0,0 0 0,0 0 1,38 109 1,-38-83-1,0-4-1,0-6 2,0-4-2,-9-4 5,-7-6 14,1-2 13,-1 0-30,7-2 11,3-20-3,6-8-3,0-11-5,1-3 1,24 4 1,6 4-2,10 16-1,-6 9-1,1 11 0,-5 0 2,-4 5-9,-3 19 6,-6 8-2,-5-1-2,-8-6-7,-5-5 7,0-6-1,0-8 8,0-1-2,0-5 6,0 0-6,0 0 35,-2-9-29,2-13-4,0-3-2,0-9 4,13 3-9,9 7 5,3 7 0,2 8-1,-2 9-4,-4 0 5,6 9 0,-4 20-5,-3 13 0,-3 11 0,-7-6-15,1 4 5,-7-7-32,-2-8-11,5-4-36,-7-10-95</inkml:trace>
  <inkml:trace contextRef="#ctx0" brushRef="#br0" timeOffset="165674.329">4201 6647 446,'0'0'53,"0"0"-52,0 0 10,0 0 45,0 0-26,66-113 10,-63 102-17,-3-4 1,0 4 21,-15 0-17,-14 6-23,-11 5 4,-3 0 3,-2 9-8,3 16-4,9 11 4,4 5-6,10 3 4,9 5-2,10-9 0,0-8-20,6-7-9,17-14-1,6-8 6,2-3 17,1-8 8,7-26-1,-3-11 6,-4-2 5,-3-2-11,-10 5 0,-7 7 0,-4 13 17,-5 9-4,-3 7 12,0 8 0,0 0-25,0 8-17,0 22 11,0 8 6,0 5-3,13 3 3,9-5-17,9-4 5,12-11-50,6-19-13,11-7 8,2-5-49,1-26 14,-3-7 41,-11-4 61,-9 1 22,-15 6-10,-19-2 28,-6 8 45,0 0-15,-19 5-31,-6 6 10,-2 7-24,-2 4 8,-2 7-27,2 0 15,-4 28-21,1 9 0,1 4 8,8 2-8,13-5 2,8-3-7,2-12 1,0-5-2,4-10-10,11-8 16,14-8 5,11-30-1,7-9 3,1-2-2,-6 5 5,-11 10-10,-7 10 2,-6 10-2,-4 10 18,-4 4-18,2 4 0,3 34 7,6 17 1,-4 24 16,1 9-17,-5 9 3,-9 1 10,-4-2-19,0-2-1,-10-3 5,-29-7 5,-3-10-18,-9-16 8,6-17 0,14-22 16,6-17 16,8-2 34,1-8-15,-1-28-48,0-19 0,13-14-3,4-19 0,0-11-11,29-1 1,17 2 0,8 12 5,12 15-33,7 15-5,0 17-54,1 18-25,-9 10-36,-9 4-109</inkml:trace>
  <inkml:trace contextRef="#ctx0" brushRef="#br0" timeOffset="166275.49">5190 6627 385,'0'0'91,"0"0"-68,0 0 22,0 0-21,0 0 18,0 0-35,43-134-6,-9 90-1,0-9 0,-2 3 5,-11 4-5,-14 10 0,-7 12 7,0 8 18,-14 6-17,-17 6 21,-10 4-27,-5 7 10,1 28-12,5 11 6,11 2-4,14 2 8,14 3-9,1-7-1,16 4 0,17-8 1,5-5-1,5-12 0,3-15 4,6-10-3,6 0-1,9-23 0,1-18-4,2-9-2,-7-9 6,-9 0-2,-11-1 2,-7-7 6,-5-1-5,-6 7-1,-5 10 3,-9 10 5,-9 14-6,-2 7-2,0 8 9,0 9-3,-8 3-6,-11 4-5,-6 27 4,2 9 2,6 1-5,16 0 4,1-3 0,6-1-6,27-6 1,10-4 5,10-4 0,5-4 3,1-5 7,0-5-8,-9 1 7,-10 0 22,-18 7-31,-15 2 0,-7 6 0,-23 10 0,-37 14 30,-25 11-30,-16 13-54,0-5-72,12-8-121</inkml:trace>
  <inkml:trace contextRef="#ctx0" brushRef="#br0" timeOffset="166768.3499">2980 7582 594,'0'0'52,"0"0"-42,125-46-8,8 5 14,48-7-11,43-4 24,40-6-18,15 2-4,0 2-2,-23 4-4,-27 7-1,-20 8 4,-21 8 7,-28 12-22,-28 4 11,-43 7-32,-40 4 12,-29 0-83,-20 0 10,-9 3 45,-37 11 16,-26-1-65,-22 5-180</inkml:trace>
  <inkml:trace contextRef="#ctx0" brushRef="#br0" timeOffset="167090.5799">3767 7561 420,'0'0'0,"0"0"23,191-8-23,-24-21 27,35-12 35,27-3-12,0-2-31,-5-2 8,2-1-26,-12 2 7,-2-3-8,-20 4 9,-39 6 22,-45 11-27,-52 17 4,-35 6 2,-21 6 63,0-2 43,-2-2-103,-19 4-13,-8 0-22,-12 4-30,-8 20-64,0 3-67,5-10-135</inkml:trace>
  <inkml:trace contextRef="#ctx0" brushRef="#br0" timeOffset="168562.99">378 6549 435,'0'0'117,"0"0"-27,0 0-90,0 0 0,0 0-25,0 0 25,-18 135 40,19-52-33,16 8 13,-4-8-18,1 0 0,-1-3 0,-3-9-2,-2-8-37,-3-8-44,-4-20-10,-1-9-66,0-13 1,-1-13 124,-22 0-70</inkml:trace>
  <inkml:trace contextRef="#ctx0" brushRef="#br0" timeOffset="168816.9199">342 7261 48,'0'0'75,"-53"-137"-49,25 55 3,8 0 6,6-3 8,3 13-1,5 21 81,6 20-17,0 19-52,0 8-13,21 4-41,19 0-7,20 26 3,10 17 8,1 3-1,-2 4 0,-8-2 3,-10-2-12,-14 1 3,-21-6-6,-16 2 6,-13 4 3,-41 8 7,-24-2-7,-13 2-6,-5-9-15,20-11-10,19-14-9,34-11-17,23-10-69,0-17-45</inkml:trace>
  <inkml:trace contextRef="#ctx0" brushRef="#br0" timeOffset="169020.8">766 7059 460,'0'0'85,"0"0"-85,0 0-3,0 0 0,0 0 6,0 0 1,42 80-4,-28-46 6,-5-3-6,-3 0-8,0-8-43,-1-8-29,0-9-76,-5-6 25</inkml:trace>
  <inkml:trace contextRef="#ctx0" brushRef="#br0" timeOffset="169130.73">779 6807 191,'0'0'58,"0"0"-6,25-105-52,0 102-56,0 3 21,5 22-16,0 14-77</inkml:trace>
  <inkml:trace contextRef="#ctx0" brushRef="#br0" timeOffset="169738.4199">1089 6958 267,'0'0'110,"0"0"-61,0 0 11,0 0-14,0 0 5,0 0 3,-15-84-35,6 84-16,-7 1-3,1 24 8,-3 5-8,4 2 0,5-6 0,7-3-8,2-9 2,0-5-8,0-6 11,0-2-27,0-1 30,0 0-2,0 0 6,2-1 17,5-12-20,-2 0 6,-3 8-6,2 5-1,5 0-1,9 22-12,6 19 13,1 7 3,2 12 0,-7 3-3,-5 4 1,-3 1 6,-12-4-11,0-11 4,0-9 0,-18-15-3,-5-11 9,-4-7-6,3-11 13,2 0-8,-1-12 10,8-24-15,11-17-4,4-17 0,0-14-28,29-6-15,11 2 24,6 7 3,1 12 4,-9 14-21,-8 11 4,-11 14 33,-12 8 2,-3 16 53,-2 4 28,-2 2-27,0 0-56,5 8-15,2 14 15,4 10-4,2 2 9,0 2 2,1 0-7,-5-6-25,-7-3-53,-2-8-38,0-9-46,-2-10-58</inkml:trace>
  <inkml:trace contextRef="#ctx0" brushRef="#br0" timeOffset="169885.329">1201 6581 263,'0'0'120,"0"0"-56,0 0-30,0 0-29,0 0-5,0 0-52,4-56-13,25 58-53,6 8-39</inkml:trace>
  <inkml:trace contextRef="#ctx0" brushRef="#br0" timeOffset="170076.22">1383 6493 395,'0'0'110,"0"0"-18,0 0-58,0 0 0,0 0-2,0 0-30,46 0-2,-21 52 13,0 20-9,-5 13 6,-7 9-6,-3 2-4,-6-6-8,-4-12-61,0-10-56,0-14 32,-10-17-72,-4-20-68</inkml:trace>
  <inkml:trace contextRef="#ctx0" brushRef="#br0" timeOffset="170207.13">1423 6868 263,'0'0'0,"0"0"-15,0 0-29,0 0 29,128-28-36</inkml:trace>
  <inkml:trace contextRef="#ctx0" brushRef="#br0" timeOffset="170805.16">1877 6694 189,'0'0'136,"0"0"-24,0 0-53,0 0 13,0 0 6,0 0-73,-117-5 15,83 41-19,5 9 2,9-1-3,5-4 3,10-4-3,3 1 0,2-8-20,0-3 0,11-12-29,12-11-13,5-3 20,2-13 17,0-17 6,2-10-15,-7-2 14,-8 0 12,-3 8 16,-10 11 5,1 14 36,-5 4 17,2 5-27,-2 0-39,6 0-7,6 10 1,1 5 6,10 2 0,-1-5-2,7-5-8,15-7 10,12 0 0,6-17 2,1-18 11,-12-6-11,-11-9-2,-6-5 0,-12-10-1,-11-8 0,-9-6-1,-2-4 4,-7 1 12,-19 6-3,-5 14 43,-3 11 8,-1 18-15,6 15 26,6 9-19,6 9-25,10 14-19,7 36-9,0 25-1,12 13 26,31 6-18,18-1-4,8-7-4,4-4 1,-4-12 4,-15-7 2,-9-10-7,-14-9 0,-9-3-12,-7-4 0,-3 0-41,-8-4-110,-4-14-27,0-12-257</inkml:trace>
  <inkml:trace contextRef="#ctx0" brushRef="#br0" timeOffset="171945.04">7275 5805 370,'0'0'89,"0"0"-27,0 0-22,0 0 29,0 0-69,0 0 14,-57 98 11,56-23 1,1 4 5,0 9 16,14-4-43,3-4 7,-1-8-11,-5-8 12,1-9-9,-4-10-1,-4-12-2,1-14 0,-3-12 13,-2-7-13,0-5 17,-8-28 28,-19-13-24,-7-13-21,5-11 0,7-11-1,11-12 6,11-4-11,0-2 6,11 5 0,16 16-17,-3 22 17,-3 18 0,-2 21-4,3 10-4,8 7-18,10 0-8,9 4 27,-5 18-2,1 3-9,-5 6-21,-15-2 24,-10 0-36,-15 5 21,0 2-2,-37 6 6,-15 3 6,-6-3-47,5-4-25,15-4-12,18-5-10</inkml:trace>
  <inkml:trace contextRef="#ctx0" brushRef="#br0" timeOffset="172349.01">7757 6381 432,'0'0'53,"0"0"-16,0 0-30,54-129 37,-33 89-25,-2-6 5,3 0-13,-5 4-4,-6 7 1,-8 9-8,-3 11 1,0 6 21,0 6-14,-4 3-7,-6 0-1,-5 0-9,4 9 9,4 16 0,7-1 0,0 6-2,2 0 2,25-5-7,4 1 2,3-3 2,10-2-3,-2-2 6,3 1 0,-5-1 3,-7 0 0,-6 3-3,-11-2 0,-7 0 5,-5 3-10,-4-4-8,0 10-6,0 0-21,-10 0-55,-11-10-138</inkml:trace>
  <inkml:trace contextRef="#ctx0" brushRef="#br0" timeOffset="173040.5799">8590 5927 229,'0'0'156,"0"0"-96,0 0-12,0 0 3,0 0-44,0 0 37,-92 107-8,80-63-26,9-2 16,3-3-26,0-4 0,23-7 11,5-6 0,4-8-8,-1-11-3,3-3 1,-7 0 20,-6 0-19,-7-23 5,-8-3 6,-6-6-3,0-3-9,-5 6-1,-15-3 3,-1 5-8,-4 6 6,1 9-1,-1 12 0,-2 0-40,2 4-9,4 18-26,8 0-5,13 0-53,5-8-17</inkml:trace>
  <inkml:trace contextRef="#ctx0" brushRef="#br0" timeOffset="173451.26">8980 5959 406,'0'0'138,"0"0"-47,0 0-23,0 0 7,0 0-29,0 0-23,-58-38-23,39 66 1,-2 13-1,3 3 0,12 0 3,6-2-18,0-5 15,16-3-23,19-8-22,9-11-28,12-11-11,6-4 28,1-12-56,1-21-19,-2-6 50,-15-9 50,-6-1 31,-16 0 5,-12-4 48,-4 9 74,-7 6-16,-2 9 4,0 12-30,0 8 11,0 4-24,0 5-54,0 5-18,0 21-9,10 18 9,9 2 1,6 0-1,10 1 0,3-5 0,0-3-39,3-12-17,-4-8-27,-6-12-67,-10-7-49</inkml:trace>
  <inkml:trace contextRef="#ctx0" brushRef="#br0" timeOffset="173650.21">9457 5777 307,'0'0'82,"0"0"-21,0 0-43,0 0 6,123-56-17,-83 56 5,-7 14-5,-4 9-1,-17 8-10,-12 5 4,-12 8-34,-32 7 8,-14 0-60,0-2-57</inkml:trace>
  <inkml:trace contextRef="#ctx0" brushRef="#br0" timeOffset="174457.29">10008 5649 492,'0'0'70,"0"0"-37,0 0 20,0 0-38,0 0-13,0 0 22,-75 66-23,65-24 9,10 0-10,0 1 2,0-10-11,25-1 8,2-4-5,-3-2 5,-6-6-31,-9-2 17,-5-6-3,-4-2-28,0 1 35,-26 3 8,-16 0 3,-11 4 0,0-4-40,6-2 25,19-5 11,14-7-2,14 0 5,0 0-78,33-5 61,13-23 16,12-11 4,2-7 2,-2-8 10,-5 1-6,-10-2 43,-11 8-16,-6 6 19,-12 10 4,-5 10-28,-9 7 19,0 10-2,0 2 1,0 2-16,0 0-32,-4 9 0,-11 18-6,-1 4 12,7 6 0,7-3-6,2-4-30,6-4 25,21-5-20,5 0 25,3-7-10,6 0 0,-6-2 9,-1 0-4,-6 0 2,-10 0-5,-6-2 8,-12 1-32,0-1 15,0 0 1,-23 0 16,-2-3 0,1-5 1,6-2-9,5 0 9,8-4-2,5-18-8,0-7-24,0-10 33,18-7 0,5-3 3,5 0-6,1 2 5,1 11-2,-2 13 34,-6 4-27,3 16 8,0 3-15,-3 3-1,0 29-3,-1 9 8,-6 2 2,1 3 1,-8 1-2,-3-9-10,-5-2-12,0-6-68,-5-12-20,-8-8-128</inkml:trace>
  <inkml:trace contextRef="#ctx0" brushRef="#br0" timeOffset="174602.27">10498 5412 413,'0'0'40,"0"0"-40,0 0-21,0 0-54,123 38-88</inkml:trace>
  <inkml:trace contextRef="#ctx0" brushRef="#br0" timeOffset="175490.22">10650 5675 372,'0'0'58,"0"0"-51,0 0 26,0 0 23,80 132-23,-51-102 35,0-2-39,-8-7-20,-10-7 21,-7-2-28,-4-11 7,0 2 7,0-3-9,0 0 35,2-4-2,4-19-24,15-12-14,8-3-2,4-8-3,9 2-7,1 13-29,-5 9 26,-3 17-1,-10 5-2,-5 3 8,-2 25-22,-7 6 21,0 3-7,0 0-12,3-7-1,13-10-32,19-12 7,23-8 30,18-8 10,12-21-26,-6-8-60,-6-5 40,-13-7 31,-14-2 5,-19-7 24,-13-3 28,-15 7 53,-13 2 8,0 14-8,-28 12-29,-13 14 20,-6 12-39,-13 6-24,-5 35 23,-1 17-22,8 7 12,13 3-16,16-5 2,18-12-7,11-8-1,0-16-9,8-10 0,17-17-16,10 0 25,9-17 0,4-18-5,-3-8-2,-5 0-3,-9-3 10,-6 5 7,-5 13-3,-4 10-4,-4 15 0,2 3-9,-3 17 0,5 27-5,-5 23 12,3 13-3,1 8 10,8 6-4,8 7 13,2 3-6,-2 8 11,-8 1-19,-14-4 0,-9 14-1,0-9-7,-20-15 5,-8-31-23,-9-42 26,-1-26 1,-11-23 51,-12-28-12,-1-26-19,6-20-11,14-16-3,15-9-7,25-1-1,2 11 1,42 11 2,21 15 2,13 16-4,7 8 3,8 9-3,0 9 0,3 6 2,4 4-6,-7 4 4,-10 12-5,-28 6-44,-27 12-82,-26 0-40,-13 16-52</inkml:trace>
  <inkml:trace contextRef="#ctx0" brushRef="#br0" timeOffset="187338.69">5775 7293 49,'0'0'26,"0"0"-26,0 0 6,0 0-5,0 0 12,0 0-11,0 0 0,0 0 5,84 18-6,-76-10 5,-4 1-6,0 3 4,-2-1 2,0-2-3,-2-6 0,0-3 6,0 2 3,0-2 31,0 0 62,0 0-32,0 0-4,0 0-18,0 0-7,0 0 1,0 0-38,0 0 13,0 2-20,0 6-11,3 6 9,6 8-4,3 4 6,9 8 0,5-3-2,3 3-11,1-3-42,-5-1 3,-1-2-52,-11-5-40,-10-7-74</inkml:trace>
  <inkml:trace contextRef="#ctx0" brushRef="#br0" timeOffset="187536.73">5900 7441 277,'0'0'63,"0"0"0,0 0-63,0 0-21,0 0 1,0 0 13,19-2 7,10 21 1,6 4-1,-4 3-24,-2 0-64,-8-3-2</inkml:trace>
  <inkml:trace contextRef="#ctx0" brushRef="#br0" timeOffset="187744.65">6044 7361 334,'0'0'36,"0"0"31,0 0-29,0 0-20,0 0-5,0 0-13,-20-66-5,47 90 2,5 10-16,-1 8-12,-4 2-28,0 2-55,-11-3 18</inkml:trace>
  <inkml:trace contextRef="#ctx0" brushRef="#br0" timeOffset="187935.53">5983 7645 170,'0'0'11,"0"0"-11,0 0-5,0 0 4,0 0-6,0 0-105</inkml:trace>
  <inkml:trace contextRef="#ctx0" brushRef="#br0" timeOffset="188772.16">6992 7493 296,'0'0'101,"0"0"-17,0 0-30,0 0 10,-132-19-28,86 37 22,-6 22-44,-2 11-5,2 11-8,7 5 7,9-5-9,16 0 1,18-3-6,2-7-2,16-5 4,21-9-14,13-9 0,10-9-46,9-16 14,9-4-20,6-7-24,1-24 34,-7-3-16,-13-5 27,-22 1 40,-13 2 5,-20 4 4,-10 4 131,0 8 24,0 4-121,-16 7 26,-3 7 21,2 2-41,-1 0-40,-2 0 11,-4 21-9,3 9-1,4 4 2,9-1-3,8-4 0,0-7-2,5-7-8,15-6 9,3-9-11,4 0 10,2-1-4,2-23 9,0-9-3,-4 0 20,-5 5-19,-8 3 22,-6 11-15,-6 5 0,-2 6 2,0 3-10,0 0-2,0 3-15,0 17-46,0 11 57,0 3-13,2 1-22,5-2-27,6-6-23,3-11-28,2-8 17,3-8-33</inkml:trace>
  <inkml:trace contextRef="#ctx0" brushRef="#br0" timeOffset="189266.8499">7516 7877 141,'0'0'121,"0"0"0,0 0-11,0 0-62,0 0 27,0 0-36,2-73-39,-2 73-7,2 6 1,5 12 6,6 3 4,-3-2-4,7 1 0,-6-1 5,-2-5-1,-2 0-4,-5-9 0,5 0-12,-5-3 11,2-2-23,1 0-2,2 0 17,2-11 18,1-12-8,4-4-1,-1-1-1,0 6-5,1 6 3,-3 6 3,-7 4-7,4 2 8,-8 0-1,2 4 0,2 0-4,1 0-2,3 0 4,4 0 2,1 0-4,1 6 6,-3-1-2,-1-4 0,-2 1 3,-2-2-7,3 0 5,4 0-1,3-12 20,4-5-17,0-3 10,0 11-13,-7 1 7,1 6-16,-3 2 9,1 0-9,1 0 8,-1 14-14,-3 5-1,-4 8-48,-5 3-22,0 3-33,-18-3-32</inkml:trace>
  <inkml:trace contextRef="#ctx0" brushRef="#br0" timeOffset="189858.73">7968 7856 287,'0'0'70,"0"0"-70,0 0 2,0 0 4,0 0-1,119-88-1,-104 74-4,1-2 0,-5 2 15,-5 2 0,-1 8 34,-5 4 0,0 0-5,0 0 4,0 0-31,0 0-15,-14 6 15,2 12-15,0 6-2,2 2 0,9 0 2,1-4-5,0-2 3,0-5 0,9-6-8,11-6 8,7-3 0,4 0-5,9-21 15,7-15-18,2-9 8,-2-1 0,-16 3-7,-14 5 9,-14 5-2,-3 10 0,-7 6 9,-15 7-9,2 6 1,0 4 12,4 0 2,5 0-15,6 14 0,5 7-2,0 1 4,0-2-7,25-2 1,2-3-8,2 0 9,0-3-4,-6 2 7,-6 3-1,-1 10-4,-10-1 3,-1 0-2,-1-1 4,-3-2-1,2-2 1,5 1-9,5-10-36,16-9-41,18-3 13,22-19 28,22-23-54,3-16-49</inkml:trace>
  <inkml:trace contextRef="#ctx0" brushRef="#br0" timeOffset="190158.65">9061 7543 69,'0'0'148,"0"0"33,0 0-53,-50-104-44,13 104-30,-3 0-24,-3 25-9,3 10-18,7 9 5,10 0-8,15 0 0,8-7-5,0-7 7,6-6-7,14-8 3,1-10-25,5-6 22,1 0-10,-1-20 12,6-13-5,-6-1 16,-7 2-4,-2 9 10,-9 0-2,-2 9 14,-1 9-16,3 5-8,3 0-2,7 1-7,9 24 7,4 7 0,0 7-65,0 2-14,-2 1-77,-4 4 52,-16 4-101</inkml:trace>
  <inkml:trace contextRef="#ctx0" brushRef="#br0" timeOffset="190594.43">7269 8793 427,'0'0'75,"0"0"-64,-139-2 11,86 30-9,2 8 28,11 2 5,19 6-43,19 2 8,2 3-11,13-6 6,20-4-11,8-5 5,3-6 0,-1-4 3,-7-6-3,-11-4 0,-15 1-2,-10 2 1,-2 12-6,-41 10-5,-19 3-31,-13 0-64,6-14-91,15-22-47</inkml:trace>
  <inkml:trace contextRef="#ctx0" brushRef="#br0" timeOffset="191516.4199">7545 9039 226,'0'0'30,"0"0"6,0 0 16,0 0 8,0 0-15,0 0-14,80-72-2,-80 62-29,0 6 23,0 2 5,-7 2 0,-15 0 29,-9 6-51,-7 20-4,-7 8 5,6 2-2,5 5 3,10-4-7,14-2 9,10-1-14,0-6 4,18-4 0,16-6-2,11-12-11,13-6-9,6-2-20,7-28-12,-4-11 13,-9-5-32,-13-5 38,-14 1 28,-14 0 14,-12 5 9,-5 14 26,0 7 28,0 11 4,-7 9-31,5 1 7,0 3-36,2 0-14,0 11-6,0 15 0,11 6 6,5 1 6,-1-8-3,3 1-3,-5-8 0,-1-6 3,-6-3-6,1-7 3,-5-2-12,0 0 5,2-7 12,4-20-5,5-12 0,5-4 3,-1-2-11,2 7 8,-2 12 0,-3 10-5,-3 8 5,-2 8-3,0 0-2,-1 0-18,4 20 19,-3 6-5,-1 4 9,1-2-11,3-6-3,-1-8-2,3-7-24,3-7 9,5 0 9,1-27-6,1-9 10,-4-5 8,-6-2 1,-8 3 9,-6 2 16,0 4 34,0 13 2,-6 8 1,-6 4-18,4 9 24,-1 0-34,4 0-21,0 9-4,5 14-5,0 8 2,8 0 3,18 0 0,5-4-7,8-4 0,-4-5 5,-3-1 2,-4 0-10,-11-7 5,-11 0 5,-6 6-48,0 0 6,-25 10 41,-16 3-3,-1-1-49,-1-9-16,13-3 18,16-11 10,14-5-97,0-10-33</inkml:trace>
  <inkml:trace contextRef="#ctx0" brushRef="#br0" timeOffset="192095.47">8594 8739 313,'0'0'106,"0"0"-43,0 0-34,0 0 21,0 0-28,0 0-11,0 50 32,0-6-8,0 2-8,0-6-22,0-6 0,8-6-5,14-12 0,2-7 0,9-9-2,6 0 10,-1-28-16,-1-13 8,-12-7-17,-14-2 13,-11 2 7,-16 6-3,-24 5 0,-9 11-10,7 15-13,-8 7-17,10 4-3,8 7 23,7 13-19,13 1-27,10-7 40,2-7-49,2-7 37,23 0 37,4 0 2,4-21 13,3-3-5,0-3 47,0 6-3,4 2-26,-1 9 16,9 9-30,-4 1-9,3 0 12,-7 19-16,-7 6 0,-6 7 0,-9 6 7,-7 1-7,-9-8 0,-2-9 0,0-12 0,0-8 21,0-2 36,0 0-11,0-16-20,0-24-26,25-17-4,15-16-16,9-7 7,3 1-28,-2 13 11,-11 23 18,-10 20-21,-15 19-4,-8 4-85,-6 10-67,0 18 49</inkml:trace>
  <inkml:trace contextRef="#ctx0" brushRef="#br0" timeOffset="192656.23">7391 8627 163,'0'0'60,"0"0"3,-133-31-57,96 25 34,8-2 0,5-4 8,8 4 8,8 3-16,6 3-12,2-3 7,0 0-35,13-9 0,31-11 7,26-9 4,27-5 36,26-4-24,20 0 4,13-3-9,0 5-11,4 0-14,-3 4 7,-1 0-30,4-1-15,2 6-52,-14 4-51,-26 16-58</inkml:trace>
  <inkml:trace contextRef="#ctx0" brushRef="#br0" timeOffset="193068.91">7570 9865 498,'0'0'62,"0"0"-35,0 0-25,0 0 1,180-102 51,-55 33 9,22-6-32,11-3 5,9-1-33,5 7 5,6 1-8,-6 13 4,-11 7 5,-26 10-9,-28 12 0,-29 8-5,-31 10-5,-22 4-2,-20 7-1,-5-4 3,-1 1 2,-23-1-65,-5-4-19,-1-1 23,9-8-76,5-15-86</inkml:trace>
  <inkml:trace contextRef="#ctx0" brushRef="#br0" timeOffset="194165.56">8712 7070 69,'0'0'69,"0"0"-14,-113-56-10,62 46 24,-11 0-30,-7 6 5,-8 4-18,-4 0 4,-9 0 3,-4 24-33,-6 4 14,-4 8-2,-4 4-12,4 1 21,8 4-16,7 7 12,6 7 7,1 9-17,-4 7 8,0 10-5,-3 5-8,-1 5 12,8 4-13,1 2 13,11 6 4,5-3-13,16-1 6,17-5-11,19-5 5,13 6-8,3 4 6,28 9 0,5 6 15,8 7-3,1-1 7,6-6-16,9-6-5,11-6 9,19-7-4,11-7-5,18-18-1,10-10 4,10-13-6,6-16 2,-2-10 0,-1-15 3,-8-4-1,-14-6 2,-13 0-2,-10-11 5,-7-16-14,-1-6 5,0-9 2,15-8-6,6-11 14,6-8-13,7-5 5,-7-3 0,-4 1 14,-7 4-14,-6 2 0,-17 0 3,-14 4 7,-12-3-1,-9-1 19,-5-4-23,-7-7 6,-4-14 6,-9-16-15,-10-15 21,-12-5-16,0-1 1,-12 6 6,-14 10-9,-8 4 17,-10 5-13,-9 9-9,-12 3 12,-14 9-7,-14 6-5,-16 6 0,-16 12-20,-10 11-1,-8 12-20,2 11-6,16 7 25,16 12-32,22 2 21,11 7-5,7 0-44,6 0 11,6 24-67,1 15-104</inkml:trace>
  <inkml:trace contextRef="#ctx0" brushRef="#br0" timeOffset="194797.56">10048 8122 112,'0'0'366,"0"0"-312,0 0 44,0 0-42,0 0-18,0 0 9,-49 0-47,49 0 0,25-5-11,15-2 11,20-6-10,11 1-13,3 2-20,-7 0-34,-12 9-16,-19 1-24,-18 0-82</inkml:trace>
  <inkml:trace contextRef="#ctx0" brushRef="#br0" timeOffset="194968.4499">10037 8472 296,'0'0'174,"0"0"-113,0 0-60,0 0 3,0 0-4,0 0 5,73-62 17,1 16-20,11-7-4,11-1-32,-7 2-146,-4 4-131</inkml:trace>
  <inkml:trace contextRef="#ctx0" brushRef="#br0" timeOffset="195206.66">10602 7882 458,'0'0'63,"0"0"-10,0 0 9,0 0-41,0 0-5,0 0-16,-11-4-2,36 26-3,4 10 10,0 7-5,-6 5 0,-12 2-5,-11 4 2,0 4-40,-23 2-10,-12 6-16,-5-9-89,13-15-116</inkml:trace>
  <inkml:trace contextRef="#ctx0" brushRef="#br0" timeOffset="195612.74">11292 7849 476,'0'0'9,"0"0"4,0 0-13,0 0 5,-36 132-5,23-100 16,1-2-16,8-7 1,4-6 6,0-7-5,0-8-2,0-2 6,0 0-2,-3 0 34,3-22 42,-1-14-66,-1-15 1,2-8-14,0-8 13,6 0-13,19 3 8,-1 13-4,-1 15 12,-1 18-4,0 12-11,7 6 3,4 2-9,8 28 4,-3 10-9,-5 10 1,-4 6-2,-11 6-35,-9 7-22,-9 3-17,-18-5-89,-24-2-111</inkml:trace>
  <inkml:trace contextRef="#ctx0" brushRef="#br0" timeOffset="196174.51">11221 8111 274,'0'0'11,"0"0"-11,182-100-27,-101 68 8,-4 2 12,-2 4 6,-7 2-14,-12 3 9,-10 3-24,-9 0 30,-14 4 9,-8 0 1,-13 2 59,-2 3 46,0-2-28,0 3-21,-14 2-30,3-1 29,-2 7-42,-1 0-12,-1 0 0,-3 0 2,-2 20-13,0 6 0,6 7-2,8 1 1,6-4-10,0-3-19,2-8 3,16-7-35,-1-7 45,4-5 11,-3 0-20,1-17 26,2-1 8,-9 0-7,-2 8 33,-3 9-8,1 1-20,8 1-6,9 26-11,3 13 11,-1 9 0,-4 9 4,-9 7-6,-10 9 2,-4 16-11,-7-2 3,-19-9-37,-9-21 45,2-28 5,7-16 3,-1-12 61,7-2-16,4-4-11,9-27-30,7-26-12,2-15-11,34-17-55,12-7-2,7 6-56,-1 4-160</inkml:trace>
  <inkml:trace contextRef="#ctx0" brushRef="#br0" timeOffset="196482.5">12141 7888 285,'0'0'111,"0"0"-104,0 0-7,0 0-3,0 0 3,0 0 27,87-35-21,-35 4-6,3-1 0,-1-4-1,-10 0-22,-18-2-33,-16 3 56,-10 1 11,-10 6-4,-22 12 18,-6 6 58,-5 10-66,1 0 16,1 18-13,4 15-18,6 9 28,8 4-30,14 2 4,9-2-4,0-8-2,21-6-4,17-10 6,13-9-36,11-11-12,12-2-64,8-19-78</inkml:trace>
  <inkml:trace contextRef="#ctx0" brushRef="#br0" timeOffset="197030.4499">12760 7583 377,'0'0'106,"0"0"-106,0 0 2,0 0 4,0 0-5,-32 123 0,32-93 9,0-5-2,6-11-10,0-3 4,3-4-2,-3-7 5,-2 0 0,3 0 2,1 0 10,8-23 6,4-3-6,0-4-17,5-1-5,-3 10 4,-2 7-18,0 6 11,-5 8 8,1 0-14,0 0 11,6 14 0,3 2 3,-1-4 0,5-4 6,-2-8-3,7 0-3,5-8-13,9-29-7,10-16-75,0-14 22,-10-9 73,-10-4 2,-20-2 0,-17-8 30,-1-7 1,-12-4 21,-27-3 2,-1 14-13,-1 23 34,4 24 28,15 25-28,9 16-55,6 2-17,5 49-10,2 23-4,0 20 9,5 12-5,30-1 7,12 2-2,5-6 0,3-3 4,-1-6-12,-3-5 9,-2-7-2,-11-6-63,-7-10-96,-11-22-13,-18-22-246</inkml:trace>
  <inkml:trace contextRef="#ctx0" brushRef="#br0" timeOffset="197211.34">13073 7308 738,'0'0'18,"0"0"-18,0 0-42,0 0 7,127-38 35,-36 26 0,11 11-6,-5 1-111,-16 0-108</inkml:trace>
  <inkml:trace contextRef="#ctx0" brushRef="#br0" timeOffset="197478.17">12318 8497 637,'0'0'92,"0"0"-72,0 0 10,0 0 18,0 0-24,0 0 2,141-136-11,-9 81-15,24-2 0,14 5-31,-2 2-47,-6 13 1,-24 5-74,-37 15-109</inkml:trace>
  <inkml:trace contextRef="#ctx0" brushRef="#br0" timeOffset="197734.12">12351 8705 660,'0'0'86,"0"0"-86,0 0-57,0 0 57,147-65 13,-18 5 50,18-12-49,7-4-13,-11 4 6,-23 12-1,-31 13-6,-33 20 0,-29 12 4,-20 7-7,-7 6 3,-7 2-17,-28 0-13,-15 10-9,-12 24-44,-7 3-48,-7-5-269</inkml:trace>
  <inkml:trace contextRef="#ctx0" brushRef="#br0" timeOffset="-214533.19">3007 11500 271,'0'0'209,"0"0"-168,0 0 1,0 0-24,0 0 45,0 0-1,0 0-20,0 0 26,-70-86-44,70 82-3,0 4 14,0 0-26,-2 0 17,2 0-25,0 0 4,0 4-10,0 33-10,0 23 15,0 21 10,14 7-6,3-1-3,3-5-1,1-1 0,-4 0-5,1 1-14,-8-3-27,-7-7-24,-3-11-49,0-10-3,-6-17-46,-11-15-36</inkml:trace>
  <inkml:trace contextRef="#ctx0" brushRef="#br0" timeOffset="-214246.37">2735 11801 363,'0'0'67,"-103"-147"54,76 97-45,22 24 9,5 17-60,27 4-20,36 3-10,22 2 5,23 0 0,8 10 4,0 24 3,-13 12-7,-21 12 0,-26 3-2,-22 5-4,-34 4-2,-5 4 8,-47 4 2,-25 4 2,-22-1-3,-7-10-1,-2-16-10,15-15 7,20-19-13,23-14-10,27-7-28,19-12-28,4-29-149</inkml:trace>
  <inkml:trace contextRef="#ctx0" brushRef="#br0" timeOffset="-213886.59">3474 12129 496,'0'0'6,"0"0"1,0 0-8,0 0 2,129-36 8,-83 9 0,-2-4-5,-4-3-4,-11 4 0,-16 0 1,-13 0 9,0 6-4,-24 6-3,-12 9 23,-7 6-13,-1 3 21,-5 6-8,4 22-12,5 8-5,7 4-8,20 6 6,9 5-7,4-3 1,28 0-4,16-4-2,12-6-7,6-13 5,1-8-31,-1-11-14,-4-6-15,-8-4-54,-8-18-65</inkml:trace>
  <inkml:trace contextRef="#ctx0" brushRef="#br0" timeOffset="-213173.79">3958 12163 266,'0'0'124,"0"0"-47,0 0 5,0 0-25,0 0-47,0 0-4,11-35-6,27 24 6,7-5-5,-1-3-2,-3-2-10,-11-1 11,-11 0 0,-4 1 10,-13-2-10,-2 0 3,0 0 2,-20 5 23,-2 6-11,-4 4 11,-1 8 17,-2 0-36,4 6 7,0 20-16,8 12 0,3 6 6,12 7-6,2 0 0,0-2-5,27-3-6,2-11 3,11-6-43,5-13-22,3-14 13,4-2-21,-2-15-27,-7-17-25,-9-9 16,-12-6 105,-9-3 12,-5 0 72,-7 6 36,-1 5-4,0 5 18,0 15-29,0 5-31,0 10-8,0 4-44,0 0-10,11 25-4,6 19-12,2 17 16,4 16 9,-8 5-6,0 3-3,-1-4 6,0-8 1,-2-9 13,0-12-20,-4-16-4,-1-16 4,-4-14 4,-3-6 9,0-10 50,0-27-32,0-12-23,-7-13-7,1-11 5,3-7-4,3-12-2,0-3-7,0 7-20,6 14 7,10 24 14,0 24 0,-5 16 6,1 10 0,3 0-21,5 19 15,5 14 3,-4 1-6,0 3 2,-7 2-22,-14-6-8,0 1-12,-10-1-10,-23-2-5,-9 0-59,-5-7-68</inkml:trace>
  <inkml:trace contextRef="#ctx0" brushRef="#br0" timeOffset="-212806.76">5371 11301 767,'0'0'25,"0"0"-25,0 0-14,0 0-3,0 0 34,0 0-11,78 145 11,-42-61-15,-9 4 11,-9-1-5,-9-7-5,-6-12 24,0-8-26,-3-14 22,2-16-23,3-11 2,4-12 17,0-7-18,9 0-1,8 0 9,17-14-6,21-23 3,18-18-6,8-15-93,-8-13-119</inkml:trace>
  <inkml:trace contextRef="#ctx0" brushRef="#br0" timeOffset="-211871.0799">6009 11721 455,'0'0'119,"0"0"-119,0 0-12,0 0 12,0 0 15,126-18-15,-91-1 9,-2-1-9,-11-6 0,-8-2 13,-12-4-13,-2 4 4,0 0 4,-11 8-5,-5 3 12,-5 6-2,0 8 14,-4 3 8,-4 3-33,-5 33 0,-1 14-3,6 11 9,7 0-12,15-3 4,7-7-3,13-13-1,27-10-4,9-13 8,14-15 0,3 0 0,6-19-17,-3-15-62,-11-6-19,-4-4-23,-14-1 84,-11 2 37,-9 4 41,-11 6-5,-9 4 29,0 6 36,0 6 15,0 5-6,-9 6-52,2 3-2,3 3-27,-3 0-23,-6 25-6,-4 15 0,-5 11 0,7 7-4,1-7 7,8-5-3,4-8 0,2-13-5,0-13-1,0-6-11,0-6 3,6-4 7,15-28 14,3-16 3,10-15-10,-3 3 8,-6 10-9,-8 16 5,-8 20-3,-4 11-1,-1 3-3,3 1 1,4 19-6,7 12 6,0 1 2,-1 0 0,1-2 1,-4-14-6,6-8 8,-2-9-3,6 0 0,5-32 1,1-11-14,0-9 10,-8 0 3,-8 0-9,-7 8 16,-7 4-7,0 8 0,0 9 2,-10 6 14,-1 6-5,3 8 1,3 3-4,3 0-8,-1 0-3,3 21-4,0 12 7,0 1-5,10 4 5,5-3 0,6 4-2,3-7-11,1-4 12,4-2-20,-3-3 2,-4-1 13,1-1-1,-11-4 2,0 3 0,-5-3-13,-7 2-95,0-4 24,-2-5-33,-10-6-36</inkml:trace>
  <inkml:trace contextRef="#ctx0" brushRef="#br0" timeOffset="-211494.21">7237 11376 572,'0'0'117,"0"0"-33,0 0-41,0 0 4,0 0-47,0 0 0,15 58-1,6-12 10,-3 3-10,-5-2 1,-2-8 0,-2-6 4,-6-14-4,-1-13 0,-2-6 1,0 0 2,0-5 18,0-23-21,0-11 12,0-4-15,0 2 5,4-4-2,9 10 0,0 10 3,6 5-7,5 11 3,1 9-6,4 0-2,-3 9 9,-1 17 0,-5 12-8,-4 8-16,-3 4-19,-10 2-52,1-2-33,-4-8 22,0-13-77,0-14-19</inkml:trace>
  <inkml:trace contextRef="#ctx0" brushRef="#br0" timeOffset="-211312.3199">7610 11396 392,'0'0'115,"8"-103"-18,4 71-7,-4 11-1,3 14-21,7 7-50,9 0-18,11 20 0,5 19 3,-7 12-3,-8 10-1,-17 9-54,-11 4-44,0-1-10,-29-14-77,-6-13-33</inkml:trace>
  <inkml:trace contextRef="#ctx0" brushRef="#br0" timeOffset="-211160.41">7540 11093 390,'0'0'125,"0"0"-99,0 0-26,0 0-38,0 0 0,0 0-182</inkml:trace>
  <inkml:trace contextRef="#ctx0" brushRef="#br0" timeOffset="-210766.02">7804 11261 415,'0'0'170,"0"0"-154,0 0-7,0 0 41,0 0 23,137 50-14,-103-29-39,-7 2-2,-7-2-6,-10 1-10,-3-4-4,-7-2-6,0-4 8,0-6 10,0-5-7,0-1 7,0 0 5,0 0-12,0-15 12,0-16-15,0-6 0,0-1 6,5 1-6,15 11 0,0 6 0,0 11-3,2 6-2,1 3 1,2 8-3,-1 21 5,-4 3-27,0 6-25,-6-2-26,6-7-56,6-4 26,14-13-17,20-8 70,19-4 31,3-4 6,0-22-35,-3-13-100</inkml:trace>
  <inkml:trace contextRef="#ctx0" brushRef="#br0" timeOffset="-210286.31">8891 11219 13,'0'0'134,"31"-129"-7,-31 76 16,-13 15 25,-21 11 0,-7 15-115,-6 12 2,-7 15-54,-6 28 6,-1 17 7,8 5-1,15-1-13,19-4 0,13-8 5,6-10-17,0-10 6,0-13-26,12-13-6,7-6-11,7-14 48,4-22-2,-1-11-5,-2-1 3,-6-2 6,-4 7-1,0 8 21,-3 12-17,-2 11 18,1 9-20,-5 3 4,9 20-12,3 33 2,-1 20 4,6 28 17,-2 30-8,-4 10-9,4 4 0,-1 2 0,4-24 5,0-13-5,-5-19 0,-11-28 1,-8-26-1,-2-21 0,-10-16 4,-27 0 94,-17-28-29,-8-20-48,-1-22 4,5-16-6,12-17-14,13-11-10,14 3 0,15 6-5,4 13 4,6 20-13,19 11-40,6 19-19,-4 8-38,-6 10-25,-15 6-78</inkml:trace>
  <inkml:trace contextRef="#ctx0" brushRef="#br0" timeOffset="-209983.5">7524 10939 362,'0'0'38,"0"0"-6,0 0-25,0 0 27,0 0 39,0 0-70,-14-45 7,14 37-1,0 2 5,0 3 18,0 0-24,-3 3-6,-9 0-4,-1 25-101,-7 4-7,-5 5-204</inkml:trace>
  <inkml:trace contextRef="#ctx0" brushRef="#br0" timeOffset="-209326.6">4297 12707 104,'0'0'80,"0"0"-10,-145 0-30,94 0 32,10 0 32,15 0-30,13 0-4,10 0-7,3 0-21,0 0-42,40 0 6,39-4 8,48-19 44,49-12-26,40-14-6,44-12-1,51-7-22,36-11 12,21 3-14,-7 4-1,-29 5 0,-33 11-6,-43 8-24,-40 13 4,-46 9-22,-60 11-44,-56 10-35,-35 5 73,-19 0 54,-21 0 18,-21 0-10,-11 0-8,-14 15-46,-14 5-82,-15 3-198</inkml:trace>
  <inkml:trace contextRef="#ctx0" brushRef="#br0" timeOffset="-208936.67">5578 12543 531,'0'0'23,"137"-25"-23,-2-3 0,37-12 8,26-4 24,22-6-1,6-4 7,17-4-23,3 0 1,-14 3 0,-27 6-7,-47 13 1,-51 7-10,-45 13 3,-35 11 32,-22 0 20,-5 5 41,0 0-33,0 0-38,0 0 0,0 0-25,0 0 0,0 0-2,0 0-7,0 0-19,0 0-1,0 0-51,0 0 2,0 0-47,7 0 27,1 0 51,3 0-73,-5 0-70</inkml:trace>
  <inkml:trace contextRef="#ctx0" brushRef="#br0" timeOffset="-199750.09">9607 11223 503,'0'0'0,"0"0"-49,0 0 49,0 0 0,0 0 1,25 105 4,-17-90-3,0-4 5,2-5-7,-5-6 0,-1 0 3,0 0 7,3 0-9,5-6 2,6-9 6,10-3-2,7-2-14,6 3 4,5-2-100,0 3-112</inkml:trace>
  <inkml:trace contextRef="#ctx0" brushRef="#br0" timeOffset="-198804.29">11758 10539 324,'0'0'41,"0"0"-15,0 0-11,-136-17 49,102 17-5,1 3-34,-5 27-7,-1 12-14,-4 9-4,-2 2 13,-1 2-10,12 1-2,7-4-1,16-4 2,11-7-5,0-9-2,31-9-3,16-8 3,6-11 5,14-4-12,1 0-11,0-26-17,-3-3 10,-7-3-22,-14 1 12,-13 4 15,-10 3 25,-13 8 12,-8 4 15,0 6 17,0 4 19,0 2-29,0 0 9,0 0-36,0 0-7,0 6-6,3 10 0,11 3 12,8-2-10,7-5 5,4 0-1,3-7 4,-1-4 1,-1-1-2,-10 0-3,-6 0-4,-11-6 3,-7-12 1,0-5 0,-2-8 6,-18 4-6,-12 2 0,-1 5 1,-11 9-1,-3 11-1,-5 0 1,-2 11 1,10 13-1,10 4-4,21 0-25,13-3-39,0-2-36,31-11-4,19-10-82</inkml:trace>
  <inkml:trace contextRef="#ctx0" brushRef="#br0" timeOffset="-198272.4799">12172 10726 461,'0'0'106,"0"0"-96,0 0 1,0 0-11,0 0-2,0 0-4,16 21 8,2 0-2,0-5 0,-2-2 8,-1-5-10,-7-4 2,0-1 0,-4-2 0,-4-2 7,0 0-7,0 0 9,0 0-6,0 0 0,0 0-3,2-13 0,5 1 0,2 1-11,4 1 7,5 5-1,-2-1-3,-3 6-1,-2 0 4,-2 0 5,0 0-5,-2 0-2,-2 7 7,-1 1 0,0-2 6,-4-4-12,4 2 6,-4-4 0,0 0 2,0 0 7,3 0-9,6 0 0,2-6 3,4-6 1,8 2-3,-5-3-1,1 6 0,4 5-2,-5 2-1,2 0 3,0 0 0,0 6-5,-2 4 5,-1 4-3,-3-2-1,-2 1-89,-2-1 15,-6-7-38,3-1 11,-5-4-25</inkml:trace>
  <inkml:trace contextRef="#ctx0" brushRef="#br0" timeOffset="-197882.71">12716 10706 103,'0'0'67,"0"0"17,0 0-5,0 0 16,0 0-41,0 0-47,31-37-4,-21 74 29,1 6 0,-5 8 13,4 0-36,-6-3-2,5-3 10,-3-8-7,1-5-13,0-13 3,-3-7 0,-1-5 4,-3-7-1,0 0-1,0 0 27,0-19-18,-7-10 0,-10-10-11,5-4 0,-2-7 2,6-5 2,8-1-4,0 4 0,0 6-3,10 13 0,11 12 3,8 12-6,2 7-4,2 2 15,1 0-5,-5 13 0,-5 6-4,-5 4-1,-14 2-34,-5-1 1,0 3 9,-26 1-11,-14 2-26,-20 2-12,-10 1-82</inkml:trace>
  <inkml:trace contextRef="#ctx0" brushRef="#br0" timeOffset="-197536.93">12979 10788 456,'0'0'6,"0"0"7,0 0-8,0 0 20,137-70 14,-95 41-32,-2-5-2,-3-3 12,-10-10-13,-9-2 20,-13-2-14,-5-2 4,-9 0 28,-22 2-31,-7 7 17,-2 9-8,8 12 4,8 14 38,9 9-57,4 4 6,3 32-15,6 22 13,2 10-9,4 4 0,30 2-16,9-6 2,3-1-36,-1-7-17,-5-10-53,-2-12-24,-9-14-99</inkml:trace>
  <inkml:trace contextRef="#ctx0" brushRef="#br0" timeOffset="-197222.11">13447 10660 357,'0'0'51,"0"0"-42,0 0 2,0 0-6,132-52 1,-94 41-5,-7 1 5,-6-4-7,-12 1 1,-9-1 0,-4-3 15,0-1-5,-19 6 38,-10 2-6,-2 9-34,-1 1 59,5 0-52,7 17 17,3 12-27,5 6-2,10 6-3,2 1 0,0-5-12,29-4 6,9-8-27,11-8 5,5-9 7,-1-8-62,0-2 0,-3-21-35,-13-12-12</inkml:trace>
  <inkml:trace contextRef="#ctx0" brushRef="#br0" timeOffset="-196944.14">13915 10553 114,'0'0'91,"0"0"-10,0 0 17,0 0 3,0 0-51,0 0-50,-8-89 6,13 114-15,10 3 16,5-2-7,3-4 0,6-7 6,2-10-9,0-5 3,7-3 0,-3-24 3,3-6 1,-7-8-4,-8 1 0,-13 4 4,-10 8 1,0 11 5,-6 10 32,-19 7-7,-8 24-24,-11 29-7,-1 16-4,0 14 9,12 3-25,6 2 12,7 0-59,5-11-93,1-13-160</inkml:trace>
  <inkml:trace contextRef="#ctx0" brushRef="#br0" timeOffset="-196696.3">12645 11328 458,'0'0'263,"0"0"-230,0 0-30,0 0-3,221-95 0,-72 59 5,18 2-9,7 2 4,-9 8-29,-31 7-96,-33 8-71,-43 6-118</inkml:trace>
  <inkml:trace contextRef="#ctx0" brushRef="#br0" timeOffset="-196485.43">13006 11379 443,'0'0'91,"0"0"-91,0 0 6,0 0 7,135-18 3,-4-13 24,18-3-19,4-2-19,-13 2 9,-23 5-6,-33 3-3,-25 8-2,-26 7 0,-22 4-9,-11 7-52,0 0 6,-27 0-64,-15 12-205</inkml:trace>
  <inkml:trace contextRef="#ctx0" brushRef="#br0" timeOffset="-193614.23">16493 10043 125,'0'0'269,"0"0"-228,0 0-31,0 0-10,0 0 5,-12 121 5,24-61 23,0 9-31,3-2 18,-2-4-6,-5-5-9,0-12 15,-6-9-16,-2-14 0,0-9 13,0-9-15,0-5 84,0 0 30,-10-9-62,-9-20-39,-1-17-15,1-12 0,4-15 0,7-9 4,8-10-4,0-5 0,0-3-13,4 7 5,13 17-18,6 21-31,10 22 34,8 22-26,6 11-24,12 5 22,1 34-35,-4 11-12,-18 8-114</inkml:trace>
  <inkml:trace contextRef="#ctx0" brushRef="#br0" timeOffset="-193393.3499">16214 10425 356,'0'0'47,"0"0"-31,0 0 4,0 0-18,156-72 2,-87 59-4,10 1 7,-4 5-14,1 0 4,-5 2-50,-6 3-32,-12 2 7,-8-2 22,-7 2-30</inkml:trace>
  <inkml:trace contextRef="#ctx0" brushRef="#br0" timeOffset="-192690.76">17006 10289 104,'0'0'94,"0"0"29,0 0-46,0 0-22,0 0 7,0 0-18,-2-91 15,-6 89 4,-1 2-58,1 0 13,-13 7-18,-1 19 2,-2 1-2,-3 6 0,11-3 0,8 0 0,8-7-4,0 0-2,4-5-3,9-8-42,1-3 46,-1-7-19,3 0 24,-3-3 9,0-17 4,-2-1-13,0 2 0,-1 5 7,-4 4 10,-4 6-17,1 4 3,-3 0-3,4 0-11,0 0 9,5 14 1,3 5-2,2 0-9,-1-1-1,5-4-15,1-10-4,2-4-53,-1-2 30,-1-24-90,-5-8 31,-7-6 8,-7-4 106,0-4 104,0-4-25,-14-2-16,3-1 37,0 5-37,2 10-6,4 14 18,3 14-33,2 12-9,0 0-33,0 30-21,2 12 19,10 8 2,-3 4 0,2-3 6,0-10-5,-2 0-1,2-13 6,-2-4-1,-2-8-5,-5-11 0,0 0 0,-2-5-2,0 0 3,7 0-1,-1 0 0,12 0 11,7 0-11,6 0 0,3 0 0,-5 0 3,-7 2-3,-7 4 0,-8-2-2,-7 4-4,0 4-17,-5 4-20,-28 8 37,-5-2-18,-5 0-47,10-4 5,11-7-34,12-11-38</inkml:trace>
  <inkml:trace contextRef="#ctx0" brushRef="#br0" timeOffset="-192441.73">17554 10147 441,'0'0'104,"0"0"-29,0 0-50,0 0 37,0 0-29,0 0-16,-55-9-17,52 44 11,1-1-12,2-5 1,0-2-33,13-9 17,9-6-40,1-4-6,-2-8 31,-5 0-82,-11 0-41</inkml:trace>
  <inkml:trace contextRef="#ctx0" brushRef="#br0" timeOffset="-191948.74">17371 10086 416,'0'0'82,"0"0"-18,0 0-22,0 0 13,0 0-35,-120 74 23,89-26 3,8 2-46,14-6 19,9-1-17,0-7 2,24-4-4,11-6 2,6-10-4,11-6-18,1-10-73,1 0-5,-9-18-50,-6-11-116</inkml:trace>
  <inkml:trace contextRef="#ctx0" brushRef="#br0" timeOffset="-191726.87">17549 10150 390,'0'0'85,"0"0"-5,0 0-20,0 0 33,0 0-80,0 0-4,-34 58-9,34-17 2,0-1 3,0-6-5,6 3 4,9-6-18,-2-4 6,5-6-48,0-9-4,-1-8-23,0-4-16,-7 0-39,-5-11-101</inkml:trace>
  <inkml:trace contextRef="#ctx0" brushRef="#br0" timeOffset="-191514.97">17542 10159 289,'0'0'140,"0"0"-30,0 0-76,0 0-14,0 0-20,0 0 8,63-17 1,-34 17-9,-9 10 0,-11 4-1,-9 2-1,0 5-2,-20 5 3,-13 3-28,-4 0-6,6-7-37,12-10-5,7-8-60,12-4-20</inkml:trace>
  <inkml:trace contextRef="#ctx0" brushRef="#br0" timeOffset="-191168.04">17672 9951 369,'0'0'130,"0"0"-60,0 0 11,0 0-67,0 0-11,0 0 15,55 75-10,-28-17 17,-7-2-19,-4-6 4,-3-9-4,-6-14 1,2-8-7,-2-11 0,-5-4 15,2-4-15,-1 0 7,1 0 1,8-10 40,5-18-43,10-1-5,6 1 0,3 7 0,-5 8-6,-6 7 2,-5 6-4,-7 0-3,-11 12-5,-2 15-29,-14 9 12,-27 5-7,-4 3 0,-4-3 0,9-7-9,13-10-26,16-7-54,11-15-18</inkml:trace>
  <inkml:trace contextRef="#ctx0" brushRef="#br0" timeOffset="-190839.21">18111 10120 384,'0'0'91,"0"0"-31,0 0-39,0 0 64,0 0-46,0 0-26,38-48-13,-36 80 3,0 6-3,-2 5 8,3-4-2,4-7 8,3-6-13,6-6-1,2-11 0,2-9 0,0 0 0,2-17 0,1-16 5,-3-11-13,-5-5 8,-8 1 0,-7 2 0,0 4-23,-20 12-5,-15 13-23,-4 14-8,3 3 57,7 17-31,7 15-10,13-3-3,9 0-33,2-8 44,30-11-57</inkml:trace>
  <inkml:trace contextRef="#ctx0" brushRef="#br0" timeOffset="-190539.4">18506 9974 222,'0'0'106,"0"0"-11,0 0-36,0 0 39,0 0-28,0 0-70,36-35-12,-36 66 5,3 10 7,-1-4 26,10-3-21,-1-3-2,7-9 2,5-5 0,1-10-1,4-7-4,-1 0 0,-4-17 11,-3-12-7,-11-8-1,-7-1 1,-2-3 2,-4 2-6,-23 5 0,-9 8-6,-4 11 0,-2 13-25,4 2-1,4 5 23,14 19-60,7 5-61,10-6-75</inkml:trace>
  <inkml:trace contextRef="#ctx0" brushRef="#br0" timeOffset="-190302.4799">18819 9627 491,'0'0'123,"0"0"-57,0 0-22,0 0 20,0 0-64,0 0 0,68 32 6,-44 16 1,-4 8-7,-6 4 0,-10 5-13,-4 7 13,0-1-69,0-12-20,-7-11-23,7-22-105,0-17 44</inkml:trace>
  <inkml:trace contextRef="#ctx0" brushRef="#br0" timeOffset="-190088.62">19132 9761 275,'0'0'91,"0"0"-62,0 0-2,0 0 9,0 0 15,-118 26-21,98 2-7,7-1 14,7 0-36,6 4 5,4 1-2,19-6 1,12-4-10,7-5-24,7-10-13,8 0-30,3-7-37,4 0 1</inkml:trace>
  <inkml:trace contextRef="#ctx0" brushRef="#br0" timeOffset="-189605.81">20655 9196 173,'0'0'444,"0"0"-339,0 0-75,0 0-24,0 0-6,0 0 0,-4 92 40,21-29-30,1 0-10,-3-1 0,-3 1 5,-2-1-7,-3 0 2,-2-4-44,-5-10-65,0-16-97,0-26-227</inkml:trace>
  <inkml:trace contextRef="#ctx0" brushRef="#br0" timeOffset="-188604.12">20327 9508 62,'0'0'470,"0"0"-422,0 0-48,0 0 0,133-27 22,-32 20-20,8 0 0,2-2-2,-1 1 0,-14-2-18,-19 1-19,-17 1-7,-21 1 33,-22 4 7,-12 3 4,-5 0 68,0 0-3,-20 0-24,-9 1-15,-2 20-6,-2 4 17,4 5-18,8 0-6,11 1-6,7-7-1,3 0-9,0-4 3,13-3 0,10-6-8,2-5 6,-4-6 2,0 0-1,-1-8 2,-5-18-9,-1-3 3,-3-4-22,-7-4 19,-2 6-13,-2 9 21,0 8 4,0 7 10,0 7-12,0 0-2,0 0-18,2 12 18,10 15-7,5-4 6,2 4-2,2-7-51,6-6 36,4-8-3,6-6 3,7 0 18,5 0-13,6-18 6,1-7-2,2 1-27,-4-8 22,-5-1-14,-11 1 28,-11-2-5,-12 3 13,-11 4 16,-4 8 29,0 3-21,-19 8 31,-6 8-13,-4 0-36,-11 20 3,2 16-13,0 6-2,8 5 5,20-3-1,6-8-8,4-5 2,0-12 0,4-11-3,13-3-12,-1-5 15,11-7 8,2-19-4,0-6-7,-5 0 3,-3 4 0,-5 7 5,-8 12-4,-4 6-1,3 3 0,0 12-14,6 27 12,6 12 2,-2 12 0,1 7-2,-1 4 4,-1 7-1,-3 4-1,-5-2 0,-8-4-9,0-7 8,-25-12 1,-22-9-5,-11-10-1,-4-17 6,6-16 0,7-8 10,11-17 26,4-30 15,10-15-45,15-27 20,9-17-18,16-8-2,32 2-6,24 17-5,4 21 1,9 22 4,4 18-16,2 13-25,0 10-80,-1 8-29,-17 3-155</inkml:trace>
  <inkml:trace contextRef="#ctx0" brushRef="#br0" timeOffset="-188160.24">20731 10040 492,'0'0'62,"0"0"13,-121-14-39,99 8 15,12 4 55,10 0-62,0-3-10,39-2-34,32-12 0,39-13 16,23-5-16,14-1 0,3 4 0,-1 9 0,-12 9-17,-14 11-62,-25 5-62,-27 0-18,-28 0-177</inkml:trace>
  <inkml:trace contextRef="#ctx0" brushRef="#br0" timeOffset="-187899.41">20731 10147 479,'0'0'95,"0"0"-95,0 0 0,146-41 21,-31 1-13,25-4 30,18-8-26,2-2-9,-4-1 11,-13 8-10,-29 7-4,-31 9 16,-24 14-12,-26 2 4,-17 9-8,-16 6 0,-4 0-7,-40 0-14,-22 28-101,-25 6-23,-27 13-207</inkml:trace>
  <inkml:trace contextRef="#ctx0" brushRef="#br0" timeOffset="-187246.81">16605 11064 390,'0'0'37,"0"0"-37,0 0 3,0 0-1,0 0 0,0 0 82,201-20-41,-30-13-17,24-7 7,19-5-19,19-3 9,12 0-8,4 2-6,0 4-9,-18 6 0,-34 7 3,-29 6-6,-37 7 12,-28 2-9,-25 8 0,-24 3 0,-22 2-2,-17 1-31,-15 0-33,-12 0-4,-42 19 32,-25 3-86,-24 5-149</inkml:trace>
  <inkml:trace contextRef="#ctx0" brushRef="#br0" timeOffset="-186954.27">17336 11096 493,'0'0'199,"0"0"-180,0 0-19,146-66-4,8 21 4,42-12 15,31 3-3,22 2 0,-12 4-12,-18 9 1,-29 7-4,-41 9 4,-37 7-1,-35 7 4,-32 4 0,-26 5-3,-14-2 6,-5 2-6,0 0 12,-13 0-13,-7 0-61,3 0-24,1 4-22,13-1-134</inkml:trace>
  <inkml:trace contextRef="#ctx0" brushRef="#br0" timeOffset="-186224.75">21122 10173 324,'0'0'73,"0"0"-30,0 0 11,0 0 8,0 0 47,0 0-87,-44 3-16,102-19 11,24-8-10,19-2-7,10 0 0,-4 2 10,-11 2-5,-20 4 2,-23 2-6,-20 6 13,-10 4-3,-7 0-11,-7 2 0,-3 0 3,-4 4 4,0 0-7,-2 0 0,2 0 0,6 0-129,-2 6 29,3 4-123</inkml:trace>
  <inkml:trace contextRef="#ctx0" brushRef="#br0" timeOffset="-181306.19">21417 11103 66,'0'0'116,"0"0"-86,0 0-20,0 0 42,0 0 7,-11-120 2,-1 104-8,-1 4-11,-9 5 43,-5 7-31,-6 0-41,-9 9 20,-6 19-27,6 8 6,5 0-8,10 3 3,11-6 1,7-3-8,9-9 0,0-1-3,0-5 3,7-7-5,13-5 4,5-3-15,3 0 8,-1-21-3,0-4-15,-7-7 24,-5 3-6,-1-1 8,-5 2 0,-1 6 4,-2 8-12,-2 7 16,0 6-6,-4 1-2,2 0-8,-2 18 8,5 16 0,1 7 3,-2 6-10,1-1 7,-2-2 0,-3-2 2,0 1 5,0-6-7,-10-5 0,-16-6-6,-8-5 6,-6-7 2,0-4-2,5-6 0,6-4-10,15 0-17,12-26-34,2-8-153</inkml:trace>
  <inkml:trace contextRef="#ctx0" brushRef="#br0" timeOffset="-180632.8">21928 10957 372,'0'0'157,"0"0"-99,0 0 15,0 0-69,0 0-3,0 0-2,0 42 2,0-9 16,0 4-17,0-3 2,6-1 7,-2-1-9,1-6 0,2-3 3,2-7 4,1-6-13,11-4 6,10-6-13,9 0 7,18-3 3,13-22-15,1-5 7,1-4-29,-6-1 30,-11-2 0,-13 4 10,-15 6-4,-12 6 8,-10 7 2,-6 7 41,0 3-4,-4 4 20,-19 0-52,-8 0-10,-7 6 13,3 10-8,2 4-3,10 0 3,7 3-3,7-2-5,7-3 2,2-4-7,0-4-1,2-6 3,12 0 5,4-4-7,-1 0 14,6-13-7,-1-8 0,0-4 2,-9 6 1,-1 5-3,-10 6 0,0 5 14,-2 3-7,0 0-14,0 0 7,0 3-14,4 14 6,6 6 15,0 1-7,6-4 0,0 3-48,3-6-26,-2-5 8,3-6-45,-2-6-37,-3 0 32</inkml:trace>
  <inkml:trace contextRef="#ctx0" brushRef="#br0" timeOffset="-180226.87">22663 11090 98,'0'0'116,"0"0"-43,0 0 16,13-101-25,-10 93 27,-3 6-2,2 2-74,-2 0-15,2 10-22,3 18 22,-1 4 4,2 0 2,1-3-6,3-12 0,0-5 5,-1-8-8,6-4 3,9 0 0,5-21 0,-1-11 4,-4 3-4,-1 0 0,-7 12 6,-7 5-10,-3 10 4,-2 2-6,-1 16 5,-1 24-12,0 16 13,5 8 0,-5 5 10,-2 0-11,0-5 1,0 3 0,-16-9-3,-13-10 1,-8-4 2,-7-12 1,-9-12 7,9-16-4,8-4 0,10-16 29,10-19 8,14-8-35,2-15 4,24-10-10,32-6-20,16 1-58,11 9-48,-4 11-102</inkml:trace>
  <inkml:trace contextRef="#ctx0" brushRef="#br0" timeOffset="-179806.73">23203 11061 271,'0'0'155,"0"0"-99,0 0-37,0 0 1,0 0 0,0 0-19,35-14 5,-4-3-3,5-5-3,-5-1 1,-6-4 5,-15 4-6,-2-2 2,-8 5 6,0 2-2,-8 6 7,-13 10 14,-12 2 3,-4 6-30,-2 22 0,3 10 19,9 8-11,9 1-8,11-3 0,7-6 0,2-10-4,23-10 8,6-8-3,9-10-1,7-4 5,5-26 0,4-8-5,-6-4 0,-2-2 8,-6 1 2,-9 8-6,-4 10 6,-14 7-5,-5 14-1,-4 4-4,4 0-6,-2 10 0,5 19 4,3 2 2,-7 7 0,-3-1-7,-6-5-78,0-2-108,-15-12-113</inkml:trace>
  <inkml:trace contextRef="#ctx0" brushRef="#br0" timeOffset="-179296.65">21914 10449 542,'0'0'30,"0"0"2,0 0-32,0 0 0,0 0 10,-29 120-7,22-74 2,7 1 4,0-9-4,0-3-5,0-14 0,0-5 9,0-6-10,0-6 2,0-4-1,0 0 28,4 0-26,8-14 39,13-11-41,12-10 7,8 3-6,1 2-1,-3 4 0,-10 10-2,-6 9-1,-4 7 1,-6 0 1,0 10-5,0 15-9,-8 5 12,-3 0-45,-6 0-2,0-9-82,5-7-7,1-7-9</inkml:trace>
  <inkml:trace contextRef="#ctx0" brushRef="#br0" timeOffset="-179127.76">22364 10633 223,'0'0'88,"0"0"28,0 0-55,0 0-21,0 0-22,0 0-12,41-14-6,-30 38 0,-7 2-1,-4-3-6,0-5-41,0-4-57,0-12-39,-7-2-9</inkml:trace>
  <inkml:trace contextRef="#ctx0" brushRef="#br0" timeOffset="-178584.94">22362 10297 42,'0'0'199,"0"0"-125,0 0-40,0 0-30,0 0 2,136-29-12,-94 48 5,-2 3-44,3 0 6,-7 4-15,-1-2-42,-2-2 69,-4-7 27,-4-3 14,-7-5 43,-11 0 18,-3-7 8,-2 0 4,-2 0 45,0 0-4,0 0-63,-2 0-34,-14-3-9,-3 3 5,-10 0-5,-5 6-21,-4 14 2,7 6 4,5 5 5,5 0-15,9 1 3,8-5 0,4-5-11,0-6 4,12-11-11,7-5 14,6 0-23,2-12 25,-1-23-26,0-10 26,-7-9-8,-5-8 13,-10-1-3,-4-2 0,0 2 9,0 12-11,-3 10 4,-2 19 1,0 18 61,2 4-53,-1 16-11,-1 31-8,1 17 7,4 16-3,0 0 4,4 0-3,18-5-3,6-14-30,3-10-29,5-17-65,1-20-52,4-14-90</inkml:trace>
  <inkml:trace contextRef="#ctx0" brushRef="#br0" timeOffset="-178195.06">23130 10430 382,'0'0'118,"0"0"-62,0 0 6,0 0 22,-131-25-50,100 33-15,2 18-9,5 8-6,11 3-4,8-1 0,5 0 2,0-4-9,15-6 7,12-11 0,13-13-7,3-2 0,9-15-3,-2-28-15,-7-6-10,-10-12 27,-15-3 9,-14-4-1,-4-2 4,-2 0 3,-18 5-6,0 14 21,3 12-5,3 20 31,3 14-19,3 5-18,6 31-11,0 20-6,2 22 6,0 4 0,15 6-2,15-1-1,4-4-40,-1-6-45,-4-15-20,0-19-137</inkml:trace>
  <inkml:trace contextRef="#ctx0" brushRef="#br0" timeOffset="-177617.12">23421 10430 174,'0'0'266,"0"0"-205,0 0-60,0 0 9,0 0-7,0 0 1,141-111-4,-122 91 0,-3 0 3,-9-3 1,-7 3 2,0 6 41,0 2-8,-22 7 16,0 5-21,-5 0-17,-5 24-12,1 14 12,7 6-15,10 5-2,14-4 0,0-6 7,29-7-21,11-15 14,13-15-12,-1-2 8,2-7-34,-8-20 6,-5-7 5,-12 0 13,-8 1 8,-7 1 6,-7 9 0,-5 9 14,-2 8 27,0 3 7,0 3-27,0 0-21,0 9-7,0 9 1,0 1 6,0 2 0,3-3 5,8-8-5,-5-4 0,-2-6 7,-1 0-9,5 0 4,8-11 20,5-16-3,2-2-10,-2 6-9,-3 7 0,-9 7 5,-1 9-8,1 0 3,7 13-2,2 22-11,2 16 17,-2 9-4,-6 2 0,1 2-49,-11-9-128,-2-15-276</inkml:trace>
  <inkml:trace contextRef="#ctx0" brushRef="#br0" timeOffset="-176528.24">22099 10946 159,'0'0'112,"0"0"-81,0 0 27,0 0 1,0 0-22,0 0 21,-43-40-25,43 40-14,0 0-16,0 0 1,5 0-8,40-7 2,30-7 2,37-6 25,26-3-24,15-1 22,9-1-8,2-4-11,7 0-2,-3 4-2,0-1-33,-22 6-56,-26 4-96,-32 4-38</inkml:trace>
  <inkml:trace contextRef="#ctx0" brushRef="#br0" timeOffset="-175996.28">22608 11543 320,'0'0'107,"0"0"-72,0 0 56,0 0 2,0 0-14,0 0-41,-81-9-38,107 1-9,35-8 9,26-6 4,18-6 19,6-2-17,5 4-4,-9 5 5,-2-1-5,-12 4-2,-14 0 0,-17 3 0,-19 2-2,-13 3 6,-19 8-4,-4 2 0,-7 0-16,0 0-4,0 0-54,-8 0-23,-17 2-73,-6 8-118</inkml:trace>
  <inkml:trace contextRef="#ctx0" brushRef="#br0" timeOffset="-174226.26">1406 12154 277,'0'0'25,"0"0"-15,0 0 25,0 0 18,0 0 28,0 0 5,-67-4-32,67 4 6,0 0-37,0 0-18,0 0-5,0 0-5,0 13-3,0 18 7,0 10 1,0 0 19,9-3-14,2-8-1,3-10 4,3-6-6,8-9-2,8-5 1,15-11 4,20-31 9,23-18-14,19-21 3,5-11 10,6-8-5,-8-2-16,-8 5 1,-15 13-65,-19 18-14,-27 28-50,-23 29 6,-21 9-26</inkml:trace>
  <inkml:trace contextRef="#ctx0" brushRef="#br0" timeOffset="-173807.28">1316 12360 368,'0'0'42,"0"0"-42,0 0-1,0 0 1,0 0 20,7 146-12,4-95 15,3-3-20,-1-8-1,1-12 1,-3-12 1,2-10-4,7-6 3,9-2-2,16-23 34,13-21-11,22-10-7,18-18 11,13-9-26,10-16 8,1-11-10,3-7 4,-9-2-4,-8 8 0,-22 14-24,-26 23 18,-24 25-12,-16 24 12,-20 18 6,0 7-24,0 0-59,-7 17-7,-10 13 11,5 2-45</inkml:trace>
  <inkml:trace contextRef="#ctx0" brushRef="#br0" timeOffset="-169972.829">21859 11638 268,'0'0'58,"0"0"5,0 0-50,0 0 6,0 0 10,0 0-17,119-88 17,-24 61-21,22 1-6,22-6 5,12 4 0,3 1-14,-9 3-7,-12 3-109,-21 3-82</inkml:trace>
  <inkml:trace contextRef="#ctx0" brushRef="#br0" timeOffset="-169736.9799">22545 11418 168,'0'0'50,"-117"12"15,91-10-9,24-2 40,2 0-44,38 0-41,29-2-2,24-16-9,18 2 2,9-2-2,-1 4-2,0 1-42,-5-1-72,-14-2-32</inkml:trace>
  <inkml:trace contextRef="#ctx0" brushRef="#br0" timeOffset="-169329.23">23369 11279 170,'0'0'52,"-122"6"-10,64 5-27,9-3 48,14 2 4,17-9-31,12 5-11,6-4-23,28-2-2,37 0 7,26 0 5,23-12-24,11-6-12,-6 0-74,-11 3-3,-17 2-8,-17 4 40,-28 0 67,-19 3 4,-23 4 15,-4 2 62,-10 0 8,-19 0-59,-11 0 3,-1 0 5,3 2 9,9 4-32,14 0 7,7-2-20,8 3 3,0-4-3,20-1 2,15-2 2,7 0-4,2 0 7,-1 0-10,-7 0 3,-8 0 0,-7-2-4,-13 2 4,0 0-1,-6 0-2,-2 0-71,0 0-9,0 4 7</inkml:trace>
  <inkml:trace contextRef="#ctx0" brushRef="#br0" timeOffset="-161700.87">9000 10948 311,'0'0'26,"0"0"5,0 0-17,0 0 1,0 0 43,0 0-20,0 0 3,-39-63-34,39 63-7,0 5 0,0 22 3,0 11 2,0 0 27,0-1-23,6-3 10,2-5 2,7-5-14,-2-8 5,-1-7-8,9-8-4,6-1 19,15-1-18,16-28 12,16-15 5,22-10-13,6-8 4,1-3-9,-7 3 3,-22 8-8,-15 12 5,-21 12-20,-18 14 3,-17 9-32,-3 7 30,0 0-97,-19 19-99,-16 9 89</inkml:trace>
  <inkml:trace contextRef="#ctx0" brushRef="#br0" timeOffset="-161304.97">9152 10976 224,'0'0'43,"0"0"-2,0 0-5,0 0 40,0 0-54,0 0-18,-29 9-1,29 5 2,0 5 15,0 6 9,7-1-11,-3-1 14,3 2-12,6-5-5,3-4 6,8-4-20,13-7 6,11-5 17,23-3-2,20-29 16,19-12-20,10-8-5,-6-9 2,-14-1-12,-16-1 1,-18 10-3,-19 7 7,-19 12-6,-12 14-2,-12 11 0,-4 9 11,0 0-11,0 11-62,-20 21-39,-8 8-16,-6 4-141</inkml:trace>
  <inkml:trace contextRef="#ctx0" brushRef="#br0" timeOffset="-125482.91">3659 13701 422,'0'0'54,"0"0"16,0 0-13,0 0 0,0 0 56,-115-79-72,81 79 9,-10 9-49,-10 40 15,-5 23-7,-1 16-7,7 13 3,9 1 0,15-8 4,11-6-9,13-8 0,5-8 0,0-12-4,29-7 7,5-14-3,11-14 0,5-15-35,9-10 20,3 0-11,-1-30 9,-4-9 10,-13-6 8,-14 0-1,-19 2 0,-11 6 8,0 5-8,-20 14 0,-5 1 6,-6 10-2,0 7-4,2 0 2,5 0-5,6 10 6,13 8-3,5-6 0,0 2-22,13 0 22,14-4-38,11-2 30,0 0 1,-4-3 6,-3-4 1,-10 5 0,-2 1 0,-1 6-5,-5 1 5,1 10-4,-1 7-1,-1 6 10,5 4 1,-1 5-6,2 0-38,6 2-47,1-4-82,6-3-47</inkml:trace>
  <inkml:trace contextRef="#ctx0" brushRef="#br0" timeOffset="-124914.09">4277 14405 440,'0'0'3,"0"0"-3,0 0-13,0 0 12,0 0 1,0 0 0,130 0 3,-110 0 6,-3-4-11,-8-6 2,-7 1 0,-2-8 35,0-3-16,-4 0 2,-21 2 12,-6 4-6,-5 5 34,-6 4-14,-8 5-26,7 0 8,-2 8-16,7 12-5,7 2-3,10 4 1,13 2-6,8 11 0,0 1-2,15-5-6,14 2 8,4-10 0,-2-10 0,4-3-31,-9-10 18,-4-4-3,-4 0 10,-7-9 6,-5-16 11,0-3-2,-4-11 8,-2 2-17,0-3 21,0 5 1,0 9-4,-8 11 16,4 6-18,2 9 16,0 0-32,2 0-16,0 14-7,0 16 10,16 11 13,8 5-3,3-2-43,4-4-21,4-8-5,4-11-42,-2-12-63,-1-9-148</inkml:trace>
  <inkml:trace contextRef="#ctx0" brushRef="#br0" timeOffset="-124373.17">4600 14382 220,'0'0'249,"0"0"-167,0 0-38,0 0 23,0 0 1,0 0-68,-38-43-9,47 68-9,14 6 18,-1-1 11,0 3-10,-4-6 0,-6-4-2,1-7 0,-9-4-2,-2-2 3,-2-4 0,0-6 16,0 0-1,0 0 34,-2-4 7,-12-10-47,3-8-1,5-8-8,6 2 0,0-8-7,0 8 9,2 5-2,13 7 0,5 8-22,-2 7 9,4 1-14,-1 0 22,-4 13 5,1 6-13,-4 2 2,-3-3 5,-5 5 1,1-9 5,-7-2 0,2-3 3,-2-4 0,0-5 2,0 0-4,0 0 13,0-5-11,0-12-1,0-10-2,0-5 0,0-6 13,5 4-13,4 8 1,2 8-1,5 4 2,-1 12-4,5 2-4,1 2-10,5 24 9,-2 11-5,-3 2-34,-7 12-14,-8-1-30,-6 2-36,0-2-115</inkml:trace>
  <inkml:trace contextRef="#ctx0" brushRef="#br0" timeOffset="-124037.97">5206 14441 287,'0'0'18,"0"0"-16,0 0 6,132-84 2,-105 64 4,-11-1 39,-10-4-22,-4 4 9,-2-2 22,-6 7 2,-17 4-5,-4 5-17,5 4-13,-2 3 6,4 0-35,-3 8 2,2 22 0,4 7 3,7 7-5,10 2 5,0-5 5,29 2-17,17-7 7,23-14-18,16-9-21,13-13-69,5-9-19,-3-31-185</inkml:trace>
  <inkml:trace contextRef="#ctx0" brushRef="#br0" timeOffset="-123532.62">6243 13750 600,'0'0'90,"0"0"-78,0 0-4,0 0-9,0 0 4,0 0 43,27 138-4,-9-76-32,1 4 5,-1-3-6,-2-1-5,-2-8 3,-6-4-5,-1-6-1,-7-12 3,0-10 3,0-10-9,0-5 6,0-7-2,0 0 47,0 0-3,0-12 6,-7-19-38,-8-18-8,-1-14-11,1-13 5,5-12 0,6-9-6,4 2 2,0 10-3,0 17 1,11 24 0,10 16 3,5 16-6,3 7-9,6 5 14,1 3-23,1 16 14,-6 13-3,-14 3-30,-10 7-10,-7 6 20,-18 1 28,-25 2 2,-7-5-11,-2-9-6,10-14-14,15-11 1,13-12-16,12 0-111</inkml:trace>
  <inkml:trace contextRef="#ctx0" brushRef="#br0" timeOffset="-123269.66">6673 13600 527,'0'0'87,"0"0"-21,0 0-27,0 0 38,0 0-39,0 0-38,-2-7-12,18 52 12,5 15 8,4 8 2,-2 6 0,-3 8-9,-5 0-1,6 10-74,-4-1-97,8-20-194</inkml:trace>
  <inkml:trace contextRef="#ctx0" brushRef="#br0" timeOffset="-122206.82">7498 13980 263,'0'0'43,"0"0"-25,0 0 26,0 0 30,0 0 6,0 0-13,-111-71-13,83 71-13,0 0 28,-8 0-33,-7 27-19,-3 13 11,-2 5-25,5 3 17,14 2-20,8-8 4,14-3-6,7 0 3,0-8-1,12-10 0,15-7-32,6-8-5,-2-6-13,10 0 21,-1-27 26,-3-12-6,-1-6 9,-9-10 3,-7 3 1,-11 4 5,-7 7 19,-2 12-5,0 16 44,0 6-30,-4 7-12,1 0-9,-1 0-12,1 21-7,3 9 3,0 7-8,0-1 5,16-5-29,4-4-16,3-5 17,-4-8-54,0-8 29,-1-6 9,1 0-17,4-18 47,1-10-30,3-4 11,0-5 19,-7 2 12,-2-2 5,-10 9 36,-5 8 2,-3 10 31,0 10-32,0 0 15,0 0-52,0 10-5,0 14 5,4 0 2,8 0 0,3-6-4,1-9-3,-3-5-8,3-4-4,-1-2-7,2-27 23,5-7 1,-7-8 0,1 0 4,-9 3-2,1 2 8,-4 11 24,-2 14-28,8 14 15,3 0-21,12 35-27,10 24 27,5 18 6,3 16-3,-8 14-3,-9-3 10,-12 2-17,-14-2 7,0-16-33,-15-15 8,-14-21 25,-4-20 17,-5-14 10,6-6-2,1-12 18,7-4-1,6-31-21,7-23 6,11-17-27,0-15-16,19-13 7,24-4-12,6-4-24,-4 11-12,-10 11-8,-10 19 65,-16 19 15,-9 19 48,0 15 20,0 15-3,0 2-6,0 0-58,0 0-14,0 2-4,6 18-8,15 9 10,3 6 8,3 2 1,-3 4-18,1-2-18,-9-2-90,-8-1 2,-8-9-47,-2-11-201</inkml:trace>
  <inkml:trace contextRef="#ctx0" brushRef="#br0" timeOffset="-122053.91">7964 13708 630,'0'0'41,"0"0"-20,0 0-21,0 0-5,0 0-8,143-81-86,-95 85-47,-2 15-199</inkml:trace>
  <inkml:trace contextRef="#ctx0" brushRef="#br0" timeOffset="-121209.85">8347 13756 235,'0'0'250,"0"0"-235,0 0 25,0 0 14,0 0 29,0 0-22,68 95-43,-56-70 2,-3-1-16,-4-2-1,-5 0 16,0-2-18,0-2 0,0-8 8,-5-3 2,1-7 0,2 0 1,-3 0 6,3-12-14,2-13-4,0-11 0,2-2-4,23 1 10,2 11-12,4 11 2,-5 7-29,-1 8 10,2 3-6,-5 22 0,-2 9 1,-2-3-21,0 0-13,9-4 14,15-9 2,16-7 33,22-11 11,16 0-3,8-7-31,4-22-52,-6-8-2,-10-8 34,-16-5 49,-26 2 7,-31-2 49,-19 7 93,-25 6-19,-21 6-17,-8 8 45,0 19-61,-4 4-48,-2 18-10,-2 29-31,4 14 12,13 2-6,19 2-5,21-11-2,5-8-5,17-7 4,10-13-7,5-12-13,-3-12-18,-3-2 6,6-33 33,-4-15-2,-1-16 2,-3 1 0,-3-2 9,-7 7-6,0 12 0,-3 14 2,-1 11 3,-6 16-5,5 5-3,5 11-13,6 41 9,6 28 4,-1 19 4,-7 20 3,-7 8 1,-5 14-8,8 14 1,13 7-1,17 0 6,8-11-6,-3-26-5,-15-32 4,-17-36 1,-11-28-2,-6-23 5,-15-6 41,-35-20 41,-20-32-77,-22-28 0,-5-36-7,-1-23 4,13-14-10,22-4 0,32 14-7,31 15 12,20 21-13,52 19 2,23 19-5,28 20-54,10 19-20,-1 19-84,-14 6-131</inkml:trace>
  <inkml:trace contextRef="#ctx0" brushRef="#br0" timeOffset="-120399.41">3398 15565 372,'0'0'98,"0"0"-77,0 0 0,0 0 27,0 0-23,0 0-1,0 0-24,-35-36-7,72 27 7,35-7 8,40-12 13,38-12 49,52-13-44,41-14 28,35-9-43,39-10-6,37-7 4,30-1-7,6-8-4,0 7-41,-16-1-13,-17 14 49,-16 7 11,-27 17-9,-48 14-9,-52 12-47,-53 13 33,-48 6-29,-39 5 9,-36 8-4,-25 0 0,-13 0 11,0 0 41,-11 0 37,-16 0-37,-18 0-116</inkml:trace>
  <inkml:trace contextRef="#ctx0" brushRef="#br0" timeOffset="-115569.6">9928 12819 442,'0'0'45,"0"0"-14,0 0-15,0 0 17,0 0 73,0 0-58,0 0-30,-7-54-18,7 98-7,0 30 7,12 40 25,-2 29 14,-4 19 5,-6 24-33,0-4 3,0-6-10,-10-7 6,-4-18-9,6-13-1,8-20-37,0-24-15,2-18-47,25-32-14,8-28-30,12-16 39,2-48-108</inkml:trace>
  <inkml:trace contextRef="#ctx0" brushRef="#br0" timeOffset="-115081.89">10369 13607 338,'0'0'117,"0"0"-32,0 0-52,0 0 22,0 0-55,0 0-7,-29 15 7,38 43 22,13 20 23,-2 6-27,0 4-18,-2-3 19,-6-9-19,1-13 4,-7-14 4,-6-19-4,0-14-4,0-7 8,0-9 11,-4 0 84,-16-17-66,-7-15-32,-4-12 3,3-18 0,1-15-10,4-15 2,5-14-3,7-10-8,9-7-1,2 1-1,0 13 7,17 19-19,6 25 25,2 24-6,-3 24 3,7 14-1,7 3 4,1 22 0,3 19-9,-1 8-4,-6 8 10,-9-1 3,-8-2-35,-16-6 24,0 0-16,-20 1 18,-25 0-18,-10 4-61,-8 0 21,-1-2-16,10-11-19,16-12 21,20-10-13</inkml:trace>
  <inkml:trace contextRef="#ctx0" brushRef="#br0" timeOffset="-114661.15">10755 14037 391,'0'0'85,"0"0"-62,0 0-23,0 0 19,0 0 23,71-133-36,-60 93 9,-2-4-14,-6-2-1,-3 0 0,0 7 10,0 9-13,-3 14 3,-6 11 0,0 0 17,5 5 9,-3 0-15,3 18-11,2 15 0,0 1-2,2-2 2,0-6 0,31-4-4,9-10 4,11-8 0,10-4 33,-1 0-32,0 0 16,-18 0-16,-13 0 9,-14 0-20,-13 0 8,-2 20 2,0 10 3,-13 2 2,-11 6-10,-3-4-50,7 0-34,11-15-51,9-14-118</inkml:trace>
  <inkml:trace contextRef="#ctx0" brushRef="#br0" timeOffset="-114339.98">11359 13689 420,'0'0'74,"0"0"-36,0 0-18,0 0-20,0 0 4,0 0 21,-22 109-13,22-73-6,6-6 8,25-8-11,5-8 3,7-10-6,1-4 5,-1 0 14,-1-16-19,-13-8 12,-9-3 16,-15-5-26,-5 1 6,-11-8 3,-16 0-11,-10 2 0,-5 5-3,3 10-22,2 13 21,8 9-41,5 0-16,8 8-41,12 10-114</inkml:trace>
  <inkml:trace contextRef="#ctx0" brushRef="#br0" timeOffset="-113927.85">11593 13293 546,'0'0'39,"0"0"-20,0 0-17,0 0-2,0 0 22,0 0 0,133 132 12,-99-76-28,-7-3-2,-10-5-2,-5-11-2,-8-6 4,-1-8-5,-3-9 6,0-5-5,0-7 0,0-2 5,0 0 10,2-4 1,4-20-14,8-10-2,6-2-4,4 7 4,4 7-1,5 12-2,-4 10 2,-3 0 1,-3 12-8,-6 17-3,-5 3 3,-8 2 8,-4-3 2,0 1 6,-11-6-12,-13-3 4,-7 1-4,-7-8-23,6-4-55,-2-8-11,5-4-131</inkml:trace>
  <inkml:trace contextRef="#ctx0" brushRef="#br0" timeOffset="-113744.96">11972 13218 501,'0'0'43,"0"0"-36,0 0 4,81 140-11,-58-80 20,2-2-15,2 5-4,-4 2-1,-6 3-12,-10-7-102,-7-6-128</inkml:trace>
  <inkml:trace contextRef="#ctx0" brushRef="#br0" timeOffset="-113409.14">12290 13673 403,'0'0'197,"0"0"-133,0 0-64,0 0 9,0 0-9,137-112 1,-97 88 7,-3 0-8,-2-1 0,-15 2-1,-14 5 4,-6 1-5,0 8 4,-20 6 15,-13 3 26,-10 0-43,-3 15 0,3 14 8,5 10-7,14 3 9,14-2-10,10 3 0,0-6 5,25-4-5,15-8-10,16-8-9,6-15-53,3-2-19,-5-14-7,-8-14-110,-10-8 1</inkml:trace>
  <inkml:trace contextRef="#ctx0" brushRef="#br0" timeOffset="-112907.15">12784 13467 282,'0'0'173,"0"0"-56,0 0-66,0 0 5,0 0-56,0 0 0,-21 0-4,32 34 4,7 4 4,3 3-2,-8-4 6,0-3-8,-4-3 3,-4-8 5,-1-2-16,-1-15 8,-3-3 0,3-3 8,0 0-6,1 0 11,1-9-13,4-17-13,4-4-2,5 0-7,5 4-6,0 9 14,-5 9-17,-1 8 29,-7 0-6,-1 0-13,1 8 15,-2 7 2,0-1 4,1-4 0,-1-5 5,-4 0-5,1-5 0,-1 0 2,-2 0-2,0 0 24,2-5 29,-2-10 1,2-4-41,0 1 16,3 0 2,5-2-30,9-2 21,10 4-22,1 0 3,5 10-8,2 8 1,-6 0 2,-1 4-6,-2 18-16,-8 1 18,-4 9-12,-5-1-14,-8 3-15,-5 5-12,0-4-43,0-10-121</inkml:trace>
  <inkml:trace contextRef="#ctx0" brushRef="#br0" timeOffset="-112539.06">14049 12912 538,'0'0'73,"0"0"30,0 0-72,0 0 17,0 0 45,0 0-93,-42-31 0,24 75 7,-1 15 2,3 3 1,7 2-10,9 0 0,0-8 0,6-2 4,18-12-4,4-10 0,-1-6-22,-3-6 12,-3-3 10,-4-5 0,-8-4 5,-7-2 0,-2 0-10,0 6-10,0 8-13,-25 6 20,-8 10 8,-5 4-43,-2 2-14,14-3-32,7-11 3,15-16-85,4-12-84</inkml:trace>
  <inkml:trace contextRef="#ctx0" brushRef="#br0" timeOffset="-112240.16">14174 13409 528,'0'0'38,"0"0"-38,0 0 0,0 0 13,0 0 63,31 111-50,-15-84-7,2-1 4,2-7-12,2-10-12,5-5 1,2-4 0,0-1 17,2-23-2,-4-9 3,-9-6 19,-7-2-37,-11-1 7,0 4-7,-20 8-5,-11 12-1,-7 13 6,-3 5-12,-3 12-6,4 14-53,9 6-2,7-1-73,12-7-124</inkml:trace>
  <inkml:trace contextRef="#ctx0" brushRef="#br0" timeOffset="-111926.16">14796 12893 579,'0'0'69,"0"0"0,0 0-44,0 0 46,-95-104-11,88 99-30,4 2 0,3 3-30,0 0-1,0 23-2,12 15-5,10 10 6,11 8 2,7 7 0,-2 6 6,0 7-6,-11-4 0,-7-1 1,-9-5-1,-9-11-10,-2-4-41,0-12-65,0-6-29,-9-15-108</inkml:trace>
  <inkml:trace contextRef="#ctx0" brushRef="#br0" timeOffset="-111534.23">15120 13171 629,'0'0'60,"0"0"3,0 0-58,0 0 7,0 0 36,0 0-44,28 20 2,11 18 9,-2-1-14,-3-1 10,-5-4-9,-7 1-2,-7-8 0,-3-2-22,-5-5-16,-3-10-13,-2-4-34,-2-4 1,0 0 44,0-24-8,0-13-76,0-4 109,0-4 15,0 0 39,0 6 39,0 11 17,0 10-41,0 12-4,0 6 0,0 0-50,0 9-11,0 20-12,0 11 23,0 7 0,-6 3-14,-3-4-45,-3-4 6,8-10-100,0-13-133</inkml:trace>
  <inkml:trace contextRef="#ctx0" brushRef="#br0" timeOffset="-111353.34">15530 13113 67,'0'0'553,"0"0"-440,0 0-75,0 0-31,0 0 6,0 0-13,45-12-8,-32 58 5,-3 1 3,-5 3-34,-5-1-27,0-5-55,-17-10-100</inkml:trace>
  <inkml:trace contextRef="#ctx0" brushRef="#br0" timeOffset="-111194.4399">15436 12956 300,'0'0'0,"0"0"-37,0 0-94</inkml:trace>
  <inkml:trace contextRef="#ctx0" brushRef="#br0" timeOffset="-110850.57">15739 13075 491,'0'0'76,"0"0"-68,0 0 12,0 0 19,0 0 2,0 0 3,100 97-41,-86-71 8,-5-3-11,-5-7 4,-2-9-2,-2-4 5,0-3-1,0 0 15,0 0-3,0 0 18,0 0-25,0-17-7,-2-6-8,2-8 2,0-7-12,14 4-10,10 8 10,0 8 14,3 13 0,1 5 0,0 0-4,3 7 1,-2 21 2,3 6-4,-5 10-41,-3 0-21,-2-2-30,0-9-54,10-15-43</inkml:trace>
  <inkml:trace contextRef="#ctx0" brushRef="#br0" timeOffset="-110350.38">16782 12908 422,'0'0'140,"0"0"-27,0 0-65,-129-71-21,80 71 12,-6 35-36,-5 13 7,4 10-4,15 4-6,17-1 6,20-10-6,4-10 0,0-17-9,15-12-3,3-12-18,2 0 13,4-19 17,7-20 10,2-11-10,-3-5 0,-10 6 5,-10 14-2,1 11 10,-7 10 36,-2 9-40,1 5-1,9 5-8,6 35-15,14 19 8,3 22 14,1 9-1,-8 7-6,-8 5 10,-12-2-15,-8 1 5,0-11 0,-16-15 0,-10-10 0,-6-21 0,5-16 0,3-18 9,0-7-3,3-3 13,1-11-12,0-24 16,5-16-18,9-22-3,6-16-2,0-10-10,17 1-4,8 12-28,5 18-14,-7 14 22,-4 10-64,-3 9-37,-11 3-71</inkml:trace>
  <inkml:trace contextRef="#ctx0" brushRef="#br0" timeOffset="-109883.67">15122 12668 403,'0'0'62,"0"0"-40,0 0-15,0 0 17,0 0-23,0 0 19,-10 7-1,31 1-17,4-2 27,-1-4-11,-2-2 21,-6 0 7,-7 0-44,-8 0 15,-1 0-14,0 0 2,0 0-10,0 0-10,-6 18-140,-25 12 32,-7 6-295</inkml:trace>
  <inkml:trace contextRef="#ctx0" brushRef="#br0" timeOffset="-100710.32">8624 14650 400,'0'0'6,"0"0"16,0 0-16,0 0-6,0 0 9,0 0-5,0 0 15,0-14-19,0 14 0,0 20 15,9 10-13,2 14 31,5 14 3,-2 5-21,5 1 19,3 0-25,4-6 3,8-8 3,4-5-9,16-12-6,13-7 0,18-12 6,17-14 8,14 0-12,17-28 0,15-16-2,10-14-26,0-9-13,-11-5 6,-20-3-29,-22 9 30,-24 11-16,-26 13 27,-17 12 13,-18 4 11,-11 8-3,-6 4 0,-3-4 8,0 1 0,0 0-8,-12 2 0,-1 6-1,1-5 11,1 10-12,-4-6 2,1 6 0,-1 4-5,-3 0 5,-1 0 0,5 0-5,-7 0 6,6 0-1,-1 0 0,1 0 2,1 0-3,1 0 5,4 0 0,2 0 22,7 0-26,0 0 20,0 0-20,0 0 6,0 0-6,0 0 0,0 0 3,7 0 0,8 0 7,4 0-9,0 0-1,8 0 0,0 0 23,3 14-23,7 4 2,-2 9 8,2 10-10,-8 15-2,-21 10-52,-10 21-144</inkml:trace>
  <inkml:trace contextRef="#ctx0" brushRef="#br0" timeOffset="-97221.65">17278 13068 391,'0'0'88,"0"0"-32,0 0 5,0 0 20,0 0-2,0 0-64,0 0 27,-48 0 8,48 0-44,0 0 17,0 0-21,0 0 2,0 0-4,0-2-4,9-2 4,24 0 0,17-6 3,16-4-2,9-3-1,4 2 0,6 1-2,4 6 0,-6 4-6,-14 4-43,-11 0-36,-20 12 14,-21 12-39,-14 4-53,-3 4-35</inkml:trace>
  <inkml:trace contextRef="#ctx0" brushRef="#br0" timeOffset="-96517.77">17369 13337 275,'0'0'106,"0"0"-47,0 0-19,0 0 39,0 0-39,0 0-9,-54 0-25,54-3-4,13-2-2,23-10 0,8-1 10,7 1-8,5-5-2,2 6 3,0-3-3,0 2 6,-2 5-6,-4 1 0,-12 5 1,-9 3-17,-13-3 9,-9 1-23,-7 3 24,0-2-8,-2 0 14,1-6 0,5-4-28,-2-5-4,-4-6 16,3 2 16,-3-2 0,2 0 4,0 6-6,-2-1 2,0 2 0,0 2 8,-2 2-4,-13 2-1,3 1 15,-6 1-13,-1 1 10,-2-3 5,-1-1-5,-3 0 5,2-1-3,2 0-4,-4 2 9,3-1-13,0 2-1,-3-2 8,3 3-14,-2 2 32,8 3-32,-2-2 10,7 3 19,1 0-30,8 0 39,2 2-39,0-1 10,0 1-18,0 0 7,17 0 0,29 0-8,12 3 18,14 15-14,1 2 4,-1 11 0,-1 2-5,-15 8 5,-10 7 0,-15 10 2,-21 17 12,-10 17-21,-50 10 7,-32 9-48,-21 5-59,0-14-86</inkml:trace>
  <inkml:trace contextRef="#ctx0" brushRef="#br0" timeOffset="-87847.2">19691 12665 442,'0'0'12,"0"0"30,-134-55-29,79 44 29,1 3 57,2 6-57,4 2-2,3 7-11,1 24-28,0 10 23,4 10-22,8 5-1,9 1 2,15-3 1,8-1-4,0 0 0,35-2 4,10 2-12,8-4 9,5-5-1,-2-4 0,-6-11-8,-17 0 6,-11-9 0,-19-4-18,-3 4 16,-32 2-1,-21 5 5,-26 4 0,-10 3-20,-10-6-10,8-8-2,16-8-14,22-12 31,28 0-25,21-20-29,4-22-225</inkml:trace>
  <inkml:trace contextRef="#ctx0" brushRef="#br0" timeOffset="-87458.26">19614 13275 475,'0'0'0,"0"0"-3,0 0-2,117-41 10,-78 24-4,-6-6-1,-8 1 5,-8-3-5,-10-6 0,-7 5 3,0-2 7,-7 6-9,-18 4 10,0 5 20,-10 8 11,0 5 0,-7 0-5,-1 2-7,-1 28 4,2 6-23,4 13 0,13 2 2,10-1-7,14-1-6,1-4 0,16-6 0,24-3-5,12-9 5,8-8-15,9-9-19,2-10-69,3 0-1,-10-8-74,-3-18-12</inkml:trace>
  <inkml:trace contextRef="#ctx0" brushRef="#br0" timeOffset="-86835.6">20164 13118 258,'0'0'101,"0"0"-10,0 0-47,0 0 17,0 0 22,0 0-42,-116-84 4,85 105-39,-2 18 1,-3 9 1,7 8 1,8-1-8,9-8-1,9-4 7,3-14-13,0-6 6,12-11-4,3-6-3,1-6 3,-1 0 4,1-16 6,1-14-1,-1-6-5,-3-4 0,-1-4 1,1 4 0,-2 7 6,-2 15-7,-4 12 1,-3 6-1,-2 4-6,2 24-20,2 8 26,2 7 6,2-2-4,5-6-2,5-5 0,0-13 7,4-6-8,1-9 1,-2-2 0,6-5 3,2-18-2,0-7 5,0-7 0,-6-7 3,-5-2-9,-13-2 0,-1 0 2,-4 4 0,0 10 1,-11 5-3,-10 14 5,1 5 7,5 10 4,-1 0-16,5 6 4,7 20-7,4 4 3,0 4 0,8 2-5,18 0 11,6-6-12,2-2 6,-3 1 0,-4-3-3,-5-3 3,-8 1 0,-1-3-6,-6-1-1,-1-1-18,-2 4-30,-1-5-40,1 2 0,-4-8-92,3-4-113</inkml:trace>
  <inkml:trace contextRef="#ctx0" brushRef="#br0" timeOffset="-86077.9599">20728 13075 496,'0'0'70,"0"0"-9,0 0 14,0 0-12,-118-35-35,96 70-17,2 16-11,7 12 0,5 2 9,8-3-8,0-9 1,18-11-2,11-8-6,3-12 4,7-10-9,-1-12-37,5 0 18,-1-14-50,-3-18 17,-6-10 6,-11-8-30,-12-12 52,-10-10 29,0-7 6,0 3 17,-10 6 37,-12 13-1,-3 11 26,3 17-7,0 11 20,12 9-34,4 9-35,3 9-23,2 31-1,1 20 1,0 17 5,0 6 3,15 4-8,10-3 0,-1-14 3,5-14-3,-9-18 0,-2-15 0,-8-16-2,-2-5 5,-1-2-3,6-12 0,9-22 0,8-14 16,7-5-14,-6 2-2,-4 12 5,-7 13 0,-9 12-8,1 14 3,-6 0-19,3 23 17,-1 12-9,-3 8 11,2-5 0,-2-1 0,-3-8-20,4-7-30,-4-8-18,5-10-34,7-4 0,6-2 6,0-26-35,4-9 85,1-4 46,-6-6 15,-4 1 37,-1 4 74,-6 10-41,-6 6 1,0 14-2,0 4-42,0 8-15,1 0-27,5 8-24,4 23 21,1 8 6,3 7 2,-8 0-5,-5 1-109,1-10 33,-4-13-106,0-9-172</inkml:trace>
  <inkml:trace contextRef="#ctx0" brushRef="#br0" timeOffset="-85906.07">21243 12971 343,'0'0'67,"0"0"9,0 0-15,0 0-36,0 0-14,0 0-20,62-32 9,-17 59-42,-3 3-75,-8-2-51,-10-2-47</inkml:trace>
  <inkml:trace contextRef="#ctx0" brushRef="#br0" timeOffset="-85567.03">21495 13101 25,'0'0'147,"0"0"-38,0 0 4,0 0-11,0 0-43,0 0-19,90 0-3,-60 0-27,6 7 4,-2 18 3,-5 1-16,-3 4 12,-8-1-13,-4 0 3,-6-5 13,-6-2-16,-2-10 10,0-3 11,0-2-5,0-7 15,0 0 4,0 0-29,0 0 24,0-21-28,0-11 2,3-6-4,21-1-2,12 2-1,4 11-1,3 12 0,-5 14-2,-1 0 0,-8 24 4,-2 12 2,-3 4-20,-1 0-7,-4-6-44,6-3-17,0-11 41,6-8-22,7-8-45,6-4-33</inkml:trace>
  <inkml:trace contextRef="#ctx0" brushRef="#br0" timeOffset="-85006.3">22563 12962 220,'0'0'51,"0"0"35,4-103 39,-10 83-56,-17 11 35,-7 4-50,-4 5 10,-16 18-20,-8 27-34,-8 15 8,7 8-4,15 5-8,24-6 6,18-9-12,2-7 11,11-19-11,13-13 0,7-10-11,5-9 0,5-14-18,-1-26 25,-7-14-7,-6-7 11,-12 1-2,-5 4 11,-10 8-8,0 12 0,0 14 4,0 10 22,2 6-22,0 6-3,4 2-2,6 31-34,1 28 34,2 23 0,3 13 4,-5 17-10,3 6 8,5 7-2,6 5 24,2-8-15,-1-2 4,-8-11-11,-6-21 2,-8-18-4,-6-19 4,0-30-4,0-13 0,-9-10 7,-27-12 26,-15-28-20,-16-26-13,-8-20 11,4-21-10,5-9-1,20-8 0,19 11 1,21 20-5,6 18 4,31 15-2,38 7-2,26 0-6,26 2-3,11 7 7,-5 10-94,-23 10-122,-30 14-375</inkml:trace>
  <inkml:trace contextRef="#ctx0" brushRef="#br0" timeOffset="-84330.03">19795 14006 452,'0'0'47,"0"0"2,-114-26-8,104 25 39,10-2-10,7 2-70,42-6 0,29-3 1,36-2 1,28-5 8,24-6-8,19-3 1,13 0 3,5-3 2,6 0-8,7 3 6,-2 2 1,-17 4-14,-28 3-36,-44 8-48,-49 5 42,-36 4-17,-34 0 1,-6 0 28,-31 13 37,-20 4-9,-13 3 8,-12-4-103,-9-2-13</inkml:trace>
  <inkml:trace contextRef="#ctx0" brushRef="#br0" timeOffset="-83969.95">19934 13971 538,'0'0'51,"0"0"-33,0 0-15,0 0-3,0 0 0,0 0 11,233-3 26,-62-21-16,27-6 8,14-1-6,-4-1-22,-11 6 15,-12 3-16,-21 7 8,-24 6-8,-29 0 11,-28 3-11,-25 2 0,-20 1 0,-18 4-6,-11-3 7,-9 3-1,0 0 54,0 0-6,0 0-23,0 0-16,0 0-5,0 0-8,0 5-101,-5 5-115,-6-6-97</inkml:trace>
  <inkml:trace contextRef="#ctx0" brushRef="#br0" timeOffset="-77543.72">22902 12946 383,'0'0'45,"0"0"-20,0 0 0,0 0 8,0 0 23,0 0-15,0 0 8,0 0-34,-27-67 24,27 67-9,0 0-26,0 0-4,0 0 0,-2 22 0,-1 4 7,3 1-5,0-3 6,0-5-8,16-4 2,4-5-2,9-10 4,9 0-4,13-14 13,5-20-3,11-6-7,-3-4-3,-1-3-8,-15 5-5,-11 11-57,-19 8-40,-18 11-1,0 12-76</inkml:trace>
  <inkml:trace contextRef="#ctx0" brushRef="#br0" timeOffset="-77183.4899">22928 12959 210,'0'0'169,"0"0"-80,0 0-51,0 0 28,0 0-15,0 0 20,-22-39-49,22 39-22,0 2-4,0 13 2,0 7 4,0-1 1,6-4-3,1-2 0,2-1-4,3-8 10,3-2-6,7-4 5,7 0 3,5-10 2,16-16-10,1 0 0,11-9 9,-2 0-3,-4-2-6,-4 2 0,-9 0-13,-11 13 7,-15 5-86,-8 10-5,-9 7 2,0 0-107</inkml:trace>
  <inkml:trace contextRef="#ctx0" brushRef="#br0" timeOffset="-76823.7099">22922 12964 304,'0'0'116,"0"0"-110,0 0 36,0 0-11,0 0 19,0 0-33,-7-14-17,7 35 0,0 4 14,-3 5 6,3-1 17,0-9-35,0-3 4,0-5-1,5-6 3,6-6-8,12 0 13,10-9-11,16-26 29,15-11-20,10-6-10,-4-3 8,0 4-4,-14 5-10,-15 9 1,-10 13-31,-14 8-1,-12 12-21,-5 4-22,0 0-89,-29 12-24</inkml:trace>
  <inkml:trace contextRef="#ctx0" brushRef="#br0" timeOffset="-76493.9099">22930 12956 312,'0'0'65,"0"0"-16,0 0-40,0 0 34,0 0-43,0 0 1,0 34 27,0 8 1,0-2-6,0-4-6,5-11-16,0-6 16,15-9-12,4-10-3,18-3 27,16-35-17,18-15 33,15-9-35,-1 0-10,1 1 13,-15 8-12,-18 12-1,-16 11 0,-13 14 1,-11 11-3,-7 5-24,-11 3-131,0 19-74</inkml:trace>
  <inkml:trace contextRef="#ctx0" brushRef="#br0" timeOffset="-55385.62">20520 14413 262,'0'0'66,"0"0"-16,0 0-6,0 0 13,0 0-12,0 0 24,0 0-51,-30-102 24,30 92 0,-3-2-25,1 4 17,0 6-8,-1-2-17,3 4 24,-2 0-33,2 9-11,-4 26 5,2 11 6,0 9 7,0 3-7,2 0 2,0 2-5,0 12 9,2 0-12,2 0-9,-2-3-102,2-14-13,1-20-62,-1-15-104</inkml:trace>
  <inkml:trace contextRef="#ctx0" brushRef="#br0" timeOffset="-55099.8">20420 14386 391,'0'0'52,"0"0"-20,0 0-28,0 0 5,0 0 5,171 22 25,-103 11-27,-6 9 9,-8 4-1,-12 7-15,-17 3-1,-23 4 0,-2 3-2,-46 5 13,-26 0-15,-20-6-1,-3-10-11,10-12-45,21-13 34,32-14 0,28-13-43,4-2-119</inkml:trace>
  <inkml:trace contextRef="#ctx0" brushRef="#br0" timeOffset="-54740.91">21076 14494 573,'0'0'0,"0"0"3,0 0-3,-18 128 0,18-82 5,0-2-9,2-2 4,10-6 0,1-5 3,-6-13 3,-4-11-6,1-2 7,-4-5 11,0 0 71,0-17-36,-12-19-46,-9-10 4,4-12-9,-1-3-2,9-8 0,9 2-11,0 7 6,19 6-16,12 16 16,6 12-3,7 18-13,8 8-18,4 8-59,-3 28-63,-10-1-56</inkml:trace>
  <inkml:trace contextRef="#ctx0" brushRef="#br0" timeOffset="-54570.01">20958 14740 440,'0'0'149,"0"0"-149,0 0-6,114-88-9,-23 62-2,11-2 12,12 5-105,-7 2-57,-12 1-51</inkml:trace>
  <inkml:trace contextRef="#ctx0" brushRef="#br0" timeOffset="-54252.21">21780 14355 331,'0'0'72,"0"0"10,0 0-40,0 0 26,0 0-13,0 0 2,-74-62-34,61 62-16,-7 16-7,-11 18 0,-3 6 0,3 4-1,12 0 10,13-3-9,6-1 0,8 0-11,21-8 11,9-4 0,6 0-1,0-5-9,-6-8 13,-6-1-3,-14-4 0,-15 2 7,-3 6-7,-17 10 0,-34 13 0,-25 5-1,-9 0-30,5-4-15,25-9 5,30-8-24,25-15-60,40-10-174</inkml:trace>
  <inkml:trace contextRef="#ctx0" brushRef="#br0" timeOffset="-53120.35">22997 14200 577,'0'0'68,"0"0"-68,0 0-10,0 0 10,0 0 18,-33 150 7,29-103-23,-1-3 13,5-3-15,0-7 6,0-7 0,0-4-6,0-9 0,0-7-4,0-2 8,0-5-4,-2 0 11,-12-17-11,-3-15 0,-1-11 0,4-13 0,7-11-11,7-5 8,0 2 3,0 8-7,10 16 17,-1 15 1,1 14-8,0 11 0,3 6-3,7 0-2,2 2 1,3 19-1,-3 5-7,-6 6 9,-3-3 0,-9 0 0,-1-6-2,-3 0 6,0 0-4,0-7 0,0 3 4,0-10-13,0 3 10,0 1-1,0-1 0,10 0 7,9 2-8,8-1 1,4 1-3,6 3 0,-5 1 6,-1-4-2,-4 0 6,-11 2-7,-10-4 0,-6 11 0,-29 6 6,-31 7 3,-11 3-9,-3-8-2,14-9-7,18-12-18,19-10 17,16 0-28,7-16-50,9-24-253</inkml:trace>
  <inkml:trace contextRef="#ctx0" brushRef="#br0" timeOffset="-52790.35">23459 14173 562,'0'0'46,"0"0"-46,0 0-16,0 0 16,0 0 4,0 0 24,31 124 18,-22-82-31,0-4 10,-5-6-14,3-9-3,-5-7 0,-2-9-6,0-4 0,0-3 20,0 0 2,0-4 51,-4-14-54,-14-18-10,0-13-7,9-9-4,9-12-2,0-6-6,22 5 2,12 16-7,4 10-1,2 26-15,9 12-16,9 7-17,2 12-25,-1 16-29,-18 7-138</inkml:trace>
  <inkml:trace contextRef="#ctx0" brushRef="#br0" timeOffset="-52613.46">23541 14339 519,'0'0'56,"0"0"-13,0 0-26,0 0-11,0 0-1,0 0 18,76-14-22,4-2-2,14-9-40,1-1-95,-8-11-108</inkml:trace>
  <inkml:trace contextRef="#ctx0" brushRef="#br0" timeOffset="-52326.64">24264 13888 427,'0'0'108,"0"0"-63,0 0 30,0 0-49,0 0-20,0 0 4,-79 51-4,50-14 2,8 0-5,9-5 5,8-1-6,4-2-2,2-7 1,22 0-8,8-6 14,5-4-2,6 0 13,4-1-17,-8-6 21,-4 2-17,-16 4-3,-7 1 5,-12 11-3,0 8-4,-41 17 20,-22 10-20,-27 13-4,-10 9-121,-4 7-90</inkml:trace>
  <inkml:trace contextRef="#ctx0" brushRef="#br0" timeOffset="-51909.54">23028 15141 419,'0'0'72,"0"0"-34,0 0 9,0 0 21,0 0-56,0 0-2,141-116-10,-22 82 3,22-2-3,15 4 3,1 0-3,-17 11-24,-18 8-65,-18 7-67,-31 1 36,-26 5-32</inkml:trace>
  <inkml:trace contextRef="#ctx0" brushRef="#br0" timeOffset="-51671.6899">23026 15168 653,'0'0'0,"145"-41"-19,-28 15 15,12-4 3,2 6 2,-4-3 7,-7 4-8,-6 2 3,-16 2-2,-18 7 3,-17 0-8,-21 2-53,-20 5-41,-21 2-71,-1 3 26</inkml:trace>
  <inkml:trace contextRef="#ctx0" brushRef="#br0" timeOffset="-51229.92">21448 15395 474,'0'0'48,"0"0"-8,0 0-37,0 0 34,0 0 18,0 0-47,-35-3-7,35 3-1,0 0-18,20 0 14,20 0 4,22 0 0,25 0 9,22-4-4,13-10-5,11-3-38,-12 2-86,-18 10-55,-40 2-138</inkml:trace>
  <inkml:trace contextRef="#ctx0" brushRef="#br0" timeOffset="-50735.88">21263 15534 538,'0'0'80,"-136"9"-29,116-7-30,18-2 18,2 0-32,11 0-7,34 0-4,22 0 4,19-7 2,23-9 0,10 1-4,-1 2-37,-18 3 29,-24 6-52,-30 4-22,-23 0-52,-23 0 20,0 0 96,-39 2 20,-18 10 0,-14 1 1,-14 0 5,-4 1 29,-2 0 7,2 4 3,1 0-4,13 5-23,3-5-18,14-2 10,23-3-5,16-6-1,19-5-4,0-2-31,25 0 20,16 0 9,9-16 2,6-3 4,-2 6-4,-3-1-13,-13 6 9,-16 3-29,-10 5 6,-12-1 27,0 1 0,-9-3 43,-16 3-42,-4 0 25,-2 0-10,2 0-10,2 0 6,4 4-12,9 4 0,7-1 0,7 1-2,0-4-99,7-4-38</inkml:trace>
  <inkml:trace contextRef="#ctx0" brushRef="#br0" timeOffset="-32694.2">17768 16200 275,'0'0'67,"0"0"-21,0 0-8,0 0 49,0 0-54,0 0-6,0 0 29,-45-94-21,43 80-5,0 6 17,-1-1-13,1 9 7,2 0-1,-2 0-36,2 0-4,0 3 0,0 32 0,0 20-3,0 21 3,2 9 0,7-3 3,5-2 10,-2-5-13,-1-12 0,3-10-26,-7-9-29,-3-12-63,-4-14 18,0-15 28,0-3-22,-8-7-29,-15-25-120</inkml:trace>
  <inkml:trace contextRef="#ctx0" brushRef="#br0" timeOffset="-32448.35">17625 16481 74,'0'0'74,"-73"-174"-21,48 107 67,6 21 39,10 24-64,9 15-24,0-2-28,6 9-29,29 0-8,14 9-3,16 17 24,6 9-12,-1 5-14,-6 6 17,-10 3-18,-23-1 0,-18 5 3,-13 10-1,-25 5 14,-30 9-6,-10-2-9,-8-9 4,11-11-5,14-19-19,18-14 9,23-14-35,7-8-25,0-26-100,22-20-178</inkml:trace>
  <inkml:trace contextRef="#ctx0" brushRef="#br0" timeOffset="-32072.46">18200 16540 505,'0'0'43,"0"0"-43,0 0 0,0 0 8,0 0 29,0 0 2,131-63-35,-94 53 6,3 2 1,-6-4-11,-6-6 1,-8 4 8,-9-4-1,-9-1 10,-2 6-18,0-4 13,-10 8 4,-17-1-8,-4 10 15,-8 0-19,1 19-5,2 16 3,6 5 8,9 4-11,10-3 0,11-6 1,0-7-9,29-1 8,11-10 0,12-5 0,6-6-44,4-6 13,7-6-58,-2-20-20,-2-9-72,-10-11 3</inkml:trace>
  <inkml:trace contextRef="#ctx0" brushRef="#br0" timeOffset="-31728.64">18869 16339 128,'0'0'229,"0"0"-140,0 0-22,0 0 9,0 0-16,0 0-3,-91 0-51,86 26 5,1 6-11,4 2 1,0 2-1,0-4 0,19-11-1,10 2 0,2-12-9,8-11-42,1 0 3,0-11-6,-2-24-2,-6 0 23,-11-5-17,-7-5 51,-12 13 7,-2 1 17,0 17 19,0 1 31,-9 13-8,6 0-7,1 0-59,2 27-9,-2 9 4,2 12 10,0-7 2,0 0-7,0-5-3,0-6 2,7-8-79,2-12-12,0-10-80,-5-2-121</inkml:trace>
  <inkml:trace contextRef="#ctx0" brushRef="#br0" timeOffset="-31530.23">18983 16098 239,'0'0'155,"0"0"-155,0 0-123,0 0 77,0 0 26,0 0 2,102 47-30</inkml:trace>
  <inkml:trace contextRef="#ctx0" brushRef="#br0" timeOffset="-31068.34">19402 16145 521,'0'0'66,"0"0"-53,0 0 15,0 0 15,-122 0 1,97 20-17,4 9-27,6 3 0,10 4 0,5 4 7,0-3-9,18 2 2,13-6 0,5-3-3,-1-9-15,4-2 14,-8-1 1,-4-4-21,-10-7-4,-5 2 14,-10-7 14,-2 2-4,0-4 8,-7 5-4,-17 2 0,-3 3 0,-1-1 0,8-9-18,10 5 15,6-5-4,4 0 2,0 0-41,0-5-20,14-14 41,18-11 22,8-10 6,7-8 3,1-3-3,-4 2 0,-11 18 5,-13 9 2,-11 12 19,-9 10 29,0 0 6,0 0-29,0 6-35,0 24 12,0 11-12,0 4 6,0 3-4,6-7 2,21-5-4,8-2-8,4-10 2,1-6-116,-6-9 7,-8-9-72,-15 0-98</inkml:trace>
  <inkml:trace contextRef="#ctx0" brushRef="#br0" timeOffset="-30293.64">19546 16133 383,'0'0'73,"0"0"-64,0 0-9,0 0-15,0 0-1,0 0 15,79-9-6,-28 21 2,0 2-15,-6-4-2,-7 2-17,-10 2 38,-3 0-6,-7 0 5,-4 2 2,-6-2 3,1 0 38,0-2 22,0 2-9,2 0-18,3 4 20,-1 5-11,5-6-20,-3 2 3,5 3-10,-2-8-18,1-6 8,0 0-6,2-8 8,-4 0-7,1 0-1,2-16 8,-4-17 10,-3 1-13,-6-7 4,-7 2-11,0 4 11,-31 4-14,-12 7 3,-11 8-8,-1 10 7,-3 4-17,7 4 18,12 24-5,15-2-2,20 6-2,4 5 7,11-3-12,26-12 2,9-4-57,7-12 15,2-6 24,1-10-21,-5-23 46,-8 3 1,-17 0 4,-7 8 9,-15 4 33,-4 9 6,0 4 29,0 5-23,0 0-21,0 0-33,0 0-9,0 5 3,7 2-4,5 7 10,2-6 0,2 2 1,-3-6 0,0 0-1,-3-4 0,-4 0 3,-3 0 8,-3 0-11,2 0 2,-2 0 0,0 0 11,4 0 9,3 0-8,9-16 8,6 2-18,7 4 11,0 3-15,5 2 0,1 5-1,1 0 0,3 8 1,4 15-3,-1 4-60,-4 4-98,-9 8-187</inkml:trace>
  <inkml:trace contextRef="#ctx0" brushRef="#br0" timeOffset="-29612.98">20971 16102 587,'0'0'20,"0"0"-6,0 0-7,0 0 0,0 0-7,0 0 10,-7 26 19,23 2 6,-1 2-32,-1-2 10,-10 2-5,-1-8 5,-3 2 10,0-12-15,0-3 10,0-9-11,0 0 7,0 0 32,0-23-29,-12-7-5,3-10-12,5-13 2,4-6-13,0-3 11,7 4-14,15 9-3,1 18-17,-2 16 25,-2 15-2,-7 0-1,2 22-2,1 15 5,-3 7 9,-1 2 1,-7-6-1,-2-8 0,1-11-1,-3-9 2,0-7-3,0-5 8,0 0-6,0 0 22,0-8-14,0-18-4,0-3-4,0 0 0,0-7-4,11 4-10,9 1 8,2 9-22,-1 12 15,-2 10 13,2 0 0,3 10-15,-1 21 12,4 4 0,-6 10 3,2-6 0,-1 7-15,1-5-19,8-1-29,7-10-59,10-16-60,4-14-88</inkml:trace>
  <inkml:trace contextRef="#ctx0" brushRef="#br0" timeOffset="-29207.84">21961 15891 219,'0'0'342,"0"0"-335,0 0-2,-139 10 26,91 21 23,-4 5-2,3 8-18,7 0-21,13-4 8,18-3-21,11-14 2,2 3-7,27-12 10,7-6-5,4-8 0,0 0-12,-4-18 2,-7-8 7,-12-10-20,-7-1 14,-10 4 18,0 1-4,-19 5 3,-1 5-6,5 8 27,3 9-7,8 1 5,2 4-27,2 0-4,0 13 0,0 18-3,6 9 14,10-4-11,3-4 4,-3-1-5,1 1 5,-2-6-67,1 1-38,1-15-13,4-12-132</inkml:trace>
  <inkml:trace contextRef="#ctx0" brushRef="#br0" timeOffset="-28979.96">21983 15775 410,'0'0'102,"0"0"-15,0 0 20,0 0-37,0 0 0,0 0-54,-38-89-16,38 122-32,18 18 32,9 8 12,0 3-4,3 2-8,0-2 0,-5-9-7,-2-3-12,-1-14-51,-3-10-48,-8-8-4,-5-14-74,-6-4-88</inkml:trace>
  <inkml:trace contextRef="#ctx0" brushRef="#br0" timeOffset="-28759.1">22287 15758 391,'0'0'65,"0"0"-23,0 0-12,0 0-2,0 0 4,0 0 22,-137 133-15,106-92-14,8-5-2,17-14-22,6-9 6,0-4-7,27-4 0,13 0 0,9-5 0,3 0-4,-3 0 1,-1-6-69,-10-7-59,-13-9-111</inkml:trace>
  <inkml:trace contextRef="#ctx0" brushRef="#br0" timeOffset="-28556.22">22416 15819 534,'0'0'88,"0"0"-22,0 0-21,0 0-41,0 0-4,0 0 11,20 101-7,9-58 5,-1 2-5,-3-5-8,-5 4-17,-10-8-76,-10-8-101,0-12-236</inkml:trace>
  <inkml:trace contextRef="#ctx0" brushRef="#br0" timeOffset="-28351.35">22339 15638 544,'0'0'0,"0"0"-26,0 0-108,0 0 86,0 0-38,0 0-107</inkml:trace>
  <inkml:trace contextRef="#ctx0" brushRef="#br0" timeOffset="-27627.43">22614 15758 392,'0'0'106,"0"0"-45,0 0-2,0 0-35,0 0 15,0 0-23,42 39 31,-19-20-27,1 2-16,-6-1 5,-7 6-3,-9 0-5,-2-3 8,0 2-9,-2-4-1,-11-9-4,-1-4-17,3-8 21,6 0-5,4-4 3,1-22-11,1-2-34,27-3 48,7 3 1,7 9 9,3 5-3,-3 5-7,-1 9-1,-8 0-2,-1 20-1,-1 12 4,-4 0-2,-2-5 2,-2-6-12,-3-2-53,-3-14 10,8-5 18,-2 0-36,8-1-79,1-30 30,3 0 47,2-14 19,0 1 56,-6 0 114,2 3-39,-6 0 18,-7 7 21,-9 10-43,-6 7 26,-5 8-13,0 4 5,-2 5-64,-27 0-4,-9 14-21,-18 21 0,-4 5 9,8 4-2,8-6-1,22-8-6,11-8 4,8-8-7,3-5 3,0-9-3,0 0 0,11 0-20,16-17 23,9-7 4,10-12 9,-1 9-2,-1 1-8,-7 13 0,-9 5-3,3 8-10,-2 12 2,5 23 8,0 24 0,-1 13 0,-5 8 6,-2 9-5,-12 1 2,-5-6 2,-9-8-3,0-9-2,-4-18 5,-23-12-5,-8-15 1,-1-9 6,-1-13 17,1 0 1,7-23 17,7-33-20,13-17-18,9-21-5,19-3 1,35-2 0,17 13-1,16 19-6,7 11 1,-1 18-25,-6 12-62,-13 12-13,-15 5-50,-19 9-107</inkml:trace>
  <inkml:trace contextRef="#ctx0" brushRef="#br0" timeOffset="4099.41">20931 16837 430,'0'0'81,"0"0"-48,0 0-22,0 0 50,0 0-4,0 0-34,0 0-12,-2-3-11,2 25 0,3 14 29,12-4-29,-2 8 17,-2-5-17,-2 11 2,-2-7 5,-3 1-7,0 1-2,1-6-78,1-8-27,1-10 4,-2-8-49,-1-9-28</inkml:trace>
  <inkml:trace contextRef="#ctx0" brushRef="#br0" timeOffset="4489.21">20987 16994 295,'0'0'89,"0"0"25,-40-111-18,37 97 37,3 7-80,0 1-7,0 2-38,9-6 5,23 5-10,7-2-3,9 7 0,-7 0 0,-3 0-13,-9 12 2,-10 8-11,-9 1 4,-3 2 16,-7 3-1,0 3 3,0 0-4,-7-3 5,1-2-1,-1-2 0,5-5 3,2 0-8,0-2-4,15 2 3,9-3 5,6 0-7,3 3 6,-1-4 2,-6-4 0,-7 1-1,-11-6 1,-8 6-3,0 2 2,-14 10 0,-23 6-17,-12-2 14,-4 3-63,-3-8 25,14-9 1,7-7-39,16-5-92</inkml:trace>
  <inkml:trace contextRef="#ctx0" brushRef="#br0" timeOffset="4822.08">21506 17177 447,'0'0'27,"0"0"-27,0 0-58,0 0 58,0 0 10,0 0-10,112-79-3,-88 60-17,-8 2-15,-9 3 35,-4 0 34,-3 11 23,0-2 2,-4 5-19,-16 0 17,-2 0-31,-5 19-23,0 6 11,9 3-8,7-2-4,9-3 2,2-1-4,7-5 0,20-6 0,8-3-46,12-8-1,4 0-50,0-26-165</inkml:trace>
  <inkml:trace contextRef="#ctx0" brushRef="#br0" timeOffset="5173.03">21940 16837 549,'0'0'78,"0"0"-34,0 0 10,0 0-30,0 0-24,0 0-5,-29 55 5,43-11 9,4-4-4,-2-4 2,1 0-9,1-10 2,-6-4 0,1-7 4,-4-7-4,-7-7 0,0-1-2,0 0 9,-2 0 2,4 0-9,4-17 4,2-12 15,9-5-19,5 6 1,0 10-1,5 6-16,-6 10 11,-1 2-35,3 2 3,-3 20 33,5 5-5,-7 4-19,-1 0-28,0 0-35,-3-4-22,3-5-101</inkml:trace>
  <inkml:trace contextRef="#ctx0" brushRef="#br0" timeOffset="5554.8">22632 16950 531,'0'0'86,"0"0"-46,0 0 19,0 0 6,0 0-20,0 0-27,-129 4-11,104 22-1,5-2-4,9-6 3,7 0-10,4 0 5,0 3-3,4-7-7,16-4-8,4-7-22,3-3 9,-2 0-31,-3 0 51,-3-17 11,-2-2 0,-7-3 18,-2 0-14,-6 0 21,0 8 23,-2 6-26,0 6 16,0 2-13,0 0-24,0 0-2,0 7-24,0 10 12,6 5 4,5 0-28,3 0-40,1-3-11,1-5-34,2-11-54,-2-3-10</inkml:trace>
  <inkml:trace contextRef="#ctx0" brushRef="#br0" timeOffset="5775.66">22775 16968 193,'0'0'242,"0"0"-141,0 0-15,0 0 3,0 0 5,0 0-87,-8-58-7,11 58-16,16 10 8,9 11 8,1-1 0,0-1-17,-2 0-32,-1-6-17,-6-3-13,-2-6-25,-5-4-44,-3 0-1</inkml:trace>
  <inkml:trace contextRef="#ctx0" brushRef="#br0" timeOffset="5997.52">23018 16874 206,'0'0'177,"0"0"-98,15-112 21,-13 95-35,-2 12 29,0 5-26,0 0-51,0 9-17,0 21 0,0 7 0,0 7 0,0-4-59,0-8-8,0-6-28,0-8-63,5-14-76</inkml:trace>
  <inkml:trace contextRef="#ctx0" brushRef="#br0" timeOffset="6191.4">23018 16874 546,'139'-72'123,"-139"68"-80,0 0 36,0 4-69,0 0-10,0 8-13,0 15-22,12 12 28,0 0-62,-2 2-39,-10-1-42,0-5-59</inkml:trace>
  <inkml:trace contextRef="#ctx0" brushRef="#br0" timeOffset="6411.26">23134 16645 413,'0'0'118,"0"0"-90,0 0-12,0 0-16,0 0-13,0 0 4,11 37-43,25-10-122</inkml:trace>
  <inkml:trace contextRef="#ctx0" brushRef="#br0" timeOffset="6821.01">23388 16762 487,'0'0'127,"0"0"-96,0 0-17,0 0 27,0 0 5,0 0-32,-11 36 1,11-14-11,13 0 4,3 2-8,0-7 4,4-5-12,3-1 13,-6-7-5,2-4 0,-8 0 3,-1 0-3,-1-10 1,-3-16 10,-2-6 13,-4-2-20,0-2 8,-13 0-10,-21 9 3,-4 9-5,-1 4 0,1 10-7,9 4 6,8 0-29,14 0-24,7 9-62,0 4 6,26-4-15,14-4-20,6-5 50,2 0-2,1-10 97,-12-12 12,-8 4 134,-4 0 9,-6 1-27,3-2-49,6 12-28,1 2 10,6 5-37,5 0-10,5 0-5,-5 19-6,-5-4-3,-6 3 4,-10 0 2,-9-8-7,-5-6 7,-5 1-6,0-5 17,0 0 11,0 0 29,0-9-17,0-13-37,0-10 3,0-8-6,0-10-9,22-2-2,18 2-23,12 6-9,6 9-13,2 17-44,-5 13-11,-12 5-55,-12 9-42</inkml:trace>
  <inkml:trace contextRef="#ctx0" brushRef="#br0" timeOffset="7167">23595 17183 136,'0'0'83,"0"0"-42,0 0 25,0 0 11,0 0 5,0 0-5,-98 14-37,95-14 3,3 0 12,0 0-24,0 0 2,0 0-18,5 0-15,27-11 0,19-10 23,33-16-16,23-2-7,12-5-40,3-2-71,-15 8-2,-20 13-72,-25 7-58</inkml:trace>
  <inkml:trace contextRef="#ctx0" brushRef="#br0" timeOffset="7470.81">23726 17197 406,'0'0'110,"0"0"-88,-129 52 35,123-52 21,6 0-26,0 0-52,37 0 6,21-14 0,29-16 42,22-10-45,7-5 1,-2 4 0,-14-4-4,-24 10 0,-23 12 1,-24 5 13,-15 10 22,-10 4-12,-4 4 27,0 0-11,0 0-22,0 0 7,0 0-22,0 0-3,0 0 0,0 0-34,0 0-40,0 0-51,0 0-130,0 0-186</inkml:trace>
  <inkml:trace contextRef="#ctx0" brushRef="#br0" timeOffset="11768.75">20570 17045 327,'0'0'22,"0"0"-16,0 0 39,0 0-21,0 0-7,0 0 47,0 0 8,0-51-27,0 51-5,0 0-30,0 0 3,0 0-13,0 0-14,0 5 6,6 22 2,12 9 6,3 5 0,-5-2 8,3 2-4,-1-5-4,-2-2 0,-3 3 2,3-11 0,-1 6-2,1-6 0,-3 1 4,2-5-8,-3 0 4,2-8 0,-6 0 2,3-9 1,4 3-3,1-4 0,5 0 4,5-3-6,10-1 2,5 0 0,9 0 6,0 0-3,-2 0-3,-3 0 0,-7 0-19,-5 4 18,-8 0-13,0 5-14,-2-8 7,4-1-3,4 0 3,8 0 0,1 0-82,6 0 51,4-5-47,1-4-21,3-4-46</inkml:trace>
  <inkml:trace contextRef="#ctx0" brushRef="#br0" timeOffset="12172.5">21477 17499 436,'0'0'168,"0"0"-168,0 0-41,0 0 33,0 0 8,136-13 20,-51 0-8,12 4-12,13 0-8,10-1-1,5 6 9,4 0 5,0 4-5,-8 0-3,-5 0-23,-5 0-55,-7 0 36,-13 8 14,-14-4-41,-12 2-3,-17-2 59,-13-4 16,-17 0 3,-12 0-1,-6 0 114,0 0 50,-4-5-105,-8-8 0,4-1-55,3 7-1,5-4-5,0-1-49,0 2-88,0-3-137</inkml:trace>
  <inkml:trace contextRef="#ctx0" brushRef="#br0" timeOffset="12833.41">19614 17253 397,'0'0'106,"0"0"-65,0 0-38,0 0 1,0 0 4,0 0-4,-5-4-5,5 4 1,0 0 0,8 9 4,6 0-1,2 1-3,8-6 13,5 0-10,9-4 15,11 0-3,9 0 8,9-15-2,3-2-21,-6-5 0,-4 0-25,-11-1-58,-11 10-34,-23 1-73</inkml:trace>
  <inkml:trace contextRef="#ctx0" brushRef="#br0" timeOffset="13209.17">19614 17290 311,'0'0'76,"0"0"-57,0 0 1,0 0 3,0 0 14,0 0 6,-14 0 10,14 0-39,0 0-9,0 3-5,0 11-8,0 4 4,0 5 8,4-2-2,4 1 4,-3-7 4,5-1-10,6-11 0,8 1 3,14-4 47,19-4 1,22-32 15,18-18 0,11-9-54,1-7 0,-2 3-12,-15 13-7,-21 15-3,-24 15-27,-22 16 6,-21 8-23,-4 0-18,-14 4-5,-33 29-10,-15 2 10,-14 9-101</inkml:trace>
  <inkml:trace contextRef="#ctx0" brushRef="#br0" timeOffset="13547.51">19689 17406 474,'0'0'65,"0"0"-65,0 0-11,0 0 7,0 0 1,0 0 3,28 31 7,-14-14-4,2-7 26,-1-7-24,10 1 10,4-4 35,13 0-2,17-17 16,12-17-26,12-17-21,10 3-11,3-3-5,-9 4 15,-14 3-14,-15 12 10,-18 13-12,-13 6 0,-15 4 0,-8 9-10,-4 0-1,0 0-48,0 0-44,0 0-90,0 0-79</inkml:trace>
  <inkml:trace contextRef="#ctx0" brushRef="#br0" timeOffset="29179.19">3140 16485 566,'0'0'61,"0"0"-61,0 0 19,0 0-19,0 0 39,125-88-3,-40 39-4,21-1-20,10-4-9,5 10 1,-14 12-3,-23 14-1,-23 13-49,-21 5-44,-23 5-10,-17 31-1,-4 8-2,-36 10-25</inkml:trace>
  <inkml:trace contextRef="#ctx0" brushRef="#br0" timeOffset="29423.03">3744 16307 224,'0'0'97,"0"0"16,0 0-27,0 0 22,0 0-2,0 0-67,-22-19-27,22 65 1,0 21 24,0 5-16,3 4-15,14-1 5,3 5-11,2 0-4,3-4-13,-3-4-66,2-10-75,-4-22-52,-3-22-191</inkml:trace>
  <inkml:trace contextRef="#ctx0" brushRef="#br0" timeOffset="29806.88">4007 16307 634,'0'0'58,"0"0"-57,0 0-1,0 0-8,0 0 8,0 0 25,59 108 7,-27-50-14,-5-2-17,-2-2 9,-11-4-6,-8-10-1,-2-4 7,-4-14-10,0-9 7,3-8-5,-1-5-1,2 0 15,-1-9-12,6-22 15,2-15-9,5-5-6,7-4-2,2 6-2,2 22 0,2 8-3,-4 12 3,2 7-8,3 12 5,4 20-3,2 12 1,-3 2-4,-6 6-30,-5 2-41,-7-4-44,-8-5-71</inkml:trace>
  <inkml:trace contextRef="#ctx0" brushRef="#br0" timeOffset="30142.71">4694 16607 365,'0'0'7,"0"0"-3,0 0-3,114-78 5,-88 57-6,-4-6 5,-4 1-3,-9 0-2,-7 6 18,-2 1 16,0 7 37,0 4 12,-13 8-52,-5 0 1,-2 0 2,-5 17 3,1 15-23,-2 8-11,8 9 5,6-10-3,12 3-5,0-4 0,18-2-2,16-8-22,8-10-3,7-6-57,7-12 3,0 0-27,-1-26-79</inkml:trace>
  <inkml:trace contextRef="#ctx0" brushRef="#br0" timeOffset="30450.52">5182 16427 423,'0'0'145,"0"0"-65,0 0-26,0 0-14,0 0-25,0 0-12,-38 35 6,38 11 5,0 0-13,13-2-1,7-15 0,4 0-6,8-12 1,0-13-4,3-4 3,-4 0 5,-6-14 2,-8-12 2,-7-10-1,-6-11 0,-4-4-4,0-5-15,-9 6 11,-18 6-20,-8 16-49,-8 14-10,-3 14-28,3 18 86,9 22 11,8-5-38,11-6-22,12-7 28,3-18 14,11-4-77</inkml:trace>
  <inkml:trace contextRef="#ctx0" brushRef="#br0" timeOffset="30685.47">5182 16427 97,'122'-129'98,"-81"89"-7,3 5 18,0 12-44,1 2-19,2 14-8,0 7-3,-3 7-29,-1 26 16,-10 13-12,-6 3-6,-14 0-3,-5-4-2,-8-10 3,0 2-2,-6-15 2,-11-4 4,1-11 2,3-7-5,7 0 24,0-3-19,6-23-8,0-10 0,6-15-34,23-10-51,15 2-46,4 5-134</inkml:trace>
  <inkml:trace contextRef="#ctx0" brushRef="#br0" timeOffset="31006.44">6027 16307 212,'0'0'36,"0"0"-24,0 0-1,0 0 73,0 0-23,135-9-24,-104-23-27,1-2-10,-10 2-2,-10 0-22,-8 2 17,-4 12 7,-4 4 22,-20 2 38,-4 10 1,-3 2-6,-1 0-8,2 10-28,0 12-2,8 10 8,7 8-16,11 4 3,4 0-12,0-8-4,24-5 1,9-7 1,10-12-1,3-9-16,4-3-15,1 0-41,-6 0-42,2-21-90</inkml:trace>
  <inkml:trace contextRef="#ctx0" brushRef="#br0" timeOffset="31492.32">6513 16084 575,'0'0'119,"0"0"-66,0 0-9,0 0-44,0 0 4,0 0 5,22 81 21,0-38-14,-3-1-14,5 1 1,-11-7-3,-2-14-7,-4-4 7,-5-9-35,0-4 8,-2-5 27,0 0 12,0 0 7,0-22-19,0-14-11,0-5 11,0 1 0,13 4-8,8 10 1,-1 9-4,3 12-1,-2 5-1,0 0-5,-1 12 17,-5 7-5,-1 8-1,-8-1 5,-1-4-10,-3-4 11,-2-4-10,1-10 7,2-4-1,-3 0 5,2 0 16,-2-18-2,3-12-7,6-1-7,4-6 7,5 1-5,8 6-3,3 4 1,0 16 0,2 10-7,4 0 7,-4 14-1,1 16 0,3 10-8,-2 4 3,-6 6-62,-2-5-97,-10-6-160</inkml:trace>
  <inkml:trace contextRef="#ctx0" brushRef="#br0" timeOffset="32078.96">7979 15767 560,'0'0'78,"0"0"-78,0 0-2,0 0 2,21 128 38,-1-68 2,-1 1-24,4-2-1,-3-6 8,-2-2-23,-7-7 13,-4-5-13,-5-8 0,-2-13 5,0-13-2,0-5-1,0 0 37,0-9 8,-9-17-24,-11-20-23,-3-7 6,4-16-16,5-10 15,8-10-5,6 1 0,0 10 2,0 20-2,12 17 0,-1 20 0,1 7-3,-1 10-3,3 4 5,1 0 1,3 4-15,-2 20 3,-5 7-8,-9 7-29,-2 17 31,-25 7-24,-23 6 0,-12 4-30,-3-5-19,12-9-19,15-13-64</inkml:trace>
  <inkml:trace contextRef="#ctx0" brushRef="#br0" timeOffset="32452.85">8403 16223 366,'0'0'219,"0"0"-209,0 0 2,0 0 5,0 0 44,56-131-16,-50 101-38,-4 2 13,-2 2-20,0 4 1,0 4 5,0 5-6,0 8-2,-2 5 0,-2 0-5,2 0 2,2 0 5,0 9 0,0 8 10,0 1-7,6 0-3,10 4 0,7-4 1,3 5-2,1-11 1,-1 7 0,-1-5-3,-5 2 9,-7 2-12,-1 0 6,-7 1-34,-3 2-54,0-3-6,-2-4-104,2-9-124</inkml:trace>
  <inkml:trace contextRef="#ctx0" brushRef="#br0" timeOffset="32760.74">8811 16080 480,'0'0'113,"0"0"-21,0 0-71,0 0 9,0 0-17,0 0-2,13 30 9,3 5 24,6 2-35,3-1 9,1-14-17,3-4-1,3-14 0,-1-4 0,2 0 13,0-30-12,-6-8 2,-4-11 2,-12 0 1,-9 5-6,-2 0 0,-13 9 4,-20 12 1,-10 9-5,-2 14-8,4 0 8,0 18 0,16 9 0,10 0 0,12 3-80,3-2-54,21-16-87</inkml:trace>
  <inkml:trace contextRef="#ctx0" brushRef="#br0" timeOffset="32982.6">9267 15901 730,'0'0'65,"0"0"-29,0 0 22,0 0-38,0 0-13,0 0 4,57 44 2,-4-21-2,1 3-11,-3-8-23,-7-4-5,-3-4-62,-10-6-11,-4-4-41,-12 0-60,-7-11-68</inkml:trace>
  <inkml:trace contextRef="#ctx0" brushRef="#br0" timeOffset="33199.46">9632 15901 217,'0'0'171,"0"0"-57,0 0-23,-56-120 26,51 114-17,1 1-48,4 5-26,0 9-26,0 19-23,0 8 23,1 8 13,11-4-13,2 4-39,-5-7-60,-4-7-56,2-12-85</inkml:trace>
  <inkml:trace contextRef="#ctx0" brushRef="#br0" timeOffset="33399.34">9809 15784 631,'0'0'95,"0"0"-41,0 0 5,0 0-27,0 0-30,0 0 0,32 49-2,-15-8 9,0-6-9,-7 1-67,-3-3-78,-7-13-61,0-6-237</inkml:trace>
  <inkml:trace contextRef="#ctx0" brushRef="#br0" timeOffset="33433.32">9653 15637 449,'0'0'59,"0"0"-48,0 0-10,0 0-2,0 0-45,159-58-119</inkml:trace>
  <inkml:trace contextRef="#ctx0" brushRef="#br0" timeOffset="33772.269">10014 15661 597,'0'0'44,"0"0"-37,0 0 33,0 0 45,0 0-24,0 0-35,112 88-11,-94-70-11,-7 8-8,-7-3 2,-4 9 2,0-6 13,-2-5-9,-11-3 3,4-13-3,7 0 3,2-5-2,0 0-5,0-28-3,0-12 1,22-11 2,11 5-12,3 0-7,-3 25-4,0 10 17,-13 11 5,4 3-35,-8 26 35,-1 8-9,0-2 10,-1 6 0,-3-11-21,7-4-47,4-10-18,10-12-51,14-4-139</inkml:trace>
  <inkml:trace contextRef="#ctx0" brushRef="#br0" timeOffset="34320.99">11049 15601 697,'0'0'119,"0"0"-87,-147-13-11,98 13 35,2 8-23,3 11-22,8 3-7,9 4-3,9 6-1,9-4 0,5 2-3,4-4-5,0-6 1,4-3-23,15-8 5,0-9-21,3 0 43,8 0-3,-1-14 12,0-7 1,-6-2-7,-2-6 0,-5 3 0,-3 5 1,1-5-1,-4 6 0,-4 3 1,-1 9-2,-5 8 1,0 0-4,0 31-25,0 21 12,0 20 17,-11 10 16,-9 15-15,1 11 22,3 2-17,9 2-3,7-4 18,2-11-19,21-20 6,-1-19-8,-4-12 2,-10-29-6,-5-9 9,-3-8-2,-5 0 58,-21-32-34,-10-12-22,2-21-5,5-16-4,16-22-4,13-1-2,18-8-3,27 6-4,13 21-14,4 13 3,3 20-38,-3 20-95,-8 15-41,-17 6-122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5T06:06:18.88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1" timeString="2021-02-15T06:08:07.382"/>
    </inkml:context>
  </inkml:definitions>
  <inkml:trace contextRef="#ctx0" brushRef="#br0">4608 8051 62,'0'0'22,"0"0"-20,0 0-2,0 0 20,0 0 59,0 0-6,0 0-18,0 0-2,0-6 28,0 6-23,0 0-9,0 0-2,0 0-35,0 0 0,0 0-12,0 0 9,0 0-18,-1 10 7,-12 28 2,-8 28 6,-6 27-1,-4 15 17,4 20 24,-2 11-33,6 4 16,2-6-17,5-8-12,3-17 8,5-13-4,0-14-4,-1-11 0,1-15 5,-4-11-15,1-12-5,0-12-17,-1-10 3,6-11-14,0-3 8,6-19 22,0-34-135,0-22-102</inkml:trace>
  <inkml:trace contextRef="#ctx0" brushRef="#br0" timeOffset="1844.6239">4600 8203 48,'0'0'126,"0"0"-103,0 0 5,0 0 32,0 0-41,0 0 8,2-32-3,-2 26-19,0 0 22,0 3 34,0-2-42,0 1 42,0 2-17,0 2-19,0 0 2,0 0-7,0 0 3,0 0-15,0 0 14,0-2-16,0 2 3,0-4-12,6 1 3,11 3 0,5-3 2,2 3 3,3 0-5,6 0 0,8 0 3,8 0-7,6 0 6,8 0-2,1 0 5,4 0-1,1 0 0,0 0-4,4 0 2,3 0-8,-5 0 6,1 3 0,-12 2-2,-9-1 4,-8 0-2,-8-4 0,-4 2 7,3 0-15,-1-2 9,2 0-1,1 0 0,1 0 4,2 0-4,-1 0 0,-2 0 3,-2 0-3,-6 0 0,-3 0 0,-1 0 3,0 0 1,4 0-4,-3 0 0,-2 0 5,0 0-10,2 0 5,-3 0 0,0 0 2,-2 0 1,-4 0-3,-1 0 0,4 0 3,-2 0-7,1 0 4,7 0 0,6-4-3,7 0 14,13 0-13,2-1 2,7 2 0,0-1-2,-4-1 2,-4 5 0,-8-5-2,-3 1 5,-4 0-3,-1 3 0,1-2 4,6 0-9,-1 2 5,8-1 0,8-2-1,9-3 3,8 0-2,14-3 0,5 1 1,7-4-5,-1 1 5,-3 0-1,-3 0 0,-10 0 5,-2-1-5,-9 4 0,-1-1 0,1 1-3,-2 5 3,0-1 0,1-1-4,-1-2 9,1 1-5,-3 3 0,2 1 2,-2-4-5,4 3 3,-4-2 0,-2 5-1,-2-3 6,-11 1-5,1 2 0,-1-1 0,4 0-6,9-3 6,11 3 0,9-4-3,9 2 7,8-2-8,6-1 4,3 2-3,-2-1-9,-5 1 10,-13 2 2,-15 1-4,-24 0-20,-23 2 13,-21-3 2,-6 0 9,-4 3 2,0 0-2,0 0 0,0 0 0,2 0 0,6-3-4,5 0 2,8-3-9,-1 1 2,0 0-17,-4 1 5,-9 2 9,-1 2-9,-4 0 19,-2 0 2,2 0 0,-2 0 6,0-1-5,0 1 19,0 0 11,0 0-28,0 0 19,0 0-19,0 0 5,2 0-6,3 0-1,0 0-1,-1 0 0,0 0 2,3 12-2,-1 8 0,4 11 0,1 17 27,-3 20-11,2 24 21,1 19 12,-4 14-44,6 2 29,-6-6-8,-1-1-24,-4-9 22,-2-5-22,0-8-2,-2-13 0,-11-19 9,0-18-13,6-16 4,2-16 0,3-8-1,2-8 1,0 2 0,0-2-2,0 0 11,0 0-12,0 0 3,0 0 0,0 0-2,0 0 2,0 0-8,4 0 6,9-10-72,4-8-42,1 0-130</inkml:trace>
  <inkml:trace contextRef="#ctx0" brushRef="#br0" timeOffset="4072.2334">4486 9673 144,'0'0'50,"0"0"-20,0 0 31,0 0-19,0 0 57,0 0-72,-44-14 5,42 11-26,2 3 3,0-3 22,0 3-30,0 0-1,0 0 0,0 0-1,0 0-2,13 0 6,16 0-3,7 0 35,14 0-14,13 4 6,8 0 23,10 0-47,12-1 24,5 0-18,8 1-8,4 1 13,14-3-10,3-2-1,2 0-3,0 0 7,-9 0-10,-1 0 3,-8-2 0,-4-1 2,-12 3-2,-3 0 0,-7 0-2,-5 0 11,1 0-16,-1 0 7,-2 0 0,0 0 0,0 0 7,3 0-7,2 0 0,7 0 3,-1 3-8,-2-1 5,-4 1 0,-4-1-6,2 0 10,-3 0-4,0 1 0,-4 0 6,-1-1-14,-4-2 8,3 0 0,0 0 0,-2 0 1,-2 0-1,-5 0 0,0 0 8,-4 0-15,-1 0 7,-4 0 0,-2 0-1,3 0 2,0 0-1,3 0 0,4 0 8,7 0-11,6 0 3,2 0 0,-2 0 2,-5 0 1,-6 0-3,-4 0 0,1 0 0,-1 0-5,6 0 5,5 0 0,-1-5 2,-1 0 5,-2-2-7,-5 7 0,2-2 5,-4-1-10,-3 3 5,-4 0 0,-6 0 2,-11 0-2,-10 0 0,-4 0 0,1 0 8,0 0-10,0-2 2,7 0 0,1-3-4,5 0 6,-2 3-2,-5 0 0,2 2 6,-2-2-11,4 2 5,0 0 0,1 0 0,-3 0 0,-6 0 0,-6 0-1,-9 0 9,-6 0-14,-2 0 6,-2 0 0,0 0 1,0 0 6,0 0-7,0 0 7,0 0-1,0 0 4,0 0-10,0 0 0,0 0 0,0 0 5,0 0-5,0 0 0,0 0 5,0 0-8,0 0 3,0 0 0,2 0 7,0 0-3,9-1-4,3-6 0,-1-1 3,5 3-9,-3 2 6,2-1 0,-1-1-6,-2 3 10,-4-3-4,3 1 0,-4 1 3,-5 0-11,-2-3 8,0 0 0,-2 0-4,0-5 4,0 2 0,0-3 0,0-2 5,0-2-12,0-5 7,-4-2 0,-2-3 3,-1-3 1,7 3-4,-2 1 0,2-1 8,0 1-7,0 4 3,0-2-4,0 5 12,0 3-9,4 1 6,-1 3 3,-1 2-10,2 0 14,-2 1-8,5-1-8,1 0 8,0 1-4,0-2-4,-3 4 0,0 2 8,-3 0-10,0 4 2,-2 0 0,2 0-8,-2 0-8,0 0-18,0 0-19,0 0-54,0 4-39,0 8 41,0-7-121</inkml:trace>
  <inkml:trace contextRef="#ctx0" brushRef="#br0" timeOffset="4559.6001">11279 8939 245,'0'0'54,"0"0"-39,0 0 2,0 0 74,0 0-44,0 0-46,-3 16-1,3 5 5,0-2-4,0-3 5,0 0-5,0-4 22,0-1-13,7-5 3,2-2 4,2-3-11,11-1 24,10 0 19,8-1-35,11-16 19,2-7-33,5-3 0,2-1 3,-1-4-3,-6 6 0,-9 3-30,-13 7-41,-12 6 17,-18 8-27,-1 2-33,-26 0-125</inkml:trace>
  <inkml:trace contextRef="#ctx0" brushRef="#br0" timeOffset="4904.5814">11408 8915 157,'0'0'187,"0"0"-110,0 0-69,0 0-7,0 0 32,0 0-33,-9 50 3,3-20 27,-6 0-7,5-4-2,1-4 20,6-3-22,0-7 10,0-5-20,0-3 1,9-1 4,22-3 1,16 0 25,17-8-4,10-19-31,4-5 9,-5-4-14,-7 0 1,-16 1-2,-9 12-23,-17 8-22,-10 6 9,-12 3-39,-2 6 19,-14 0-131</inkml:trace>
  <inkml:trace contextRef="#ctx0" brushRef="#br0" timeOffset="5241.8668">11455 8903 206,'0'0'249,"0"0"-198,0 0-51,0 0-4,0 0 4,0 0 0,-27 68 17,23-42-1,4-4-15,0-5 12,0-3 12,0-3-6,1-4-5,13-2-7,8-5 17,12 0 30,17 0-24,12-17-8,8-1-19,3-7 4,-8 4-14,-5-2-16,-10 1-43,-11 2 16,-15 6-29,-15 2-28,-10 2-47</inkml:trace>
  <inkml:trace contextRef="#ctx0" brushRef="#br0" timeOffset="5610.9509">11573 8919 437,'0'0'19,"0"0"-19,0 0 0,0 0 6,-56 108-5,48-84 22,0-6 2,8-2-21,0-7 16,0-4-20,0 0 31,14-5 9,22 0 27,19 0 6,17-12-52,8-12-3,3-3 15,-8-1-32,-12 5 17,-14 4-18,-14 5 9,-17 6-10,-9 3 1,-7 5 0,-2 0-6,0 0-32,0 0-63,0 0-92,0 0-160</inkml:trace>
  <inkml:trace contextRef="#ctx0" brushRef="#br0" timeOffset="15601.2754">18981 9575 187,'0'0'12,"0"0"17,0 0-26,0 0 3,0 0-5,0 0 13,0 0 16,0 0-4,-119-60-3,108 58-5,-2 2-8,-8 0 5,-13 10-15,-7 16 0,-13 10 2,-6 6 3,-2 6 1,-3 3 1,9 2-1,10 10-6,5-1 0,10-1-3,8-2 1,11-9 3,7-7-1,5-8 0,0-6-2,21-7-3,8-6 5,10-4 0,13-7-1,10-2 10,7-3-6,0 0 1,-2 0 0,-7-10-4,-6-9 8,-3-6-5,-7-8 7,-1-9-5,-5-2-3,-3-8 8,-5-9-8,-8-2 9,0-4-11,-11 1-4,-6 6 2,-5 6-24,-5 4-6,-21 6 3,-8 1-12,1 9 23,2 10-20,-3 15 11,2 9-20,4 0-49</inkml:trace>
  <inkml:trace contextRef="#ctx0" brushRef="#br0" timeOffset="16900.6837">21604 9680 98,'0'0'37,"0"0"-28,0 0 51,0 0-51,0 0 8,0 0-17,-131-7 5,93 21 24,-3 8-18,-1 2 7,-3 3 8,5 9-15,3 0 18,6 0-29,2-2 10,4-4-3,4 0-5,9-2-2,1 0 0,1-3 3,6 1-6,2-3 3,0 3 0,2 3-3,0-1 4,0 4-1,0-3 0,8-4-1,13-4 0,5-6-2,3-7 3,9 1 19,2-7-9,7-2 12,7 0-9,4 0-12,6 0 11,1-2-12,-5-7 5,-4 1-5,-5 0 2,-6 1 2,-8 2-4,-1-4 0,-7 4-6,-2-5 6,-2 1 0,-3-2 3,0-7 1,0-3-4,3-2 13,0-6-8,-2 0 12,0-2 3,-3-1 6,-2 0 6,-7-1-12,2-4 3,-3-1-9,-8-3-9,0 0 10,-2 0-15,0 1 0,0 4-6,-2 2 13,-12 4-8,3 5 1,-3 6 0,-1 5-8,0 3 7,-1-1-8,-9 3-21,-1-1-28,-4 2 13,-3 0 33,8 0-25,-1 2 24,2 0-18,3 6 2,-1 0-1,3 0-32,-2 0 24,1 0-24,-3 7 30,2 4 3,-2-5-75</inkml:trace>
  <inkml:trace contextRef="#ctx0" brushRef="#br0" timeOffset="33517.5991">2569 11510 29,'0'0'12,"0"0"15,0 0 3,0 0 16,0 0-28,0 0 21,0 0-4,0 0 6,0-36-12,0 36 9,0 0-6,0 0-4,0 0-19,0 0 1,0 0 19,0 0-19,0 0-3,0 0 5,0 0-7,0 0 4,0 0-8,0 0 2,0 0-6,9 0 3,11 0 0,16 0 2,17 6 7,16 2-8,10-4-1,10 4 0,2 0 6,3 1-2,-1 0-4,-8-1 0,0-2-2,-7 0-5,-2-2-29,-3 1 22,-10-2 8,-8-3-2,-10 0-37,-7 0 23,-7 0 3,1 0 19,-6 0-13,-4 0 1,3 0 11,-1 0-24,1 0-15,0-3-42,-6 3-44</inkml:trace>
  <inkml:trace contextRef="#ctx0" brushRef="#br0" timeOffset="35481.7769">1551 15579 128,'0'0'17,"0"0"4,0 0-17,0 0 27,0 0 26,0 0-41,-27-18 12,27 18-13,0 0-5,0 0 5,0-4 6,0 4 8,0 0-13,0 0-14,0 0-2,0 0 0,0 0-2,0 0 1,0 0-4,5 0 5,5 0 0,8 0-10,5 5 10,3 3 0,7-8 2,8 5 0,5-1 2,5-3-4,6 6 1,-1-6 4,-4 4-7,-2-2 2,-10-3 0,-3 0 6,-2 0 0,-2 0 5,3 0 2,-3 0-12,2 0 7,4 0-8,1 0 0,2 0 9,5 0-9,1 0 0,8 0 0,-2 0 3,2 0-5,-2-3 3,-4-2-1,0 1 0,-4 3 3,-5-2-3,-8 2 0,-4 1 4,-6 0-6,-4 0 2,-1 0 0,0-4-2,0 4 6,2 0-4,2 0 0,0-5 1,3 5-3,0-4 2,0 4 0,0 0 0,0 0 1,-3 0-1,1 0 0,-6 0 2,0 0-6,-2 0 4,-6 0 0,0 0 1,-7 0-1,0 0 0,0 4 0,-2-4 2,0 0-4,2 0 2,0 0 0,3 0 0,5 0 3,3 0-3,5 0 0,-4 0 3,5 0-8,-4 0 5,-1 0 0,-3 0 0,1 0 2,-4 0-2,-1 0 0,-5 0 3,0 0-8,-1 0 5,-1 0 0,3 0 1,-3 0 1,6 0-2,-5 0 0,6 0 2,2-4-8,0 3 6,2-2-45,2 2-14,1-3-11,-1-6-60</inkml:trace>
  <inkml:trace contextRef="#ctx0" brushRef="#br0" timeOffset="84951.8437">22518 9854 44,'0'0'62,"0"0"-23,0 0 41,0 0-25,0 0-8,0 0 30,0 0-34,-5-26-16,5 21-6,0 3-20,0-4 9,0 5-9,0-2 14,0-2 1,0 5-7,0 0 10,0-3-11,0 3-3,0 0-2,0 0-3,0 0 0,0 0-3,0 0 1,0 0 2,0 0-1,0 0 2,0 0-8,0 0 6,0 0 1,0 0-3,0 0-5,16 3 8,8 5 0,11-1 3,2 0-12,3-2 5,-4 6-30,-8-4 12,-9 3-27,-15 1-41,-4-2-33,-18 0 10,-24-4 76</inkml:trace>
  <inkml:trace contextRef="#ctx0" brushRef="#br0" timeOffset="84998.8141">22518 9854 68</inkml:trace>
  <inkml:trace contextRef="#ctx0" brushRef="#br0" timeOffset="85101.7511">22518 9854 68,'-134'46'69,"134"-46"-11,9 0-24,24 0 14,15 0 8,5-5 0,4 3-23,2 1-32,-6-1 3,-3 0-4,-8 2-59,-3 0-33,-4-2-125</inkml:trace>
  <inkml:trace contextRef="#ctx0" brushRef="#br0" timeOffset="85567.9674">23074 9571 251,'0'0'119,"0"0"-48,0 0-6,0 0-1,0 0-21,0 0-42,21-12-1,6 12-3,6 0 2,-1 0-21,-3 5-52,-9 9 6,-7-3-61,-9 1-47</inkml:trace>
  <inkml:trace contextRef="#ctx0" brushRef="#br0" timeOffset="85708.8849">23062 9680 247,'0'0'66,"0"0"-64,0 0 4,129-9-4,-64 3-2,10-6-17,-3-5-130</inkml:trace>
  <inkml:trace contextRef="#ctx0" brushRef="#br0" timeOffset="86152.0463">23672 9336 224,'0'0'119,"0"0"-79,0 0-27,0 0-2,0 0-11,0 0 0,0 38 58,0-3-31,0-1-3,-2-3 2,-6 1-19,-3-7 18,-1 3-7,4-2-13,-1-4 12,4-2-16,2-11 5,3 2-6,0-7 3,0-4-3,0 2 0,0-2 0,0 0 26,0 0-18,21-6 28,10-14-3,4-4-31,-3 4 19,-3 3-18,-8 8-3,-1 3 5,-10 6-1,0 0-4,5 0 0,0 13-6,3 4-2,0 1 7,2 0 1,5-2-3,5-2-20,13-4-9,11-6-25,6-4-73,-2 0-91</inkml:trace>
  <inkml:trace contextRef="#ctx0" brushRef="#br0" timeOffset="88050.1869">16419 9226 376,'0'0'93,"0"0"-79,0 0-14,0 0-1,0 0 1,0 0 3,-20 84 1,16-36 14,-1 3 9,-4-5-23,0-2 3,2-8 1,-2-5-5,3-2 2,-3-9-5,5-8 0,2-8 0,0-2 4,2-2-4,0 0 2,0 0 5,6 0 6,20-20-3,8-4-8,4-6-1,-3 2 2,-3 3-3,-3 9 0,-7 7 4,1 9-10,1 0 2,-2 2 4,7 21-4,-4 3 5,0 6-1,-6-1 0,-1 1-8,0-2-3,0-5-35,2 2-1,-3-7-25,4-2-107,-3-8-23</inkml:trace>
  <inkml:trace contextRef="#ctx0" brushRef="#br0" timeOffset="88207.1511">16981 9590 175,'0'0'66,"0"0"-37,0 0-22,0 0 10,120-12-2,-93 12-13,-5 15-2,-2 2-15,-9-3-97,-8 1-72</inkml:trace>
  <inkml:trace contextRef="#ctx0" brushRef="#br0" timeOffset="88342.1602">16985 9711 219,'0'0'99,"0"0"-61,0 0-36,0 0 18,0 0 36,165 0-43,-68 0-13,7 0-14,-2 0-262</inkml:trace>
  <inkml:trace contextRef="#ctx1" brushRef="#br0">12527 11137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1T03:30:05.93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52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1" timeString="2021-02-11T03:52:53.729"/>
    </inkml:context>
  </inkml:definitions>
  <inkml:trace contextRef="#ctx0" brushRef="#br0">6620 2980 4,'0'0'20,"0"0"-8,0 0-12,0 0 0,0 0 1,0 0-1,0 0 6,26-5 24,-26 5 10,2 0-8,-2 0-15,3 0 5,0 0-20,1 0-2,4 0-7,-8 5-63</inkml:trace>
  <inkml:trace contextRef="#ctx0" brushRef="#br0" timeOffset="2767.0683">3662 1816 92,'0'0'78,"0"0"-9,0 0-47,0 0 61,0 0-8,0 0-15,0 0-27,-3-76-16,3 74 17,0 2-3,0 0-29,0 0-2,0 13-9,-14 18 9,-11 25 5,-10 15 13,-2 5 4,5 2-6,3-14-14,10-10 4,3-9-6,7-14 0,3-4 1,3-9 0,3-10-1,0-6 0,0 0 5,0-2 2,0 0-2,0 0 0,0 0 17,0-25 9,3-12-19,14-16-12,8-13-1,6-14-3,11-6 4,0-2-6,5 10 4,-3 20 1,-4 17-4,-6 15 1,-8 9 6,0 12-8,-8 5 3,2 0-9,-2 14 10,0 20-6,4 20 8,-6 14 0,-3 15 3,-7 12-4,-4-8 1,-1-5 0,-1-9-2,0-12-16,-1-3-23,-18-3-39,-6-6-31,-4-10-7,0-13-64</inkml:trace>
  <inkml:trace contextRef="#ctx0" brushRef="#br0" timeOffset="2971.0711">3581 2198 277,'0'0'42,"0"0"-34,0 0-8,0 0 0,0 0 1,147-41 4,-93 36-7,2 3 2,-2 0-14,-8-1-60,-5-1-169</inkml:trace>
  <inkml:trace contextRef="#ctx0" brushRef="#br0" timeOffset="3742.6957">4568 2092 68,'0'0'58,"0"0"-22,0 0 19,0 0 52,0 0-41,0 0-15,-15-83 0,-16 79-19,-5 4-2,-6 0-4,-1 9-12,3 18 1,5-1-11,10 2-4,14 3-3,5-5 0,6 2-4,0-5 4,15 0 3,10-10-4,6-3 1,4-3-17,7-7-8,-1 0-11,-3-25 15,-3-15 17,-6-8-7,-6-10 14,-8-14 2,-5-2-1,-8-5 17,-2 6 2,0 12-8,0 13 33,-12 14-13,3 17 30,3 6-30,4 11-6,0 0-26,-3 20-15,-2 29 9,0 21 3,0 13 3,7 9-3,0-3 2,0-7-24,16-16-17,7-13-2,1-14-13,7-10 6,3-15-44,-1-14-33,-3 0 64,0-29 19,-10-10 45,-4-10 38,0-3 38,-5-6-1,5 4-48,-5 9 60,-5 16-25,-1 14-34,-5 10 37,0 5-65,5 14-7,1 30-1,1 22 8,-1 13 1,2 1 1,-8-2 3,0-3-5,0-3 0,-17-1 5,-20-1-10,-17-10-20,-8-11-80,-9-21-121</inkml:trace>
  <inkml:trace contextRef="#ctx0" brushRef="#br0" timeOffset="3881.7022">4937 1726 114,'0'0'0,"0"0"-33</inkml:trace>
  <inkml:trace contextRef="#ctx0" brushRef="#br0" timeOffset="4741.1354">5378 2101 296,'0'0'56,"0"0"-34,0 0-21,38-113 7,-38 90 61,0 0-3,-6 11-26,-17 0-13,-6 7-6,-6 5-9,-8 4-6,4 26 7,2 4-11,6 4 2,13 3-8,7-2 4,9 1-2,2 1-4,0-8 5,8-7-6,11-1-43,2-16-10,12-4 26,-2-5 2,2-8 9,3-24 20,-5-7-14,-4-5 17,-3 0 15,-9 4 0,-6 6 18,-9 6-9,0 14 12,0 7 26,0 4-36,0 3-26,0 17-7,-13 18 2,4 11-1,0-6 5,9 1-10,0-7-25,12-10-21,14-4 14,6-13-19,-3-7-36,4 0 3,-1-19 7,3-15 0,-4-7 88,-2-7 55,-7 1 8,-4-2-4,-4 9 16,-10 10-7,-2 10 14,-2 13 5,0 6-6,0 1-59,-2 10-21,-11 22-2,-1 8-5,0 4 6,8 4 0,4-2 0,2 1-8,0-10 8,4-7-51,14-9 0,11-9-19,2-12 52,4 0-12,5-10-34,1-18 44,-2-11-20,1-5 40,-6-9 11,-5-7 60,-6 7-17,-12 7-9,-7 12 1,-4 17 21,0 12-3,0 5-24,0 0-33,-1 18-7,-13 17-6,1 16 5,6 5 1,4-1-5,3-6 5,3-5 0,19-8-15,7-10-28,4-5-26,1-11-9,-5-10-73,-15 0-101</inkml:trace>
  <inkml:trace contextRef="#ctx0" brushRef="#br0" timeOffset="4949.1256">6067 1805 251,'0'0'73,"0"0"-61,114-16-11,-70 16 9,1 5 19,-10 17-23,-10 9 2,-20 3-8,-5 2 1,-12 10-4,-39 2-9,-18-6-83,-7-6-88</inkml:trace>
  <inkml:trace contextRef="#ctx0" brushRef="#br0" timeOffset="5304.2296">6385 1932 262,'0'0'34,"0"0"-34,0 0 0,0 0 19,-15 125 24,6-93-18,3-6-6,-3-2-7,-2-10-9,6-5 4,0-2 3,3-5-2,2-2 2,0 0-8,0 0 17,11-19 6,18-14-22,7-3-2,0-10 0,0 6 3,-5 16-4,-10 6 0,-2 18-1,-4 0-4,-3 24-3,1 16 6,-4 4 0,-2 4 1,-5 0-6,-2-4-54,0-5-66,0-8-78</inkml:trace>
  <inkml:trace contextRef="#ctx0" brushRef="#br0" timeOffset="5568.3961">6874 1941 325,'0'0'77,"0"0"-38,0 0 5,0 0 13,0 0-2,0 0-35,-67-50-20,51 73-3,-1 14-1,3 9 1,3 0-1,9-2 0,2-4-12,0-3-6,7-5-27,15-6 3,9-10-13,-2-8-48,0-8-21,-5 0-1</inkml:trace>
  <inkml:trace contextRef="#ctx0" brushRef="#br0" timeOffset="6053.3956">6980 2055 86,'0'0'59,"0"0"33,0 0-22,41-108 19,-41 103-10,0 5-19,2 0-60,-2 17-9,0 12 9,0 4 2,0-1 4,0-4-6,0-5 6,0-6-12,15-8 0,4-9-10,5 0 0,3-7-2,4-21-17,5-10 29,-3-6-25,-2-6 29,-1 1 0,-10 9 4,-7 8 17,-2 14-5,-9 10 25,-2 8 23,0 0-59,0 31-3,0 31-12,-9 28 12,-10 17 24,-2-3-22,1 5 8,7 0-6,7-7 2,0-5-7,0-19 1,-10-12 0,-8-12-4,-7-10 1,-5-10-29,9-11 9,4-18-10,8-5 33,-2-10 37,-6-32-37,-6-16-18,2-16-8,12-9 26,9 6 34,6 4-22,2 17 9,27 14-8,17 8-13,21 6-7,18 2-55,15-2-39</inkml:trace>
  <inkml:trace contextRef="#ctx0" brushRef="#br0" timeOffset="6628.866">8233 2046 454,'0'0'26,"0"0"-26,0 113-6,0-73 6,-1 3 0,-7-9 4,2-8 7,-1-9-11,3-10 2,-2-7 3,-3 0 52,-3-4-1,-2-22-55,3-13-1,8-10-16,3-14 14,8-13-4,24-5 5,14 0-5,3 5-1,2 18 4,3 19-15,-10 24 13,1 15-5,-7 0-24,-7 39 34,-11 17-11,-7 16 11,-10 9-4,-3-7 9,0-8-5,0-16 0,-9-16 0,0-15 9,3-14-1,-3-5 27,4 0 46,-2-21-43,3-16-38,4-11-19,0-15 10,15-2 3,19 2 6,1 8-2,4 15-1,-5 13-3,1 18 2,-4 9 0,0 2-12,-2 35-4,-9 18-2,-7 11-3,-8 12 6,-5 1-11,0-3-20,0-10-32,0-12-76</inkml:trace>
  <inkml:trace contextRef="#ctx0" brushRef="#br0" timeOffset="7313.8694">9384 2019 244,'0'0'141,"0"0"-106,11-128 11,-11 100 8,-18 12 49,-16 11-48,-12 5-45,-8 25-9,-10 18 10,1 14-9,12-1 4,12 1-6,16-2-1,14-6-4,9-6 4,0-9 1,29-11-5,17-11-27,10-12-17,7 0 28,-1-32-20,-5-10 8,-7-4 14,-12-9 17,-7-1 2,-8 0 7,-8 8 19,-9 10 3,-6 16 0,0 14-8,0 8 18,0 0-39,0 16-6,-3 22-6,-9 10 10,1 3 2,8-5 0,3-11-2,0-10 2,0-8 0,10-9-4,9-8 8,14 0-4,12-20 0,14-18-3,10-18 2,3-12-17,-6-2 18,-3-6 0,-15 0 0,-9 1 0,-13 1 9,-17 10-8,-9 8 38,0 19 6,-4 16-9,-10 9 34,1 12-58,-3 0-12,-6 28-10,-9 28 6,1 16 0,9 12 4,10 15 0,11 5-5,0 0 8,0-10-9,9-14-25,1-18-14,-3-13 2,-5-13-43,-2-10-6,0-8 0,0-13-55,-19-5-3</inkml:trace>
  <inkml:trace contextRef="#ctx0" brushRef="#br0" timeOffset="7442.789">9919 1743 42,'0'0'125,"0"0"-92,122-38-33,-75 38-46,-9 5-51</inkml:trace>
  <inkml:trace contextRef="#ctx0" brushRef="#br0" timeOffset="7829.8735">10072 2266 338,'0'0'132,"0"0"-99,0 0-29,0 0 48,75-136 7,-40 83-27,7-3-27,-3-6-3,-8 10-4,-15 5-11,-8 20 13,-8 8-3,0 10 1,-20 9 0,-9 0-2,0 0 0,4 19-3,9 9 7,5-1-6,11 3 3,0-7-5,5 1 7,20-1 0,6-5 2,2-1 0,-6-2-1,-2 2 0,-12-3-3,-4-1 0,-5 3 3,-4 1-3,0 3 4,0-1-1,0 2 0,0 1-5,0 0-34,-2-2-90,0-8-62</inkml:trace>
  <inkml:trace contextRef="#ctx0" brushRef="#br0" timeOffset="8006.8991">10630 1896 419,'0'0'42,"0"0"-11,0 0 13,0 0-18,0 0-26,0 0 0,62 41 0,-62 19 6,0 8-6,-15-6-55,-14-9-74,-3-20-136</inkml:trace>
  <inkml:trace contextRef="#ctx0" brushRef="#br0" timeOffset="8145.8566">10639 1601 339,'0'0'0,"0"0"-220</inkml:trace>
  <inkml:trace contextRef="#ctx0" brushRef="#br0" timeOffset="8365.9867">10980 1840 489,'0'0'81,"0"0"-75,0 0-6,0 0 19,51 129-7,-26-84 13,2 1-22,-1-5 3,-4-4-5,-1-9-1,-4-6-10,-2-9-43,-5-4-13,-4-9-31,-3 0-102</inkml:trace>
  <inkml:trace contextRef="#ctx0" brushRef="#br0" timeOffset="8506.9954">11235 1806 318,'0'0'89,"0"0"-61,0 0-26,-155 182 34,84-83-8,-10 13-18,-1 3-10,8-13-44,14-20-218</inkml:trace>
  <inkml:trace contextRef="#ctx0" brushRef="#br0" timeOffset="14494.7047">15505 2051 20,'0'0'28,"0"0"9,0 0-19,0 0 16,0 0-9,0 0-13,0 0-8,10-30-4,-6 30-2,-4 0 1,2 10 1,-2 10-1,0 6 1,-4 4 5,-15 4 8,-1 2 15,-2-1-22,4-1 5,0 2-5,1-8-4,-2 0 4,4-8-3,4-6-3,6-4 3,1-6 0,4-2 1,0-2 2,0 0 5,0-11 54,0-15-64,6-6 5,11-3-6,1-2 2,8-4-1,3-3-1,0-3-3,4 5 1,4 3-12,-4 7 10,2 6-5,1 13-4,-1 11 1,1 2 11,-7 20-2,-2 20 1,-11 10-6,-10 6 8,-6 6 2,0 1-2,-2-5-1,-14-10-35,5-14-20,0-8 29,0-9 4,0-4-4,-5-5 1,-4-6-56</inkml:trace>
  <inkml:trace contextRef="#ctx0" brushRef="#br0" timeOffset="14694.6738">15318 2266 143,'0'0'20,"0"0"-13,127-44-5,-69 35 4,4 4-3,0 5 4,2 0-7,-4 0-1,-12 12 0,-16 6-55</inkml:trace>
  <inkml:trace contextRef="#ctx0" brushRef="#br0" timeOffset="15411.6855">15305 2752 75,'0'0'1,"0"0"-1,0 0 29,0 0 9,0 0-8,17 121-6,-17-91-14,0-2-1,0-1-8,0-8 2,0-4 0,0-3-2,0-9-1,0-3 6,0 0-3,0 0 25,0-10 13,0-13-38,0-7 1,0-5-2,0-3 0,0-3-2,2-2 5,17 1-5,1 3 0,4 8 2,5 7 5,2 7 8,7 7-14,2 8-1,0 2 0,-7 0 0,-6 9 0,-11 11-7,-11 4-2,-5 2-13,0 2 2,-19-2 17,-2-4-6,-2-3 6,5-5 1,4-3 2,7-5-2,7-2 2,0-2-5,0 2 4,0 1-10,4-2 10,15 1 2,4 2 2,2-2 12,1 5-11,1-2-2,-5 3-2,-4 3 6,-7 1-9,-9 0 3,-2 4 0,0 0 1,-33 1 3,-18 7 1,-15 1-2,-9 3-3,-1-2-6,6 0-17,21-2-34,10-6 2,24-4-45</inkml:trace>
  <inkml:trace contextRef="#ctx0" brushRef="#br0" timeOffset="15830.9265">15407 3585 59,'0'0'40,"0"0"9,0 0-25,0 0 62,0 0-58,0 0-7,-104-32 3,51 50-6,-2 3-1,4 4-4,9-3-7,17 1 3,14-1-9,11 2 0,0-5-3,31 3 7,22-4-4,15-1 0,7-1-57,-1 0-48,-14 2-46</inkml:trace>
  <inkml:trace contextRef="#ctx0" brushRef="#br0" timeOffset="16201.8323">15187 4226 151,'0'0'86,"0"0"-30,0 0-26,0 0-30,0 0 0,0 0-8,2 27 8,4-5 3,3 6-3,-7 0 3,-2-2 0,0-2-3,0-5-1,0-3-36,0-9-36,0-3 20,-4-4-15,-1 0-24</inkml:trace>
  <inkml:trace contextRef="#ctx0" brushRef="#br0" timeOffset="16437.949">15245 4129 34,'0'0'96,"0"0"-20,0 0-19,0 0-12,0 0-29,0 0-9,131-20 15,-77 38 1,1 4-20,-4 4 8,-6 2-11,-14 4 1,-13-3-8,-11 3 8,-7 2-1,-6-3 0,-27-1 0,-11-1-8,-5-3-39,-6-6-13,12-5 10,5-4 5,14-7-64</inkml:trace>
  <inkml:trace contextRef="#ctx0" brushRef="#br0" timeOffset="16822.1061">15450 4732 73,'0'0'37,"0"0"-16,0 0 20,0 0 0,-128 11 13,95 4-9,4 2-14,6 3-9,10 1-5,5 4-14,8-1 3,0 3-5,14 6 1,24-3 1,12 3-3,4-6-6,5-3-23,-7-12-113,-8-10-25</inkml:trace>
  <inkml:trace contextRef="#ctx0" brushRef="#br0" timeOffset="17025.118">15290 4892 157,'0'0'44,"0"0"0,0 0-32,0 0-12,0 0 0,120-18 0,-80 18-3,-2 0-1,-7 0-41,-6 3-51</inkml:trace>
  <inkml:trace contextRef="#ctx0" brushRef="#br0" timeOffset="17547.0304">15262 5562 48,'0'0'39,"0"0"-7,0 0 12,-42 102 9,32-66-15,6-1 4,2-3-14,2-3-18,0 0 11,0 0-8,0-6 6,-2 0 1,-3 0-7,1-2 14,0-4-14,-3-3-11,5-4 12,-3-5-10,3-3 7,0-2 11,-1 0 13,3 0 32,0 0-22,0-9-23,0-19-14,0-10-8,0-10 0,16-10-2,10-10-7,11-11 5,6-2-2,10 6-17,-2 17-2,-7 24-1,-11 22 6,-10 12-21,-8 2-58,-5 26 20,-8 8 49,-2 5-21,0 5-6,-6-8-37</inkml:trace>
  <inkml:trace contextRef="#ctx0" brushRef="#br0" timeOffset="17725.0334">15255 5747 157,'0'0'56,"0"0"-44,0 0 4,0 0 0,0 0-10,0 0 17,83-9-17,-18 2-4,3-2-2,-1 9-50,-14-1-60</inkml:trace>
  <inkml:trace contextRef="#ctx0" brushRef="#br0" timeOffset="19278.2216">16680 1284 141,'0'0'10,"0"0"-6,0 0-5,-100 104 2,75-78-1,5-10 6,9-5-4,7-4 14,2-4-9,2-3-1,0 0 47,0 0 15,0-16-28,2-10-40,17-7 4,2-8-2,3-1 5,3-4-5,4 2 0,7 1-2,4 4 1,-1 6 2,-1 11-1,-7 15 3,-3 7-5,0 0-5,-1 28 3,-7 9-6,-8 14 8,-9 3 5,-5 4-4,0-1-2,0-3-7,-5-6-28,-11-9-17,-4-4-7,-5-9-5,-6-10-61</inkml:trace>
  <inkml:trace contextRef="#ctx0" brushRef="#br0" timeOffset="19439.8314">16613 1363 168,'0'0'42,"0"0"-35,172-46-5,-74 34-3,4 6 1,3 0-39,-4 0-76</inkml:trace>
  <inkml:trace contextRef="#ctx0" brushRef="#br0" timeOffset="20113.3148">18028 1223 241,'0'0'63,"0"0"-16,0 0-1,0 0-42,0 0-4,0 0 0,27 16 0,-20 24 18,-4 0-8,-3 6-10,0-2 13,0-5-12,0-10 2,0-4 3,0-13-3,0-8-3,0-2 5,0-2-2,0 0 23,-6-21-16,6-11-8,0-9-2,0-5 5,6-4-5,9-5 0,5 1 0,5 1-4,1 4 4,-2 8-7,-1 14 4,0 8-6,-3 14 4,10 5-1,0 0 0,6 0 2,-5 19 4,-10 6-10,-5 5 1,-9-2-6,-7 0 1,0 0-3,-2-4-6,-23-2 18,-2-1-4,-4-4 4,4-2 5,3-8-8,11-2 7,6 0 1,7-3-4,0 0 2,9-2-13,20 2 15,6 1 6,10 0-3,-1 5-3,-6 1 0,-9 0 3,-11 3-7,-9 2 4,-9 2 0,-2 3-1,-34 0 2,-13 8 2,-11-6-3,-1-3-10,7-4-16,5-4 5,15-5 3,16 2-2,15-5-62,3-2-77</inkml:trace>
  <inkml:trace contextRef="#ctx0" brushRef="#br0" timeOffset="20457.5124">19635 1135 144,'0'0'63,"0"0"-18,0 0-40,0 0-4,0 0 14,0 0 18,-106 16-20,88 10 1,0 3-10,7 4-4,-2-1 7,6 0-5,1-2 2,5-2-1,1 2 0,0-5 4,9-6-7,23-3 0,14-7-12,24-7-11,12-2-88,15-9-72</inkml:trace>
  <inkml:trace contextRef="#ctx0" brushRef="#br0" timeOffset="20686.7569">20568 1056 264,'0'0'92,"0"0"-50,0 0-30,0 0-12,0 0-8,0 0 8,-112 66 0,105-25 0,5 2-2,2 3 6,0-5-1,0-3-3,0-4 0,-2-1-6,2-10-52,0-3-34,0-10-23,0-10-21</inkml:trace>
  <inkml:trace contextRef="#ctx0" brushRef="#br0" timeOffset="20945.0629">20480 1087 186,'0'0'53,"0"0"-36,0 0-13,139-13 7,-81 13 11,-5 18-17,-4 7 2,-7 3-7,-5 2 0,-16 0 2,-5 0 4,-11-2-5,-5-4-1,-13 2 1,-30 0 14,-17 0 2,-7 0-17,-2-5-5,9-6-41,17-3-1,16-5-9,19-7-33</inkml:trace>
  <inkml:trace contextRef="#ctx0" brushRef="#br0" timeOffset="21230.6111">21399 1101 286,'0'0'54,"0"0"-54,0 0-1,0 0 1,0 0 35,2 105 10,-2-70-22,-2-1-17,2-2 0,0-4 7,0-4-13,14 0 6,15 0-5,13 0 0,11-4 15,10-4-16,-3-2-6,-5-3-49,-17-7-56,-15-4-41</inkml:trace>
  <inkml:trace contextRef="#ctx0" brushRef="#br0" timeOffset="21578.2997">21330 1052 3,'0'0'255,"0"0"-239,183-42-13,-74 34 7,12 2 2,5 4 0,8 2-12,2 0-5,-2 0-106</inkml:trace>
  <inkml:trace contextRef="#ctx0" brushRef="#br0" timeOffset="21956.5538">22692 1095 53,'0'0'291,"0"0"-278,0 0-13,0 0 0,37 108 3,-34-68 11,-3 4 22,0-1-17,0-5-14,-3-4 6,-5-10-9,2-9 0,3-8 9,0-7 7,2 0 42,1 0 6,0-13-29,0-15-22,0-10-14,9-6-1,15-4 0,10-6 5,6-2-5,9-2 0,4 0-5,5 5 5,2 11-14,-5 16-19,2 19-32,-6 7-38,-11 1-28,-15 23-69</inkml:trace>
  <inkml:trace contextRef="#ctx0" brushRef="#br0" timeOffset="22140.5872">22917 1209 208,'0'0'142,"0"0"-84,0 0-21,0 0-29,0 0-7,138-38 3,-82 38-4,0 0-5,4 9-54,-11 0-141</inkml:trace>
  <inkml:trace contextRef="#ctx0" brushRef="#br0" timeOffset="22649.9555">21228 1281 111,'0'0'33,"0"0"-5,0 0-11,0 0 1,0 0 43,0 0 4,24-36-45,-9 34-13,12 0-7,9 0 0,8 2 17,10 0-16,4 0-1,2 0 0,-2 2-59,-9-2-190</inkml:trace>
  <inkml:trace contextRef="#ctx0" brushRef="#br0" timeOffset="26405.4956">16570 2152 3,'0'0'32,"0"0"-23,0 0 25,0 0-15,0 0-7,0 0-5,-2-7-6,2 7-1,0 0 3,0 0-1,0 0 1,0 0-3,0 0 1,0 0 7,0 0-7,0 0 8,0 0 26,16-2-15,11 2 13,9-2-15,1 0-12,4 1 0,5 1-4,-4 0-3,-5 0 1,-11 0-1,-8 1-1,-7 10-25,-11-4-50,0 0-3</inkml:trace>
  <inkml:trace contextRef="#ctx0" brushRef="#br0" timeOffset="34350.3336">18231 2029 6,'0'0'18,"0"0"-13,0 0 17,0 0 14,0 0-20,0 0-10,0 0-3,0-27 9,0 22-11,0 3 9,0 2 11,0 0-10,0 0-2,0 0-9,0 0-9,0 7 8,0 8-5,0 2-80</inkml:trace>
  <inkml:trace contextRef="#ctx0" brushRef="#br0" timeOffset="35821.2905">4899 3364 173,'0'0'71,"0"0"-44,0 0-4,0 0-2,0 0-10,0 0 19,0 0 1,0-55-31,-9 62-5,-9 27 0,-11 16 5,-6 15 8,-4-1-6,1-1 0,5-10 0,2-9 2,8-3-2,6-12-2,8-6 1,4-12-1,3-6 3,2-5-3,0 0 13,0 0-5,0-13 38,16-16-41,13-15-5,6-6 3,7-7 1,6-2-3,1-11-1,2 7-6,2 2 5,-1 15-3,-4 18 0,-7 14 0,-7 14 0,-5 0 1,-10 20 2,4 22-5,-7 14 4,-6 9 2,-3 8 0,-7-1 0,0 2-18,0-5-46,-23-4-83,-10-14-17</inkml:trace>
  <inkml:trace contextRef="#ctx0" brushRef="#br0" timeOffset="36034.2332">4801 3613 151,'0'0'68,"0"0"-30,0 0-12,0 0-26,0 0 0,131-40 6,-55 40-2,6 0-1,1 0-3,-15 14-35,-13 3-98</inkml:trace>
  <inkml:trace contextRef="#ctx0" brushRef="#br0" timeOffset="36378.3362">4459 4010 144,'0'0'44,"0"0"15,0 0-30,0 0-24,0 0 1,0 0 2,-129 40 15,44-2-16,-2 3 8,8-6-10,10 0 0,3-5 5,6 2-7,-2 0-3,2-2 0,7 2-4,-1-4-68,11-2-56</inkml:trace>
  <inkml:trace contextRef="#ctx0" brushRef="#br0" timeOffset="37005.0948">2795 4654 262,'0'0'47,"0"0"-28,0 0-19,0 0-7,0 0 7,-14 110 2,4-76-1,5-4 7,-3 2-8,1-6 1,6-9 3,-1-6-3,2-9 1,-2-2 4,-3 0 4,1-2 44,-1-20-41,2-7 1,3-11-5,0-5-9,8-4 15,16-4-15,10-1 1,6 6-2,0 8-4,-4 13 2,2 17 2,-9 10-9,-6 0 3,-4 9-9,-13 17-16,-4 4 28,-2 6-5,0 0 0,-13-4-10,-1-6-8,5-6 13,6-3 9,3-6 1,0-1 2,6-2-5,21 0-4,2-4 9,9 1 4,-1 2 1,-2 2-3,-6 5 1,-14-5-2,-7 8 1,-8 1-5,0 0 5,-29 10 0,-24 7 14,-21 8-3,-11 4-9,-1-6 6,14-10-5,24-10-3,32-10-1,16-6-40,47-5-67</inkml:trace>
  <inkml:trace contextRef="#ctx0" brushRef="#br0" timeOffset="37381.1527">4905 4379 101,'0'0'79,"0"0"-1,0 0-48,0 0 46,0 0-31,0 0 2,19-48-31,10 48-13,13 2 3,5 19-2,4 0-2,2 7 3,-3 3-2,-2 5 1,-1 5-4,-5 3-36,-6 5-63,-9-7-42,-5-4-59</inkml:trace>
  <inkml:trace contextRef="#ctx0" brushRef="#br0" timeOffset="37642.3339">5690 4896 252,'0'0'21,"0"0"-12,0 0-4,0 0 6,-170 92 53,104-53-18,-3 12-30,7-2 2,14-1-13,23-6 1,19-5-6,6-5 0,23-6-1,28-10 2,25-8 5,27-8-6,7 0-97,6 0-91</inkml:trace>
  <inkml:trace contextRef="#ctx0" brushRef="#br0" timeOffset="38258.3153">2687 5231 51,'0'0'52,"0"0"-14,0 0 70,0 0-82,0 0 42,0 0 4,-17-56-37,1 63-35,-19 27 0,-23 16 0,-14 8 26,-7 6-16,2 1 3,8 2-10,4 4-2,7-3 2,7-1-3,4 3-25,7-5-50,5-9-112</inkml:trace>
  <inkml:trace contextRef="#ctx0" brushRef="#br0" timeOffset="38495.3149">1570 6152 292,'0'0'40,"0"0"-40,0 0-2,-13 104 2,9-50 0,-1 4 2,1 4 2,-1 3-4,1-7-9,-2-7-38,-3-14-40,-3-13 22,-1-16-27</inkml:trace>
  <inkml:trace contextRef="#ctx0" brushRef="#br0" timeOffset="38760.3352">1435 6252 122,'0'0'64,"0"0"25,0 0-56,0 0-16,120-81-10,-80 86-5,7 22 10,4 6 0,1 6-5,-3 2 7,-13-1-12,-12 0 4,-17-1-3,-7-2 1,-10 4 0,-28-5-4,-8 2 12,-12-6-8,-6-2-4,3-2-7,3-10-6,11-10-15,16-8 1,16 0-30,15-12-31</inkml:trace>
  <inkml:trace contextRef="#ctx0" brushRef="#br0" timeOffset="39289.6706">3307 5328 282,'0'0'23,"0"0"27,0 0-50,0 0-10,0 0 10,80 106 6,-51-54-1,5 10 3,-1 5-6,0 3-4,-8 2-16,-11-8-110,-10-10-67</inkml:trace>
  <inkml:trace contextRef="#ctx0" brushRef="#br0" timeOffset="39608.6205">3425 6238 304,'0'0'8,"0"0"-6,0 0-4,-13 120 4,13-78 3,0 7 6,0-1-2,0 1 7,0 0-15,0-8 0,0-7 1,0-9 2,0-5-2,0-6 7,0-8-6,2-1 17,3-2-16,1-1 2,6 0 7,5 0-4,8-2 5,12 0-10,6 0-3,6-6-2,2 1-50,-9-2-79,-10 0-36</inkml:trace>
  <inkml:trace contextRef="#ctx0" brushRef="#br0" timeOffset="39783.664">3387 6454 326,'0'0'6,"0"0"1,0 0-7,132-59-11,-57 46-11,3 1-32,-10-4-75</inkml:trace>
  <inkml:trace contextRef="#ctx0" brushRef="#br0" timeOffset="39930.6669">3374 6132 263,'0'0'45,"0"0"-44,0 0-1,160-35 0,-61 28-16,13-1-49,10-7-76</inkml:trace>
  <inkml:trace contextRef="#ctx0" brushRef="#br0" timeOffset="40396.8542">5356 5765 258,'0'0'48,"0"0"-10,0 0-23,0 0-14,0 0 4,0 0-5,93-48 0,-81 46 0,-5 2-3,-5 0 6,-2 0-3,0 0 45,0 0-18,0 0-23,0 0-4,0 7 0,0 16 6,-4 11-5,-4 8 9,8 6-2,0 8-5,0 9 1,0 0-3,0 5 3,0 3-8,-4-3-12,-8-4-70,-3-1-66,0-7-52</inkml:trace>
  <inkml:trace contextRef="#ctx0" brushRef="#br0" timeOffset="40749.0401">5273 6624 247,'0'0'86,"0"0"-24,0 0-25,0 0-23,0 0-14,0 0 0,-8 1-3,8 24-1,0 4 8,0 0-5,0-9 1,0-3 0,0-5 0,0-5 3,0-5-3,0-1 3,0-1-2,0 0 17,0 0 14,0-20-25,0-14 0,0-6-2,0-6-5,0-6 2,15-3 3,11 4-10,9 3 4,11 6-7,9 5-33,4 15-44,-6 9-30,-10 10-75</inkml:trace>
  <inkml:trace contextRef="#ctx0" brushRef="#br0" timeOffset="40924.079">5261 6604 239,'0'0'42,"0"0"-22,0 0-10,0 0-2,0 0-8,153-75 0,-68 61-1,8 2 0,5-3-123</inkml:trace>
  <inkml:trace contextRef="#ctx0" brushRef="#br0" timeOffset="41612.2642">5922 5490 63,'0'0'42,"0"0"7,0 0 8,0 0-21,0 0-26,0 0 13,49-76 12,-16 76-25,10 0-9,8 20 13,9 10-9,10 10 1,3 8 5,11 6-10,6 4 6,-1 0-7,-5 4 0,-7-7-74,-15-5-96</inkml:trace>
  <inkml:trace contextRef="#ctx0" brushRef="#br0" timeOffset="42164.4053">6957 6196 123,'0'0'71,"0"0"-2,0 0-12,0 0-6,0 0-34,0 0 5,-141-2 2,97 34-15,1 6 16,7 7-13,12-4 3,9 5 1,15-1-15,0-3 7,6-2-8,19-8 0,7-9 12,5-11-10,-2-7 12,3-5-10,-5 0-4,-4-3-14,-6-16-15,-7-5 8,-10-2 19,-6 2-2,0 6 3,0 2 1,0 8 0,0 1 6,0 6 0,-2 1-5,2 0-1,0 0-9,0 0 5,0 13 3,17 4-1,8 1 2,2 2 1,0 2 0,-3 5-2,-9 6 1,-5 1 0,-10 3-1,0-4 2,0-1 1,-12 0-2,-7-1-12,-6-5-35,2-3-52,2-7-7,7-11-77</inkml:trace>
  <inkml:trace contextRef="#ctx0" brushRef="#br0" timeOffset="44911.2069">18086 2095 44,'0'0'28,"0"0"-5,0 0 10,0 0-22,0 0-1,0 0 1,10-30-9,-10 30 14,0-2-9,0 2-4,0 0 12,0 0-15,0 0 11,0 0 6,0-3-5,0 3 6,0 0-10,0 0-8,0 0 13,0 0-12,0 0 15,0-3 9,0 1-25,0-2 6,0-1-6,0 0 1,0-2 13,0 0-10,2 3 0,1-2 1,3 2-3,-4 0 9,-2 0-3,0 1-6,0 3 13,0 0-4,0 0-1,0 0-10,0 0-13,0 0 5,2 9 2,-2 14 1,2 6 3,-2 5 1,0 4 1,0 7 9,-6 1-6,-7-1 17,0-4-12,10-2-6,0-10 10,3-7-12,0-3 5,0-5 0,-2-7-1,2-3 2,0-4-1,0 0-5,0 0 15,0 0-11,0 0-4,7 0-40,4 0-124</inkml:trace>
  <inkml:trace contextRef="#ctx0" brushRef="#br0" timeOffset="49359.6971">19643 1951 16,'0'0'22,"0"0"-11,0 0 6,0 0 14,0 0-11,0 0-6,0 0 9,0-37-11,0 36 1,0 1-3,0 0 2,0 0-8,0 0-2,0 0-4,0 0 3,0 0-1,0 0 6,0 0-6,0 0 20,0 0 12,0 0-7,0 0-8,0 0-17,0 0-12,0 12 5,0 12 3,0 3 4,0 8 2,0 0 0,0 0 10,0 2-9,-3 2 1,-4-2 3,3 3-7,-2-3 6,0-3-6,5 1 2,-3-9 2,1-8-4,0-6 2,3-6-1,0-2 4,0-1-4,0-3 1,0 0-2,0 5 0,0-3-18,23-2-99,8-2-40</inkml:trace>
  <inkml:trace contextRef="#ctx0" brushRef="#br0" timeOffset="50410.4186">20686 2057 56,'0'0'30,"0"0"-27,0 0 5,0 0-7,0 0 17,0 0-4,-110 10-2,91 10 18,5 0-30,7 3 4,5-1 0,2-1-2,0 4 4,16-3-3,14-4-1,5-4 19,5-5-16,-1-4 5,4-5 4,-5 0-10,-2-5 11,-3-14-4,-2-6-3,-4-3 9,-7-2-8,-10-2 3,-5-3 11,-5-2-18,-2 3 5,-21 1-4,0 10-5,0 7 12,3 6-13,1 10-3,-4 0-1,0 17-13,3 15-22,5 5-59,15-2-14</inkml:trace>
  <inkml:trace contextRef="#ctx0" brushRef="#br0" timeOffset="50851.0629">21753 2041 185,'0'0'45,"0"0"7,0 0-30,0 0-1,0 0-21,0 0-7,-38-18 0,32 41 4,-5 0 3,0 3 0,9-6 4,-3-2-1,5-3 0,0-6-3,0 1 1,20-4 5,7-6 26,4 0-15,6 0-8,4-9 2,3-12-10,-3 4 2,-3-5 2,-5-2-1,-8-1-1,-6-3 2,-14 3-1,-5-1 1,-13 5-2,-29 5 0,-12 7-3,-2 9 2,-2 0-4,12 2-1,12 19-40,14 7-30,20 2-50,2-7 9</inkml:trace>
  <inkml:trace contextRef="#ctx0" brushRef="#br0" timeOffset="51249.0652">22968 2002 231,'0'0'32,"0"0"-16,0 0-9,0 0-7,0 0 3,0 0-3,-135 0 3,104 39 1,4 0-4,6-1 3,11-4-1,5-10 2,5-2-3,0-7-1,10-2 3,16-8 8,9-5 31,9 0-16,12 0-6,7-11-8,1-13-11,-4-3 8,-10-1-6,-13-4-2,-10 4 6,-18-2-5,-9 0 2,0 4-4,-40 4-26,-27 8-44,-26 2-80,-32 2-51</inkml:trace>
  <inkml:trace contextRef="#ctx0" brushRef="#br0" timeOffset="76541.7551">16605 2931 3,'0'0'0,"0"0"3,0 0 14,0 0 22,0 0-10,0 0-19,0 0 5,0-12-5,0 10 6,0 1 6,0-1-16,0 0 6,0 2 11,0 0-5,0 0 4,0 0-5,0 0-6,0 0 5,0 0-9,0 0 1,0 0-3,0 0-3,0 0 0,0 0-2,0 0-8,0 0 8,4 0 2,7 0 10,4 0 3,1 0-11,-2 0 2,1 0-4,-6 0-1,-3 0 3,-6 0-3,0 0-1,0 0 8,0 0-8,0 0 0,0 0-1,-15 0 1,-3 2-1,5 0-6,2-1-10,8-1-8,1 2-45,2-2-13,0 0-18</inkml:trace>
  <inkml:trace contextRef="#ctx0" brushRef="#br0" timeOffset="77108.9164">16720 2777 103,'0'0'42,"0"0"-24,0 0-6,0 0-2,0 0 16,0 0-26,2-4 6,-2 22-6,0 8 9,0 4 10,0 6 5,0 0 1,-2 3-7,2-5-3,-2-3-10,2-2 7,0-5-9,0-6 2,0-4 3,0-9-8,0-2 8,0-3 0,0 0 7,0 0 30,0 0 2,0 0-14,0-18-18,0-6-14,0-7 7,0-5-8,4-1 1,3-6-6,-4 4 4,1 2-2,-2 5 2,0 6-4,0 8 3,2 6-1,-1 6 1,1 6-2,1 0-6,2 16 1,-1 20 6,1 17 3,-5 12 0,-2 14 3,0 15-3,-17 28-24,-31 8-135,-14-11-101</inkml:trace>
  <inkml:trace contextRef="#ctx0" brushRef="#br0" timeOffset="80581.4933">17937 2916 10,'0'0'19,"0"0"-14,0 0-5,0 0 7,0 0 22,0 0-4,-20 0 4,20 1 8,0-1-18,0 0 15,0 0-1,0 0-12,0 0-8,0 0-11,22 0 19,14 0-8,11 0 1,11 0-1,6 0-6,-4 0-7,-4 0 1,-12 0 2,-7 0-3,-16 0 0,-7 0 2,-11 0-1,-3 0-1,0 0 2,0 0 13,0 0-15,2 0-15,6 0-135,8 0 29</inkml:trace>
  <inkml:trace contextRef="#ctx0" brushRef="#br0" timeOffset="83995.0834">19552 2938 10,'0'0'53,"0"0"-21,0 0-8,0 0 7,-126 42-8,102-23-9,6 2 6,9-2-13,7 2-3,2-1 4,0 1-6,0-2 1,17-1-2,9-2 17,4-4-1,4-7-9,1-5-1,6 0 6,-8 0-13,3-7 7,-7-7-2,-7-6-4,-1 3 6,-4-8-5,-8 1 4,-5-2 3,-4-3-3,0 1 3,-11 5-6,-14 3 0,1 8-6,2 7-1,0 5 3,-4 2-1,4 21-8,4 5-85,5-6-34</inkml:trace>
  <inkml:trace contextRef="#ctx0" brushRef="#br0" timeOffset="85471.0502">20962 2903 23,'0'0'36,"0"0"16,0 0-26,0 0 9,0 0 12,0 0-11,21-80 14,-21 74-22,2 2 4,-2 0-10,0 4-7,0 0-15,0 4-4,0 22-11,-13 10 11,-6 10 2,-2 8 4,0 5 6,5 5-6,3 6 0,6 8-2,7 0-9,0-11-93,14-17-67</inkml:trace>
  <inkml:trace contextRef="#ctx0" brushRef="#br0" timeOffset="85949.5787">21921 2757 79,'0'0'51,"0"0"-20,0 0 3,0 0 13,0 0-18,0 0-29,0 0-1,7 64-1,-7-16 2,-3 6 3,-3 7-3,1 10 8,-3 4-8,3-3-87</inkml:trace>
  <inkml:trace contextRef="#ctx0" brushRef="#br0" timeOffset="86424.703">23060 2805 130,'0'0'42,"0"0"-38,0 0-4,0 0-1,0 0 1,-132-21 10,101 42 0,0 9 23,4 4-22,7 2-6,11 0 8,9-2-2,0-2 4,5-4 0,17-3-2,7-7 1,7-4 4,1-8-12,6-6 7,-3 0-7,4-2-2,-1-20 5,1-6-6,-3-4 1,-10-1-2,-9 1 2,-13 4-8,-9 5-16,-11 4 6,-38 5-25,-27 8-52,-26 1-21</inkml:trace>
  <inkml:trace contextRef="#ctx0" brushRef="#br0" timeOffset="122397.0919">3223 8203 38,'0'0'38,"0"0"-8,0 0-12,0 0 1,0 0 12,0 0-16,0 0-13,-103 0-2,103 0 4,0 0-2,0 0 5,0 0 15,0 0 0,0 0 5,0 0 17,0 0-4,0 0 14,-2 0-19,-1 0-17,0 0-18,-2 14 0,-13 22 0,-7 26 1,-9 18 11,1 15 1,2 1-12,2-1 4,6-9-5,1-10 5,7-13-7,4-14 2,2-14 0,3-14 0,3-8 1,3-10-1,0-3 10,0 0 5,0-20 46,23-22-48,10-16-8,-2-6 0,2-2-1,-2-4-3,0-6-1,3 0-20,-3 3 1,-2 11 12,-9 23 7,-3 14 2,-7 16-2,-1 9-11,4 0-3,5 25 3,4 13 10,3 8-2,2 9 3,-5 4-4,0 3 8,-3 2-4,-4 3 0,-9 3-6,-6 0 6,0-2-19,-19-3-12,-12-4-13,-10-10-50,-4-8 1,2-10-20,-3-17 4</inkml:trace>
  <inkml:trace contextRef="#ctx0" brushRef="#br0" timeOffset="122578.2572">2848 8825 163,'0'0'57,"0"0"-57,0 0 0,143-52 0,-77 40 0,6-2 0,8 2-1,-2 3-1,-4 2-49,-12-2-115</inkml:trace>
  <inkml:trace contextRef="#ctx0" brushRef="#br0" timeOffset="123229.0739">3725 8365 312,'0'0'20,"0"0"-5,0 0 1,0 0-16,0 0 0,0 0 3,57 11 1,-46 37 20,-4 10-4,-2 5-11,-5-4 9,0 0-14,0-10-2,0-5 0,0-7 2,0-9-4,0-10 1,0-6 1,0-10 4,0-2-6,0 0 6,0 0 8,0 0-7,0-18 9,0-8-16,0-8-4,0-2 2,-5 2-9,-11 4-10,-1 5 21,-8 7-8,-2 10 8,-6 8 0,-8 0-13,-1 14 13,-2 16 0,10 5 0,14 1 0,13-5-4,7 1 3,14 1-1,22-8 0,17-8-5,12-8 7,6-9-20,5 0-12,-3-12-32,-10-13 14,-6-5 25,-13-7 17,-9 2 8,-13 5 7,-7 2 23,-7 12 23,-2 6-11,-3 8 27,-3 2-64,0 3-5,0 28-8,0 17 8,0 11 11,0 4-4,2 2-6,2-12 3,-2-2-4,-2-7 1,0-4 1,-17-8-2,-15-6-21,-10-11-23,-5-8-41,0-7-7,4-14 2</inkml:trace>
  <inkml:trace contextRef="#ctx0" brushRef="#br0" timeOffset="123360.9931">3855 8383 166,'0'0'47,"0"0"-12,0 0-35,124-73-7,-85 74-20,6 25-49,-2 5-62</inkml:trace>
  <inkml:trace contextRef="#ctx0" brushRef="#br0" timeOffset="124249.0401">4647 8654 268,'0'0'19,"0"0"-19,0 0 0,0 0 6,0 0 27,0 0 13,21-32-12,-21 25-5,-1-2-16,-22 1-11,-3 6 28,-8 2 3,-4 0-11,3 5-3,-1 14-13,7 10-6,7-2 0,9 4 0,6 1-1,7-1 1,0 4-1,0-7-1,15-4 2,10-7-15,6-14-12,7-3 0,9 0 14,1-20-7,0-12-30,-6-2 33,-11-4 11,-6 2 6,-14 4 1,-7 6 2,-4 9 18,0 10 23,0 7-16,0 0 1,0 0-29,-1 10-11,-13 13 10,3 12-1,5 1 2,6 0-1,0-6-22,12-7-9,11-6-10,6-9-1,9-8-2,2 0-29,7-8 34,1-18 7,-3-6-1,-5 1 2,-9-8 27,-8-2 5,-10 7 28,-4 5 19,-6 8 70,-3 11-54,0 6 20,0 4-30,0 0-34,-8 14-13,-12 21-6,-4 4 9,4 3 4,7-3-12,6-5 7,7-4-8,0-6 0,0-6 0,14-6 2,10-5 0,2-7-2,8 0 8,8-19-8,5-11-2,2-6-19,0-2 20,-9-1-2,-10 5 6,-4 8-3,-14 7 4,-6 8 0,-4 6 22,-2 3 16,0 2-21,0 0-15,0 0-6,-14 18-3,-3 8 1,2 3 4,12 0-4,3 0 2,0-3 0,9 1-6,15-5 5,6-4-37,6-4-3,-3-5-35,-4-9-40,-7 0-53</inkml:trace>
  <inkml:trace contextRef="#ctx0" brushRef="#br0" timeOffset="124480.2615">5489 8601 186,'0'0'33,"0"0"65,0 0-27,-17-107-56,47 85-2,10 6-8,6 4-3,-2 7-2,-2 5 0,-14 0-1,-13 5 1,-15 19-5,-6 10 5,-37 9 3,-6 1-2,-4-2 4,7-9-5,15-4-5,12-10-24,17-2-64,2-11-50</inkml:trace>
  <inkml:trace contextRef="#ctx0" brushRef="#br0" timeOffset="124826.382">5692 8598 370,'0'0'51,"0"0"-51,0 0-8,0 0 8,0 0 0,0 0 0,19 102 4,-15-81-2,-2-6-2,-2 0 1,0-5 3,0-1 0,-6-6-3,0-1 0,6-2 9,0 0-3,0 0 8,21-24-11,16-10-2,13-2-3,4 0 1,-8 9 0,-5 13-4,-11 11 3,-8 3 0,-4 0-1,-9 19-10,-8 13 11,-1 11 0,-5 6-3,-15 4-10,4-3-68,6-8-25,6-16-52</inkml:trace>
  <inkml:trace contextRef="#ctx0" brushRef="#br0" timeOffset="125486.7614">6425 8502 151,'0'0'110,"0"0"-18,0 0-5,0 0-38,0 0 13,0 0-30,-40-69-32,18 104-1,0 11 0,2 2 1,6-4 0,12-5-2,2-8 0,0-4 2,5-9-5,10-8 3,3-6-21,9-4-4,4 0 2,0-9-14,6-14 7,-2-9-8,-4-4-4,0 2 12,-11 9 9,-8 9 23,-6 13 0,-6 3 0,0 0-4,0 21 4,-4 14 28,-10 1 15,7-3-24,4-5-12,3-5-4,0-9 0,13-8 0,4-6 1,6 0 12,6-10 7,4-18-18,5-6 2,-5 2 4,-4 1-3,-4 5 3,-9 10-11,-3 10 0,-1 6-3,-2 4-6,-3 35 3,-1 21 6,-6 23 0,0 21 24,0 17 6,-23 13-9,0 5 6,-4-7-25,5-12 0,-1-25 0,8-28-1,4-30 4,6-23-4,-4-14 2,-5 0 156,-5-20-96,-1-20-54,9-12-6,11-16-3,0-14 0,17-7-5,25-5-36,15 0-26,18-3-67,17-5-76,17 0-139</inkml:trace>
  <inkml:trace contextRef="#ctx0" brushRef="#br0" timeOffset="126124.3528">8109 8726 349,'0'0'11,"0"0"-12,131-142 4,-70 78-1,-1-16 21,-2-9 5,0-5-8,-5 5-20,-13 10 1,-11 15-2,-20 13 8,-9 12-7,0 7 13,-27 10 4,-6 9 0,-3 12 23,1 1-9,-6 21-14,1 26-15,3 11 5,5 14 1,10 10-2,9 11 11,8 0-17,5 1 5,0-5-2,0-11 1,11-6-2,0-9 1,-1-13-1,-6-10 0,-2-10-2,0-10 0,1-8 0,-1-4 3,2-4-3,3-4 0,6 2 0,9-2 15,9 0-15,13-21-13,5-10-20,-3-11-39,-4-3 19,-4-4-9,-4 3 3,-9 5 33,-6 7 24,-5 8 2,-10 6 11,-2 8 40,-2 6 10,0 6 12,0 0-26,0 0-22,0 0-25,0 2-7,0 22 5,0 6 1,0 5 1,0-1 0,0-3 3,0 1-7,0-3-51,0-12-76,0-10-162</inkml:trace>
  <inkml:trace contextRef="#ctx0" brushRef="#br0" timeOffset="126291.4034">8758 8256 434,'0'0'31,"0"0"-31,0 0-44,0 0 43,51 104 0,-34-54-44,6-7-71,-3-4-63</inkml:trace>
  <inkml:trace contextRef="#ctx0" brushRef="#br0" timeOffset="126879.6332">9059 8504 319,'0'0'90,"0"0"-40,0 0-17,0 0 21,0 0 1,0 0-21,-33-71-24,16 71-9,-8 0-1,4 15 0,5 1 0,9 5-5,7-4 2,0 5 3,13 0-2,24-2 5,18-2-3,14 1 3,2-5-1,0 0 2,-8 0-3,-16-5-1,-14 1 0,-19-1-4,-14-1-13,-29 7-3,-36 10 20,-21 1 0,-4-3-16,14 0 16,20-11-5,25-6 6,18-3-4,13-3 0,0 0-21,4-13 18,32-25-46,22-22 4,13-12 26,12-16 11,0-15 11,-6-8 7,-5-1-7,-10 10 13,-10 12-5,-12 22 20,-13 15 12,-14 21 6,-7 18-3,-6 9-13,0 5-30,0 15-10,0 33 1,-19 25 9,-6 21 26,2 12-10,13 6 2,4-6-1,6-7-12,0-16 9,0-11-11,0-9-2,6-10 3,0-7-4,-2-12-12,1-8-38,2-10-75,0-16-87</inkml:trace>
  <inkml:trace contextRef="#ctx0" brushRef="#br0" timeOffset="127079.1915">9513 8351 570,'0'0'15,"0"0"0,0 0 12,27-111-15,15 86 4,14 7 17,4 6-33,-2 6-2,0 6-27,-14 0-107,-19 0-61</inkml:trace>
  <inkml:trace contextRef="#ctx0" brushRef="#br0" timeOffset="143612.5353">12623 8999 56,'0'0'7,"0"0"-6,0 0 2,0 0-3,0 0 9,0 0-5,0 0-4,0 0 6,-5 7 0,-1 4 15,-10 11 15,-2 8-3,-6 11 1,-3 5-3,-1 6-2,0 6 9,3-2-22,4-1 1,2-7-7,7-8-10,2-8 6,6-11-6,1-8 1,1-9 1,2-4 3,0 0 0,0 0 46,0 0-3,0-12-8,0-14-40,0-4 0,0-6 0,12-7 4,3-5-4,6-6 0,8-4-12,4-6 10,9-4-16,7 1 4,-6 3 9,4 10-10,-10 12 8,-10 16 7,-8 11-7,-5 10 2,-3 5 0,1 0-4,1 28 9,3 10-7,-3 12 7,3 4 0,-3 4 3,3 2-3,1-2 0,1-3 0,2-1-1,0-2 5,-4 3-4,-7 3 0,-9-2-64,0-6-59,-6-10-22</inkml:trace>
  <inkml:trace contextRef="#ctx0" brushRef="#br0" timeOffset="143863.5749">12489 9191 198,'0'0'53,"0"0"-33,0 0-12,0 0-8,0 0-2,158-35 0,-89 35-15,5 0-92</inkml:trace>
  <inkml:trace contextRef="#ctx0" brushRef="#br0" timeOffset="144477.851">13473 9254 175,'0'0'43,"0"0"-10,0 0-29,0 0 39,0 0 2,0 0-22,-21-2-13,42-1-8,21-4-1,11 0 12,7 0-8,0 1 2,2 2-1,-1 0-3,-3 4 1,-3 0-4,-7 0-1,-8 0 1,-11 0-9,-9 0 6,-7 0-4,-9 0-3,-4 0 8,0-2 4,0-2 5,-6 2-7,-11-1-3,0-4 3,-7 0 0,3 0 0,3-3 1,3 0 1,2-2-2,1 2 0,4 1 1,1-3-1,1 4 2,1-4 1,3 5-3,0 0 8,2 4 5,0 1 2,0 2-1,0 0-11,0 0-3,9 0-4,22 21-2,7 6 8,-1 7-2,-2 2 1,-7 1 0,-8 2-1,-16 3 0,-4 7-8,-27 4-44,-35-4-128</inkml:trace>
  <inkml:trace contextRef="#ctx0" brushRef="#br0" timeOffset="146177.9068">14585 8959 0,'0'0'37,"0"0"12,0 0-19,0 0 13,0 0 1,0 0 7,0 0 6,-9-99-30,9 88 17,0 5-9,0 2-11,0 4 13,0 0-28,0 0-9,0 28-5,0 11 5,0 10 18,0 6 7,-2 0-19,2-1 4,0-4-10,0-4 3,0 0-2,2-9 0,9-3-1,-1-8 0,0-7-18,-3-6-10,-5-4 7,-2-8-5,0 1 7,1-2 1,-1 0 18,0 0-2,0 0 1,0-14-61,0-7-48,5-7 0</inkml:trace>
  <inkml:trace contextRef="#ctx0" brushRef="#br0" timeOffset="146667.2">14705 8863 93,'0'0'5,"0"0"91,-2-123-21,0 95 0,2 6-16,0 3-27,0 0-12,19 5-3,8 4-15,14 6-1,3 4-1,5 3-1,-2 24-1,-7 14-1,-9 8 3,-15 8-2,-14 7 3,-2 1-4,-21-3 3,-21-4-10,-4-11 8,-1-4-11,3-14 5,7-7 8,10-7-4,8-7 4,7-7 0,10 2 0,2-3-1,0 0 1,0 0-4,25 0 2,16 0 3,11 0-1,8 0 0,5 0 1,-5 12-2,-4 7 3,-11 4-2,-11 3 0,-19 4 5,-15 7-5,-5-2 3,-39 8-1,-18 0 14,-12-2-16,-2-4 2,10-11 0,10-6 2,17-1-8,16-7-2,11-6-87,12-6-124</inkml:trace>
  <inkml:trace contextRef="#ctx0" brushRef="#br0" timeOffset="149724.707">15530 9226 43,'0'0'52,"0"0"0,0 0-7,0 0 12,0 0-8,0 0-2,0 0-15,-36-37 11,36 37-11,0 0-12,0 0-7,2 0-12,29 0 4,17-5 6,8 1 1,10 1-2,3 3-6,0 0-4,-5 0 3,1 0 0,-5 0-3,-8 0 0,-7 0 2,-14 0-2,-14 0 2,-8 0-2,-9 0 7,0 0 45,0-1 2,0-1-46,0-3-4,0 4 0,0-1-4,0 2 0,0 0 0,0 0 0,0 0-1,0 0 1,0 0-6,0 0 4,0 0-3,0 0 5,0 0-4,0-4 4,-7 2-1,1-4-3,2 4-8,-1-2 10,5 1 1,-2 0-4,0-3 5,-3 1-10,3-4 7,-5-2 1,1 6-11,-3-4 5,-1 2-3,4 2 11,2 2-2,-1-1 4,-1 1-2,1-1 0,-2 1 0,3-1 0,1 0 0,-5-3 0,-4 0-2,1 0 2,-5-3 0,6 5 0,-1-4 1,-1 1-2,8 3 1,-2 2 0,6 1 10,0 0-5,0 2 8,0-3-13,17-1 6,25-1-6,10 5 0,6 0 2,-1 10 3,-7 21 0,-11 6-5,-13 8 0,-17 6 0,-9 14 0,-56 15 0,-50 3-99,-39-11-211</inkml:trace>
  <inkml:trace contextRef="#ctx0" brushRef="#br0" timeOffset="151367.3247">16740 8893 48,'0'0'38,"0"0"6,0 0-20,0 0 15,0 0 1,-16-112-9,16 96 1,0 4 21,0 6-27,0 2 19,0 4 13,0 4-58,0 28-5,0 17 5,0 9 19,0 5-2,-6 1-15,-1 3 2,-1-5-3,-2-6-1,2-7-2,5-10-32,3-11-30,0-8-19,0-8-6,3-10-17,15-2-1</inkml:trace>
  <inkml:trace contextRef="#ctx0" brushRef="#br0" timeOffset="151734.6083">16751 8811 85,'0'0'28,"0"0"63,0 0-19,0 0-44,0 0 12,0 0 4,-26-75-35,47 75-5,23 4-1,16 21 2,11 9 19,6 10-17,4 2 8,-3 6-2,-2 0-7,-10 1 8,-12-3-9,-19-6-5,-16 0 3,-18-8 1,-1-4-4,-17-3 5,-30-3-4,-17-3 8,-15 3-8,-3 0 1,-2-6-1,7-1-1,15-4-6,18-3-8,15 2-23,12-2-17,11-3-88,6-6-57</inkml:trace>
  <inkml:trace contextRef="#ctx0" brushRef="#br0" timeOffset="154891.9709">12730 9936 50,'0'0'14,"0"0"19,0 0 2,0 0-14,0 0-6,0 0 21,-120-46 5,106 46-19,-1 0-16,-4 28-6,-4 7 0,-6 11 31,-3 10-15,3-1-2,-2 8-3,2-5-7,-1-7 3,2-5-6,5-7 1,5-11 2,8-10-2,3-6-2,5-7 6,0-5-5,2 0 41,0 0-4,0-19-29,4-20-3,16-12-5,5-7-1,5-7 1,9-5 4,5-10-5,8-8 0,8-3-1,7 6-2,1 12 3,-3 25 0,-11 21-1,-15 22-2,-2 5 3,-10 37-7,-3 18-3,-10 18 9,-11 12 2,-3 2-1,0 1 0,-11-4-8,-22-3-43,-4-5-47,-4-18-56</inkml:trace>
  <inkml:trace contextRef="#ctx0" brushRef="#br0" timeOffset="155083.7785">12435 10092 256,'0'0'65,"0"0"-35,0 0-30,132-61 0,-36 50-5,17 5 1,8 3-61,-3 3-46</inkml:trace>
  <inkml:trace contextRef="#ctx0" brushRef="#br0" timeOffset="155493.0823">13351 10066 312,'0'0'26,"0"0"34,0 0-56,0 0 1,0 0-5,0 0 34,110-2-3,-21-5-11,16 2-19,0-1 5,-9 0-6,-14 6-12,-17 0-6,-27 0-38,-18 0-14,-20 0-25,-2 3-17,-35-3 102,-11 0 4,-4 0 4,1-15 2,2-5 2,6-3 26,8 2 0,12 1 19,13 2 16,10 2-11,0 1-31,22 3-11,11 3-10,7 7 9,3 2-4,1 0-4,-4 14-1,-6 7 0,-8 8 0,-10 0-2,-11 3 3,-5 3-1,0 5 1,-27 5-1,-6 0-19,-6 1-70,9-10-45</inkml:trace>
  <inkml:trace contextRef="#ctx0" brushRef="#br0" timeOffset="155890.1838">15347 9858 113,'0'0'26,"0"0"23,0 0 6,0 0-15,0 0-18,0 0-2,-165-65-3,87 90 5,-7 11-3,3 2 18,6 4 1,16 2 0,17-2 5,19 2-24,12-4-14,12 0 4,0-3-8,25-8 2,14-3 1,5-6 1,12-6 2,6-7-5,2-7-2,1 0-13,-3 0-43,-6 0-19,-6 0-49,-13-10-88</inkml:trace>
  <inkml:trace contextRef="#ctx0" brushRef="#br0" timeOffset="156460.5902">15708 10118 237,'0'0'34,"0"0"31,0 0-38,0 0 16,0 0 10,0 0-26,-27-36 3,27 36-10,0-2-17,2 0-6,17 0 3,5-5 0,10 2 2,8-2-2,2 2 0,5-1-2,3 0 6,-6 2-3,-3 0-1,-10 3 0,-10-2-6,-12 3 5,-7-2 1,-4-4-5,0 0 8,-13-6-6,-12-2-1,-6-2-6,-2 0 4,1-1 10,8 2-4,7 1 2,7 2 2,6 0-4,2 2 1,2-1 3,0 0 4,0 3-8,8-3 0,15 6-1,1 5 1,5 0-4,7 5 3,1 21 1,-3 6 0,-11 5 1,-13-3-1,-10 4 0,0 3-1,-33 0 0,-11 7-45,-14 1-54,2-9-78</inkml:trace>
  <inkml:trace contextRef="#ctx0" brushRef="#br0" timeOffset="156924.6492">16551 9927 116,'0'0'182,"0"0"-118,0 0-29,0 0-35,0 0 0,0 0 1,-31 63 38,13-13-13,-1 4-13,6-6 5,3-8-11,2-7-6,2-12 15,-1-6-6,1-5-3,1-6 11,2-1-3,3-3 20,0 0 0,0 0 2,-1 0 11,-2-19-46,-1-9 0,1-8-2,3-7 4,0-9-4,0-6 0,17-14-8,9-7 4,10-1-7,8 5-4,10 17 0,2 14 1,-3 15 10,0 15-6,-3 8-8,-3 6-17,-3 0-4,-4 28-6,-9 12-2,-9 11-22,-13 8-47,-9 2-36</inkml:trace>
  <inkml:trace contextRef="#ctx0" brushRef="#br0" timeOffset="157196.9393">16457 10038 151,'0'0'47,"0"0"54,0 0-26,0 0-30,0 0-17,0 0-21,82-41 0,-10 34-1,8 2-5,-2-2 1,-5 5-2,-17-2 0,-16-3 0,-13 4 3,-11-3-3,-7 1 1,-5 5 0,-4 0 4,0 0-5,0 0 0,0 0-31,0 0-136,0 0 16</inkml:trace>
  <inkml:trace contextRef="#ctx0" brushRef="#br0" timeOffset="169845.6039">3092 11740 7,'0'0'3,"0"0"-3,0 0 15,0 0 5,0 0-11,0 0 13,0 0-12,-23-11 2,23 8 10,0 3-7,0 0 5,0 0 4,0 0-4,0-1 4,-3 1-5,3 0 7,-2 0-15,2 0-11,-2 0-4,2 19-2,-5 17 6,0 13 4,-3 5-2,2 6 3,0 5-4,4-2 0,2 2-1,0-10 0,0-6-7,0-5-40,-4-8-22,-2-10-22</inkml:trace>
  <inkml:trace contextRef="#ctx0" brushRef="#br0" timeOffset="170161.5991">3004 11710 135,'0'0'0,"0"0"32,18-120 26,9 80-26,10 4-16,10 7 19,6 8-10,3 15-18,0 6-3,-10 18-4,-3 23 0,-11 10-1,-18 3 1,-14 0-1,0 3 1,-27-5-25,-16 0-16,-4-10-29,-2-8 9,5-10 22,5-8-22</inkml:trace>
  <inkml:trace contextRef="#ctx0" brushRef="#br0" timeOffset="170643.1857">3533 12302 204,'0'0'37,"0"0"-30,0 0-1,0 0-5,0 0 5,0 0 2,122-113-7,-97 79 2,-12 1-3,-5 3 1,-8 6-2,0 2 2,0 10-1,-17 1 1,-3 7-1,-1 2 0,2 2 2,5 0-2,7 0 2,5 0-2,2 0-4,0 10 2,11 2-2,16 0 4,6 1 0,4-2 2,-6 6-4,2-4 2,-1 5 0,-8-1 2,-2 1-2,-2 1 4,-7 0-4,-1 1 4,-8 4-3,-4 6-1,0 5-6,0-1-48,0-7-82</inkml:trace>
  <inkml:trace contextRef="#ctx0" brushRef="#br0" timeOffset="171001.3093">4167 12187 141,'0'0'96,"0"0"-56,0 0-36,0 0-4,0 0 1,126-59 15,-93 45-10,0 4-4,-6-1-1,-6 1 1,-11-4 0,-5 2-1,-5-4 2,0 0 6,-7 6-2,-21 0 13,0 8-1,-5 2 6,2 0-6,0 2-13,2 20-4,1 2 5,7 7-6,7 1-1,12 0 0,2-1 4,4 4-4,25-5 0,5-5 0,8-6-2,9-3-32,6-6-21,7-8-50,-8-2-32</inkml:trace>
  <inkml:trace contextRef="#ctx0" brushRef="#br0" timeOffset="171354.6072">4712 12080 162,'0'0'39,"0"0"23,0 0-32,0 0 0,0 0 21,0 0-27,-94-12-9,76 45-6,7 6 12,9 1-12,2-2-2,0-4-3,20-6-1,4-3 0,3-8-3,0-9 0,2-6 5,-2-2-3,-3-2 3,-2-14 0,-6-8-3,-5 0-2,-9-2 0,-2-6-13,0-4 10,-11-3-15,-11-1-6,-5 8 0,2 8-7,3 12 28,4 10 1,10 2-8,6 2-55,2 14-41,4 0 31,20-5-13</inkml:trace>
  <inkml:trace contextRef="#ctx0" brushRef="#br0" timeOffset="171631.9676">4950 12051 143,'0'0'120,"0"0"-110,0 0-8,0 0-2,0 0 25,0 0 0,10 104-13,-10-77 9,0-8-15,0-2-5,0-5 8,0-4-9,0-6 5,0-2 12,0 0 27,0 0 9,0-5-48,0-16-1,0-6-5,8-5 1,19 0-13,4 5-5,2 9-18,5 8-30,-5 10-27,-3 0-37,0 10 47</inkml:trace>
  <inkml:trace contextRef="#ctx0" brushRef="#br0" timeOffset="172149.6824">5447 12198 10,'0'0'9,"0"0"-3,0 0 7,0 0 17,0 0 5,0 0 5,81-79-11,-81 60 31,0-1-15,-3-3-2,-15 7 11,-7 2-6,-10 6-20,-5 8-5,-9 0-4,2 0-10,11 16 19,15 4-11,8 5-17,13-4 0,0 1-4,5 2 4,16-8 3,6-2-3,2-7 0,4-7-9,7 0-13,3-7 13,-6-12-15,-3-8 9,-14-3 5,-9-5 1,-10-4 9,-1-3 0,0-6 0,0-2 2,-12-4-2,-4 0 3,1 4 1,-2 7-2,5 17 20,0 13 16,6 8-18,3 5-6,1 10-14,2 28-7,0 20 4,0 15 6,7 1-6,13 4 3,-3-4 0,6-4-4,0-5 2,-3-9-41,1-12-11,0-10-81,-4-18-59</inkml:trace>
  <inkml:trace contextRef="#ctx0" brushRef="#br0" timeOffset="172523.9209">5777 12080 369,'0'0'50,"0"0"-50,0 0-32,0 0 29,0 0 6,0 0-1,134 3-2,-99-3-24,-10 0-11,-13-10-10,-12-2 45,0-1 2,-19 2 9,-14 3-8,-10 4 21,-7 4 4,0 0 32,5 0-41,7 18 5,7 7 3,14 4-18,8 3-9,9-1 0,0 0 0,24-4 0,11-7 0,11-6-13,4-8-23,4-6-26,4 0-42,-2-11-24,-7-14 11</inkml:trace>
  <inkml:trace contextRef="#ctx0" brushRef="#br0" timeOffset="172794.9239">6165 12061 92,'0'0'80,"0"0"31,0 0-51,0 0-60,0 0-4,0 0 4,22 35 6,-12-9 13,3-1-12,-3-2-3,0-7 6,-5-6-8,1-5 1,-6-5 2,0 0 13,0 0 69,0-1-12,0-19-64,0-10-8,0-5-2,0-2-1,2-7 0,18 1-2,5 5-6,6 8-32,5 11-22,-1 6 4,0 13-50,-5 0-19,-9 10-1</inkml:trace>
  <inkml:trace contextRef="#ctx0" brushRef="#br0" timeOffset="174889.2098">4417 2970 14,'0'0'4,"0"0"-4,0 0 0,0 0 0,0 0 0,0 0 1,0 0 3,-35-5 3,31 3 11,4 1 3,0-2-3,0 3-6,0 0-12,0 0 2,0 0-2,0 0 0,0-1 3,0 1-2,0 0 1,0 0 2,0 0-4,0 0 3,0 0 0,0-2-3,0 2 0,0 0-4,0 0-5,0 0 3,0 0-4,0 0 9,0 0-1,0 0-5,0 0-5,-3 0-17,3 0-8</inkml:trace>
  <inkml:trace contextRef="#ctx0" brushRef="#br0" timeOffset="175088.2875">4417 2970 19</inkml:trace>
  <inkml:trace contextRef="#ctx0" brushRef="#br0" timeOffset="175286.4006">4417 2970 19,'-30'-70'29,"30"70"-11,0 0-3,0 0-8,0 0-6,0 0-1,0 0-1,0 5 1,0 11 3,-5 7 11,-4 3 6,0 3-11,4 4-1,1-1-5,0 0-1,-3-4-1,0-2-1,0-5 1,3-7-1,2-1 0,-3-6 0,5-4 0,0-3-10,0 0-9,0 0-6,11-8-70</inkml:trace>
  <inkml:trace contextRef="#ctx0" brushRef="#br0" timeOffset="175614.4893">4359 2965 43,'0'0'36,"0"0"-29,0 0-2,0 0 2,0 0 24,0 0 1,25-42-20,-25 40 8,0 0 0,0 2-10,0 0-8,0 0-2,0 0-2,0 7 1,11 5-4,7 1 4,9 3 1,11 5 0,1-3 4,4 1-4,1 2 0,-8-3 0,-5 5-6,-8-6-35,-13-1-38</inkml:trace>
  <inkml:trace contextRef="#ctx0" brushRef="#br0" timeOffset="175879.2543">4631 2845 14,'0'0'16,"0"0"9,0 0 19,0 0-15,0 0-13,0 0-12,21-40-4,-13 54 0,0 4 3,7 8-1,-2 6 4,3 3-6,1 0 1,-3 4-2,1-5-47</inkml:trace>
  <inkml:trace contextRef="#ctx0" brushRef="#br0" timeOffset="176236.0839">4953 2855 11,'0'0'14,"0"0"-1,0 0 11,0 0-14,0 0 5,-25 108-1,25-87 3,0-3-1,0 0-13,0-3 10,2 0-8,2-8-5,-1 0 4,-1-5-3,2-1-1,0 1 4,6-2-2,5 3 2,8-3-4,8 0-15,2 0-17,5 0-46</inkml:trace>
  <inkml:trace contextRef="#ctx0" brushRef="#br0" timeOffset="176942.0412">5217 2879 95,'0'0'19,"0"0"3,0 0-22,0 0-2,0 0 2,0 0 0,10 51 7,-10-19 9,0 2-1,-12-2-9,1-5 4,5-8-5,-2-3 5,6-8-6,2-5-4,-2 0 6,2-3 4,-2 0 52,0 0-15,0-6-41,2-12-1,0-2-5,0-6 4,0-2-4,2-3 0,12-3 0,1 0-1,5-2-6,-3 0-4,2 0 0,-4 4 0,3 5 10,-2 10-3,-3 7 4,-1 6-1,-4 4-7,1 0-4,0 4 3,0 12-10,2 2 18,-4 2-20,-7 0 5,0 0 3,0 0-8,-23 0 4,3 2 7,-6-2 1,-3 0 9,6-6-2,0-3 2,11-7-1,3-4 4,5 0-2,4 0 21,0 0 12,0 0-4,0 0-20,6 0-10,11 0 2,8 0-1,-2 3 7,1 7 1,7 4-6,1 1 7,5-1-7,-1-2 0,7 0-1,-5-2 1,-5-3-2,-2 1 1,-6-3-1,-9-3 2,3 0-3,-8-2-5,-9 0-13,3 3-4,-5-3-1,7 0-21,-1 0-16</inkml:trace>
  <inkml:trace contextRef="#ctx0" brushRef="#br0" timeOffset="177579.4093">4145 3232 26,'0'0'56,"0"0"0,0 0-18,0 0-30,0 0-6,0 0-2,137-34 9,-68 30 9,2 1-11,0-3-1,-2 3-6,-3-1 3,2-3-3,-5 0 2,3-3-2,-4 0 0,-2-2-5,-2 2-16,-8 1-18,-12 2-7,-18 2 14,-11 5-13</inkml:trace>
  <inkml:trace contextRef="#ctx0" brushRef="#br0" timeOffset="177932.3292">4108 3264 35,'0'0'58,"0"0"-28,0 0 48,0 0-36,0 0-35,0 0-3,153-38-3,-47 26 0,11-4 1,3 3-2,-3 4 0,-15-1 0,-7 3 0,-16 2 0,-13 3 0,-12-2 2,-16 0-4,-7 2-9,-8-1-8,-9 2 3,-6-1 12,-8 0 2,0 2-15,-2 0-27,-26 0-53</inkml:trace>
  <inkml:trace contextRef="#ctx0" brushRef="#br0" timeOffset="178216.4168">4197 3229 67,'0'0'44,"0"0"15,0 0-55,0 0-4,211-35 2,-94 17 0,7 1 1,3 4 1,-6 1-2,-13 3-1,-9 2 2,-21-1-5,-14 4 2,-12-1 0,-12 2 2,-9-1-1,-11 0-1,-11 1 0,-7 3-4,-2 0-21,0 0 11,-15 0 13,-14 7-11,-4 3-57</inkml:trace>
  <inkml:trace contextRef="#ctx0" brushRef="#br0" timeOffset="178390.4564">4918 3162 69,'0'0'11,"0"0"-10,164-24 11,-87 10 7,2 3-12,3 6-3,-6 3-4,-4 2-3,-12 0-25</inkml:trace>
  <inkml:trace contextRef="#ctx0" brushRef="#br0" timeOffset="187546.484">2764 3941 39,'0'0'21,"0"0"-8,0 0 6,0 0 2,0 0-6,0 0-5,0 0-7,-10-32-2,10 32 1,0 0-1,0-3 3,0 3 6,0-2 7,0 2 5,0 0-17,0 0-5,0 0 0,0 2 1,0 13-1,0 8 4,0 7 10,0 4 6,0-1-13,0-3-2,0-5-1,0-3-2,0-1 0,0-7-2,0-4 1,0-5 2,0 0-3,0-3 1,0-2 2,0 2-2,0-2 5,0 0 3,0 0-1,0 0 10,0 0 7,2-6 0,3-15-22,2-7 0,4-3-3,1-8 0,-2 0-2,0 0 0,0 6 2,-3 6 0,2 5 0,-3 8 0,1 6 0,0 1 0,0 7-2,4 0-1,0 0 0,4 3 2,6 15-2,-2 4 3,8 6 0,-3-2 0,4 1 0,-4-6-1,-4-1 1,-2-3 0,-8-7 0,3-3 1,-9-7-1,-4 0 0,2 0 1,-2 0 10,0-5-4,0-18-3,0-7-2,1 0 0,-1-6 1,0-2-1,6 1-1,-6 2 6,0-1-7,0 3 6,0-1-2,0 7-3,2 5 6,0 5-3,2 8 1,-4 2-2,3 5-3,-3 2 0,0 0 0,0 0 0,0 0 0,0 0 0,0 0 0,0 0-3,0 0-1,0 9-2,0 12-24,0 7-54,0-6-61</inkml:trace>
  <inkml:trace contextRef="#ctx0" brushRef="#br0" timeOffset="190327.5249">3387 3820 5,'0'0'6,"0"0"-6,0 0 1,0 0 16,0 0 3,0 0-10,0-15-3,0 12-4,0 1 4,0 0-5,0 0 4,0 2-1,0-4 3,0 0 18,0 1-7,0 0-7,0 1 4,0 0-2,0-5-4,0 3-4,0-1-3,0-1-3,0-1 0,0 4 1,0 0 2,0-2-2,0-2 3,0 1-2,0 2-2,0-1 5,0 1-4,0 1 1,0 0 1,0 0 3,3 1-1,-3-1-5,0 1 3,0 2-1,0-3 5,2 3 1,-2 0-3,0 0-4,0 0 1,0 0-2,0 0-2,0 0 2,0 0-1,0 0 1,0 0 0,0 10 1,0 3-1,0 2 1,0 3 2,0 4-1,0 0 1,0 2 1,0 5 3,4 0 5,-2 2-6,0-2 3,4 3-9,-6-7 8,2-3-4,-2-2 0,0-6 4,0-2-7,0-4 4,0-3 6,0-2-9,0-3 14,0 0 10,0 0 4,0 0 0,6 0-18,21-3-4,16-15-6,30-9 2,23-1-4,15-2 0,7 2 5,0 4-10,-8 8 5,-23 6 0,-23 7 0,-28 3-24,-27 0-53,-9 20-33,-51 6 57,-27 3-75</inkml:trace>
  <inkml:trace contextRef="#ctx0" brushRef="#br0" timeOffset="191799.3038">407 6048 11,'0'0'9,"0"0"-7,0 0 24,0 0 2,0 0-5,0 0-2,-116 27-13,112-3 0,4 9 3,0-3-9,0 4 3,4-8-2,6-2-1,0-4-1,-5-8-1,-1-3 0,-4-5 3,0-3-3,0-1 19,0 0 51,0 0-18,-4 0-45,-11 0-7,5 0 3,-1-17 3,2-4-3,7-13 4,2-8-7,0-11 1,13-6-5,14 0 3,2 5 1,0 13-1,-5 15 4,-4 19-4,-1 7 1,-7 0-12,8 21 9,-2 13 0,4 3 3,-1 3-1,4-1 4,-1-5-3,3-8 0,-1-11 0,-5-7 1,-4-5-1,-7-3 3,-4 0 5,3 0-1,-5-18 18,0-10-3,0-10-22,-4-7 6,0-4-2,0-4-4,0 2 0,0 0 1,0 11-2,-7 6-2,6 16-17,1 10 19,0 8-36,0 0-125,0 12 77,14 8 12</inkml:trace>
  <inkml:trace contextRef="#ctx0" brushRef="#br0" timeOffset="193246.6702">916 5779 4,'0'0'34,"0"0"-23,0 0 14,0 0-4,0 0-9,0 0 3,4-32-2,-4 30 19,0 0-23,0 0 20,0 2-1,0 0-23,0 0-5,0 20-3,0 12 3,0 6 1,0 5 0,2-1 1,0 1-2,-2-5 3,0-3 0,0-7-3,0-9 0,0-8 3,0-5-2,0-6 1,0 0 43,0 0 1,0 0-23,7-2-16,11-17-5,7-4-1,8-1-1,5 0 0,-1 3-1,3 5-7,3 7-11,-7-2-14,-5 5-31,-6 6-1,-13 0-10,-6 0 3</inkml:trace>
  <inkml:trace contextRef="#ctx0" brushRef="#br0" timeOffset="196733.5462">1359 5682 37,'0'0'16,"0"0"-8,0 0-1,0 0 1,0 0 16,0 0-5,0 0-7,0-5 13,0 5 0,0 0-22,-2 0-3,-3 15-4,1 8 3,2 0 1,0 4 0,2 4 0,0-2 0,0 0 0,0 3-1,0-6 3,-3-6-2,1-3 0,-3-3 1,1-6-2,1-4 2,1-1 0,2-2 10,0-1 4,0 0 1,0 0-5,0 0-8,0 0 2,0 0-3,0 0 13,0 0 8,0 0-8,-2-12-12,0-8 0,2-4-1,0-6-3,0-4 1,0-2 0,0-5 1,0 0-1,0-1 0,0 2 0,11 3-1,5 7 0,1 4-1,8 8-1,-3 4-7,-1 5-4,-2 6 12,-1 1-1,-2 2-4,0 0 6,-3 12 0,-2 10 1,-4 5 3,-5 0-1,-2 4-2,0-6 0,0 0-8,-2-3 7,-9-2 1,-7-4 0,0 0-1,0-4 0,4-3-3,4-4-2,2-3-1,3 0 6,3-2 1,-2 0 0,4 0 0,0 0 0,0 0 0,0 0-1,0 3 2,0 0 3,16 3-4,5 5 1,3-4 1,0 3-1,5-1 1,-2-2-2,2 1 1,-2 0 1,-7-2-2,0-2 11,-8-2-3,-4-2-4,-1 0 10,-7 0 10,0 0 3,0 0 7,0 0-10,0 0 0,0 0-3,0 0-10,0 0 4,0 0-3,0 2-6,0-2 5,0 0-8,0 0-3,0 0 0,0 0 0,0 2-1,0-2 1,0 0 0,0 0-3,0 0 3,0 0 0,0 0-1,0 0-1,0 0 2,0 0-3,0 0-18,0 2-10,0 1 2,0-3 16,0 3 12,0-1-3,0-2 4,0 2 0,0-2 1,0 2 3,0-2-3,0 0 1,0 0 7,0 0-1,0 0 9,0 0-4,0 0-9,0 0 6,0 0-4,0 0 3,0 0-1,0 0-5,0 0 5,-5 0-1,3 0-6,0 0 5,-1 0-6,2 0 0,-1 0 2,-2-4 0,2 4-2,2 0 0,-2 0 1,2 0-2,-2 0 1,0-2 0,-3-1 0,3 0 2,-2 1-2,2 0 0,2 0 1,-2-1 1,0 0 0,-1 1-2,3 2 0,0 0-3,0 0 3,0 0 0,0 0-8,-3 0-8,3 0-13,0 0-14,0 0-27,0 0-48,0 0 29,0 0-12</inkml:trace>
  <inkml:trace contextRef="#ctx0" brushRef="#br0" timeOffset="201839.501">2995 4316 82,'0'0'48,"0"0"-21,0 0-27,0 0-25,0 0 25,117-17 0,-64 5 0,0 4 2,-4 0-5,-7 0-3,-3 2-9,-8-1 5,-4 2-1,-10 1 1,-11 1 5,-6 3-1,0 0 2,-4 0-4,-13 0-12,-4 0 13,-1 0 4,-2 0 3,-3 0 0,-2 3 2,0 3-2,-6-3 0,-2 6 1,0-4-2,-3 2 2,2-3-1,7 2 2,5-6 8,13 0 30,9 0-23,4 0-2,0 0 1,9 0-16,25-2 0,17-14-1,11 2 3,10-2 0,5 1-2,2 4 0,-6 3 0,-4 6 0,-11 0-3,-17 2-22,-12 0 1,-19 0 12,-10 0-11,0-3 23,0 3 10,-8-3-9,-4 3-1,6 0 0,6-2-3</inkml:trace>
  <inkml:trace contextRef="#ctx0" brushRef="#br0" timeOffset="202620.541">3769 3677 35,'0'0'28,"0"0"2,0 0-17,0 0-10,0 0 6,0 0-9,0-7 1,0 7-2,0 11 3,0 11-2,0 6 2,0 7-1,0 1 2,0 8-3,0-1 4,0 3 4,0-1-7,0-7 3,0-4-4,0-10 2,0-4-3,0-7 1,0-8 0,0-1 0,0-1 0,0-3-1,0 0 0,0 0 0,0 0-2,0-7-16,0-8-31,0-3 20,0-1-9</inkml:trace>
  <inkml:trace contextRef="#ctx0" brushRef="#br0" timeOffset="203605.246">3764 3749 4,'0'0'19,"0"0"-13,0 0 22,0 0 3,0 0-26,0 0 2,27-82-2,-11 65 4,-3 5 6,2-1-7,-5 1-2,0 3 5,0-3-9,-4 5 1,1 2 1,-1 0-4,-1-1 13,0 3-9,-3-4-3,2 5 4,3-2-5,4 2 0,7 2 0,2-2 3,5 2-1,1 0-2,1 0 0,-3 0 0,1 0 0,-7 10 0,-3 0-2,-5 2 4,-6-1-2,-4 1 0,0 2 1,-14 6 8,-13-3 2,-2 5-1,-6 0-4,-4 0-4,3 0 4,1-1-4,5-3-2,8-7 7,1 1-4,8-3 0,4-3-2,4-4 2,1-2-3,2 0 0,0 0 1,2 0 3,0 0 3,0 0 12,-5 0-3,-12 0-14,-4 2-1,-3-1-1,1-1 0,3 0 0,8 0 0,9 0 0,3 0 8,0 0-3,0 0 4,0 0-3,0 0-6,0 0 7,-2 0-7,2 0 0,0 0 6,0 0 0,0 0 7,0 0 0,-2 0-2,2 0 7,-3 0-10,3 0-4,0 0-2,0 0 0,0 0-2,22 0 0,6 3 0,11 7-2,2 0 2,-1 5 0,7 6-1,-3 4 3,-1 1-2,-6 3 0,-3-3 0,-10-2-2,-6-6 2,-9-5 0,-2-6-1,-3-2 3,0-2-2,-4-3 1,0 0 3,0 0 25,0 0-8,0 0-1,2 0-10,1 0-9,-1 0-2,-2 0 1,0 2-6,2 2 5,-2 1 0,5 2-12,0 3-4,-3 5-27,0 3-2,-2 2-45,0-4-48</inkml:trace>
  <inkml:trace contextRef="#ctx0" brushRef="#br0" timeOffset="205529.6548">3791 5569 85,'0'0'22,"0"0"0,0 0-16,0 0 22,0 0 14,0 0-28,-9-21-14,9 35 0,0 15 3,0 2-1,0 1 5,-7 1 24,1-3-22,-4-6 2,2-8 0,-1-3-2,5-4 6,-1-4-6,5-2 4,0-3 6,-3 0 15,1 0 2,-2 0-23,2-6-11,2-12 8,0-4-3,0-7-4,3-6-3,21-6 0,-2-3 0,0 2 0,2 5-2,-10 3 1,-5 11-5,0 8 6,-7 4 0,0 7-1,-2 4 1,2 0-3,6 0-12,-2 10 15,7 7-1,3 6 1,1 3-1,8 0 2,-2-2-1,3-2 0,1-4 2,-2-4-3,-3-3 1,-2-6 0,-11-3 4,0-2-4,-4 0 8,-3 0 12,4-16-6,-4-11 0,0-8-9,1-5 2,-3-2 1,0-6-7,0-5 4,0 0-2,0-5-3,0 7 3,0 13-3,-3 13 0,3 14 0,0 11-6,0 6-59,0 27-38,0 9-2,3-3-30</inkml:trace>
  <inkml:trace contextRef="#ctx0" brushRef="#br0" timeOffset="213554.0999">7302 11679 61,'0'0'39,"0"0"-4,0 0-28,0 0 13,0 0 21,0 0-1,0 0-6,-33-73-10,28 68 8,-1 2-21,-4-1 2,4 2 4,-5 2 16,-2 0-27,-6 0 0,-2 29-1,-2 10-3,2 13 12,8 11-5,5 5-5,5 7 1,3 4 0,0 6-5,0 3 0,0-4-11,0-4-22,-4-8-53,-10-10-48,0-14 27</inkml:trace>
  <inkml:trace contextRef="#ctx0" brushRef="#br0" timeOffset="213775.1433">6883 12143 130,'0'0'33,"0"0"-5,0 0-28,0 0 1,0 0 0,143-72 0,-83 67-2,2 0-10,0 3-35,-1 0-16</inkml:trace>
  <inkml:trace contextRef="#ctx0" brushRef="#br0" timeOffset="214072.1307">7445 12025 1,'0'0'97,"0"0"-35,0 0-18,0 0-1,0 0-2,0 0-33,0-12-6,0 21-4,0 12 4,0 5-1,0 5-1,4 0 0,3 0 2,-4-6 2,2-4-3,-5-5 0,0-5 1,0-6 14,0-3 4,0-2 5,0 0 31,0 0-16,0 0 1,0-7-27,0-7-13,-2-7 5,2-3-6,0-6-4,4-2-4,21-2-28,8 2-11,6 7-54,3 12-20,-4 4 3</inkml:trace>
  <inkml:trace contextRef="#ctx0" brushRef="#br0" timeOffset="214604.3371">8078 12123 50,'0'0'30,"0"0"10,0 0-17,0 0-7,0 0 0,0 0 17,13-75 11,-13 66 3,-11 4 7,-11 0-22,-7 5-9,-3 0-4,-5 2-4,-4 18 17,5 7-26,3 3 0,8 0-3,15 0 0,3 0-3,7 0 0,0-2-1,0-4-5,0-8 4,9-4-7,-1-8-7,4-4 0,2 0 16,8-7 6,0-14-6,0-3 4,-2-1-1,-6 4-2,-1 5 8,-9 4-6,1 6 17,-5 6-1,0 0-17,0 0-2,0 0-6,0 11 6,0 14-3,0 6 6,0-6-6,0 1-2,8-4-24,8-3-14,3-4-12,-3-5-31,3-6-29,-2-4 12</inkml:trace>
  <inkml:trace contextRef="#ctx0" brushRef="#br0" timeOffset="214933.0729">8158 12196 61,'0'0'84,"0"0"-23,0 0 14,0 0-28,0 0 13,0 0-29,14-73-31,-12 78-2,2 18 2,3 10 0,-3 5 13,5-2-11,-2-4 5,-1-6-5,1-5 0,1-7 4,-2-5-2,-2-5-4,-2-4 12,3 0-4,1 0 55,8-22 1,1-8-61,10-3 8,-1-6-11,2 3 2,4-2-5,-4 8 1,3 6-14,-6 8-20,-1 12-24,-1 4 3,-6 5-47,-4 15-46,-4 4 48</inkml:trace>
  <inkml:trace contextRef="#ctx0" brushRef="#br0" timeOffset="215250.1438">8537 12252 38,'0'0'49,"0"0"-44,0 0 28,0 0-3,0 0 8,0 0-11,104-2-16,-79-8-4,-2-2-6,-6-2 5,-3-4 1,-10 2-5,-4-2 15,0 2 11,-4 3-1,-22 3 4,-4 6 1,-8 4-12,-7 0 14,1 9-15,3 13 6,10 5-12,14 8-7,7 0-5,10 4 1,0 0-2,27-8 0,6-4-15,13-12-12,3-9-19,4-6-17,0 0-34,3-12-17,-4-14-33</inkml:trace>
  <inkml:trace contextRef="#ctx0" brushRef="#br0" timeOffset="215563.563">8974 12187 62,'0'0'92,"0"0"14,0 0-39,0 0 6,0 0-33,0 0-5,8-68-29,-8 82 0,-11 16-8,3 7 4,4 1-2,0-3 0,4-3 4,0-5-6,0-8 2,0-6 0,0-5-2,0-6 7,0-2-5,0 0 47,0 0 27,0-20-18,0-8-56,0-5 2,14-4-3,1 2 1,1 0-1,5 0-3,-2 12-33,2 5 11,1 8-9,7 10-19,2 0-6,2 0-30,1 10-10,-3 3-3,0 0 2</inkml:trace>
  <inkml:trace contextRef="#ctx0" brushRef="#br0" timeOffset="215901.7338">9449 12100 66,'0'0'69,"0"0"6,0 0-17,0 0-14,75-109 2,-68 99-30,-4 2 38,-3 4-9,0 0-17,-8 3 2,-15 1-15,-4 0-6,0 9 10,2 14-6,5 3-1,5-1-3,8 6-9,7-1 7,0 0-7,15-2 1,19-3-2,11-7 3,5-3-2,4-4 0,-7-4 5,-13-2-5,-15 0 0,-12-3 0,-7 4-4,-16 4 2,-37 8 2,-21 4 0,-6 0-30,7 0 20,15-4-5,18-4-22,17 4-45,17-12-104</inkml:trace>
  <inkml:trace contextRef="#ctx0" brushRef="#br0" timeOffset="216516.1803">10062 12119 321,'0'0'56,"0"0"-13,0 0-11,0 0 24,0 0-18,0 0-14,-100-58-24,75 65 0,2 17-1,1 6 1,5-1 0,3 0 0,5-5 0,6-2-6,3-4 5,0-8 1,7-2-2,14-6 7,6-2-5,2 0 2,6-12 0,-4-10-1,-2 4-1,-7 0 0,-6 8 2,-7 3 3,-4 6-3,-1 1-2,0 0 1,9 15-1,-1 8 0,1 1 1,3-4-1,-3-5 4,3-2-4,3-11 0,6-2 2,10-8-6,9-30-5,4-18-18,0-16-9,-9-17 14,-3-6 22,-11-18 0,-3-10 3,-5-9 6,-7 4-9,-7 15 6,-3 31 5,-5 32 2,-31 29 52,-9 21-17,-11 35-17,-4 54 3,2 38 3,12 29 3,25 4-15,21-6-25,32-12 3,30-10-3,7-2-9,-2-9-58,-4-6-75,-10-15-15,-15-15-65</inkml:trace>
  <inkml:trace contextRef="#ctx0" brushRef="#br0" timeOffset="218052.9108">2758 12655 111,'0'0'34,"0"0"33,0 0-40,0 0 2,0 0 10,0 0 19,-62-42-7,62 39-40,0 3-10,0 0 1,25-1-2,8 1 4,14 0-2,11-2 3,7 0-3,12-2 1,8-1 11,7 2-5,1-3 2,8 6 0,-1-3-10,5 3 9,0 0-10,-2 0 4,-3 0-3,0 0-1,0 3 0,-2-3 0,1 0 5,-6 0-6,-9 0 1,-3 4 0,-8 1 0,-7 2 0,-2 0 0,-4 5 0,0 0 2,3 1-2,1-1 0,9-3 0,8 3 0,15-5 0,11 1 0,12-3-1,7 4 2,3-3-1,5 5 0,0-2-6,-5 2 2,-6 1-14,-7-3 8,-10 3 7,-3-2-4,-5-2 5,-8-1-1,-7-4-3,-4-1 4,-5-2-1,-1 0 3,1 0 0,-1 0 1,-2 0-1,-1 0 0,1 0 2,-4 0-5,2-4 3,7 0 0,0-1 0,8 0 3,1 1-3,2 1 0,-4 3 0,-6-3-3,2 1 3,-8 2 0,-2 0 0,-5 0 1,1 0-1,-5 0 0,0 0-1,-4-4-1,2 2 2,4 2-2,8-3 2,8-4-5,2 3 4,3 3 1,-1-6-2,-6 5 0,-1-4 1,-3 1 1,2 2 0,-3-1 0,1-1 0,-1 2 0,-5-3 0,2 3-4,-4-6 2,1 4-4,-1 2 5,-1-1-6,-7 0 3,-3 0 3,-6 2 0,-4-1-1,-1-2 2,-5-2 0,3 0-2,-1 3-2,-4-2 1,0 4-11,-5-2-17,-1 1 2,-2 3 0,-10-3 9,1 1-5,-7 2-12,-2 0-1,0 0 1,2 0 11,1 0-17</inkml:trace>
  <inkml:trace contextRef="#ctx0" brushRef="#br0" timeOffset="235385.1356">1473 12051 293,'0'0'25,"0"0"-34,0 0 9,0 0-79,0 0 57,0 0 22,0 0 23,2-46 13,-2 46-35,0 0 5,0 0 18,0-2 8,0 2 0,0 0-10,0 0-6,0 0-16,0 0-4,0 0 2,4 8 0,-2 6 2,6 2 2,-2-3-1,-2-3-1,3-6 0,2-3-4,5-1 3,10 0 2,16-18 8,20-18-1,13-15-6,12-12-4,-2 2-17,-9 10 18,-15 13-48,-18 22-9,-24 16-9,-17 0-30,-10 30-20</inkml:trace>
  <inkml:trace contextRef="#ctx0" brushRef="#br0" timeOffset="235775.2537">1399 12096 84,'0'0'39,"0"0"-37,0 0 20,0 0 62,0 0 17,0 0-44,0-11-54,0 11 2,0 12 0,0 5 3,7-3 12,-1 4 0,3-2-4,3-2-4,-1-4-12,2-2 2,5-4 4,0-4-3,5 0-1,14-21 8,9-16 8,17-14 15,15-7-31,5-6 2,8-2 3,-9 2-4,-9 3-6,-11 18-7,-18 6-3,-17 20 9,-15 9-33,-7 5 4,-5 3-6,0 0 5,0 0-42,0 21-50,0 4 77,-11 0-95</inkml:trace>
  <inkml:trace contextRef="#ctx0" brushRef="#br0" timeOffset="236201.3859">1468 12047 207,'0'0'59,"0"0"-18,0 0-21,0 0-2,0 0-12,0 0 2,-20 0-4,20 0-2,4 12 12,4 0-4,-2-1-5,-2-4 8,-4 0 1,3-2 2,-3-1-12,3-1 0,2-3-4,9 0 2,13 0 0,15-11 18,27-22 12,22-16-13,15-9-18,10-6-1,-10-3 0,-8 2-2,-15 11 8,-19 9-6,-16 19 0,-23 14-5,-13 6-9,-5 6-32,-5 0 15,4 0-7,7 3-16,5 11-41,7-1-38</inkml:trace>
  <inkml:trace contextRef="#ctx0" brushRef="#br0" timeOffset="239430.6366">7221 11596 32,'0'0'9,"0"0"-2,0 0 14,0 0 24,-69 133-5,47-69 3,-5 18-1,1 19-21,-13 24-19,-2 18-4,-13 13-11,-12 10-104</inkml:trace>
  <inkml:trace contextRef="#ctx0" brushRef="#br0" timeOffset="252628.1646">8826 8122 14,'0'0'9,"0"0"-4,0 0 4,0 0 33,0 0-28,0 0-4,0 0-3,0 0-5,5-9-2,-5 9 8,0 0-4,0 0 15,0 0-6,0-2-13,0 1 8,-2-2 13,-1-1-15,-1 2 8,2 0-5,0 2-3,-3 0-1,-1 0-5,-4 2 0,-3 14-1,-3 6 1,-1 2-1,3 2 4,3-1-3,3-1 0,2-5 2,2-2-4,4-3 2,0-4 0,0-1-1,0-1-1,2-8 2,14 0 2,-3 0-1,-1 0 5,-1 0-5,-3-12 11,2-3 4,-1-1-14,-3-3 6,-4-3-8,-2 5 4,0 0 2,0 5-6,0 6 6,0 2-4,-6 4 4,4 0-12,-7 7 2,2 10-13,0 7 13,1-5 4,4-4 0,2 0-3,0-10 0,0 1 3,0-1 0,0-4 0,0-1 0,0 0 3,0 0 5,0 0 34,0-1-35,6-13-4,3-3-3,-2 3 2,-5 4-4,0 5 2,-2 3-4,0 2-17,0 0-69,0 5-34,-4 9 60</inkml:trace>
  <inkml:trace contextRef="#ctx0" brushRef="#br0" timeOffset="253577.8075">8793 8303 10,'0'0'4,"0"0"1,0 0-1,0 0 2,0 0 2,0 0 27,0-70-25,-15 70-10,1 7 0,1 5 2,1-1-2,6 0 1,4-3-4,2-1 3,0-3 0,0 3 0,0-1 0,0-2-1,0-3 0,14 2 1,-6-3 6,3 0-4,-2 0 8,0-11 4,-4 4-2,-1-1 1,-2-3-6,-2 4-3,0-3-4,0-1 3,0 5-3,0 3 0,0 1 0,0 2 5,0 0-5,-2 0-3,0 0 1,-3 2 0,3 1 2,0-3 0,2 0 1,0 0-1,0 0 0,0 2 0,0-2 3,0 0-2,0 0 0,0 0 4,0 0 14,0 0 31,0-2-28,0-8-19,0-2 4,0 2-6,0-2 16,0 8-2,0 4-15,0 0 0,0 0-9,-2 2-71,-6 20 38,-2 2-28</inkml:trace>
  <inkml:trace contextRef="#ctx0" brushRef="#br0" timeOffset="262142.4208">1483 12082 86,'0'0'20,"0"0"-4,0 0 6,0 0 26,0 0-33,0 0-5,0 0 21,0 0 14,0-89-27,0 87-11,0 2-6,0 0-1,0 0 0,0 0-7,0 0 0,8 6 0,7 12 5,1 2 2,1 2 0,-3-1-2,-3-7 2,-2-5 0,-6-5 1,3-1 0,3-3-2,-1 0 1,13-4 0,10-25 13,18-15-2,20-14-5,23-14 6,19-8-7,19-11-5,12 1-2,5 8-11,-11 16-65,-25 25-9,-38 24-51</inkml:trace>
  <inkml:trace contextRef="#ctx0" brushRef="#br0" timeOffset="269343.6694">10548 12784 23,'0'0'32,"0"0"-11,0 0-9,0 0-6,0 0 4,0 0-2,0 0 6,0-51-9,0 49-1,0-3-4,-3 5 1,0-5 0,0 1 22,1 2-3,-4 1-16,2 1 12,2 0-3,0 0-3,2 0 10,0 0 5,0 0 6,0 0-12,0 0-3,0-2 0,0 2-15,0-3-2,2-1-6,23-1-15,12 0-4,15-1-13,8 2-18,5 2-8,-1-4-38</inkml:trace>
  <inkml:trace contextRef="#ctx0" brushRef="#br0" timeOffset="643611.1332">2012 573 289,'0'0'82,"0"0"-38,0 0-23,0 0-21,0 0-3,0 0 3,-11 48 20,11 4 8,0 9 16,9 7-42,2 0 3,2-6-5,3-4 9,-3-9-16,5-10 7,0-7-46,0-9-33,-4-15-79,-12-8-90</inkml:trace>
  <inkml:trace contextRef="#ctx0" brushRef="#br0" timeOffset="643930.2346">1575 662 238,'0'0'101,"0"0"-25,0 0-28,-2-102-45,53 73 4,34-3-4,38-6 26,28 8 22,14 16-33,2 14 1,-23 18-19,-23 28-3,-38 14 0,-36 14-18,-38 10 14,-17 13-1,-53 5 8,-35-6-2,-24-7-8,-17-15-28,-3-14 25,4-16-12,9-18 10,27-15 8,26-11-20,34-14-18,40-31 10,11-14-99,53-15-30</inkml:trace>
  <inkml:trace contextRef="#ctx0" brushRef="#br0" timeOffset="644398.0739">2910 405 219,'0'0'25,"0"0"-21,0 0-4,0 0 3,114-81-7,-112 81 4,2 14 0,1 21 67,-2 9-19,-1 15-16,-2 11 10,0 5-23,0 6 17,0-1-13,0-6-12,0-14 2,0-11-12,7-12-1,-2-11 0,2-10 6,-4-5-6,-1-7 0,-2-4 0,0 0 24,0 0 57,0-20-19,-15-11-62,-8-7 6,-4-9-8,-2-11 2,0-7-4,6-5 0,6-5-16,13 1-6,4-5-4,7 1-2,28-1-2,12 3 7,9 13-6,9 17-6,1 26-21,-3 20-45,-16 20-67</inkml:trace>
  <inkml:trace contextRef="#ctx0" brushRef="#br0" timeOffset="644587.9578">2870 760 419,'0'0'46,"0"0"-39,0 0-7,114-45 0,-29 15 3,13-6-4,13 0 1,1-3-32,-1 6-82,-18 1-79</inkml:trace>
  <inkml:trace contextRef="#ctx0" brushRef="#br0" timeOffset="644942.938">3695 178 114,'0'0'62,"0"0"-12,0 0-7,0-112-18,0 108-10,0 4 18,0 0 0,-2 0-19,-23 24-8,-9 14-4,-1 14-2,2 3 0,8-2 0,10-2 5,10-9-12,5-4 7,5-2 0,31-6-4,5-2 2,13-3 2,9-8 0,-3 1 0,-5-2 8,-6-4-3,-12 2-1,-14 5-4,-11 0-3,-12 9 3,-6 10 10,-44 11-9,-26 11 12,-23 4-13,-11 8 0,-12 5-10,-2 1-38,-2 1-28,9-4-17,11-9-16</inkml:trace>
  <inkml:trace contextRef="#ctx0" brushRef="#br0" timeOffset="645168.815">2264 1569 441,'0'0'52,"0"0"-36,0 0-4,0 0 3,129-80-15,7 32 22,29-10-1,24-2-11,4 1-7,-8 12-6,-12 13-25,-26 11-114,-29 11-74</inkml:trace>
  <inkml:trace contextRef="#ctx0" brushRef="#br0" timeOffset="645461.957">2345 1671 214,'0'0'74,"0"0"-58,0 0-16,0 0 4,164-47 22,4-11 36,34-12-5,19-9-24,8-1-10,1 4-6,-18 9 6,-18 8 3,-29 7-9,-36 10 18,-33 9-30,-38 15 5,-35 9-8,-23 7 2,0-1 1,-25 3-5,-25 3-90,-29 23-39,-24 11-154</inkml:trace>
  <inkml:trace contextRef="#ctx1" brushRef="#br0">13717 6003,'0'25,"25"-25,-25 24,0 1,25-25,-25 25,0 0,0-50,0 0,0 0,0 1</inkml:trace>
  <inkml:trace contextRef="#ctx1" brushRef="#br0" timeOffset="5979.9396">13643 5928</inkml:trace>
  <inkml:trace contextRef="#ctx1" brushRef="#br0" timeOffset="10698.2638">13420 6276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2T03:30:13.2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14196 1961 74,'0'0'48,"0"0"30,0 0-27,0 0-27,0 0 9,0 0 12,0 0-16,0 0-16,-113-31-7,100 31 3,2 0 2,-1 0 1,-3 0 4,-5 12-7,-5 9 1,0 1 11,4 4-4,4 2-5,7 2-9,5 5 3,5-1-2,0-1-4,26-3 4,14 3-4,15-8 4,5-4 2,2-9-5,-1-8-1,-8-4 2,-4-4-1,-9-20-1,-4-10 6,-11-4-6,-4-8 5,-16-3-4,-5 3-1,-9 2-1,-24 6-12,-3 12-6,-2 11-17,0 15-21,0 0-42,4 19-73</inkml:trace>
  <inkml:trace contextRef="#ctx0" brushRef="#br0" timeOffset="446.1884">14205 2706 229,'0'0'108,"0"0"-23,0 0-45,0 0 18,0 0 3,0 0-61,0-46-7,0 63-9,3 15 16,8 8-3,2 7 3,3 2-43,-8 6-14,1 4-60,1-6-72</inkml:trace>
  <inkml:trace contextRef="#ctx0" brushRef="#br0" timeOffset="852.3747">13991 3571 285,'0'0'72,"0"0"-9,0 0-38,0 0-22,0 0 5,0 0 8,141-69-12,-114 81-2,-5 23-2,-11 13-4,-11 10 3,-2 7-4,-38 3 5,-11-5-13,-7-5 1,6-12 2,17-13 9,12-13-3,19-3 3,4-10-4,4-2 3,39-4 2,18-1 2,23 0-2,12 0-6,10 0-65,12 0-77,-1 3-35</inkml:trace>
  <inkml:trace contextRef="#ctx0" brushRef="#br0" timeOffset="1393.0109">14043 4388 254,'0'0'57,"0"0"-21,0 0 13,0 0-35,0 0 4,0 0-11,66-53-3,-40 53-4,-5 0 0,-5 0-3,-9 7-14,-5 2-12,-2 3-2,-2 4 23,-22 0 7,-3 1 2,0-2 0,4-1-1,6-2 1,7-2-1,6 1-1,4-2 1,0 4-1,0-2-1,14 3 2,5 3 0,8 0 0,1 3 0,2 1 2,-1 1-2,-7-2 1,-2-2 0,-10-3-2,-8-2 1,-2 1 0,-6 0 4,-26 4 2,-11 2-4,-3 5-2,-10-2-21,0 3-55,-2 3-65</inkml:trace>
  <inkml:trace contextRef="#ctx0" brushRef="#br0" timeOffset="1761.432">13847 4997 300,'0'0'119,"0"0"-92,0 0-27,0 0 0,0 0 0,0 0 0,4 60 4,7-30-2,5-8 0,6 0-2,5-6 0,1-4 0,8-5 0,-3-7-1,-3 0-3,-6-7 4,-6-7 0,-9-4 3,0 4 1,-8 2 23,3 6 19,-4 3-12,0 3-9,0 0-21,0 0-4,0 17-24,0 21 21,-12 18 3,-12 12-6,-5 10-33,-7 11-29,-4-2-85,3-4-4</inkml:trace>
  <inkml:trace contextRef="#ctx0" brushRef="#br0" timeOffset="2142.1114">13914 5971 384,'0'0'17,"0"0"15,0 0-19,0 0 3,0 0 18,0 0-12,-127-62-9,96 70-13,4 12 1,9 2 1,7 2-2,5 0 0,6 3 0,0-4-5,12-1 5,15 3-2,4-4 2,-1-1 7,0 1-6,-9-7 2,-10-3-1,-9-4-2,-2 1 2,0 2-2,-16 6 3,-35 4 3,-23 3-6,-17-2-72,1-5-60,17-8-47,24-8 33</inkml:trace>
  <inkml:trace contextRef="#ctx0" brushRef="#br0" timeOffset="2298.2697">14321 5796 401,'0'0'36,"0"0"-7,0 0-29,0 0-3,0 0 1,0 0-50,83-15-57,-83 23-90</inkml:trace>
  <inkml:trace contextRef="#ctx0" brushRef="#br0" timeOffset="3697.8127">16631 485 182,'0'0'67,"0"0"-42,0 0-14,0 0-3,0 0-6,0 0-2,0 0 5,-100 128-1,126-100-1,12-3 15,7-10 6,8-2-15,5-8 3,-6-5 7,-9 0-14,-8-8 4,-13-17-9,-2-6 7,-11-3 5,-9 0-2,0 2-5,0-1-2,-16 7-2,-13 3-2,-4 9-2,-6 6-1,4 8-13,1 0-23,8 18-25,9 6-27,14-4-28</inkml:trace>
  <inkml:trace contextRef="#ctx0" brushRef="#br0" timeOffset="4103.0086">18265 386 82,'0'0'112,"0"0"-31,0 0-4,0 0-8,0 0-9,0 0 3,0-35-51,0 67-12,-5 16-21,-1 18 15,-4 6 6,4 11 0,-3 0-10,-4 1-46,1-7-55,6-23-106</inkml:trace>
  <inkml:trace contextRef="#ctx0" brushRef="#br0" timeOffset="4514.4257">19340 594 201,'0'0'21,"0"0"-8,0 0 6,131-63 16,-109 63 15,-6 0-33,0 3-14,-10 16-3,-6 9-4,0 4-9,-18 7-10,-11 3 8,-2-5-4,0-4 19,11-12-6,13-6 3,7-5 0,5-8 6,39-2 2,23 0 6,28 0 4,26-16-3,22-9-12,15-8-50</inkml:trace>
  <inkml:trace contextRef="#ctx0" brushRef="#br0" timeOffset="10451.3944">20250 567 41,'0'0'8,"0"0"-6,143 0 3,-100 5 8,-16-3-4,-12 4-9,-13-6 0,-2 0-16,-15 0 5,-23 0 4,-4 0-3,-3 1-2,17 1 12,12 5 1,10-3-1,6-1 1,0 1 12,8-2 14,21 1 3,4-3-5,3 0-7,2 2 2,-7-1 5,-6 1-6,-3 5-8,-6 1-3,-5 4-6,-5 3-2,-2 1 0,-4 4 3,0 1 0,0-4 5,0 2-5,0-1-1,0-4 1,-6-7-2,3 1 1,2-3-2,-2-1 0,3 0 0,0 0 1,0 2 0,0-3 1,0 0-1,0 1-1,0 0 0,-5 4-1,-29 2-6,-29 0 2,-22 0-23,-4-1-73</inkml:trace>
  <inkml:trace contextRef="#ctx0" brushRef="#br0" timeOffset="11073.671">21323 669 95,'0'0'113,"0"0"-20,0 0-51,0 0-8,0 0 2,0 0-25,7-7-11,-4 7-9,2 0-21,3 0 15,-2 2 14,-1 1-6,1 1 7,-2 1-3,-4-1 3,3 0 0,-3-3-2,0 3 0,3-2 2,-3 1-2,1 1 4,2 0-2,-3 2 0,0-2 0,4 1 0,5 2 0,7-1-2,1-2 1,8 0 1,-2 2 3,-4-4-2,-1-2 2,1 0 1,-9 0 8,1-2 17,1-11-19,-1-1-3,-1-1 33,0-2-38,1 1 2,-5 2 23,1 2-18,-7 4 7,0 4 16,0 3-29,0 1-3,0 0-2,0 0-14,0 1 2,-2 20 10,-5 4 4,3 1-2,4 6-3,0 3-10,2 1-12,12 2-44,-5-5-34,1-12-84</inkml:trace>
  <inkml:trace contextRef="#ctx0" brushRef="#br0" timeOffset="11514.0325">22689 615 264,'0'0'40,"0"0"-29,0 0 14,0 0-22,0 0 49,0 0-41,5-20-11,-25 20-14,-6 6 14,3 8 4,6-2-4,7 1 0,4-1-1,6-2 1,0 1 0,0 1 0,0 2 2,0 0 1,0 4 1,13 4-4,7 5 3,9 1-2,0 0 0,3 1 5,-8-8-5,-7-4 4,-8-4-4,-9-5-2,0-4-1,-44-2-10,-25-2 11,-18 0-28,-2 0-68,13-2-20,29-17-46</inkml:trace>
  <inkml:trace contextRef="#ctx0" brushRef="#br0" timeOffset="11697.0954">23205 613 326,'0'0'209,"0"0"-152,0 0-25,62-111-15,-24 104-16,20 7-1,16 0-7,17 18-75,3 4-45,-5-4-199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0" timeString="2021-02-18T03:33:44.6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14982 7392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2T03:30:27.7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4825 2418 309,'0'0'79,"0"0"-52,0 0-15,-121-14 9,71 19 11,0 16-4,2 5-9,7 2-15,14 4 4,14-2-7,9 0-2,4-1 1,7 0-1,23 5 1,10 1 3,8 2 1,-4-2-4,-3-7 3,-14-6-2,-12-8-2,-11-4 4,-4-2-3,-2 0 0,-34 4 3,-22-1-3,-15 1-2,-5 2-36,11-9 12,21 2-2,28-6-2,18-1-16,18 0-141</inkml:trace>
  <inkml:trace contextRef="#ctx0" brushRef="#br0" timeOffset="292.0541">5376 2636 369,'0'0'28,"0"0"-2,0 0-1,0 0-10,0 0-8,0 0 9,-132-49 12,97 72-15,-5 10-12,-1 4 3,8 0-1,13 1-2,5 0-1,15 0 0,0-4 0,17-4 0,16-8-35,14-5-4,15-12-17,10-3-55,8-2-40,3 0 11</inkml:trace>
  <inkml:trace contextRef="#ctx0" brushRef="#br0" timeOffset="599.6932">5817 2725 98,'0'0'141,"0"0"-35,0 0-57,0 0-11,-116-38-7,63 42 4,2 18-4,8 3-13,14 1-10,14-1-8,7-4-3,8-1 3,0-5-4,16-5 3,15-3 0,5-7 1,5 0 2,-5-7 4,-3-9-5,-13 0 3,-5-2-2,-5 4 22,-7 4-8,-3 2-1,3 8 10,-3 0-13,0 0-12,0 4-15,0 15 5,0 10 6,0 8-38,-3-1-41,3-4-33,-3-11-122</inkml:trace>
  <inkml:trace contextRef="#ctx0" brushRef="#br0" timeOffset="1214.4354">5931 2725 395,'0'0'101,"0"0"-45,0 0-11,0 0 9,0 0-4,0 0-50,116-68 1,-105 88-3,-2 6-4,0 2-3,-4-2-7,-3-6-4,-1-10-11,2-6 7,-1-4 16,7 0 8,3-2 27,0-12-18,7 2-8,-2 6 0,1 6-1,-1 0 0,2 2-8,-3 16 7,-3 8-5,-3 2 5,0 0-31,-6-4-24,3-7-11,2-12-14,9-5 4,13-5 44,14-24-31,10-7-2,1-3 34,-6 0 32,-10 5 0,-10 10 17,-12 7 2,-9 15 44,-9 2 32,0 12-91,-4 29 32,-14 7 53,0 6-47,4 2-18,6-8 0,1-3-2,3-13-3,-1-14 4,3-9-10,2-2-6,0-7-4,0 0 50,0-22 47,2-21-89,16-16-11,2-16 0,0-12-3,3-13-1,1-5-4,1 1-7,2 9-4,-3 23 8,0 22 4,3 25 3,3 22-14,7 3-56,8 25 2,-7 24-4,-8 5-81</inkml:trace>
  <inkml:trace contextRef="#ctx0" brushRef="#br0" timeOffset="1354.6339">6562 2717 44,'0'0'345,"0"0"-345,163-58-5,-76 44-83,6-2-86</inkml:trace>
  <inkml:trace contextRef="#ctx0" brushRef="#br0" timeOffset="1589.9692">8251 2266 306,'0'0'273,"0"0"-203,0 0-24,0 0-39,-140 4-2,73 57-2,-11 17 26,2 7-8,18 4-18,14-4-2,21-3-1,19-7-1,4-2-6,29-8-42,31-7-50,29-15-34,19-26-111</inkml:trace>
  <inkml:trace contextRef="#ctx0" brushRef="#br0" timeOffset="1928.4962">8739 2546 608,'0'0'52,"0"0"-52,0 0-10,0 0 10,0 0 1,-58 118-1,45-76 0,3-10 4,2-9-4,4-11 0,2-8 0,2-4 4,-3 0 7,3-2 40,0-21-34,0-6-14,9-3 0,18 4 8,2 4-10,6 7 0,8 9 5,-1 8-5,3 0-2,-5 8 3,-9 18 0,-12 6-2,-15 7-13,-4 3-17,-14 2-19,-22-2-30,-1-4-35,1-16-62</inkml:trace>
  <inkml:trace contextRef="#ctx0" brushRef="#br0" timeOffset="2132.6643">9248 2400 473,'0'0'79,"0"0"-68,0 0-9,141 86 8,-95-13 1,-3 19-7,-16 16 3,-27 21-7,-21 8 0,-57-3-132,-37-11-276</inkml:trace>
  <inkml:trace contextRef="#ctx0" brushRef="#br0" timeOffset="9033.9732">2899 1514 230,'0'0'77,"0"0"-28,0 0-45,0 0-4,0 0-3,0 0 3,0 0 14,-29 159 9,23-96-11,1-3 3,5 3-9,-2-17-3,0-9-3,-3-8 2,3-12 0,-3-6 1,3-8 8,-2-3 10,-5 0 56,2-23-8,-3-17-64,9-22-2,1-23-2,0-9 0,0-6 2,22-2-3,14 9-1,10 7-2,8 10-14,2 15-4,0 22 1,-5 17-28,2 22-21,-6 2-47,-11 34-16,-18 8-24</inkml:trace>
  <inkml:trace contextRef="#ctx0" brushRef="#br0" timeOffset="9223.2435">2569 1562 285,'0'0'48,"0"0"-5,0 0-37,168-63-5,-57 53 0,11 10 2,3 0-3,-9 13-23,-22 11-137</inkml:trace>
  <inkml:trace contextRef="#ctx0" brushRef="#br0" timeOffset="10307.3059">3038 1361 255,'0'0'47,"0"0"-30,0 0-17,-152 7 0,112 27 0,8 8 0,13-1 2,11 4-4,8-6 1,3-7 0,18-6 1,3-14 0,-4-5 2,-4-7 2,5-4 4,1-25 14,1-10-7,-3-5-14,-7-5 6,-8 7-5,-5 5 4,0 8 17,0 12-11,-18 12 4,-11 5-16,-18 20-3,-6 23 3,4 8 3,16 4-3,22 6-1,11 2 0,29 5-8,30-3-32,9-16-47,-2-4-138</inkml:trace>
  <inkml:trace contextRef="#ctx0" brushRef="#br0" timeOffset="10840.5468">2545 4379 279,'0'0'74,"0"0"-7,0 0-21,0 0-6,0 0-11,0 0-29,-36-80-11,36 116 3,14 17 8,-8 10-1,-1 11 5,-5-1-4,0-5 1,0-8-1,0-11 0,0-12 1,-2-15 0,-1-11-1,-1-11 0,0-12 38,-8-29 79,6-13-115,6-16 1,0-11 0,10-4-4,26-5 1,11-1-4,11 5-13,2 14-31,5 19 3,-9 26 3,1 25-32,-6 2-34,-8 25-27,-18 14-41</inkml:trace>
  <inkml:trace contextRef="#ctx0" brushRef="#br0" timeOffset="11253.4386">2415 4439 151,'0'0'49,"0"0"-29,146-80-20,-69 63-7,8 6 2,-11 10-4,-16 1 9,-18 0-6,-13 3-9,-17 6 3,-5 3 5,-5-5 2,0 0-2,0 2 7,-5 3 15,-9-1 16,0 10 8,-4 4-17,7 3 9,4 2-16,5 0-4,2 0-8,0-8 3,17-4-5,14-6 6,10-12-2,5 0 2,4-23-4,-6-13-2,-10-4 4,-14 3-5,-18-2 4,-2 3-2,-20 5-2,-22 6-24,-9 9-1,2 13-24,3 3 0,17 0-17,19 9 0</inkml:trace>
  <inkml:trace contextRef="#ctx0" brushRef="#br0" timeOffset="11507.775">3293 4351 105,'0'0'133,"0"0"-97,0 0-24,0 0-12,0 0-5,0 0 0,65 37 4,-56-5 1,-2 1 4,-4-3-4,-3-7-3,0-9 1,0-10 2,0-4 8,0 0 87,4-4-11,13-24-84,14-13-13,21-5-7,19 0 7,16 8-24,8 13-18,-4 16-58,-16 9-27</inkml:trace>
  <inkml:trace contextRef="#ctx0" brushRef="#br0" timeOffset="11905.1791">3298 5747 407,'0'0'47,"0"0"13,0 0-60,0 0-3,0 0-28,0 0 31,-6 40 1,12 1-1,-2 0 0,-4-3 1,0-4 0,0-9 1,-9-13 1,3-9 0,2-3 13,-6 0 80,0-23-20,-1-23-52,2-21-17,9-20-2,9-18-2,29-10-3,10-2-2,10 18-17,4 22-39,-4 31 5,-2 36-26,-13 10-88,-7 28-30</inkml:trace>
  <inkml:trace contextRef="#ctx0" brushRef="#br0" timeOffset="12527.4215">3207 5618 317,'0'0'53,"0"0"-51,0 0-2,131-61 0,-79 52 2,-3 7-1,-9 2-1,-9 0 0,-4 6 0,-7 13-1,-7 5-1,1-1-1,-7 1 3,-1 0 0,-2-5 0,1-5 2,-1-9-1,1-2 1,0-3 1,3 0 12,5-12 55,10-19-50,1-6-17,1-4 0,-13 3-3,-12 6-2,0 12-5,-24 6-26,-11 11 1,2 3-3,8 0 19,14 0-3,8 17-24,3-2-35,12-1 10,19-7 13,12-5-15,1-2 49,3 0 21,-5-14 28,-4-7 21,3 1 19,-7 1 13,3 7-45,0 6-19,2 6-13,1 0-4,-5 32 0,-4 14 0,-6 8 4,-14 8-2,-11-6-4,0-10 2,-7-14-1,-6-15-1,6-11 2,3-6 53,0 0 70,4-18-47,0-16-76,35-16-4,31-12-24,31-5-23,14 9 32,7 14-8,-10 18-62,-20 13-84</inkml:trace>
  <inkml:trace contextRef="#ctx0" brushRef="#br0" timeOffset="13337.93">8793 6682 243,'0'0'116,"0"0"-62,0 0-46,-119-95 16,84 89-17,-10 6 15,-3 4-15,-10 32-2,-5 18 0,-1 11-5,10 2 3,12-2-3,15-3 0,15-4 1,12-8 0,0-4 1,26-6-4,18-11 1,10-13-6,5-16 4,1 0-8,-10-19 2,-17-15 9,-17-2 0,-16-2 0,0 0 1,-2 6 1,-12 9 4,1 4-1,7 9 8,0 7-3,6 3-10,0 0-15,6 0-25,23 15 35,6 2-1,7 4 4,-2-1 2,-9 4 2,-7 3-1,-5 0-1,-8 7 0,3 5 0,-8 1 0,-1-1-5,-3 0-39,-2-7-49,0-6-29,0-16-22</inkml:trace>
  <inkml:trace contextRef="#ctx0" brushRef="#br0" timeOffset="13698.1684">9547 6453 276,'0'0'38,"0"0"-35,0 0 0,-154-26 19,100 26-8,0 10 2,17 10-12,10 4-4,12 8 0,5 6-2,8 10 2,2 8 4,0 2-3,0 7-1,0-3 2,0-4-2,0-3 2,-2-4-1,-11-5-1,0-1 4,3-8-4,0-3 1,5-1-1,0-5 1,5-2-1,0-2 0,0-6-6,18-6-38,20-11-13,16-1-34</inkml:trace>
  <inkml:trace contextRef="#ctx0" brushRef="#br0" timeOffset="13880.18">9668 6861 330,'0'0'67,"0"0"-35,0 0-2,0 0-3,0 0-27,0 0-11,-60 9 9,55 30 2,-4 5 0,1-3-30,0-1-19,6-8-36,2-14-67</inkml:trace>
  <inkml:trace contextRef="#ctx0" brushRef="#br0" timeOffset="14019.0972">9740 6505 262,'0'0'58,"0"0"-36,0 0-21,0 0-1,0 0-113,0 0-4</inkml:trace>
  <inkml:trace contextRef="#ctx0" brushRef="#br0" timeOffset="14379.2171">9921 6445 334,'0'0'44,"0"0"-31,0 0 10,0 0 35,0 0-57,0 0-1,-17-59 0,54 65 0,-1 13 1,-7 2 0,-11 1-1,-12-2-1,-6 5-5,0 5 6,0 6 0,-13 6 0,2 6 0,-2 5 2,7 3 0,6 5-1,0 2-1,0-3 0,0-4-3,0-8 6,0-4-3,-6-8 3,-7-7-3,-3-5 0,-13-5 0,-11 1-7,-15 3-7,-8-7-62,3-6-42,13-10-52</inkml:trace>
  <inkml:trace contextRef="#ctx0" brushRef="#br0" timeOffset="14756.3962">10606 6449 292,'0'0'40,"0"0"-7,0 0-17,0 0 3,0 0 10,0 0-23,-56-26-6,54 26-19,-5 12-9,-3 7 21,-2 8-4,-1 3 7,-3 4 2,-3-1 2,6 4 1,0 3-1,2 0 3,2 5 3,0-1 2,0 1-5,2-2 8,3-1-6,-2 0 3,-2-2-4,8 1-3,0-1-1,0-9 0,14 0-6,21-13-37,19-14-27,9-4-131</inkml:trace>
  <inkml:trace contextRef="#ctx0" brushRef="#br0" timeOffset="14952.5954">10880 6812 414,'0'0'29,"0"0"34,0 0-51,0 0-12,0 0-11,0 0 11,-23 60 0,21-8 0,0 3 1,0 6 2,-6-6-6,-3-4 3,-6-8-17,-3-8-40,-9-14-53,-7-17-85</inkml:trace>
  <inkml:trace contextRef="#ctx0" brushRef="#br0" timeOffset="15091.618">10963 6384 164,'0'0'39,"0"0"-39,0 0-21,135-39-161</inkml:trace>
  <inkml:trace contextRef="#ctx0" brushRef="#br0" timeOffset="15430.0912">11243 6353 276,'0'0'100,"0"0"-61,0 0-38,0 0-2,0 0 5,0 0 13,152-15 1,-86 15-11,-5 3-1,-10 14-5,-13 7 3,-16 10-4,-9 15 0,-13 11 3,0 10-3,0 8 13,-13 3-3,-5-1-5,3-2 5,-1-11-9,1-8 0,-3-11-1,-5-10 3,-4-3-6,-9-5 6,-12-2-2,-12 2-1,-10 2-8,-1 4-47,11 2-55,22-8-99</inkml:trace>
  <inkml:trace contextRef="#ctx0" brushRef="#br0" timeOffset="16848.4893">7480 7270 99,'0'0'54,"116"-37"-35,-47 16 8,2 8 13,-8 1 3,-18 2-18,-18 6-4,-19 2-21,-6-1 0,-2 1 0,0 2 2,0 0 14,-6 0 0,-34 0-4,-20 0 10,-16 12-14,-7 0 4,12-2-6,11-3 4,15-5-3,19 1-3,14-3 6,9 3 2,3-3 6,3 0-2,35-28-15,17-17-1,20-11-9,0-10 6,-11-4 3,-16-5 0,-22 0-1,-18-4 1,-8 3 2,-3 9 2,-15 14-1,-2 16 6,4 18-2,3 19-3,-5 0-4,-7 30-14,4 22 8,-2 16 6,12 10-1,11 7 1,2 1-3,33 2 3,14-2-4,9 0-10,-2-5-19,-8-8-24,-22-2-32,-19-11-36,-7-15-45</inkml:trace>
  <inkml:trace contextRef="#ctx0" brushRef="#br0" timeOffset="17275.6374">7510 7575 295,'0'0'37,"0"0"14,0 0 9,0 0-18,0 0-39,120-22-3,85 19 13,69-6 27,50 0-19,48 2-4,31-5-2,25 10 18,2 2-25,-19 0-8,-37 18-14,-33 5-42,-40-5-41,-54-2-38,-80-6-70</inkml:trace>
  <inkml:trace contextRef="#ctx0" brushRef="#br0" timeOffset="17530.6714">7748 7521 288,'0'0'135,"0"0"-131,262 0-4,-34-10 0,26-8 1,14-1 0,-9 0 10,-18 5 15,-21 6-14,-33 0-11,-33 4-1,-29-2-36,-36-2-103,-42-6-137</inkml:trace>
  <inkml:trace contextRef="#ctx0" brushRef="#br0" timeOffset="31315.497">15594 2055 192,'0'0'119,"0"0"-64,0 0-7,0 0-8,0 0 1,0 0-20,-15-2-12,3 0-5,-5-3 5,-12 2-9,-4 1 0,-6 2-2,0 0 4,1 0 1,2 0-3,3 0 0,4 16 1,5 10-1,3 6-7,0 12 3,6 14 4,2 13 0,1 13 4,6 14-4,2 13 0,-1 13 0,5 22 3,-7 28-2,-4 38 1,-12 16-1,-8 10 4,-8-6-5,-7-18 1,2-21 3,1-19-3,13-22-1,12-20 0,15-25 1,3-21-2,12-24 0,23-22-4,14-14 4,22-14 1,26-12 0,24 0 0,18-22-64,17-14-95</inkml:trace>
  <inkml:trace contextRef="#ctx0" brushRef="#br0" timeOffset="32130.9377">19878 1905 216,'0'0'84,"0"0"-39,0 0 4,0 0 0,0 0 20,0 0-45,-48-45-24,81 45 0,11 4 0,10 11 0,0-3-1,-11-2 1,-3-1 5,-12 2 0,-6 3 1,-3 4-5,-7 8 0,-1 12 0,-3 14 0,-8 22 3,0 25 2,0 22 2,-19 14 0,0 15 0,-4 11-1,3 15 0,2 27-6,-2 9 3,4 9-4,6-12-1,5-29 0,5-23-8,-4-33-1,-14-26 2,-16-24 1,-22-17 2,-31-17 5,-28-10 1,-28-7-1,-29-4-50,-26-6-27,-15-12-58</inkml:trace>
  <inkml:trace contextRef="#ctx0" brushRef="#br0" timeOffset="33116.589">14035 2328 224,'0'0'2,"0"0"11,0 0-11,-133-18 7,106 24 9,12 12 2,11 4-14,4 4-6,0-2 0,29 2 6,13-2-4,11-8 8,10-6 6,1-8 13,1-2-18,-9-2-3,-8-22 16,-9-10-18,-17-6 9,-17-2-8,-5-2 5,-29 2-12,-25 8 1,-6 10-6,-9 11-3,0 13-48,15 0-20,22 11-42</inkml:trace>
  <inkml:trace contextRef="#ctx0" brushRef="#br0" timeOffset="33888.1548">15824 1421 101,'0'0'16,"0"0"52,0 0-9,0 0-10,0 0 13,0 0-25,-54-76-26,34 76-5,-2 0-6,0 13 0,-1 6 0,10 7 0,11 1 1,2-1-1,0 2-1,22-1 1,11-3 5,12 3-3,5-9 4,0-10-6,-2-8 7,-6 0-4,-7-19 2,-6-12 0,-6-5-4,-10-4-1,-6 1 0,-7-1 0,0 11 0,-18 2-9,-22 10-34,-12 14 11,-8 3-52,4 6-49</inkml:trace>
  <inkml:trace contextRef="#ctx0" brushRef="#br0" timeOffset="34877.827">15868 2261 54,'0'0'49,"0"0"-36,0 0 41,0 0-19,0 0-26,0 0-4,-122 5 5,97 14 0,3 1 2,2 3-2,4 0 2,7-6-6,6 3-5,3-2 2,0-3 0,8 2-2,14-5 4,9 0 14,7-7 0,4 2-5,1-7-8,-8 0 10,-3 0-8,-10-7-4,-4-12 13,-7-3-11,-4-6 6,-7 0-3,0-2 8,0-3-14,-2 6-3,-11 3-3,-4-1 1,5 14-7,-2 6-21,-5 5-56,2 0-95</inkml:trace>
  <inkml:trace contextRef="#ctx0" brushRef="#br0" timeOffset="35824.7088">14337 2988 105,'0'0'81,"0"0"-43,0 0-15,0 0 1,0 0-24,0 0-3,0-3-28,0 6 10,0 11 18,0 2 2,0 0-1,0 2 2,0 6 0,0 6 1,0 8-2,-2 3-5,-2 4-78</inkml:trace>
  <inkml:trace contextRef="#ctx0" brushRef="#br0" timeOffset="42587.8215">16657 1434 10,'0'0'25,"0"0"-7,0 0 3,0 0-6,0 0 0,0 0 4,0 0 25,0-31 8,0 30 4,0 1-18,0-2-14,0 0-15,0 2 7,0-5-3,0 5-6,0-4-2,0 3 5,-2-4-6,2 2 2,0-1 9,-2-3 15,2 3-21,0-2 13,0 3-6,0-4 12,0 2-20,0 0-4,0-1 2,0 6-6,0-2 1,0 2 6,0 0 1,0 0 0,0 0-5,0 0-1,0 0-2,0 0-5,0 0 3,0 2-3,0 12 5,0 10 0,0-4 0,0 5 1,0 0-1,0 1 0,2 1 0,5-3 2,7 0-2,-5-6 0,6 0 0,-4-4 2,-2-5-4,-7 3 3,1-5-1,-3 0 0,4-2-3,-1 5-13,-3 0 4,2 4-34,2 5 3,0-4-98,9-7-80</inkml:trace>
  <inkml:trace contextRef="#ctx0" brushRef="#br0" timeOffset="44019.9112">16673 2150 68,'0'0'67,"0"0"-7,0 0-38,0 0 9,0 0 2,0 0 3,0-24-25,0 24 26,0-7-21,0 7 5,0-4-1,0 4-7,0 0 12,0 0-7,0 0-5,0 0 4,0 0-4,0 0-2,0 0-7,0 0-4,0 0 0,0 0-2,0 0-6,3 4 4,1 12 3,-2 6 1,1 9 1,-3 1 1,0 2-4,0 1 4,0 0-2,0-8 0,0-2 0,0-5 0,0-2 1,0-4 0,0-4 1,0-4-2,-1 0 0,1-6 0,0 2 1,0-2-1,0 0 5,0 0-5,0 0 0,0 0 0,0 3 0,0 2-2,0 5 4,0 4-2,0 0 0,0 1 4,0 0-4,0-1 0,0 0-2,5-4 2,-1-2-38,-4-1-47,0-7-48,0 0-60</inkml:trace>
  <inkml:trace contextRef="#ctx0" brushRef="#br0" timeOffset="45443.1843">17373 1458 0,'0'0'68,"0"0"-45,0 0 27,0 0-11,0 0-11,0 0 27,-20-63-49,14 51 11,-1 0-2,5 0 7,-3 2-8,5 5 13,0-6-2,0 3 13,0 0-18,0 1-18,7 2-1,8 1-1,1 1-2,6 1 1,-2 2 1,1 0-1,0 0 1,6 0-3,-2 0 3,2 14 0,-2 3 0,-3 7-3,-7 1-7,-9 1-11,-6 6-4,0-1 5,-26 3 13,-14 5 2,-2-1 5,-1-1 0,0-8 1,11-5-1,4-5 2,13-8-1,6-5 0,9 0 0,0-4-1,0 2-2,9 1-1,29 0 3,20 4 9,15-8 0,10 5-9,-1 0-13,-1 0-39,-7 2-80</inkml:trace>
  <inkml:trace contextRef="#ctx0" brushRef="#br0" timeOffset="45940.3537">17612 2307 51,'0'0'112,"0"0"-44,0 0-32,0 0 28,0 0-3,0 0-37,7-23-14,-5 23 6,-2 0-4,0 0-8,0 0-4,0 0-4,4 9 4,-2 14 1,-2 3 3,7 4-3,-1 0 1,2 3-1,2-1 4,4 2 1,-3-5-2,2-4 1,-3-6-2,-4-3-2,-4-7-1,-2-2 0,0 0 0,0-7 1,0 4-1,0 0-9,0 2-53,0-6-36,0 0-183</inkml:trace>
  <inkml:trace contextRef="#ctx0" brushRef="#br0" timeOffset="47493.665">17906 1403 42,'0'0'0,"0"0"2,0 0-1,0 0-1,0 0 8,0 0 33,18-26 14,-18 20 4,0-2 12,0 1-29,0 0 15,0 0 14,0 4-59,2-3 14,0 4-20,7 1-4,3-4-2,1 1-1,11 2 1,5 2-1,7 0 1,9 0 0,5 0 0,5 11 0,4 1 0,-9 2 0,-15-2 1,-12 0-1,-17-1-7,-6 1-21,-4 1 8,-24 2 20,-2 0 1,0-3-1,8-5 1,3 0 0,12-2-1,2 6 0,3-3-1,2 4 1,0 0-4,0 0-4,9-1 2,13 3 4,7 3 2,6 1 0,3 3 3,-2-7 2,-4 5 0,-10-3-4,-6-2 1,-14 0-2,-2 2-2,-2 0-1,-32 6 3,-9 0 0,-5-1-13,1-6-67,9-1-34,11-4 8,9-3-4</inkml:trace>
  <inkml:trace contextRef="#ctx0" brushRef="#br0" timeOffset="48167.2204">18487 2227 19,'0'0'54,"0"0"-28,0 0 43,0 0-11,0 0 42,0 0-52,0 0-34,-35-70 14,22 68-14,-5 2-10,-4 0-3,-1 0 4,1 9-2,2 3 0,7 6-3,-4-2 0,7 4 0,1 2 0,5-1 1,2 4-1,2-4 1,0 2-1,0-2 1,3-4 2,15-3 1,0-2-1,3-6-2,0-4 13,4-2 5,-2 0 7,-1-5 1,0-15-5,-4-1 11,-6-3-25,-1-3-6,-9 3-2,-2 4-1,0 8-5,-10 7-42,-16 5-33,-12 0-66,-2 0-96</inkml:trace>
  <inkml:trace contextRef="#ctx0" brushRef="#br0" timeOffset="57487.7622">14290 8170 353,'0'0'48,"0"0"-26,0 0 8,0 0 45,0 0-20,0 0-52,0 0-3,-27-25-9,27 36 9,0 10 0,0 3 4,0 6 4,2 9 0,6 2-8,-2 8 6,9 3-6,1-2-2,5-1-65,4-5-47,5-13-125</inkml:trace>
  <inkml:trace contextRef="#ctx0" brushRef="#br0" timeOffset="57725.0731">14605 8228 286,'0'0'51,"0"0"-17,0 0-33,0 0-1,0 0 0,0 0 0,-34 126 16,2-73-12,3 0 0,1-2-4,10-5-13,5-7-76,6-11-92</inkml:trace>
  <inkml:trace contextRef="#ctx0" brushRef="#br0" timeOffset="57942.3973">14788 8257 404,'0'0'61,"0"0"-61,0 0-4,0 0 3,0 0-1,19 112 2,-19-59 0,0-5-35,0-4-43,0-12-35,-11-8-74</inkml:trace>
  <inkml:trace contextRef="#ctx0" brushRef="#br0" timeOffset="58095.3599">14849 8090 129,'0'0'78,"0"0"-29,0 0-35,0 0-14,0 0-44,0 0-41,66 20 22</inkml:trace>
  <inkml:trace contextRef="#ctx0" brushRef="#br0" timeOffset="58455.8203">15210 8249 398,'0'0'57,"0"0"-5,0 0-32,0 0 35,0 0-10,0 0-45,-93-67 0,69 79-3,2 11 2,3 7-1,9 0-3,5-4-4,5 0 2,0-1-6,17-1 11,12-2 2,8-2 0,-2-4 3,-3-2-2,-13-6 0,-5-2-1,-10-2 2,-4-4-2,0 2 0,-4 6 2,-32 6-4,-19 2 2,-14 0-33,-3-4-28,14 0 2,20-2-12,25-4-39,13-6-41</inkml:trace>
  <inkml:trace contextRef="#ctx0" brushRef="#br0" timeOffset="58668.8297">15410 8318 343,'0'0'137,"0"0"-54,0 0-8,0 0-20,0 0-49,0 0-6,-12 18-11,-6 18 8,5 4 3,1-2-21,7-2-11,5-4 4,0-4-36,0-5-31,0-10-77,0-11-101</inkml:trace>
  <inkml:trace contextRef="#ctx0" brushRef="#br0" timeOffset="58808.8423">15443 8006 332,'0'0'0,"0"0"-68,0 0-92</inkml:trace>
  <inkml:trace contextRef="#ctx0" brushRef="#br0" timeOffset="59028.1638">15712 7997 603,'0'0'85,"0"0"-16,0 0-22,0 0-9,0 0-33,0 0-5,-4 26-16,-5 41 16,-4 26 2,-5 7-2,-4 5-19,-5-7-42,-1-15-56,2-21-69,1-22-126</inkml:trace>
  <inkml:trace contextRef="#ctx0" brushRef="#br0" timeOffset="59197.283">15480 8296 382,'0'0'116,"0"0"-116,0 0-3,0 0 1,130 22 1,-72 0-65,2-1-224</inkml:trace>
  <inkml:trace contextRef="#ctx0" brushRef="#br0" timeOffset="59483.2668">15883 8410 339,'0'0'57,"0"0"-29,0 0 4,0 0-28,0 0-4,0 0-14,135-52-53,-100 45 5,-15 2 21,-13-4 41,-7 1 38,0-1 37,-2-1-51,-23-2-8,-10 3 8,-1 6-12,-1 3-2,1 0 0,-1 12-1,11 12-3,6 5-4,12 8-2,8-3-2,0 0 0,33-4-2,15-5-15,15-8-24,11-9-55,1-8-114</inkml:trace>
  <inkml:trace contextRef="#ctx0" brushRef="#br0" timeOffset="59881.5235">16452 8288 315,'0'0'113,"0"0"-46,0 0 19,-125-62-22,88 62-32,1 14-27,3 20-5,4 7-2,13 5-1,7-1 1,7-7-3,2-6 0,0-9-14,23-8-14,12-11 7,13-4 26,8-7-21,5-24 1,-6-10-12,-13-15 26,-9-7 6,-12-8 3,-7-3 12,-3 0 1,-7 5 11,-4 8 19,0 8-16,0 17 20,0 12 7,0 12-12,0 12-45,0 0-1,-3 10-23,0 24 12,1 15 9,-1 6 2,3 12-16,0 5-8,0 3-12,7 0-39,-1-11-4,-4-11-8,4-20-69,-6-13-59</inkml:trace>
  <inkml:trace contextRef="#ctx0" brushRef="#br0" timeOffset="60293.717">17147 7892 474,'0'0'86,"0"0"-52,0 0-15,0 0 40,0 0-28,0 0-31,-54-53-8,31 53-2,-6 0 5,-2 0 2,-4 0 1,-2 5 4,4 5-1,6 6-1,3 2-3,10 7 0,3 5-2,1 4 3,4 12-1,2 9 3,0 10 0,2 3 0,-1 0 0,-1-3 0,-8-7 0,2-7 1,-6-5 0,2-7 0,6-5 0,4-8-2,4-6 1,0-3-2,10-7-6,24-3-26,15-7-18,11 0-14,11-2-97</inkml:trace>
  <inkml:trace contextRef="#ctx0" brushRef="#br0" timeOffset="60566.9464">17255 8270 381,'0'0'79,"0"0"-12,0 0 26,0 0-29,0 0-56,0 0-8,-4-3-5,4 24-2,0 11 7,-3 4 0,-4 0 1,-1-2-2,-1-4 2,-3-6-1,6-2 0,6-4-26,0-7-46,0-8-35,20-3-50,9-3-74</inkml:trace>
  <inkml:trace contextRef="#ctx0" brushRef="#br0" timeOffset="60682.876">17311 8064 241,'0'0'99,"0"0"-7,0 0-42,0 0-46,0 0-4,0 0-178,-25-57 52</inkml:trace>
  <inkml:trace contextRef="#ctx0" brushRef="#br0" timeOffset="61050.8074">17531 7804 413,'0'0'37,"0"0"-25,0 0-12,0 0 14,0 0 10,0 0-19,114-8-4,-105 12-1,-5 3-3,-4-4 2,0 7 1,0 9 11,0 5-2,-4 8 24,-5 9-11,-5 6-9,4 11 0,5 8-5,3 6 5,2 5 4,0 0-1,0-4-6,0-5-8,0-8-2,0-2 3,0-5 2,-15-9 2,-8-4-7,-17-11 0,-18-5-20,-27-1-24,-24-7-90,-3-2-133</inkml:trace>
  <inkml:trace contextRef="#ctx0" brushRef="#br0" timeOffset="61970.1968">18073 8064 308,'0'0'49,"0"0"-42,119 0-2,-70 0 17,-1 0-11,-6 0-11,-11 7-15,-8 3-90,-7 2-138</inkml:trace>
  <inkml:trace contextRef="#ctx0" brushRef="#br0" timeOffset="62145.2176">18096 8322 254,'0'0'189,"0"0"-151,0 0-38,154-7 0,-75 7 4,4 0-4,0 0-39,-4 0-130,-5 0-108</inkml:trace>
  <inkml:trace contextRef="#ctx0" brushRef="#br0" timeOffset="62611.4597">19375 8133 283,'0'0'73,"0"0"-6,0 0-4,0 0 30,0 0-1,0 0-47,-78-90-31,46 90-5,-7 0-9,-8 22 3,-9 17 2,1 13 0,2 7-1,13 3 0,12 3 0,14-5-4,14-4 0,0-8-3,31-8 2,19-8 1,10-14 4,7-10 7,2-8 3,-5-1 1,-1-30 2,-5-7 2,-11-10 2,-5-6-12,-10-6 1,-10-11-8,-14 3-2,-8 3-16,-2 7-11,-33 12-9,-23 9-31,-17 16-35,-17 4-54,-18 9-39</inkml:trace>
  <inkml:trace contextRef="#ctx0" brushRef="#br0" timeOffset="63444.0365">14014 9097 480,'0'0'80,"0"0"-78,0 0-2,202 0 0,-66 0 49,28 0 10,36 0-25,32 4-26,22 13 1,20 1-5,14 0-2,9-6 2,7-6-4,11-1-5,-5-2-3,-18 1 4,-20 1 4,-29-5 2,-25 0-2,-26 0-2,-25 0 2,-27-9 1,-22-5 0,-17-2-1,-23-1-2,-11 3 2,-9 5 0,-7 0 0,-5 4 0,0 3 0,-10 0-39,3 2-40,-5 0-43,-10 0-75</inkml:trace>
  <inkml:trace contextRef="#ctx0" brushRef="#br0" timeOffset="63605.0255">19087 9148 344,'0'0'12,"0"0"-12,116 0-47,-68 0-52</inkml:trace>
  <inkml:trace contextRef="#ctx0" brushRef="#br0" timeOffset="67403.5618">13602 8057 109,'0'0'71,"0"0"4,0 0-15,0 0 40,0 0-67,0 0 17,0 0-7,-16-107-7,16 97-2,0 5 5,0 2-1,0 3-9,0 0 0,-4 0-28,-5 0-1,-9 29-8,-7 25 8,-4 20 0,4 12 0,10 6 0,4 2-3,6 9 3,3-1 1,2 3-1,0-6-13,0-18-42,0-14-34,0-24-3,0-14-11,0-16-6,0-13-43</inkml:trace>
  <inkml:trace contextRef="#ctx0" brushRef="#br0" timeOffset="68038.9623">13461 7877 175,'0'0'87,"0"0"-30,0 0-32,0 0-14,0 0 17,0 0 12,145-45-16,-61 45-15,26 4 5,17 13 2,18 2-7,25 4 14,19 3-12,29-2-1,29 0-7,19-3 1,12 2-5,-1-4 2,-7 0-2,-11-1 4,-12-6-3,-4 2 1,-18-2-2,-11 3 5,-20-1-8,-21-3 8,-21 1-3,-9-1-1,-7-4 1,-11-2 6,-10-4-7,-14-1 2,-16 0-2,-14 0-5,-6 0 5,-7 0 1,-3 0 0,-4-1 0,-2-2-2,1-3 2,0 1 0,9-2 0,13-1 1,11 4-2,7 2 1,1 2 1,-10 0-2,-17 0 0,-12-4 5,-17 0-4,-10-2-1,-12-3 5,-1 0-4,-8-3 7,2-2-8,1 3 5,-1 2-2,6 1 0,3 2-3,3 0-7,-2 2-25,-11-2-85,-5-10-166</inkml:trace>
  <inkml:trace contextRef="#ctx0" brushRef="#br0" timeOffset="68312.1907">19617 7954 254,'0'0'53,"0"0"-49,0 0 34,0 0-4,0 0-16,0 0-6,45 139 18,-40-59-1,-5 8-5,0 7-12,-3 5-4,-26 4-3,-6 4-4,-9 1-2,-3-12-66,-7-18-56,1-21-92</inkml:trace>
  <inkml:trace contextRef="#ctx0" brushRef="#br0" timeOffset="69023.8627">13511 6920 364,'0'0'97,"0"0"-86,0 0-11,0 0 0,4 130 2,-18-65 11,-9 10-1,0 0 2,-4-7-9,9-2-1,1-12 3,9-5-5,1-10 1,5-13-2,2-10 0,0-7 1,0-9 2,0 0 76,0-14 61,0-26-103,0-19-36,0-13-1,6-14-1,9-16 0,4-9-4,10-7 1,14 2-7,11 8-1,3 15-9,1 24 6,-2 30-11,-3 25-28,-4 14-53,-2 22-13,-4 18-37,-7 6-60</inkml:trace>
  <inkml:trace contextRef="#ctx0" brushRef="#br0" timeOffset="69743.2511">13220 7045 415,'0'0'32,"0"0"-32,0 0-4,113-29 4,-30 29 0,12 0 11,9 9-10,2 8-1,-12-2-7,-20-3 0,-28-7 2,-21-1 5,-15-2 1,-10 0 5,0-2 51,0 0 9,0 0-18,0 0-24,-3 0-24,-6 8 0,-2 6-2,-3 10-4,3 7 5,7 0-3,4 1 0,0-4-1,2-3 2,19-9 0,5-5 2,3-10 2,-5-1 9,3-1-3,-4-26-3,-3-5 1,-5-7-5,-8-1-2,-7 0-2,0 0-10,0 4-25,-16 6 11,-2 8-15,5 5 16,3 8-2,6 3 22,4 6-2,0-2-18,0 2-18,12-2 16,13 0 29,2-3 5,8 2 15,-1-1 7,-2 2 3,2 2 14,0 0-17,3 9-17,-2 20-10,0 11 2,-10 7-2,-6-1-2,-8-4 2,-6-4-14,-5-14-7,0-12 15,0-8 6,0-4 10,0-6 115,0-24-76,0-10-37,15-11-12,21-3 0,13-4-1,20 3-4,12 12-27,8 17-18,0 15-39,-5 11-19,-12 4-166</inkml:trace>
  <inkml:trace contextRef="#ctx0" brushRef="#br0" timeOffset="74407.7064">14215 3485 160,'0'0'51,"0"0"-14,0 0-9,0 0 32,0 0 8,0 0-10,0 0-11,-67-23 2,64 17 17,3 1-12,0 3-16,0-5-10,0 6-4,0 1-11,0 0-13,0 0-2,0 0-1,11 0-1,7 0 3,4 10 1,-2 7-9,-2-2-8,-2 2-28,-7-4 7,-9-3 5,0 6 5,-11-4 14,-21 4 12,0 2 2,-4-6 1,7 0 0,11-4 0,9 0-2,9 0-4,0 0 0,7 1-9,26-2 14,7 2 11,7-2-5,-1 1-5,-7-1 1,-15-4 0,-13-3-4,-11 5 1,0-2-4,0 7-5,-20 5 4,-15 3-13,-10-1-42,-4 4-54,-9-8-32,1-1-72</inkml:trace>
  <inkml:trace contextRef="#ctx0" brushRef="#br0" timeOffset="74838.23">13834 3980 232,'0'0'62,"0"0"-56,0 0-1,0 0 16,0 0 22,0 0 4,20 115-21,-10-93-13,1 0-5,1-8 2,-1 0-7,5-6 2,-3-3 1,7-5 0,0 0 9,2 0 11,9-9-12,-2-8-7,-3 0-1,-5 2 0,-8-1 2,-8 9 21,0 3 27,-5 1-5,0 3-28,0 0-20,0 0-3,0 0-22,0 22-21,0 9 28,0 4-18,-4 2-46,4 3-6,0-8-74,0-4-133</inkml:trace>
  <inkml:trace contextRef="#ctx0" brushRef="#br0" timeOffset="75195.3535">14032 4413 309,'0'0'50,"0"0"-49,0 0 3,0 0 9,0 0 23,0 0 0,-99 21-23,81-9-7,5 3-2,4 2-3,5 1 6,4 0-4,0 2 6,11 1 11,13 4 19,7 1-17,3 0-9,-3 1 0,-4 0-5,-11-5-6,-9-4 0,-7-4-2,0 0 0,-5 4 4,-28-2-4,-16 3-2,-14-7-58,-3-8-27,6-4-42,16 0-109</inkml:trace>
  <inkml:trace contextRef="#ctx0" brushRef="#br0" timeOffset="75363.4874">14067 4471 409,'0'0'110,"0"0"-87,0 0-21,154-34 0,-104 31 15,-2 1-17,-7 2-7,-15 0-86,-12 0-114</inkml:trace>
  <inkml:trace contextRef="#ctx0" brushRef="#br0" timeOffset="75893.8882">14119 5249 406,'0'0'89,"0"0"-72,0 0-15,0 0 3,0 0 7,-123 26-8,82 6 14,8 5-4,13-1-11,9-4 0,9-3-3,2-10 0,0-5 0,4-6 3,12-8 3,6 0 12,1 0 17,1-15-7,-6 1-18,-9-3-8,-5 2-2,-4 3 0,0 5-25,-24 0-93,-12 7-114</inkml:trace>
  <inkml:trace contextRef="#ctx0" brushRef="#br0" timeOffset="78882.7616">18207 8208 25,'0'0'20,"0"0"-20,0 0-2,0 0 1,0 0-2,0 0 3,0 0 0,-29-5 16,29 3 8,0 2-15,0 0-9,0-2-12,3 0-53</inkml:trace>
  <inkml:trace contextRef="#ctx0" brushRef="#br0" timeOffset="81364.4796">1217 11003 520,'0'0'107,"0"0"-85,0 0-22,0 0 0,0 0 6,0 0-6,-16 29 0,10 14 3,-1 4-3,-1-1 4,2 1-1,4-5-3,2-3-1,-3-5-54,3-10-42,0-6-14,-4-14-59,-10-4-61</inkml:trace>
  <inkml:trace contextRef="#ctx0" brushRef="#br0" timeOffset="81636.6412">968 10986 319,'0'0'78,"0"0"28,0 0-70,0 0-17,0 0 4,0 0 9,125-68-16,-69 72-10,4 22-4,0 7 0,-10 7-2,-17 3 2,-12-2-4,-19-1 4,-2-5-1,-5-1 3,-31-1-4,-15 1-1,-15 0-6,-13-3-43,-1-12 1,9-3-17,17-9 28,18-7 5,23 0-25,13-9 7,10-16-222</inkml:trace>
  <inkml:trace contextRef="#ctx0" brushRef="#br0" timeOffset="81975.2031">1660 10925 606,'0'0'78,"0"0"-78,0 0-5,0 0 5,0 0 1,0 0 1,-24 127 0,24-89 0,-1 3-2,1-7 1,-4-6 0,2-7 1,-5-9-2,1-5 0,1-5 4,0-2 2,-2 0 43,1-6 3,2-18-37,-1-10-9,5-10-2,0-8-4,18-8 0,15 0-4,12 2-16,4 12-28,2 19 9,-4 17 4,-3 10-68,-6 0-39,-7 5-94</inkml:trace>
  <inkml:trace contextRef="#ctx0" brushRef="#br0" timeOffset="82143.1676">1589 11052 465,'0'0'87,"0"0"-69,0 0-18,0 0-7,0 0 0,0 0 5,116-8-21,-37 3-38,13-5-66,0-6-84</inkml:trace>
  <inkml:trace contextRef="#ctx0" brushRef="#br0" timeOffset="82395.1507">2382 10819 144,'0'0'194,"0"0"-77,0 0-69,0 0-4,0 0-2,0 0-30,-83-49-3,46 49-2,3 14 3,8 7-7,7 2-2,11 3-1,6 2-1,2 0 1,10 1-3,26 0 3,7-3 4,5 1 0,4-5-4,-14-6 0,-12-2 3,-14 0 0,-12 9-3,-45 12-46,-46 9 7,-45 6-102,-18-2-219</inkml:trace>
  <inkml:trace contextRef="#ctx0" brushRef="#br0" timeOffset="82619.3211">833 11604 663,'0'0'68,"0"0"-68,0 0-2,189-54 2,-79 36 3,15 4 1,10 4 0,2 2-3,-4 2-1,-8 6-92,-14 0-78,-13 0-133</inkml:trace>
  <inkml:trace contextRef="#ctx0" brushRef="#br0" timeOffset="82807.4313">1072 11696 627,'0'0'118,"0"0"-118,0 0-5,131-32 5,7 8 28,29-8 4,34 6-19,11-1 8,-5 4-21,-13 9-61,-32 0-199,-27 2-194</inkml:trace>
  <inkml:trace contextRef="#ctx0" brushRef="#br0" timeOffset="86129.027">3907 3064 326,'0'0'102,"0"0"-50,0 0-36,0 0-12,0 0 4,0 0 31,167-12 13,-46 12-12,28 10-15,35 9-14,33 4 2,18 5-7,23 4-4,24 4 2,38 2-2,37 6-1,10-2-1,5 1-2,-17-12-29,-6-6-19,6-13 11,-5-5 27,-11-4-6,-31 1-12,-38-2 7,-35 3-1,-32 2-1,-35-2-35,-39 2-44,-42-1 31,-34 1-11,-28-7-20</inkml:trace>
  <inkml:trace contextRef="#ctx0" brushRef="#br0" timeOffset="87450.0677">7543 7624 43,'0'0'29,"0"0"3,0 0-18,0 0 0,0 0 3,0 0 41,-3 0 2,3 0-4,0 0 13,-6 0-13,2 0-22,-4 0-17,6 0 6,2 0 18,0 0-25,16 0-16,40 0 0,48 0 45,57 0 1,42 0-24,29-2-12,3 0-3,0 0-6,-9 2-1,-20 0-17,-30 0-97,-41 0-31,-60-7-115</inkml:trace>
  <inkml:trace contextRef="#ctx0" brushRef="#br0" timeOffset="88283.8302">2083 2324 396,'0'0'86,"0"0"-32,0 0-44,0 0-10,0 0-4,0 0-7,-27 10 4,17 30 7,3 7 0,5 4-2,2 0-19,0-5-32,11-6-13,9-10-29,-3-10-47</inkml:trace>
  <inkml:trace contextRef="#ctx0" brushRef="#br0" timeOffset="88654.898">2112 2188 44,'0'0'53,"-60"-115"17,18 79-6,-7 13-29,-3 16-8,-8 7-9,-2 6 2,-12 32-1,-4 17-12,7 16 12,6 8-5,16-1-9,20 4-2,20-5-1,9-10 4,17-6-5,33-11-1,15-12 0,17-9 9,9-12 18,12-13 3,7-4-18,-3-16 4,-9-24 4,-24-12 22,-15-9 27,-17-15-45,-15-8-7,-17-8-16,-10 1-2,-19 10 2,-23 16 0,-16 24-1,-8 20-9,-19 21-15,-15 10-49,-6 28-57,2 6-87</inkml:trace>
  <inkml:trace contextRef="#ctx0" brushRef="#br0" timeOffset="89735.4827">5340 6982 25,'0'0'246,"0"0"-129,0 0-45,0 0-4,0 0-35,0 0 15,9-92 7,7 85-17,6 4-21,3 3-15,-4 0-2,-2 2-4,-10 18-4,-9 8 1,0 9-1,-20 10 2,-11 3 6,-3-4-13,9-6-4,9-9-2,12-8 1,4-6 10,0-3-3,29-9 9,23-5-1,21 0 6,10-11-6,4-19-2,-12-8-6,-13-8-4,-14-10 8,-19-7-1,-19-6 1,-10-6 2,-15 7 0,-28 5 3,-19 17 2,-15 26 17,-23 20-5,-10 7-12,-11 44 0,1 22 2,11 19 12,15 8-11,23 2-1,30 0-2,30-7-6,11-15 4,45-16-3,31-20 5,24-17 3,20-26 1,19-1 3,6-40 2,-3-18-8,-8-18 7,-16-19 4,-13-9-3,-18-8-9,-25 6-8,-33 14-27,-29 20 10,-49 19-40,-42 15-123,-16 10-113</inkml:trace>
  <inkml:trace contextRef="#ctx0" brushRef="#br0" timeOffset="90784.9256">12371 8395 139,'0'0'106,"0"0"-39,0 0-11,0 0 41,0 0-36,0 0 15,-16-77-12,16 70-27,0 3-15,0 0-7,0 4-15,9 0-6,14 0 4,5 0-5,3 8-1,-4 9-13,-6 1-16,-13-4 2,-8 0-28,0 2 36,-6 0 0,-23 0 15,-7 1 12,3-6 1,10-1 3,12-5-4,11 6-1,0-1-25,0 3 18,20 4 8,9-1 0,7 7 2,0-6 0,-5 3 4,-7-2-6,-12-8 0,-10 5 0,-2-3-2,-2 0 2,-21 7 2,-7-1-1,-2 3 2,-2-5-3,5-5-27,7-2-4,7-6-66,12-3-24,3 0 11</inkml:trace>
  <inkml:trace contextRef="#ctx0" brushRef="#br0" timeOffset="91131.0557">12668 8163 197,'0'0'102,"-68"-114"-54,27 76 9,-6 17-16,-13 17-25,-10 4 12,-10 34-17,-5 27-11,-4 21 5,6 18-3,8 9 7,17 5-9,18-4 4,24-6-4,16-11 0,16-17-1,37-15 1,19-18 5,15-14 15,13-21 28,9-8-17,9-20 12,4-33-20,-1-17-4,-15-18 5,-18-18-10,-32-10-4,-34-9-4,-22 3 1,-31 11-7,-49 25-8,-32 26-71,-13 20-90,5 10-184</inkml:trace>
  <inkml:trace contextRef="#ctx0" brushRef="#br0" timeOffset="100649.2864">3028 11231 12,'0'0'54,"0"0"-4,0 0 57,0 0-5,0 0 6,0 0-34,0 0-21,0 0-16,24-14 8,-24 14-8,0 0-19,0 0-5,0 0-13,-5 0 0,-16 6 7,-6 11-7,3 3-2,4-5 1,8 2-3,8 1-5,4 2-7,0 0 8,0-1 8,2 5-10,12 1-11,1 1 10,-1-2-14,-7-2-16,-7-1 0,0-2 14,-9-3 27,-11 0 4,-3-2-2,6-4 4,3-4 1,7 3-5,5-4-2,2 4-3,0 6 2,0 2-3,11 3 4,5 3 0,1 5 0,-5 7 0,-5 3-32,-7 5-27,0 6-32,-11-2-35,-14-4 8</inkml:trace>
  <inkml:trace contextRef="#ctx0" brushRef="#br0" timeOffset="103680.3586">2951 10479 28,'0'0'58,"0"0"-7,0 0-7,0 0-1,0 0-7,0 0 6,0-10 2,0 8-7,0 2-30,0-2 20,0 2-2,0 0-14,0 0-11,-8 14 0,-21 20 0,-10 14 0,-1 15 2,2-3 3,9 3-4,12 0-1,14-1 0,3 1 1,10-5-1,36-2-43,12-8-61,12-12-54</inkml:trace>
  <inkml:trace contextRef="#ctx0" brushRef="#br0" timeOffset="104099.9191">4448 10316 286,'0'0'58,"0"0"-5,0 0-8,0 0-12,0 0-20,0 0 15,-12-39-28,24 44-1,13 27 0,4 11-1,-4 18 2,-4 14 1,-11 5-1,-10 7-12,0 2-27,-14-4-31,-26-7-41,-13-11-96</inkml:trace>
  <inkml:trace contextRef="#ctx0" brushRef="#br0" timeOffset="106319.5413">3829 10714 72,'0'0'106,"0"0"-16,0 0-15,0 0-29,0 0 21,0 0-14,5-76-23,-1 64 0,-4 4 0,4 0-2,-4 6 3,0 0-16,0 2-14,0 0-1,0 8-14,0 14 10,2 10 4,3 1 2,4 4 0,4-5-2,1-2-9,10-6-28,5-4-1,2-6-25,7-14-35,-4 0-157</inkml:trace>
  <inkml:trace contextRef="#ctx0" brushRef="#br0" timeOffset="106472.5319">3913 10219 454,'0'0'72,"0"0"-44,0 0-28,0 0-27,0 0-9,0 0-23,157 12-103</inkml:trace>
  <inkml:trace contextRef="#ctx0" brushRef="#br0" timeOffset="113515.1657">3784 12758 514,'0'0'53,"0"0"-13,0 0 15,0 0 14,0 0-3,0 0-20,-15-35-39,15 35-7,11 15-8,5 12 5,1 13 3,-1 1 3,-1 3-3,-4-4-21,3-6-47,-3-2-39,3-12-26,-3-10-30,-3-10-100</inkml:trace>
  <inkml:trace contextRef="#ctx0" brushRef="#br0" timeOffset="113675.2184">4007 12784 305,'0'0'93,"0"0"-23,0 0-27,0 0 6,0 0-27,0 0-16,-18-7 0,-11 49-6,-5 6 0,4 1-21,3-7-63,11-8-2,14-12-111</inkml:trace>
  <inkml:trace contextRef="#ctx0" brushRef="#br0" timeOffset="113866.4131">4130 12821 368,'0'0'102,"0"0"-64,0 0-10,0 0 13,0 0-35,0 0-1,-9 41-5,2-10 0,1 1 0,4-6-27,-1-6-42,3-6-17,0-9-76,0-5-20</inkml:trace>
  <inkml:trace contextRef="#ctx0" brushRef="#br0" timeOffset="113999.3295">4106 12641 205,'0'0'89,"0"0"-49,0 0-40,0 0-1,0 0-11,0 0-7,100 14-83,-74 8-57</inkml:trace>
  <inkml:trace contextRef="#ctx0" brushRef="#br0" timeOffset="114328.4541">4480 12749 389,'0'0'83,"0"0"-24,0 0 0,0 0 11,0 0-15,0 0 6,-5-34-43,-13 34-10,-9 0-8,-2 20 0,-5 4 0,8 1 0,7 0 0,10-1-6,9 1 6,0-4-3,6 0-4,21-3 5,9-4-2,-1-2 3,1 0 1,-11-6-3,-10-2 3,-10 1 0,-5-5 0,0 7-1,-20 0-13,-14 5-33,-6-1-10,2-2-6,7 0 9,15-6-24,16-3-83,0 0-45</inkml:trace>
  <inkml:trace contextRef="#ctx0" brushRef="#br0" timeOffset="114511.7044">4733 12765 388,'0'0'153,"0"0"-85,0 0-24,0 0-13,0 0-6,0 0-7,-66 100-9,51-64-9,3-5-2,5-4-6,2-4-67,5-8-37,0-6-10,0-9-87</inkml:trace>
  <inkml:trace contextRef="#ctx0" brushRef="#br0" timeOffset="114670.0318">4652 12526 397,'0'0'30,"0"0"-15,0 0-15,0 0-10,0 0-1,0 0-58,117-15-57,-65 15-18</inkml:trace>
  <inkml:trace contextRef="#ctx0" brushRef="#br0" timeOffset="114822.9427">4990 12468 167,'0'0'203,"0"0"-100,0 0-29,0 0-13,0 0-26,0 0 51,10 79-30,-10-33-16,0 6-25,-3 3-15,-6 3 5,-3 3-5,-5-1-1,-3 0-79,-1-11-133,6-20-122</inkml:trace>
  <inkml:trace contextRef="#ctx0" brushRef="#br0" timeOffset="115499.6278">4816 12855 277,'0'0'65,"0"0"-58,0 0-5,144-30 17,-82 23-12,0 0 0,-2 1-7,-6-2-1,-11 2 1,-15-1 0,-10 4-1,-18-5 1,0 2 22,0-3 41,-27 0 11,-2 6-25,-6 0 3,-2 3-5,8 0-2,-1 0-15,12 15-7,7 6-22,0 5-1,11 2 0,0 1-3,17-8-3,23-3-17,20-6-22,23-5-36,24-5-54,17-2 35,4 0 97,-4-2-63,-17-14-78,-28 0 84,-29 0 30,-31 2 30,-19-1 44,-25 4 96,-21 0 3,-12 9-28,-5 2-48,0 0-5,-1 11 5,9 10-32,7 4-11,17-4-13,18 4-11,13-3-2,0-4 1,17-6-5,24-8 6,10-4-3,9-4-20,5-26-26,-8-14-21,-5-10 10,-12-8 36,-12-8 24,-9-2 11,-12-1 13,-7 3 11,0 14-11,0 15 34,-2 22 4,-1 10-24,-1 9-15,0 6-23,-6 32-11,2 19 10,-1 15 1,4 2 2,5 5-2,0-6-6,9-9-85,20-13-95,2-21-95</inkml:trace>
  <inkml:trace contextRef="#ctx0" brushRef="#br0" timeOffset="115757.0245">6448 12705 609,'0'0'65,"0"0"-24,0 0 44,0 0-22,0 0-32,0 0-31,-35-42-1,35 72-9,-2 15 9,-10 13 1,-5 5 6,-8-2-6,3-3 1,8-12-1,12-6 0,2-15-34,36-22-60,24-3-61,4-46-225</inkml:trace>
  <inkml:trace contextRef="#ctx0" brushRef="#br0" timeOffset="115886.0313">6536 12363 344,'0'0'117,"0"0"-73,0 0 2,0 0-45,0 0-1,0 0-13,-42 59-84,88-23-192</inkml:trace>
  <inkml:trace contextRef="#ctx0" brushRef="#br0" timeOffset="116083.0911">6887 12738 624,'0'0'69,"0"0"-47,0 0 12,0 0-29,0 0-5,0 0-13,99-23-87,-59 25-128</inkml:trace>
  <inkml:trace contextRef="#ctx0" brushRef="#br0" timeOffset="116222.0087">6836 12948 567,'0'0'60,"0"0"-56,0 0-4,192-47 7,-62 24-7,20 0-1,4 1-217</inkml:trace>
  <inkml:trace contextRef="#ctx0" brushRef="#br0" timeOffset="118738.641">16024 1066 166,'0'0'71,"0"0"-40,0 0-12,0 0 0,-125-29 0,67 29 1,-13 0 1,-11 2 3,-12 19-6,-4 16 4,-2 7-3,9 18-3,8 6-8,21 17-6,10 12 6,19 10-5,18 6-3,15-8 0,8-9 0,46-17 1,24-15 1,23-14 0,18-18 3,17-16-1,7-16 1,-3-14-2,-6-27 2,-13-14-5,-15-13 12,-14-18 4,-16-21 8,-25-10-15,-27-1-6,-24 9 2,-24 16-5,-47 15-2,-29 13-23,-27 16-16,-21 10 1,-13 15-64,-5 2-113</inkml:trace>
  <inkml:trace contextRef="#ctx0" brushRef="#br0" timeOffset="119090.7307">14743 696 137,'0'0'41,"0"0"-21,0 0-18,0 0 2,0 0 31,0 0 1,-38 138 3,69-98 12,7-4-15,7-8-11,1-10 1,8-9-5,4-9 24,9 0-1,9-27-29,6-9-10,9-6-4,0-4 3,-6 2-2,-6 1-2,-19 7-31,-20 4-77,-29 4-72</inkml:trace>
  <inkml:trace contextRef="#ctx0" brushRef="#br0" timeOffset="119451.859">14843 699 168,'0'0'50,"0"0"-33,0 0-16,0 0-1,0 0 39,-55 117 16,32-82-28,11-9-13,12-5-9,4-7-2,40-10 3,34-4 12,39 0 26,33-14-36,24-14 3,4-4 2,-6-2 2,-22-4 3,-25-2-6,-28 4 13,-26 1-1,-21 7-20,-21 8 7,-18 6-6,-9 7-5,-2 7 0,0 0-111,-5 5-115,-19 13 37</inkml:trace>
  <inkml:trace contextRef="#ctx0" brushRef="#br0" timeOffset="120912.5467">6268 12385 314,'0'0'5,"0"0"2,0 0-7,0 0 13,0 0 30,0 0 5,-100-55-16,100 55-32,0 0-2,0 0 1,0 0 1,0 0 0,0 0 0,0 0 4,0 0 8,0 0-1,-3 10-2,-13 8 16,-13 9 11,-10 6-16,-13 6 1,-6 1-7,2-4-3,8-5-8,14 1-1,14-9-2,10 0-5,10 6 5,0 3 0,8 6-2,12 5-1,2 6 3,-6 1 3,-6 3-2,-7 1 2,-3 2 5,0-1 2,0-2-8,0-7-2,6-4 0,6-4-1,5-4-18,4-5-46,12-9-70,10-16-90</inkml:trace>
  <inkml:trace contextRef="#ctx0" brushRef="#br0" timeOffset="121415.4214">6608 12426 218,'0'0'91,"0"0"-34,0 0-4,0 0 3,0 0 15,0 0-30,-24-29-18,24 22-22,11 0 17,2 0 9,1 2 2,-3 5-7,-8 0-14,3 0-8,-2 14-8,-4 17 8,2 15 5,-2 13 7,0 9-10,0 2 3,0 2-5,0 2-1,-12-3 1,2-3 1,-5-4 2,-3-8-1,0-4-1,3-9 1,1-9-2,1-10 1,1-4-3,4-6-15,-1 0-12,-3-3-48,2-3 11,-3-1-3,-1-5-56,1-2-69</inkml:trace>
  <inkml:trace contextRef="#ctx0" brushRef="#br0" timeOffset="121889.0663">7493 12566 672,'0'0'27,"0"0"-27,0 0-5,0 0 5,0 0 31,0 0-25,-4-19-6,4 38-2,0 4 2,0-3 3,0-4 2,0-8 0,0-7-2,0-1 6,0 0 25,0 0 13,0 0 0,0 0-9,0-7-5,0-11-30,-2 0-2,2-2-1,0-4-3,0-5 3,0 5 2,0 5-2,4 8 5,-4 9 14,0 2-19,0 2 0,2 35-20,0 26 14,8 34 6,1 19 2,11 25-2,5 19-40,-3-1-100,-13-9-276</inkml:trace>
  <inkml:trace contextRef="#ctx0" brushRef="#br0" timeOffset="124109.2604">3697 10805 69,'0'0'98,"0"0"-13,0 0-58,0 0 7,0 0 32,14-116-17,-8 93-1,1 2-5,-3 7-1,-4 5-14,0 2 31,0 7-42,0-1 6,0 1-11,-8 0-12,-11 0 0,-10 1 0,-2 20 1,-4 7 0,1 8 0,3 4-1,6 6 0,12 2-1,9 3 0,4-6-1,0 0 0,17-7 2,24-7-4,14-8 0,17-9 2,6-12 2,-6-2 0,-10-2 2,-18-18-2,-11-6 11,-8-6-4,-9-7-2,-7-4-5,-9-7 9,0 1-7,0-3 0,-16 2 3,-5 2-5,0 7-3,0 11-13,3 11-5,3 10-33,0 9-77,-3 0-111</inkml:trace>
  <inkml:trace contextRef="#ctx0" brushRef="#br0" timeOffset="130687.7252">4945 13766 292,'0'0'7,"0"0"36,-149-50-20,121 32-19,9 0 15,7 1-16,4 4-3,0 4 0,-5 4-3,-6 2-13,-10 3-33,-6 0-18,-8 0-77</inkml:trace>
  <inkml:trace contextRef="#ctx0" brushRef="#br0" timeOffset="132642.8939">3764 13489 11,'0'0'44,"0"0"11,0 0 8,0 0-1,0 0-31,0 0-4,0 0 0,-11-6 8,11 6-2,0 0 18,0-2-3,0 2-8,0 0-14,0 0 1,0 0 0,0 0-10,0-2-9,6-1-5,15 3 4,8-3 22,6 1-12,5 2-2,2 0-4,3-2-4,7 2-1,4 0 0,2 0-5,4 0 3,-4 0-3,-2 0-2,-3 0 1,-4 0 0,4 0 8,1 0-7,6 0 2,2 0 4,3 0-4,2 0 4,0 0-6,-2 0 0,-3 0 2,-6 0 0,-9 0-2,-7 7-1,-9-7 0,0 5 0,-2-5 1,2 0-1,9 2 2,10-2-2,6 0 0,4 0 2,4 0 1,1 0-2,-3 0-1,-4 0 0,-6 0 0,-6 0 0,-3 2 0,-3 2-1,-5 3 1,1-4 0,-5 1 1,2-2-1,4 1 2,-2-3-2,3 0 0,0 3 0,5 3-2,1-1 2,-2-2 2,5 1-2,-3-4 0,-1 0 0,-1 0 1,-3 0-1,-6 0-1,-2 0 1,-2 2 1,-4 1-1,3-3 0,-1 5-1,2-5 1,0 0 1,4 0 0,3 0-1,0 0 0,2 0-1,2 0 2,3 0-1,-1 0 0,-1 0 0,-2 0-1,-1 0 1,-3 0-1,-4 0-2,1 0 0,-1 0 1,-4-5 2,4 2 0,0-1-1,2 2-1,0-1 2,3 1 0,-7-1 0,-2 1 0,-8-2 0,-2 1 0,-10 3-1,-3 0 2,-4 0-1,0 0 4,2 0 3,-2 0-3,3 0-1,1 0-3,2-5 0,6 1 4,1 1-4,-2 0 2,-1 1-1,-6 2-1,-4 0 0,0 0 0,0 0 0,0 0 3,0 0-3,0 0 4,0 0-4,0 0 0,0 0-2,0 0-1,2 0 2,3 0 1,6 0 0,-2 0 1,-3 0-1,-2 0-1,-1 0-1,-3 0-1,0 0 2,0 0 1,0 0 0,0 0 1,0 0 0,0 0-1,0 0 0,0 0 2,0 0-2,0 0 0,0 0 0,0 0-2,0 0 1,0 0 0,0 0 1,0 0-3,0 0 3,0 0-1,0 0-2,0 0 2,0 0-3,0 0-5,0 0 5,0 0-3,0 0 1,0 0 2,0 0-3,0 0 7,0 2 0,0 2 1,0-4-2,0 2 1,0 0 0,0 0 0,0 3-1,0-5 1,0 3-5,0-3-4,0 0 4,0 0 2,0 0 3,0 0 0,0 2 0,0-2-1,0 0 1,0 0 0,0 2-1,0-2 0,0 5 1,0-5-2,0 2 4,0-2-4,0 0 2,0 1-12,0 1 0,0 2 2,0 1 9,0-5 1,0 0-4,0 0 2,0 3-5,0-1-34,0 0 1,0-2 5,0 0 14,0 0 8,0 2 0,-5 1-4,3 2-14,-4 1 4,-3 1-25,2-2-21,0-1-73</inkml:trace>
  <inkml:trace contextRef="#ctx0" brushRef="#br0" timeOffset="134680.3739">4551 15240 73,'0'0'0,"0"0"-30</inkml:trace>
  <inkml:trace contextRef="#ctx0" brushRef="#br0" timeOffset="135222.8859">5282 14516 30,'0'0'7,"0"0"20,0 0 16,0 0 54,0 0-19,0 0-15,-13-66 40,5 62-64,5-1 22,-1 3 19,0 2-31,2 0-33,0 0-13,0 0-3,-2 27-10,2 19 8,2 12 2,0 5 1,0 7 0,0 3 0,6-3 1,10-7-2,-3-13-1,-1-18-2,-6-12-12,-3-6-5,-3-14 15,0 0 5,-3-14 32,-17-21-22,-7-14-9,-4-13 8,0-10 4,4-9 9,10-7-16,7-10-4,10-8-2,7-10 0,33 5-2,18 19-29,15 20-18,6 33 1,-4 33-28,-12 6-10,-14 41-37,-24 14 21,-25 10-67</inkml:trace>
  <inkml:trace contextRef="#ctx0" brushRef="#br0" timeOffset="135986.7848">4845 14658 397,'0'0'0,"0"0"-1,0 0-3,0 0 4,170-34 25,-97 26-18,10 2-1,7-3-12,10 2 6,-3-5-48,-10 5-1,-22-6 24,-25 5 12,-22-3 13,-16 4 19,-2 0 101,-9 0-75,-15 2 27,-11 5-27,1 0-6,-2 3-26,6 15-2,9 5-8,8 0-3,11 3-5,2 0-1,0 2 5,16-1 1,16-4-1,6-7-7,5-7 0,-6-9-16,-7 0 0,-6 0 13,-11-19 9,-10-10-5,6-4 7,-9-5-23,0 0-7,0 2-15,0 7-16,-6 7 12,0 10 34,4 11 11,0-1-1,2 2 3,0 0 1,0 0 2,0 0 0,0-2 19,0 0 17,16-3 4,13-2 9,8 1-15,7 6 0,4 0-21,-2 8-9,-1 20-5,-5 7 2,-11 6-2,-9-10 4,-13 1-4,-7-9 0,0-7 1,0-8-1,0-6 4,0-2 3,0 0 18,-13-20 17,-1-9-35,3 0-4,5 0-2,6-8-2,0 7 1,10 5-21,24 6-34,10 9 7,10 10-4,8 0-20,6 4-96</inkml:trace>
  <inkml:trace contextRef="#ctx0" brushRef="#br0" timeOffset="136474.9033">6957 13987 323,'0'0'49,"0"0"7,0 0-38,0 0 10,-135 116 25,104-36-26,2 7-4,12 10-12,17-6-10,0-1-1,38-5-3,30-14 3,32-9-10,35-21-13,23-19-106,20-22-233</inkml:trace>
  <inkml:trace contextRef="#ctx0" brushRef="#br0" timeOffset="138519.219">8849 14069 427,'0'0'82,"0"0"-82,0 0-7,0 0 7,0 0 5,0 0 7,22 90 3,-6-49-5,0 6-6,1-3-1,1 2-3,-5-6-32,3-4-46,-1-13-69,-1-13-127</inkml:trace>
  <inkml:trace contextRef="#ctx0" brushRef="#br0" timeOffset="138715.1953">9156 14127 318,'0'0'114,"0"0"-48,0 0-38,0 0-28,0 0 0,0 0 2,-46 92 15,28-48-15,5 2-2,-1 0-23,3-4-49,2-7-81,4-8-70</inkml:trace>
  <inkml:trace contextRef="#ctx0" brushRef="#br0" timeOffset="138913.2388">9270 14185 416,'0'0'31,"0"0"24,0 0-9,0 0-39,0 0-7,0 0-8,-3 22 8,2 10-3,1-1-72,0-4-5,0-8-55,0-6-47</inkml:trace>
  <inkml:trace contextRef="#ctx0" brushRef="#br0" timeOffset="139067.3052">9291 13979 289,'0'0'55,"0"0"-22,0 0-33,0 0-46,0 0-28,0 0-3,55 25-42</inkml:trace>
  <inkml:trace contextRef="#ctx0" brushRef="#br0" timeOffset="139392.7855">9578 14084 407,'0'0'58,"0"0"-53,0 0 36,0 0 18,0 0-41,0 0-17,-121 9-1,103 17-1,3-4-2,11 3 0,4 2 0,0-1 3,0 0-9,15-1 5,16-2 1,10 0 3,-1-2 2,-3-3 1,-10-9-2,-13-4-1,-12 0 3,-2-2 0,0 2 8,-29 4-11,-18 4-1,-15 1-59,-3 0-30,8-2 38,16-6-88,19-6-103</inkml:trace>
  <inkml:trace contextRef="#ctx0" brushRef="#br0" timeOffset="139606.8975">9785 14189 151,'0'0'302,"0"0"-252,0 0-15,0 0-12,0 0-12,0 0-10,0 18-2,0 14 1,0 8 0,0-3-2,7 2-22,-1 1-49,-6-10-68,0-5-121</inkml:trace>
  <inkml:trace contextRef="#ctx0" brushRef="#br0" timeOffset="139788.1384">9789 13746 503,'0'0'45,"0"0"-45,0 0-2,0 0-51,0 0 26,0 0-52,119 62-185</inkml:trace>
  <inkml:trace contextRef="#ctx0" brushRef="#br0" timeOffset="139977.2199">10048 13842 614,'0'0'46,"0"0"-29,0 0-5,0 0-12,0 0-2,0 0 2,-28 129 9,28-52-6,0 8-3,-8-1-6,-5-4-60,-7 0-69,-3-18-24,4-16-120</inkml:trace>
  <inkml:trace contextRef="#ctx0" brushRef="#br0" timeOffset="140139.1561">9943 14229 330,'0'0'83,"0"0"-67,0 0-11,0 0-5,0 0 0,156-17-55,-113 22-91,-9 1-70</inkml:trace>
  <inkml:trace contextRef="#ctx0" brushRef="#br0" timeOffset="140472.5167">10244 14258 155,'0'0'126,"0"0"-77,0 0 22,0 0-17,0 0-18,0 0-34,46-9 1,-9 5-3,-4 0-30,-2 2-12,-8-2 25,-12 2 11,-9-2 6,-2 0 41,0 2 25,0-4-32,0 1 1,-18-2-20,-6 2 1,-3 5-14,3 0 2,0 0-4,3 5-1,5 13-1,2 4-1,5 0 1,6 8-2,3-6-6,0 2-21,16-4 14,21-8-11,19-6 1,9-8-16,5 0-46,5 0-42,-6-14 15</inkml:trace>
  <inkml:trace contextRef="#ctx0" brushRef="#br0" timeOffset="140816.7365">10828 14275 48,'0'0'127,"0"0"-57,0 0 74,0 0-64,0 0-11,0 0-54,-31-63-7,2 68-6,-7 13-2,5 5 2,2-2-2,11-1-3,6-3 1,11 0-2,1-5 3,0-7-27,13-5-10,24-5 2,13-24 3,10-17-66,-2-5 13,-8-5 69,-19-11 17,-16-3 67,-15-12 5,0-4-31,-6 7 8,-23 12 23,2 23 17,3 17 9,8 19-24,12 8-54,4 29-20,0 30-9,0 25 9,17 17-2,19 9 1,0 7-1,-1-1-50,-6 2-73,-10-5 7,-16-15-170</inkml:trace>
  <inkml:trace contextRef="#ctx0" brushRef="#br0" timeOffset="141519.9833">8548 14008 434,'0'0'59,"0"0"-7,0 0-2,0 0-13,0 0-6,0 0-31,-23-4-21,23 43 16,0 14 4,12 5 2,4 7-2,5 5-5,4 5-66,-7-3-78,-4-13-185</inkml:trace>
  <inkml:trace contextRef="#ctx0" brushRef="#br0" timeOffset="141803.6462">8586 14601 483,'0'0'20,"0"0"-20,0 0-1,0 0-2,0 0-2,0 0 2,-5 67-10,38-44-25,6-11-15,-5-3 2,-11-9 14,-11 0 27,-10 0 10,-2-18 69,-12 0-12,-16-2-19,-10 9 1,-4-1-25,2 12-14,3 0-1,16 0-74,19 17-145</inkml:trace>
  <inkml:trace contextRef="#ctx0" brushRef="#br0" timeOffset="142774.9809">11455 13744 170,'0'0'87,"0"0"-39,0 0-11,0 0 4,0 0 4,0 0-34,10-6-10,-7 3 4,-3 3 4,0-2 22,0 1 6,0-1-11,-7-2-25,-11 4 2,-8 0-2,-6 0-1,-1 2 0,-3 12 1,3 2-1,4 2 0,4-1 0,8 8 0,5 1-5,4 8 3,0 4 1,5 8 0,-2 3 1,5 6 0,-2 1-3,2 1 0,0-5 2,0-8-1,5-3-6,14-18-6,12 0 8,10-8-2,12-6-26,5-5-31,2-4-72,-4 0-107</inkml:trace>
  <inkml:trace contextRef="#ctx0" brushRef="#br0" timeOffset="144724.8559">11752 14145 44,'0'0'30,"0"0"15,0 0-15,0 0 35,0 0-18,0 0 6,-23-49-10,20 44 1,2 1 17,-1 1-14,-1 2-3,3 1 3,0 0-6,0 0-23,0 0-18,0 0-8,0 18-4,0 10 12,0 8 0,-4 4 4,-3 2-1,-6 0 1,-8-2-4,-3-4 0,-12-4-15,-8-6-52,-8-12-52,3-12-131</inkml:trace>
  <inkml:trace contextRef="#ctx0" brushRef="#br0" timeOffset="144886.8579">11590 13864 365,'0'0'67,"0"0"-17,0 0 9,0 0-48,0 0-11,0 0-122,70-71-9,-50 90-51</inkml:trace>
  <inkml:trace contextRef="#ctx0" brushRef="#br0" timeOffset="145249.0407">11989 13742 400,'0'0'20,"0"0"-19,0 0 7,0 0 25,121-38 19,-85 38-31,-5 0-3,-5 0 9,-7 8-8,-6 6-2,-4 4-11,-5 5 8,3 12 9,-4 7 2,0 10 2,3 5 9,-2 5-18,5 3 1,4 6-9,0 1-2,-2-2-2,-4-8-5,-7-9 2,0-11-2,-20-7-1,-27-3 1,-24-6-1,-18-5-38,-21-10-58,-1-11-119,8 0-250</inkml:trace>
  <inkml:trace contextRef="#ctx0" brushRef="#br0" timeOffset="151084.4189">9656 14267 238,'0'0'10,"-114"-28"13,50 15 2,-7 4 29,-5-1 25,-16 3-6,-8 7-39,-5 0 9,13 0 14,19 0-8,26 5-2,22 13-43,15 8-4,10 4-10,0 7 10,24-3-4,34 4 3,28-4-12,38-6 13,30-7 14,26-4-13,22-5 0,8-6-2,-7-6-60,-31 0-6,-43-12 14,-47-23 4,-43-9 49,-39-4 31,-23-3 4,-62 5-15,-48 9 18,-48 11-9,-42 8-13,-27 14-7,-12 4 14,19 0 10,42 15-3,58 8 2,65 12-11,47-2-21,31 13-13,31 7 8,59-2 2,59 2 2,58-13 0,60-12 2,43-6-2,14-8-34,-5-8-38,-28-6-16,-30 0-9,-36-26 76,-40-18 22,-46-19 24,-50 0-22,-48-3 11,-41 3 53,-16 7 16,-65 12-37,-46 14-30,-53 22-11,-48 8 5,-42 13-8,-19 28-1,12 5 0,43 0 0,76 0 2,82-2 1,73 4-3,42-2-15,72-5 8,49-15-10,43-16 9,34-10 6,35 0-26,11-19-30,-5-25 16,-17-9 18,-51-12-13,-48 2 17,-50 4 20,-52 7 60,-39 10-38,-21 10 35,-61 2-2,-42 10-16,-44 12-36,-40 8-1,-21 0 11,-1 19-12,38 9 6,53 1-6,62 2-1,56 4-8,51 1-13,63-8 18,53-8 3,34-10 0,13-10 0,-12 0-14,-34-18-12,-53-16 26,-41-4 7,-41-4 56,-23-1 21,-10 8-52,0 5 5,-18 6-16,-7 6-13,-9 7-8,-10 9-15,-21 2-46,-17 4-18,-14 24-22,-5 9-25,6 11 13,19-6-27,29 0-136</inkml:trace>
  <inkml:trace contextRef="#ctx0" brushRef="#br0" timeOffset="151572.8435">14477 13721 167,'0'0'58,"0"0"21,0 0 1,-11-107 23,11 82 12,7 5-13,-1 6-14,-3 2-2,-3 3-44,0 6 6,0 3-23,0 0-11,11 0-14,13 24-12,25 35 12,25 31 9,11 26 6,1 17 4,-14 1-14,-30-4-5,-42-10 0,-29-7-25,-75 3-39,-57 9-12,-35-4-94,-23-6-193</inkml:trace>
  <inkml:trace contextRef="#ctx0" brushRef="#br0" timeOffset="152325.4383">7592 14239 524,'0'0'53,"0"0"-53,0 0-5,0 0 5,0 0 15,0 0-3,26 126-4,-26-82 2,-13 5-6,-16-1-4,-9-2-27,-5-6-76,1-14-75</inkml:trace>
  <inkml:trace contextRef="#ctx0" brushRef="#br0" timeOffset="152489.4002">7491 13880 486,'0'0'7,"0"0"-7,0 0-33,0 0-17,0 0 17,0 0-70,96 100-99</inkml:trace>
  <inkml:trace contextRef="#ctx0" brushRef="#br0" timeOffset="153181.4839">6440 15807 193,'0'0'67,"0"0"6,0 0 24,0 0-12,0 0 8,0 0-41,0-23-43,0 23-9,0 0-11,0 18 11,0 9 0,0 1 1,0 6-1,0 2-31,0-4-43,0-1-41,0-13-72</inkml:trace>
  <inkml:trace contextRef="#ctx0" brushRef="#br0" timeOffset="153353.4393">6500 15325 321,'0'0'49,"0"0"-49,0 0-59,0 0-20,0 0 76,0 0-2,50 70-120</inkml:trace>
  <inkml:trace contextRef="#ctx0" brushRef="#br0" timeOffset="153618.5862">7055 15378 456,'0'0'6,"0"0"66,0 0-40,0 0-29,0 0-3,0 0 0,-57 116 8,47-44-4,-2 16 3,1 2 4,4 2-6,-2-1 0,5-2-3,0-9 0,-1-8 1,-1-5-3,-7-9 0,-3-8-37,-8-5-48,-8-6-9,-8-19-71</inkml:trace>
  <inkml:trace contextRef="#ctx0" brushRef="#br0" timeOffset="153779.609">6803 16026 138,'0'0'75,"0"0"-28,0 0-31,0 0-13,148-106-3,-98 95-2,10 3-1,7-2-53,9-2 1,4-2-53</inkml:trace>
  <inkml:trace contextRef="#ctx0" brushRef="#br0" timeOffset="154054.719">7992 15436 307,'0'0'71,"0"0"29,0 0-36,0 0 36,0 0-30,0 0-34,-30-58-31,-3 112-5,-13 34 0,-7 20 2,4 17-2,6-4 1,15-1-1,18-12 2,10-10-2,23-10 0,33-7-9,16-17-41,16-8-54,5-20-58,-3-26-128</inkml:trace>
  <inkml:trace contextRef="#ctx0" brushRef="#br0" timeOffset="154684.5221">8797 15918 99,'0'0'83,"0"0"2,0 0-52,0 0-3,0 0-4,0 0 16,0-44 1,0 39-18,0-5 37,0 8 9,0 2-7,0 0-4,0 0-58,0 0-2,0 18-6,0 13 6,0 3 6,0 4-4,0 10 0,0-4-2,0 6-34,0-2-99,0-5-51</inkml:trace>
  <inkml:trace contextRef="#ctx0" brushRef="#br0" timeOffset="154868.569">8851 16423 499,'0'0'52,"0"0"-47,0 0 12,0 0 13,0 0-30,0 0-115,-20-22 67,40 36-49,0-6-101</inkml:trace>
  <inkml:trace contextRef="#ctx0" brushRef="#br0" timeOffset="155340.2292">9243 15950 277,'0'0'123,"0"0"-35,0 0 1,0 0 9,0 0-56,0 0-42,-2-23-6,2 41-1,15 8 7,4 6 3,-1 3-2,-1 2-1,0-2-6,-1 0-36,-2-8-24,-5-3-30,-2-6-58,-1-6-118</inkml:trace>
  <inkml:trace contextRef="#ctx0" brushRef="#br0" timeOffset="155539.3571">9526 16017 79,'0'0'386,"0"0"-329,0 0 0,0 0-16,0 0-41,0 0-5,-29 9-30,16 27 34,-5-2 1,-1 3-38,-1-5-4,8-6 6,1-6-27,9-5-41,2-11-60</inkml:trace>
  <inkml:trace contextRef="#ctx0" brushRef="#br0" timeOffset="155739.4462">9680 15981 443,'0'0'119,"0"0"-78,0 0-34,0 0-7,0 0-6,0 0 5,-22 111-44,15-70-25,-2-6-3,5-12-62,0-10-140</inkml:trace>
  <inkml:trace contextRef="#ctx0" brushRef="#br0" timeOffset="155884.3529">9716 15775 212,'0'0'90,"0"0"-15,0 0-75,0 0-14,0 0-93,0 0 32,61 32-44</inkml:trace>
  <inkml:trace contextRef="#ctx0" brushRef="#br0" timeOffset="156267.7678">10041 15937 281,'0'0'138,"0"0"-35,0 0-8,0 0-12,0 0-36,0 0-15,-32-28-22,13 28-8,-3 0-2,0 9-2,4 9 1,2 1-1,8 4-1,0-3 0,8-1-6,0 2-1,0-3 7,0 1-5,12-7 5,3 3-2,3-5 3,0 2-2,2-3 2,-2-4 2,-3-1 0,-3-1 0,-10-3 2,-2 0-1,0 0 8,-6 0 1,-33 7-4,-19 6-6,-9-1-26,0 5-14,16 1-24,18 2-24,24-2-15,9-10-94,12-8-47</inkml:trace>
  <inkml:trace contextRef="#ctx0" brushRef="#br0" timeOffset="156471.7981">10200 15981 395,'0'0'139,"0"0"-49,0 0-25,0 0-21,0 0-44,0 0-16,-7 45 16,-4-5 12,5 4-10,3-4-2,3 1-35,0-6-62,0-11-29,0-8-36,3-12-46</inkml:trace>
  <inkml:trace contextRef="#ctx0" brushRef="#br0" timeOffset="156637.8063">10240 15642 485,'0'0'105,"0"0"-105,0 0-7,0 0-49,0 0 32,0 0-72,116 77-111</inkml:trace>
  <inkml:trace contextRef="#ctx0" brushRef="#br0" timeOffset="156828.8719">10554 15763 326,'0'0'133,"0"0"-17,0 0-73,0 0-24,0 0-17,0 0 16,0 73 5,0-26-1,0 7-12,0 4-10,0 5 4,0 3-4,-3 1 0,-3-8-58,0-2-69,-2-13-51,0-20-151</inkml:trace>
  <inkml:trace contextRef="#ctx0" brushRef="#br0" timeOffset="156991.7681">10427 16092 498,'0'0'41,"0"0"-39,0 0-2,150-34-7,-75 34-16,22 0-33,5 4-40,0 4-104</inkml:trace>
  <inkml:trace contextRef="#ctx0" brushRef="#br0" timeOffset="157608.9972">11163 16075 277,'0'0'102,"0"0"-46,0 0 36,0 0-27,0 0-12,0 0-20,-92-53-11,88 53-11,-7 0-11,-9 4-1,-9 10 1,-5 8-1,1 0 1,6 4 0,7-3-2,10 4 1,10-1-2,0-8-5,32-4 3,18-2 0,14-2-29,14-10 13,11 0-15,10 0-10,-4-3 4,-3-11-29,-15-5 17,-14-3 25,-19-6 16,-14 7 13,-15 1 18,-15 9 58,0 1-16,-9 2-6,-22 4-20,-15 4-16,-10 0-14,-10 22 11,6 9-2,10 1 1,14 3-9,16-3-5,13-6-1,7-3-4,0-6 0,29-8-13,13-9-31,14 0 1,11-9 18,-6-19-19,-4-10 24,-15-3 25,-17-8 3,-14-13 34,-8-1 24,-3-4-21,0-4 3,0 11-6,0 11-5,-3 20-5,-1 15 29,3 8-29,1 6-27,-2 10-6,-2 29-14,-3 16 19,3 15 1,0 3 2,4 3-2,0-4 0,4-2-5,13-4-63,1-2-45,-1-5-11,-7-15-18</inkml:trace>
  <inkml:trace contextRef="#ctx0" brushRef="#br0" timeOffset="160280.8177">12499 15790 223,'0'0'28,"0"0"-19,0 0 4,0 0-11,0 0 0,0 0 7,0 0 17,0-23 9,3 19-5,-1 4 7,-2 0 3,0 0 14,0 0-21,0 0-18,0 0-12,0 0-3,0 0 0,0 0 2,0 0 6,0 0 2,0 0 0,-15 0-6,-10 0-4,0 0-1,-3 0 1,1 0 2,7 0-1,4 0 1,8 0 3,3 0-5,3 4 0,2 6-7,0 10 2,0-1 5,0 1-5,0 3 3,-4 1 2,-3 6 0,-4 7 2,-1-1 1,-1 7 4,4-2 1,1-1-4,6 0-2,2-4-1,0-8 2,0-2-6,10-4 2,11-12-57,8-1-45,6-9-47,2 0-44</inkml:trace>
  <inkml:trace contextRef="#ctx0" brushRef="#br0" timeOffset="160568.2204">12788 15954 473,'0'0'87,"0"0"-87,0 0-14,0 0 14,0 0 2,15 104 6,1-66-5,-5-1-1,-5-5-1,-6-6 2,0 1-1,-6-5 4,-19-8-3,-2-2 4,-8-6-7,4-2-11,-1-4-41,6 0-9,8-27-51,9-14-178</inkml:trace>
  <inkml:trace contextRef="#ctx0" brushRef="#br0" timeOffset="160708.1501">12844 15779 248,'0'0'56,"0"0"-56,0 0-9,0 0 8,0 0 1,0 0-34,82-2-21,-55 2-80</inkml:trace>
  <inkml:trace contextRef="#ctx0" brushRef="#br0" timeOffset="161067.3941">13158 15721 445,'0'0'83,"0"0"-82,0 0 2,0 0-3,0 0 4,0 0 2,34 16 7,-12 0-3,-5 1 7,-1 6-5,-3 0 8,1-6 5,-6 9-6,-1 2-6,-5 0 3,-2 7 3,0 1 2,0 7-4,-9-2-12,-3 2 6,-2 0-3,0-5-4,4-2 2,3-8-3,2-2-1,3-8-1,-4-4-1,-6 0-11,-6-5-29,-6-2-11,-9-2-58,-1-5-28,-1 0-148</inkml:trace>
  <inkml:trace contextRef="#ctx0" brushRef="#br0" timeOffset="162978.6277">14302 16240 345,'0'0'65,"0"0"-53,0 0-10,0 0 26,0 0 32,0 0-12,-2-8-9,-19 8 11,-12 0-39,-14 0-11,-9 0-3,-4 0 3,5 0 1,7 0 3,15 0-3,13 0 1,15 0-2,5 0-1,0 0-20,13-14-48,19-13 68,6-4-17,2-16 4,-7 4-5,-4-11 11,-8 1 0,-15 3 2,-6 11 6,0 4 34,-11 12 20,-5 6-32,3 8 0,4 9 5,-1-6-5,7 6-22,-4 9 0,1 17-4,-2 12 4,6 6 0,2 5-2,0-5 1,18 2-3,11 1 4,9-1 0,7-7-41,6-3-39,3-4-20,-5-14-170</inkml:trace>
  <inkml:trace contextRef="#ctx0" brushRef="#br0" timeOffset="163444.2073">15044 16223 387,'0'0'79,"0"0"-52,0 0 6,0 0 26,0 0-31,0 0-19,0 0-3,-146-27-5,100 27 0,1 0 0,5 0 2,5 0-1,8-2-1,7-1 0,7-2 2,11-2 0,2-4-3,2-12-19,27-2 8,13-8 1,9-2 1,7-5-11,-2-4-19,-7-6 27,-18 1 12,-17-1 4,-14 1-3,0 10 5,-23 8 15,-10 4 4,-4 13-6,5 6 5,3 8-20,6 8-4,9 33 0,8 12 0,6 19 0,0 9 0,18 3 6,20 1-3,13 0-2,5-5-2,-5 0-59,-8 1-170,-12-15-117</inkml:trace>
  <inkml:trace contextRef="#ctx0" brushRef="#br0" timeOffset="166939.9939">15802 15637 352,'0'0'69,"0"0"-28,0 0-4,-127-14 26,89 16-23,-3 24-19,6 3-2,4 10-6,10 0-2,10 0-4,7 1-3,4-3 0,0 2-4,21-11-1,4 2 1,14-11 1,-1-6-1,-4-4-21,-6-9 21,-10 0-3,-9 0 9,-3-9 0,3-4-4,-2-9-2,0 4-1,-5 0 0,-2 4-2,0 5 1,0 6 2,0-2 2,0 3 17,0 2-14,0 0-5,0 0-11,4 0 4,6 2 6,5 6 0,2 3 0,-3-4 1,-3 3 0,-4 3 0,-4 5-3,-3 4 3,0 1-1,0 4 1,0-1-44,0 0-66,0-8-43,0-8-146</inkml:trace>
  <inkml:trace contextRef="#ctx0" brushRef="#br0" timeOffset="167329.1058">16346 15570 414,'0'0'55,"0"0"-29,0 0-5,0 0 19,0 0-11,0 0-26,-50-32 1,23 32-4,1 0 0,2 0 0,3 0 0,13 0-2,1 14 1,0 0-3,2 8 4,-1 9 1,0 1-1,-1 4 3,4 4-3,1 3 5,-3 3 3,3 0 1,-2 1 2,-2-6-5,0-1 3,5-8-7,-1-2-2,2-7 0,0-4 0,0-3-21,21-6-30,13-10-5,7 0-36,5 0-22,-3-26-81</inkml:trace>
  <inkml:trace contextRef="#ctx0" brushRef="#br0" timeOffset="167513.4787">16493 15816 402,'0'0'107,"0"0"-29,0 0 17,0 0-38,0 0-56,0 0-1,-4 0-2,-2 21 1,4 1 0,2-2-56,0-2-27,0-6-17,0-8-76,8-4-33</inkml:trace>
  <inkml:trace contextRef="#ctx0" brushRef="#br0" timeOffset="167632.9493">16537 15561 28,'0'0'0,"0"0"-16</inkml:trace>
  <inkml:trace contextRef="#ctx0" brushRef="#br0" timeOffset="167953.1291">16740 15538 95,'0'0'146,"0"0"-55,0 0-16,0 0-1,0 0-3,0 0-24,0-18-44,0 18-3,6 0-2,11 0 2,0 0 3,3 9-3,-5 0 3,-4 5-1,-3 0 4,-6 4 9,-2 9 2,0 3 1,0 8 5,0 6-10,-2 3 3,0-1-8,2 0-6,0-2-1,4-10 2,14-1-1,-3-3 14,-6-11-10,-4-3-2,-5-2-1,0-4 0,-14 3 2,-15 4-5,-5 3-6,-3 1-50,0-4-84,0-7-52</inkml:trace>
  <inkml:trace contextRef="#ctx0" brushRef="#br0" timeOffset="168378.3749">17396 15633 540,'0'0'103,"0"0"-69,0 0-2,0 0-8,0 0-16,0 0-8,-18-40 0,9 35 0,-5 5 0,-5 0-3,-2 0 2,1 0 1,5 0 0,2 5 0,10 3-4,1 6 1,-2 4-2,-1 0 5,-4 8 0,-2 0 1,-2 8 0,0 4 1,1 3-2,3-6 0,2 5 0,5-8 0,2-1 1,0-7 0,0 1-1,2-11 2,7 3-2,-2-7 0,-1-2-1,0 2-12,4-2-48,1-3-50,8-5-26,4 0-105</inkml:trace>
  <inkml:trace contextRef="#ctx0" brushRef="#br0" timeOffset="168637.4658">17667 15841 349,'0'0'175,"0"0"-33,0 0-24,0 0-56,0 0-49,0 0-13,0 16 0,0 22 0,0 8 12,0 7-6,0-9-5,0 2-1,0-10 0,0-6 1,0-8-2,0-3-2,-11-10 1,-16 2-3,-6-8-36,-9-3-56,-1-3-65,5-29-132</inkml:trace>
  <inkml:trace contextRef="#ctx0" brushRef="#br0" timeOffset="168768.4279">17616 15524 323,'0'0'0,"0"0"-42,0 0-36,0 0-14</inkml:trace>
  <inkml:trace contextRef="#ctx0" brushRef="#br0" timeOffset="169158.4906">18067 15637 217,'0'0'334,"0"0"-277,0 0-35,0 0 62,0 0-35,0 0-49,-54-49-19,58 49 6,12 0 13,2 0 0,-2 0 1,-10 0 0,-1 0 15,-5 0-1,2 0-4,2 10-8,6 15-3,0 11 17,1 10-7,-1 7-4,1-4 7,-3 3-10,-1-2 1,-2-2-1,-5-2-1,0-11 2,0-3-2,-5-4-2,-10-6 9,-4 0-9,0 1 8,-6-9-8,-4 1-5,-15-5-60,1-2-59,-4-8-88,9 0-192</inkml:trace>
  <inkml:trace contextRef="#ctx0" brushRef="#br0" timeOffset="169388.5208">18640 15793 601,'0'0'102,"0"0"-38,0 0-19,0 0-32,0 0-13,0 0-33,53-16 6,-24 20-44,-7 12-47,-11 3-26,-11 1 16,0 9 52,-22-3-8,-9-2-59</inkml:trace>
  <inkml:trace contextRef="#ctx0" brushRef="#br0" timeOffset="169537.4343">18603 15986 44,'0'0'69,"0"0"2,0 0-38,0 0 12,0 0 11,0 0 2,39 4 15,18-23-39,17-2-34,13 7-59,9-4-8,-2 6-131</inkml:trace>
  <inkml:trace contextRef="#ctx0" brushRef="#br0" timeOffset="169902.9263">19334 15807 424,'0'0'120,"0"0"-56,0 0 39,0 0-20,0 0-32,0 0-51,0-37-6,0 42 2,0 10 0,0 6 4,0-3 3,0-6-3,0-2 0,0-4 3,0-4 3,0-2 2,0 0 23,0 0 15,-2 0-10,0-11-2,-4-16-26,1-1-4,2-4-4,0 6 3,3 8-3,0 4 0,0 11 7,0 3-5,0 0-2,0 0-6,0 23-14,0 21 17,0 18 2,0 15-4,3 11 5,2 10-36,-2 4-41,-1 6-108,-2-6-228</inkml:trace>
  <inkml:trace contextRef="#ctx0" brushRef="#br0" timeOffset="174320.7825">16724 2194 91,'0'0'16,"0"0"-11,0 0-4,0 0 12,0 0 3,0 0 20,0 0 2,-21-41-26,21 33 20,0 1 32,0-4-46,0 2 31,0 0-25,0-1-7,0 0-12,-3 1-2,-2-4 3,-8 1 6,2 0-4,0 0-4,-2 0-2,4 2 0,2 8 10,1-3-12,3 5 0,-4 0 0,-4 0-3,-4 0 3,-4 0-2,-2 9 2,-3 1 0,-2-2 0,2 4 0,1 0 1,4 2-1,-2 0 3,1 0-3,5 0 0,-3 0-2,5 6-1,0 4 3,-1 7 0,5 1-1,-1 2 1,8 4-1,2 0 1,0-4-4,0 1 3,10-4 1,6-1 0,3 1 1,2-6 1,3 0-2,-2-3 0,3-5 0,0-2 2,-8-6-1,-1-4 1,-7-5 4,-3 0-2,8 0 5,5 0 19,5-2-7,10-10-8,0-1-7,2 2-1,4 1 1,2-2-6,1-1 1,-3-3 0,-9 0-1,-4-4 0,-5 0 2,-7-4 5,1 0-1,-3-2-2,-2 0 7,-1 3-1,-4-2-9,3 4 1,3 4 2,-4 0 3,3 5-5,-3-1 0,-4 2 2,-2 0 1,-2-1 3,2-2-1,-2 0 0,0-4-6,0 2 2,5-3-3,-4-1 0,2 1 3,-3 4-1,0 1 3,0 4-5,-4 0 1,-16 1-2,-2 4 1,-13-1-5,-5 6 3,3 0-4,-1 0 5,7 0 1,11 0 1,1 0-1,6 0 1,7 0-2,-4 0 2,-3 0-1,0 0 0,-5 0 1,-2 0-1,0 0 0,2 0-1,-2 6 1,2 2-1,0 1 1,5 2-1,-1 1-2,1 6 2,-1-1 0,2 2 1,-5-3-2,7 0 2,-3 0 0,3-2-1,1 4-1,2-4 1,2 3 0,-3-2 0,4 2 1,-1-1-2,5 0 0,-4-7 2,0 3 0,2-1-2,-3 1 2,2 2 0,2-2-1,-4 0 2,3 2-2,-3-2 1,3 3 0,2 4-1,0-1 0,0-2-1,4 0 2,6-2 0,3 0-1,-2-2 1,3 0 0,-1 1 0,1-2 0,-4-1 0,3-3 0,-1 0-1,-1-2 1,5 1 0,1-5 2,6-1-3,6 0 6,2 0-4,2 0 3,-2-3-3,3-8 6,-3-3-4,0 0-3,-2-5 4,-4-4-3,0-5 1,-3-2-2,-2-2 4,-5-4-1,-4 2-1,-4 0-2,0 3 2,-2 6 0,-3 3 1,-2 2-2,0 0-1,2 2 4,-2 1-4,0 1 0,0 4 2,0-4-2,0 4 0,0-2 0,-4 2-3,-7 3 3,1-4 2,-1 3-2,-2-4 0,-3 5 1,0-4 0,3 1-2,-3 2 1,-1-1-6,-8 2 1,-6 3-3,-2 2 3,0 4 0,-1 0 5,0-2 2,1 2-2,-1 0 0,-3 0-2,5 0 2,-3 4 0,4 6 0,2 6-1,4 0-1,5 0-4,2 1-4,0 4 0,-1-3 6,0 6 2,1 0 2,1 2 0,-3 3-2,1-4 2,6 6-2,0-5 2,4-3 0,4 0 0,5-1-5,0 0 4,0 0-1,9 0-1,12 2 3,5-4 0,10 2 0,-4-2 0,8 0-1,-2 0 1,-3-4 1,0-3-1,1-3 1,-1-3-1,4-2 4,-1-3-4,4 0 0,-1-2 0,-2 2 1,-3-2 0,-3 0 2,0 0-2,-1-6 3,-3-9-2,-5-3 1,1-4 22,-2-3-15,-2-9-3,4 2-1,-5-9-6,1-2 2,-6 2-2,-7-1 0,-2 1 0,-6 5 0,0-2 0,-12 8-1,-13-1 2,-2 6-3,-1 7-2,2 0-2,5 6 5,10 6-8,4 4 0,7 2 4,0 0-71,-2 2-75,-6 10 71,5-3-86</inkml:trace>
  <inkml:trace contextRef="#ctx0" brushRef="#br0" timeOffset="175736.7882">16011 2324 37,'0'0'38,"0"0"5,0 0-7,0 0 1,0 0-22,0 0-7,-102-36-5,82 36 4,3 0-5,5 0 0,-7 0-2,6 8 1,-3-2-1,1-3 0,1-3 4,1 0 23,-3 0 8,6 0-11,-3 0-9,5 0 1,2 0 0,-5 7-10,-1 0-6,-3 5 0,-1 5 4,-1 1-3,1-4-1,1 2-1,8-3 1,0 2-1,4-4-3,3 2 4,0-3-3,3-1 3,15-2 1,11 0-1,4-4 5,9-3-4,-1 0 1,-6 0 0,-8 0 3,-12-3 3,-3-6 8,-5-3-2,-5-2-2,0 0 10,-2-2 10,0-2-18,0 2 3,0 0-15,0 1-2,-2 4 0,2 1 1,-2 2-1,2 2 2,-2 4 0,2 0-1,-3 0 0,1-1-1,0 1-4,-5-3 2,-2 3 0,-4 0 2,-3-1-5,-1 3 1,0 0-7,-1 0 7,3 0 3,-3 0 0,-4 12 0,2-1 1,-3 1 0,6 2 0,3 0 0,4 0-1,5 2-2,-2-2 2,7 4 0,0-1-1,0 0-1,0-2 3,16-1-3,4-7 3,4 1 0,4-3 0,2-4 0,0-1 0,6 0 1,-5 0 5,0-1-6,-5-12 1,1-1-1,-9 0 2,-3-2 2,-1-4-3,-8 0 3,1-7-2,-3 1 0,-4 1-2,0-3-1,0 1 1,0 5 2,-8 3 0,-5 2-2,-6 7 0,-3 5 0,-10 5-2,-5 0-14,1 0-3,5 12-17,9 8-21,20-4-60,2-5-53</inkml:trace>
  <inkml:trace contextRef="#ctx0" brushRef="#br0" timeOffset="179117.9772">19988 15200 435,'0'0'79,"0"0"-69,0 0 7,0 0 59,-91-105 10,75 93-2,7 0-36,7 7 0,2 5-7,0 0-27,0 0-13,0 0 3,16 21-4,15 17 11,5 24 7,3 27 5,1 18-5,-5 17 0,-12 6-7,-9 3-11,-14 3 0,-43-8-26,-57 6-32,-54-4-43,-41-9-134,-29-15-367</inkml:trace>
  <inkml:trace contextRef="#ctx0" brushRef="#br0" timeOffset="181314.7135">9081 16941 203,'0'0'104,"0"0"-68,0 0 35,0 0 27,0 0-8,0 0-36,0 0-6,0 0 4,0-5-8,0 5-10,0 0-16,0 0-18,0 0-4,0 28-6,-6 12 10,-2 8 4,4 3-4,0 0-14,1-5-22,3-5-33,0-1-32,5-5-6,13-12 18,1-5-126</inkml:trace>
  <inkml:trace contextRef="#ctx0" brushRef="#br0" timeOffset="181630.8523">8913 16834 389,'0'0'67,"0"0"-67,0 0-2,0 0 2,132 10 25,-54 12 12,15 7-1,5 8-26,-2 7 10,-7 6-7,-14-2 21,-24 2-10,-28-5-19,-23-2-3,-26 3 10,-34-9-2,-20 1-10,-7-6 0,-4-10-41,-1-8 13,12-2-46,17-12-24,19 0-70,24-12-105</inkml:trace>
  <inkml:trace contextRef="#ctx0" brushRef="#br0" timeOffset="182056.1474">9705 16999 45,'0'0'572,"0"0"-518,0 0-54,0 0-11,0 0 10,0 0 1,27 80 19,-27-35-12,0 0 1,0-5-7,0-12 5,0 2-2,-9-12 0,2-10-1,2-2 3,-1-6 4,4 0 47,-3 0 2,-3 0-13,-2-18-26,1-5-18,5-16-2,4-7 0,0-8 0,27-13-1,13-5-11,13 7-15,3 6-18,-3 23-6,-3 18 0,-11 18-9,-10 0-48,-8 23 4,-10 21-42,-11 5 41,0 6 5</inkml:trace>
  <inkml:trace contextRef="#ctx0" brushRef="#br0" timeOffset="182217.5369">9648 17219 467,'0'0'52,"0"0"-49,0 0-6,126-40 6,-46 22-6,14-5 2,6 5-87,7 4-93,-9-3 30</inkml:trace>
  <inkml:trace contextRef="#ctx0" brushRef="#br0" timeOffset="182523.3738">10616 16918 220,'0'0'187,"0"0"-94,0 0-35,0 0-7,0 0 51,0 0-77,-87-62-9,43 66-7,-5 24 1,3-1 7,10-1-4,16 6-11,13-6-1,7 1-1,4-1-2,28 2 2,12 3 1,12-4 1,4 4 10,0-9 0,-8-1-5,-13-2 2,-18-9-4,-15-2-1,-6 6-2,-20 4 2,-33 8 2,-30 6-6,-14 3-54,-2-8-61,13-5-66,23-8-147</inkml:trace>
  <inkml:trace contextRef="#ctx0" brushRef="#br0" timeOffset="183993.0397">5175 13465 419,'0'0'73,"0"0"-34,0 0-10,0 0 0,0 0-10,0 0-14,136-10-5,-24 5 0,27 2 3,36 1-3,17 2 7,22 0-3,8 0-8,-5 0 3,-19 10-49,-29 2-1,-40 2-4,-39 4 21,-43-4-48,-35-4 28,-22 1-17,-46-6 69,-27-5 2,-15 0-50,-8 0-23</inkml:trace>
  <inkml:trace contextRef="#ctx0" brushRef="#br0" timeOffset="184263.1046">5502 13479 50,'0'0'7,"-193"6"11,140-2 13,30-2 0,23-2 26,15 0-56,46 0 11,35 0 66,29 0-25,28 0 11,23-6-29,19 2-12,8 2 2,1-1-3,-5 3-13,-12 0-7,-8 0 5,-17 0-7,-23 0 0,-29 0-23,-38 0-23,-38 0-22,-34 5-69,-13-3-16,-61 0 55</inkml:trace>
  <inkml:trace contextRef="#ctx0" brushRef="#br0" timeOffset="184562.0118">5525 13485 104,'0'0'38,"0"0"-18,0 0-20,0 0-32,0 0 32,136 23 40,-5-23 32,37 0-15,26 0 3,15 0-24,7 0-2,-10 0-8,-19 0-18,-17 0 7,-35 0-12,-37 0 1,-38 0-4,-37 0-26,-23 3-52,-13-1 17,-41 2 55,-22 2-56,-18-2-17,-12 3 19,-11-4 20,-5 1-33</inkml:trace>
  <inkml:trace contextRef="#ctx0" brushRef="#br0" timeOffset="184825.0041">5977 13569 64,'0'0'61,"0"0"18,0 0-79,0 0 1,193 2 27,-66-2 50,20 0-31,13 0-15,2 0-2,2 0-7,-8 0-4,-15 0-2,-17 2 2,-30-2-10,-32 2-5,-29-2-4,-23 0 0,-10 0 9,0 0 12,-12 0 26,-23-4-47,-12 2-53,-18-1 0,-4 3-27,-3 0-8,6 0 23,8 0-92</inkml:trace>
  <inkml:trace contextRef="#ctx0" brushRef="#br0" timeOffset="185658.7866">10792 16804 81,'0'0'0,"0"0"-12,0 0-21,0 0 20,0 0 7</inkml:trace>
  <inkml:trace contextRef="#ctx0" brushRef="#br0" timeOffset="185806.6997">10792 16804 29,'86'12'28,"-93"-12"-3,7 0-25,0 0-9,0 0-51</inkml:trace>
  <inkml:trace contextRef="#ctx0" brushRef="#br0" timeOffset="186002.5764">10973 16790 94,'0'0'112,"0"0"-24,0 0-44,0 0-5,0 0 8,0 0-2,40-46-11,-38 46-8,-2-4 6,0 4 6,0 0-7,-17 13-29,-18 28 12,-17 13 15,-6 8 10,4 1-3,12 4 3,13-4-12,9-5-17,11 0-6,7-10-4,2-4 0,2-7-1,29-11-41,13-13-39,14-6 11,10-7-60,-1 0-72</inkml:trace>
  <inkml:trace contextRef="#ctx0" brushRef="#br0" timeOffset="186242.6213">11227 17096 384,'0'0'98,"0"0"-45,0 0-36,0 0 6,0 0 19,0 0-25,76 15-5,-61 16 20,-5 6-17,-8 11 8,-2-5 7,0-2 2,-9-1-21,-11-8-7,-2-6-2,-7-8-1,-5 0-1,-3-8-36,-2-6-68,8-4-64,6 0-47</inkml:trace>
  <inkml:trace contextRef="#ctx0" brushRef="#br0" timeOffset="186371.5417">11212 16906 186,'0'0'0,"0"0"-64</inkml:trace>
  <inkml:trace contextRef="#ctx0" brushRef="#br0" timeOffset="186714.8143">11669 16856 346,'0'0'97,"0"0"-68,0 0-3,0 0 52,0 0-5,0 0-37,116-48-24,-85 48-5,0 0-4,-4 0 0,-5 0-3,-2 17 0,-4 14 0,-7 13 9,-3 14 20,-3 6 25,-1 3-19,2-5-7,6-1-7,-2-6-2,3-6-9,-1 0-7,-8-13-2,-2 0 0,0-9 1,-34-5 2,-26-5-4,-27 2-10,-25-10-66,-10-4-99,10-5-195</inkml:trace>
  <inkml:trace contextRef="#ctx0" brushRef="#br0" timeOffset="188065.1374">11237 17195 23,'0'0'8,"0"0"-1,0 0-7,0 0 3,0 0 11,0 0 9,7-4 6,7 4 15,0 0 31,-3 0-3,-2 0-11,-6 0-7,-3 0-22,0 0-8,0 6-8,0 14-10,0 7 39,-16 4-26,-7 1-19,-4 4-2,-2-10-95,3-1-46</inkml:trace>
  <inkml:trace contextRef="#ctx0" brushRef="#br0" timeOffset="189617.3058">3703 10537 280,'0'0'65,"0"0"17,0 0-28,0 0-41,0 0-13,0 0 0,-28 60 30,28-2-6,-3 9 3,-3 4-7,-9-1-5,-6 3-4,-6-1 3,-4-2-5,-2-6-7,-9-13-2,-12-5-11,-20-10-66,-14-11-46,-9-21-200</inkml:trace>
  <inkml:trace contextRef="#ctx0" brushRef="#br0" timeOffset="189786.6465">3487 10377 419,'47'-114'8,"-15"29"34,-17 35 9,-11 23 11,-4 12-19,0 13-43,0 2-2,-4 22-101,-7 22 6,7 6-17,4-1-110</inkml:trace>
  <inkml:trace contextRef="#ctx0" brushRef="#br0" timeOffset="190982.5987">6365 12781 63,'0'0'100,"0"0"-27,0 0 12,0 0-47,0 0 11,0 0-15,0-23-7,0 23-17,0 0-8,0 0-2,0 0-2,0 0 2,0 1 0,-2 24 4,-9 9 28,-2 7 4,-3 9-4,3 5-21,0 7-5,-1 4 1,3 1-7,-2-4 0,-5-13-15,-7-13-31,-7-13-11,-8-14 3,-8-10-21,-4 0-42,1-31-59</inkml:trace>
  <inkml:trace contextRef="#ctx0" brushRef="#br0" timeOffset="191158.5373">6110 12200 473,'0'0'15,"0"0"-4,0 0-11,0 0-18,0 0 0,133 38-36,-117-9-89,-3 6-123</inkml:trace>
  <inkml:trace contextRef="#ctx0" brushRef="#br0" timeOffset="193936.5441">7906 13367 37,'0'0'52,"0"0"-46,0 0 13,0 0 5,0 0 18,0 0-5,-2 4-3,2-3-21,0 2-11,0 1-1,-3-4 5,2 0 2,-2 2-3,1-2-2,-2 0 10,4 2 19,0-2 2,-1 0-17,-3 0 8,1 0 8,-1 0-1,2 0-7,2 0-17,0 0-8,0 0-8,0 4-10,0 1 12,0 7 0,20-3 4,12-1 2,5-2 4,5-3-4,-1 4-2,-8-3 2,-13 0-9,-11-2-3,-9 1-1,0-3 13,-27 0 4,-18 3-4,-7-1 1,-12 5-1,5-2 1,5-1-1,11 1 4,16-5 3,17 3-2,8 3-5,2-2-19,0-2 10,18 3 7,11-4-7,0 1 4,-1-2 4,-1 0-3,-9 0 3,-5 0 2,-3 0 3,-4 0-4,5 0 0,1 0-30,3 0-91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0" timeString="2021-02-18T03:27:44.4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3969 9451,'25'-25,"-25"0,0 0,0 0,0 1,0-1,0 0,0 0,0 0,0 1,0-1,0 0,0 0,0 0,0 1,0-1,0 0,-25 25,25-25,0 0,0 0,0 50,0 0,25 0,0-25,0 25,-1 0,1-25,0 24,0-24,0 0,-1 0,-24 25,25-25,-25 25,0 0,25-25,0 25,-25-1,0 1,0 0,0 0,0 0,0-1,-25 1,25 0,-25-25,0 25,1-25,-1 0,0 0,0 0,0 0,1 0,-1 0</inkml:trace>
  <inkml:trace contextRef="#ctx0" brushRef="#br0" timeOffset="3302.5181">4589 8979,'0'25,"0"0,0 0,0 0,0-1,0 1,0 0,0 0,0 0,0-1,0 1,0 0,0 0,0 0,0-1,0 1,0 0,25 0,-25 0,0-1,0 1,0 0,0 0,0-50,0 0,25 0,-25 1,0-1,0 0,0 0,0 0,0 1,0-1,0 0,0 0,0 0,0 1,0-1,-25 0,25 0,0 0,0 1,0-1,0 0,-25 0,25 0,-25 25,25-25,0 1,25 24,0-25,25 25,-26 0,1 0,0 0,0 0,0 0,-1 0,1 0,0 0,0 0,0 0,-1 0,1 0,0 0,25 0,-25 0,-50 0,25 25,-25-25,25 24</inkml:trace>
  <inkml:trace contextRef="#ctx0" brushRef="#br0" timeOffset="4860.5953">4614 9252,'25'0,"0"0,-1 0,1 0,0 0,0-25,24 25,-24-24,0 24,0 0,0 0,-1 0</inkml:trace>
  <inkml:trace contextRef="#ctx0" brushRef="#br0" timeOffset="6956.1166">5333 9029,'-24'0,"-1"0,25 25,-25-25,0 0,-24 0,49 25,-25-25,-25 24,50 1,-25-25,1 0,24 25,0 0,0 0,24-1,26-24,-25 0,0 25,24 0,1-25,-25 0,-1 25,1 0,0-25,-25 24,0 1,0 0,0 0,-25-25,25 25,-25-25,1 0,24 24,-25-24,0 0,25 25,-25-25,25 25,-25-25,1 0,-1 25</inkml:trace>
  <inkml:trace contextRef="#ctx0" brushRef="#br0" timeOffset="8679.5036">5606 8979,'0'25,"0"0,-25-25,25 25,0 24,-24-24,24 0,0 0,0 0,0 24,0-24,0 25,0-26,0 26,0-25,0 0,0-1,0 26,24-25,-24 0,25-25,-25 24,0 1,25-25,-25 25,25-25,0 25,-1-25,-24 25,25-25,-25 24,25-24,0 0</inkml:trace>
  <inkml:trace contextRef="#ctx0" brushRef="#br0" timeOffset="10899.9049">5829 9277,'0'25,"0"0,0-1,0 1,25 0,-25 0,25-25,0 25,0-25,-1 0,1 0,0 0,0 0,0 0,-1 0,1 0,-25-25,25 25,-25-25,25 25,-25-25,0 0,0 1,0-1,0 0,-25 25,25-25,-25 25,0-25,1 25,-1-24,0-1,0 25,0 0,25-25,-24 25,-1 0,0 0,0 0,25 25,0 0,0-1,0 1,0 0,0 0,25 0</inkml:trace>
  <inkml:trace contextRef="#ctx0" brushRef="#br0" timeOffset="12876.6028">6202 8880,'24'0,"-24"-25,25 25,0 0,0 0,0 25,-1 0,26 0,0 24,-26-49,1 50,0-50,0 50,0-50,-25 24,24 1,-24 0,25-25,-25 25,25-25,-25 25,25-25,-25 24,0 1,0 0,0 0,0 0,0-1,0 1,0 0,0 25,0-26,0 1,0 0,0 0,-25 0,25-1,0 1,0 0,-25-25,25 25,-25-25,25 25,0-1,0 1,-24-25,24 25,0 0</inkml:trace>
  <inkml:trace contextRef="#ctx0" brushRef="#br0" timeOffset="17392.2944">3820 10765,'0'25,"-25"-25,25 50,0-26,0 1,-24 0,24 0,-25 0,25-1,0 1,-25 0,25 0,0 0,0-1,-25 1,25 0,0 0,-25 0,25 0,-24 24,24-24,-25-25,25 50,-25-50,25 24,-25-24,25 25,-25-25,25 25,-24-25,24 25,-25-25,0 25,0-25,25 24,-25-24,1 0,-1 0,0 0,0 0,25-24,0-1,0 0,0 0,25 25,0 0,0 0,-1 0,1 0,0 0,0 0,0-25,-1 25,1 0,0-24,0-1,0 25,-1-25,1 0,-25 0,25 1,-25-1,0 0,25 0,0 0,-25 0,0 1,0-1,0 0,0-25,0 26,0-1,0 0,0 0,0 0,0 1,0-1,0 0,0 0,0 0,0 1,0-1,0 0,0 50,0 0,0-1,-25 1,25 0,0 25,-25-50,25 24,0 1,0 0,-25 0,25 0,0-1,0 26,0-25,0 0,-25-1,25 1,0 0,0 0,-24 0,24 0,0 24,0-24,0 0,0 0,0-1,-25-24,25 25,0 0,0 0,0 0,-25-25,25 24,-25 1,0 0,25 0,-24-25,24 25,-25-25,25 24,-25-24,25 25,-25-25,0 0,1 0,-1 0,0 0,0 0,0 0,25-25,-24 25,-1 0,25-24,0-1,25 25,-1 0,1 0,0 0,0 0,-25-25,25 25,-1 0,1 0,0-25,0 25,0 0,-1 0,-24-25,25 25,-25-24,25 24,-25-25,0 0,0 0,0 0,25 25,-25-24,0-1,0 0,0 0,0 0,0 1,0-1,0 0,0 0,0 0,25 25,-25-25,0 1,0-1,0 0,0 0,0 0,0 1,0-1,0 0,0 0,0 0,0 1,0-1</inkml:trace>
  <inkml:trace contextRef="#ctx0" brushRef="#br0" timeOffset="105345.8957">8806 16545,'25'0,"0"0,-1 0,1 0,0 0,0 0,0 0,-1-25,26 25,-25 0,0 0,24 0,1 0,-1 0,1 0,0 0,-25 0,24 0,-24 0,0-25,0 25,24 0,-24 0,-25-25,25 25,0 0,-1 0,1 0,0-24,0 24,0 0,-1 0,1 0,0 0,0 0,0 0,-1 0,1 0,0 0,0 0,0 0,-1 0,1 0,0 0,0 0,0 0,-1 0,1 0,0 0,0 0,0 0,-1 0,1 0,0 0,0 0,0 0,0 0,-1 0,1 0,0 0,0 0,0 0,-1 0,1 0,0 0,0 0,0 0,-1 0,1 0,0 0,0 0,0 0,-1 0,1 0,0 0,0 0,0 0,-1 0,1 0,0 24,0-24,0 0,-1 0,1 0,0 0,0 0,0 0,-1 0,1 0,0 25,0-25,0 0,-1 0,1 25,0-25,0 0,25 0,-26 0,26 0,-25 0,49 0,-49 25,25 0,-26-25,51 24,-50-24,-1 0,1 0,25 0,-50 25,49-25,-24 0,25 0,-25 25,-1-25,1 0,-25 25,25-25,0 0,0 0,-1 0,1 25,0-25,0 0,0 24,-1-24,1 0,0 0,0 0,24 25,-24-25,0 0,0 0,0 0,-25 25,25-25,-1 0,1 0,0 0,0 0,0 0,-1 0,1 0,0 0,0 0,0 0,-1 0,1 0,0 0,0 0,0 0,-1 0,1 0,0 0,0 0,-25-25,25 25,-1 0,1 0,-25-25,25 25,0 0</inkml:trace>
  <inkml:trace contextRef="#ctx0" brushRef="#br0" timeOffset="109139.0738">15801 16594,'25'0,"0"0,-1 0,51 0,-26 0,26 0,-1 0,1 0,-1 0,0 0,-24 0,0 0,24 0,-24 0,-1-24,1 24,24 0,-49 0,25-25,-1 25,-24 0,74-25,-74 25,25 0,-25 0,-1 0,1 0,0 0,0 0,0 0,-1 0,1 0,0 0,0 0,0 0,-1 0,1 0,0 0,0 0,0 0,-1 0,1 0,0 0,0 0,0 0,-1 0,1 0,0 0,0 0,0 0,0 0,-1 0,1 0,0 0,0 0,0 0,-1 0,1 0,0 25,0-25,0 0,-1 0,1 0,0 0,0 0,24 25,-24-25,25 24,-1-24,26 0,-26 0,1 0,0 25,-1-25,1 0,24 25,1-25,-26 0,1 25,-25-25,24 0,1 0,0 0,-26 0,1 0,25 0,-25 0,-1 0,1 0,0 0,0 0,0 0,-1 0,1 0</inkml:trace>
  <inkml:trace contextRef="#ctx0" brushRef="#br0" timeOffset="160222.5181">2530 15974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5T06:08:17.8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2850 535 392,'0'0'57,"0"0"-43,0 0 9,0 0 30,0 0-22,0 0 1,0 0-21,-15 73 0,-14-12 37,-9 16-32,-3 7-3,-1 4 13,-3 2-24,5 1 8,3-10-10,3-9 5,8-11-9,1-18 4,10-11 0,5-18-1,6-9 8,4-5-7,-2 0 4,2-24 1,0-17-5,0-16-7,8-7 7,17-12 0,5-9 6,9-6-10,2-1 4,-8 13 0,-2 8-2,-2 17 2,-4 16 0,-4 11 9,0 11-4,-3 9-3,1 5-2,8 2 3,2 11-8,5 18 5,0 14 0,-2 6 5,-7 16 1,-4 6-6,-6 6 0,-7 0 5,-2-4-8,-6-5 3,0-5-21,0-9-11,-21-7-33,2-8-24,0-12-17,1-14-87</inkml:trace>
  <inkml:trace contextRef="#ctx0" brushRef="#br0" timeOffset="255.5208">2600 1164 397,'0'0'81,"0"0"-35,0 0 16,0 0-14,0 0 3,0 0-32,83-63-4,-39 50-1,6 1-10,-1 5-8,2-2-3,-4 1-73,-3 2-31,-5-3-77</inkml:trace>
  <inkml:trace contextRef="#ctx0" brushRef="#br0" timeOffset="990.4396">3171 784 274,'0'0'70,"0"0"-36,0 0 18,0 0-12,0 0 17,0 0-52,27-31-3,15 24 2,8 1-1,-2 1-3,-5 1 0,-8 0-14,-10 1-14,-12-1-15,-6-4 8,-7-1 31,0 2-16,-9-8-14,-10 3 27,2 0 7,1 3 21,6-1 19,3 2-4,5 1 3,0 5-20,2 2 14,0 0-9,0 0-22,0 0-4,0 17-6,0 9 8,0 1 0,0 4 3,0-4-3,0-3 0,0-4 5,0-3-11,0-8 6,0 0-3,0-6-9,0-3-14,0 0 26,0 0 0,-5-5 3,-4-13-6,-3-5-3,7 4 6,-5-1-2,1 0 5,5 2-3,2 6 22,2 1-11,0 7 16,0 3-27,0 1-8,0 0 5,18 0-3,10 0 6,3 0 0,2 0-5,-8 0-1,-4 0 6,-6 0 0,-10 0 0,-5 4 4,0 8-4,-31 9 8,-14 9-5,-4 7 3,0 3-6,2-1-80,12-10-181</inkml:trace>
  <inkml:trace contextRef="#ctx0" brushRef="#br0" timeOffset="1716.0751">5075 916 446,'0'0'73,"0"0"-73,-82 104 7,48-55-7,7 3 22,0 0-5,3-2 25,3-4-28,2-2-3,1-6-6,3-6 2,-2-8-7,7-8 0,-3-5 5,1-6 6,3-5 0,5 0 17,2 0 28,2 0-25,0-12-1,0-15-30,4-12 2,23-9 0,6-13 0,11-8-2,6-9 0,-2-4-1,2 3-1,-10 9 2,-6 15 0,-8 14 5,-10 16-5,-5 12 2,-7 7 1,-4 6-2,5 0-2,6 8-9,2 20 10,5 12-1,5 13 1,-6 2 0,1 8 0,-5-3 7,-3-6-7,-1-3 0,-5-3-33,0-9 6,-4-3-39,0-4-43,0-8-5,0-7-154</inkml:trace>
  <inkml:trace contextRef="#ctx0" brushRef="#br0" timeOffset="1958.1741">4916 1145 382,'0'0'79,"0"0"-47,0 0-27,0 0 17,0 0-8,0 0 7,134-39 12,-87 34-31,0-1 9,-7-2-11,-5-3 2,4 1-4,-3-1 2,-1-2-52,1-1-58,-16 1-192</inkml:trace>
  <inkml:trace contextRef="#ctx0" brushRef="#br0" timeOffset="2391.988">5547 778 138,'0'0'124,"0"0"-67,0 0 19,0 0 24,0 0-41,0 0 30,-6-56-25,6 56-46,0 0-14,0 18-4,0 22 0,4 14 10,8 10-3,1 7 1,-2-6 1,-2 0 1,-2-9-11,-3-10 1,0-6 0,1-8-4,-1-9 4,6-6-26,-4-11-9,3-6-86,2 0 16,7-12-67</inkml:trace>
  <inkml:trace contextRef="#ctx0" brushRef="#br0" timeOffset="3127.4509">6290 903 226,'0'0'113,"0"0"-33,0 0 0,0 0-16,0 0-3,0 0-50,-68-49 5,29 55-14,-5 24-2,-2 3 7,2 6 5,13 1-14,6-3 2,11-3 0,10-6-6,4-5 7,0-4-1,8-7 0,11-7-38,10-5 19,4 0-13,6-1-9,-1-19 13,-5-6-11,-4-4 21,-7-2 16,-6-6 4,-6-1 10,0 7 5,-6 4 17,-1 4 33,-1 11-17,-2 4-6,2 7-9,0 2-34,2 8-2,2 28-23,2 21 24,1 17-4,-5 14 5,1 9-1,2 10 6,-1 6 3,6-2-18,10 0 3,0-15-6,-4-9-15,-10-15-13,-8-12 4,-2-16-6,-29-16 18,-11-16 24,-10-12 4,-6 0 9,3-10 20,8-16-19,10-12 13,10-11 17,13-6-38,14-15 8,0-13-14,29-5-10,24-8 1,16 0 2,12 9 2,6 14 3,2 8-8,-1 14-11,-8 2-66,-11 10-56,-21 11-80</inkml:trace>
  <inkml:trace contextRef="#ctx0" brushRef="#br0" timeOffset="3523.9998">6747 870 437,'0'0'94,"0"0"-52,0 0 12,0 0 16,0 0-20,0 0-45,-101-12-3,70 60-1,0 11 9,7 3-11,6-1 1,11-3 0,7-5-1,0-7 3,25-14-2,8-8 2,3-10 6,4-14-10,3 0 2,-1-16 0,-5-24 3,-6-8-1,-8-10-2,-11-8 17,-12-5-15,0 3 6,-8 12-8,-21 18 0,2 15 1,-2 14-1,0 9-18,8 2-55,2 22-117,7 8-90</inkml:trace>
  <inkml:trace contextRef="#ctx0" brushRef="#br0" timeOffset="3698.0059">7063 1124 700,'0'0'131,"0"0"-129,0 0 5,0 0-2,0 0-5,0 0-47,69-11-131,-57-3-345</inkml:trace>
  <inkml:trace contextRef="#ctx0" brushRef="#br0" timeOffset="5062.1525">2063 1514 238,'0'0'85,"0"0"-83,0 0 13,0 0 23,0 0 17,0 0-5,-5 0-6,28 0-17,5 0 11,9 0-19,0 0-10,4 0 28,4 0-21,8 0 10,7 0 2,11 0-21,3 0 19,4 0-18,7 0-5,6 0 17,7 0-19,3 0 4,1 0-4,-6 0 6,-5 0-8,-8 0 1,-8 0 0,-1 0 0,-5 0 4,0 4-4,-1-4 0,-4 3 1,0-3-5,-3 0 4,1 2 0,1 1 6,2-1-3,7 0-3,-3-2 0,3 0 7,-4 0-11,-5 0 4,0 0 0,-3 0 0,-2 0 4,-1 0-4,0 0 0,-6 0 1,5 0-2,-5 2 1,3-2 0,2 0-2,-3 0 4,1 0-2,-1 0 0,0 0 6,1 0-11,4 0 5,5 0 0,1 0 2,1 0-2,-7 0 0,4 0 0,-10 0 3,0 0-5,-3-2 2,-4-5 0,0 4-3,4-1 3,0-1 0,7 5 0,-2-2 3,-1 2-7,0 0 4,-6 0 0,-3 0-1,-3 0 7,-5 0-6,-3 0 0,-4 0 5,0 0 0,0-1 2,4 1-7,1 0 12,-1 0-8,3 0-3,1 0-1,0 0 5,-5 0-9,0 0 4,-7 0 0,-6 0 1,-5 0 6,-4 0-7,-5 0 5,-2 0-5,-3-2 27,0 2-16,0 0-7,0 0 0,4 0 1,4 0-5,2 0 0,3 0-9,4 0-8,2 0-63,2 0-58,-2 0-55,-8 0-26,-3 2-50</inkml:trace>
  <inkml:trace contextRef="#ctx0" brushRef="#br0" timeOffset="5236.2782">6963 1526 28,'0'0'234,"0"0"-132,0 0 0,0 0 13,0 0-19,0 0-13,0 0-41,0 0-17,0 0 4,0 0-14,0 0 3,7 0-18,3 0 2,0 0-10,5 0-14,3 0-97,0 0-85,-2 0-198</inkml:trace>
  <inkml:trace contextRef="#ctx0" brushRef="#br0" timeOffset="5341.2469">7204 1528 437,'0'0'0</inkml:trace>
  <inkml:trace contextRef="#ctx0" brushRef="#br0" timeOffset="11910.2816">6335 2424 100,'0'0'22,"0"0"-18,0 0-4,0 0 25,0 0 34,0 0-13,0 0-38,-3-3-2,3 3 3,0 0-6,0 0 1,0-7-4,0 2 0,0 0 1,0-3 5,0 0-6,0-3 14,0 4-4,0 0 61,0 0-20,0 2-41,0-2 19,0 5-5,0 0 13,0 0 14,0 0-18,0 2 8,0 0-18,0 0-18,0 0 6,-2 0-11,-5 12 0,-6 14-6,-3 9 19,0 14-12,-1 3 12,1 11-10,5 3 31,5 4-16,0 5 1,6-5-1,0 3-12,0 2 3,0-10-9,0 0 0,0-9 2,0-7-2,-4-4-2,-30 1 0,-16-2-47,-22-2-4,-6-5-75,5-13-3,17-18-9,20-6-54</inkml:trace>
  <inkml:trace contextRef="#ctx0" brushRef="#br0" timeOffset="12115.3398">5958 2815 138,'0'0'376,"0"0"-324,0 0-52,0 0-1,125-22 1,-74 16 0,8 0 0,7-2 5,3 2-5,-3-2-22,-7-4-106,-20 3-280</inkml:trace>
  <inkml:trace contextRef="#ctx0" brushRef="#br0" timeOffset="12436.3128">6776 2506 270,'0'0'132,"0"0"-60,0 0 2,0 0-41,0 0-29,0 0 27,-110 96 6,84-43-10,6 3-6,6 4-19,8 0 10,4-6-12,2 0 0,0-5-1,22-9 1,9-11-32,7-12-23,2-13-46,3-4 25,-3-12-86,-11-16-126</inkml:trace>
  <inkml:trace contextRef="#ctx0" brushRef="#br0" timeOffset="12809.8477">6914 2733 381,'0'0'121,"0"0"-89,0 0-32,0 0-10,0 0 10,0 0 15,6 88 12,-3-50 7,-3 3-23,0-7 5,0-10 6,3-7-16,-3-8 2,2-8-8,0-1 0,-2 0 30,2 0 17,3-5 9,5-17-24,6-6-24,1-9-10,6 1 2,2 4 0,-1 3-5,-4 12 5,0 5 0,-6 9-1,-2 3-2,4 0 0,0 5-10,-3 15-1,5 6 11,-5 1-18,1-1 3,-4-5-4,3-1-28,4-6-20,4-6-20,8-5 14,0-3-33,0-7-117</inkml:trace>
  <inkml:trace contextRef="#ctx0" brushRef="#br0" timeOffset="13101.8473">7419 2470 45,'0'0'223,"0"0"-135,0 0 22,0 0-22,0 0-29,0 0-50,-10-26-1,10 54-8,15 16 30,10 6 21,11 8-15,-1 3-14,1-3 4,-5 0-21,-4-2 0,-9-4-5,-10-2 0,-5 0 3,-3-4-3,-13-7-11,-18 1-6,-15-3-41,-2-12-26,2-4-35,5-16-15,14-5-94</inkml:trace>
  <inkml:trace contextRef="#ctx0" brushRef="#br0" timeOffset="13284.932">7770 2877 356,'0'0'87,"0"0"-77,0 0-4,159-26-12,-113 26-2,-11 0-92,-13 0-89</inkml:trace>
  <inkml:trace contextRef="#ctx0" brushRef="#br0" timeOffset="13417.894">7736 3078 168,'0'0'32,"125"-18"-32,-42-3-33</inkml:trace>
  <inkml:trace contextRef="#ctx0" brushRef="#br0" timeOffset="14385.6917">9101 2639 326,'0'0'117,"0"0"-49,0 0 10,0 0-35,0 0-12,-113-49-10,72 58-2,-6 21-18,0 9 14,7 4-11,7 3 2,15-4-6,9-2 0,7-6 0,2-7-3,0-6-1,17-8-1,12-8-4,7-5-9,9 0 17,-1-13-21,-1-13-1,-3-5 18,-9-3 5,-8-2 4,-7 0 9,-6 6-10,-3 6 33,-7 7-7,2 12 16,-2-2 12,0 7-53,2 0-4,0 26-18,3 20 9,-1 17 7,3 11 2,2 11 0,-2 7 0,-1 1 2,-3 4-2,-3 2 0,0-5-8,0-9 0,-9-10-24,-9-22 32,-4-16-2,-9-15 5,-5-12-3,-3-7 6,2-3-5,1-7 11,3-19-11,8-8 2,6-12 9,7-15-9,8-8-3,4-12 0,0-6-5,20-2-3,22 5-29,16 8 18,13 9-7,8 18-53,-2 12-30,-7 9-52</inkml:trace>
  <inkml:trace contextRef="#ctx0" brushRef="#br0" timeOffset="14752.8574">9647 2416 343,'0'0'90,"0"0"-45,0 0 46,0 0-25,0 0 30,0 0-46,-53-22-48,21 68-1,-3 18-1,3 8 11,4 0-9,12-3 1,4-5-2,10-6 3,2-8-8,0-8 4,18-6-29,9-9-10,13-12-46,6-8-15,13-7-57,-4-2-129</inkml:trace>
  <inkml:trace contextRef="#ctx0" brushRef="#br0" timeOffset="15158.187">9872 2660 392,'0'0'95,"0"0"-56,0 0-10,0 0-12,0 0-17,0 0 8,-4 32 6,4 9 7,0 1-16,0-4 10,0-6-11,0-2 15,0-10-3,0-6-8,0-6 14,0-6-19,0-2 2,0 0 32,0 0 10,0 0 10,0-14-20,1-8-31,13-6-5,4-2-1,2-4 0,7 0-3,2 2 5,0 10-2,-5 8 0,1 7-2,-5 7-4,0 0-5,-2 0-2,-3 23 10,-4 7-19,-3 6 14,-6 3 3,-2 2-21,0-7-2,-10-3-36,-7-9 13,-1-4-25,4-11-31,4-7-96</inkml:trace>
  <inkml:trace contextRef="#ctx0" brushRef="#br0" timeOffset="15442.337">10149 2331 499,'0'0'121,"0"0"-107,0 0-12,0 0 25,0 0 19,114 29-16,-68 5 4,-1 10-12,-5 11-22,-7 8 16,-9 10-13,-12 7 1,-12 7 8,0-4-7,-25-3-2,-13-4-3,1-10-40,1-11-17,3-11-67,6-15-28,7-20-257</inkml:trace>
  <inkml:trace contextRef="#ctx0" brushRef="#br0" timeOffset="15800.5168">10840 2764 491,'0'0'103,"0"0"-81,0 0-10,0 0 39,0 0 15,0 0-62,142-15 10,-64 11-12,2 2 6,1-1-10,-7 1 2,-8 2-2,-13 0 0,-12 0-51,-18 0-8,-17-3-12,-6-1 25,-2 4 19,-32-5-125,-9 4-61</inkml:trace>
  <inkml:trace contextRef="#ctx0" brushRef="#br0" timeOffset="16050.4575">11176 2559 301,'0'0'125,"0"0"-88,0 0 38,0 0 14,0 0-10,0 0-30,-12-17-47,12 19 3,0 23-5,0 11 7,0 5 8,7 10 2,-4 1-12,2 4-2,-3-2-3,-2-1 3,0-2-13,0-2-30,0-1-63,-23-12-67,-4-14-277</inkml:trace>
  <inkml:trace contextRef="#ctx0" brushRef="#br0" timeOffset="16612.8581">11812 2409 392,'0'0'69,"0"0"-8,0 0-2,0 0-50,0 0 11,0 0-16,5 33-4,-2 18 37,-3 8-19,3 10 15,-3 2-2,0 1-17,0-3 10,0-9-19,2-7-5,4-15 2,-1-10 5,-3-15-7,-2-8 0,0-5 3,0 0 6,5 0-3,-1-12 21,7-12-17,5-8-2,4-3-8,6-7 0,4 2 0,5 2-6,-4 10 6,0 10 0,-6 12 0,0 6-7,0 0 5,-3 20-11,-3 12-3,-5 6 10,-7 2-15,-5 5 4,-2-5-3,0-3-83,0-1-5,0-5-26,0-11-110</inkml:trace>
  <inkml:trace contextRef="#ctx0" brushRef="#br0" timeOffset="16987.9512">12799 2259 515,'0'0'34,"0"0"-11,0 0 30,0 0 22,0 0-11,0 0-31,-4-46-32,-21 71-2,-13 21 2,-7 21-1,-2 8 14,7 12-6,7-1 3,6-5-11,6-2 9,12-11-9,3-10 0,6-5 0,0-7 0,27-7-4,9-7-27,9-9-38,11-9-45,4-14-26,2 0-224</inkml:trace>
  <inkml:trace contextRef="#ctx0" brushRef="#br0" timeOffset="17409.0892">12967 2717 473,'0'0'116,"0"0"-75,0 0 16,0 0 8,0 0-25,0 0-21,-14-14-19,14 28-3,4 9-4,6 8 7,-4 1 0,-2 0 0,-2-2 8,-2-2-14,0-7 6,0-9 0,0-7 0,0-2 7,0-3-7,0 0 24,0 0 4,0-8 23,0-15-51,2-5 4,8-2-6,10-2 2,4 0 0,10 3-5,-2 3 11,7 9-13,-8 9 7,-2 8-11,-4 0-1,-8 10-14,-3 17 8,-8 10 16,-6 7-32,0-1 23,0 0-66,-23-4-26,-14-6-32,-7-6-104</inkml:trace>
  <inkml:trace contextRef="#ctx0" brushRef="#br0" timeOffset="17686.0409">13339 1999 709,'0'0'47,"0"0"-39,0 0-8,0 0 32,153 105 1,-82-36 29,3 14-37,-3 15-22,-6 6 23,-20 7-25,-21 2-1,-24 1 0,-22 6-22,-58-2-68,-39-10-188</inkml:trace>
  <inkml:trace contextRef="#ctx0" brushRef="#br0" timeOffset="28034.2419">20034 1345 128,'0'0'128,"0"0"-109,0 0 4,0 0 7,0 0-28,0 0 27,0 0 4,0-12-18,0 12 19,0 0-29,0 0 10,0 0-8,-6 0 0,-9 16-8,-10 12 1,-2 2 0,-2 2 4,0-1-1,4-4-3,2-3 1,4-3 6,7-3-7,2-9 0,6-2 3,4-3-12,0-4 15,0 0-6,-3 0 27,3 0 3,0-11 32,0-12-62,9-7 2,5-5 1,11-2-3,3 0 0,8-1 0,0 6 7,-7 5-11,-7 6 4,-7 13 0,-2 4-2,1 2 3,1 2-1,6 0 0,-6 10-12,-1 12 11,-1 8-1,-6 4 2,2 2-12,-2 5 12,4-4-14,0-1-1,-3 0-49,-1-3 25,-4-5-49,-3-4-44,0-7-25</inkml:trace>
  <inkml:trace contextRef="#ctx0" brushRef="#br0" timeOffset="28256.1817">19855 1528 286,'0'0'52,"0"0"-46,0 0-4,0 0 10,158-39-17,-113 35 5,3 3 0,-6-3-6,-4 0-21,-4-2-63,-4 1 23,-3-4 9,-5 1-36</inkml:trace>
  <inkml:trace contextRef="#ctx0" brushRef="#br0" timeOffset="28702.2032">20354 1333 19,'0'0'34,"0"0"2,0 0 23,0 0 19,-52-102-18,30 88-2,0-2-17,-5 6-3,0 4-29,-8 1-5,-8 5 15,-4 0-19,-4 0 12,-3 14 1,-1 11-4,-1 8-7,0 0-2,3 7 3,9 0 9,5 4-10,15 0 2,10 0-4,12 1 6,2-3-12,2-2 6,27 0 0,14-4 7,14-5-6,13-10 25,13-5-2,3-9-21,3-7 10,0 0-13,-6-9 0,-7-14 25,-11-6-9,-14-5 17,-15-7 11,-3-6-26,-13-6 21,-13-5-37,-2 0-2,-5 6 18,-5 6-13,-14 8-4,-5 12-1,-3 6-27,-4 8 1,-9 12-60,-13 0-47,-10 2-19,-3 19-87</inkml:trace>
  <inkml:trace contextRef="#ctx0" brushRef="#br0" timeOffset="29113.5103">19671 1752 55,'0'0'228,"0"0"-160,0 0-35,0 0 16,0 0 20,0 0-69,-4 4 6,-16 24-7,-13 7 1,-6 2 0,-5 10 9,-7-1-4,-7 2 13,-8 1-18,0-12 3,4-7 4,9-10-7,15 0 0,11-6 0,14-4-1,7 1-18,6-5-44,6-2-64,20-3-20</inkml:trace>
  <inkml:trace contextRef="#ctx0" brushRef="#br0" timeOffset="29739.0265">18693 2396 387,'0'0'86,"0"0"-86,0 0 0,0 0-6,0 0 12,0 0-6,-13 114 9,10-90-9,3-7 10,-3-8-6,3-5-1,-3-4 14,3 0 20,0 0 44,0 0 0,-3-8-7,3-14-49,0-6-22,0-6-3,3-3 0,16 0 2,8-1-7,2 8 5,-1 7-8,2 8 7,-1 8-12,-2 6-4,-2 1-2,-6 0-20,-3 9 10,-7 12 1,-7 1 0,-2 5 13,0-2-20,0-1 16,-11-4-6,0-2-5,4-4 28,1-2-4,4-2-2,2 0 4,0-2-10,2 2 14,13-1 0,5-2-1,3 0-2,-8-3 3,-1-3 0,-10 3 5,-4-2 0,0 2-5,-6 3 18,-23 0-7,-14 3 0,-4 1-11,-6-3-1,1 2-10,2-1-21,6-2-56,9-1-93</inkml:trace>
  <inkml:trace contextRef="#ctx0" brushRef="#br0" timeOffset="30120.1432">18964 2169 311,'0'0'115,"0"0"-94,-135-30 8,79 30 11,-4 14-7,-5 18-33,5 10 9,7 7-5,13 3 1,15 4-7,18 0 2,7-3-5,7-9 3,33-8 4,16-10 0,15-8 9,11-13-8,6-5 9,-4 0-11,-4-17 7,-8-10 13,-7-9-5,-10-8 7,-8-2 1,-16-4-23,-16 2 16,-8 1-14,-7 6-3,0 10 0,-4 8-13,-12 12-26,1 9-31,-1 2-23,5 0-48,9 7-48</inkml:trace>
  <inkml:trace contextRef="#ctx0" brushRef="#br0" timeOffset="30509.9027">20372 1833 237,'0'0'90,"0"0"-41,0 0 33,0 0 6,0 0-24,0 0 7,-22-28-51,22 28-20,0 4-6,17 18-1,14 10 7,11 12-3,8 4 4,7 2-1,3 2 0,-2-3-2,0-3-32,0 0-67,1-9-1,3-1 40,-2-2-27,-4-11-87</inkml:trace>
  <inkml:trace contextRef="#ctx0" brushRef="#br0" timeOffset="30734.7675">21113 2421 48,'0'0'226,"0"0"-169,0 0-10,0 0 20,0 0-14,0 0-3,-126-7 9,83 7-34,-1 14-22,-5 8 21,13 9-21,9 1 1,11-3-8,15 0 1,1-3-10,13-6-19,24-3-7,17-6 9,18-8-49,1-3-61,-1 0-131</inkml:trace>
  <inkml:trace contextRef="#ctx0" brushRef="#br0" timeOffset="31087.7023">20983 2230 315,'0'0'70,"-156"0"-60,73 24 18,7 11 14,9 10-8,15 10-9,17 8-22,11 5 4,14-3 0,10-2-6,9-6-1,30-7 0,13-9 5,12-14 6,13-11-8,10-16-3,9 0 18,4-18-17,1-19 7,-7-7-3,-12-9 1,-11-13 16,-10-7 8,-17-1-6,-15 2-7,-20 6-12,-9 15-1,-31 15-4,-32 21-14,-31 15-34,-30 5-72,-18 29-86</inkml:trace>
  <inkml:trace contextRef="#ctx0" brushRef="#br0" timeOffset="31434.7135">20670 2895 351,'0'0'81,"0"0"-2,0 0-21,0 0 12,0 0-7,0 0-62,-9-18-1,-1 44-6,-10 12 6,-8 9-4,-7 3 4,-5 2 0,-5 0 2,1 2-2,-5-4-61,8-5-66,6-10-48,10-12-157</inkml:trace>
  <inkml:trace contextRef="#ctx0" brushRef="#br0" timeOffset="31645.7641">20057 3617 430,'0'0'7,"0"0"-4,0 0-3,0 0 0,-13 125 5,6-96-13,2 2 6,1-3-64,2-8-21,2-10-63</inkml:trace>
  <inkml:trace contextRef="#ctx0" brushRef="#br0" timeOffset="31881.9208">20061 3624 157,'0'0'157,"0"0"-73,0 0-12,0 0-21,0 0 1,0 0-45,65-47-6,-31 62-1,-1 10 2,-4 3 0,-7 3-2,-16-8 0,-6-1-2,0-1 5,-11-4-3,-24 2 0,-11-4-18,-14 2-6,-1-5-31,10-3-24,13-3-12,20-6-74</inkml:trace>
  <inkml:trace contextRef="#ctx0" brushRef="#br0" timeOffset="32264.0438">20427 3387 339,'0'0'93,"0"0"-69,0 0 31,-138-46-6,87 46-21,-10 9 14,-12 33-34,-5 22 3,-12 14 3,9 12-10,17-5 17,18-6-21,26-7 1,20-8-8,6-12 7,41-12 0,22-15 4,18-18 11,9-7-10,13-18-5,2-22 4,-5-9 22,-15-14-12,-20-3 21,-21-8 8,-24-7-40,-15 4 23,-11 6-26,-17 13 11,-26 16-22,-12 17 11,-8 13-19,-4 12-16,6 0-45,12 15-16,19 8-33,21-1-65</inkml:trace>
  <inkml:trace contextRef="#ctx0" brushRef="#br0" timeOffset="32708.1189">21230 2883 353,'0'0'134,"0"0"-89,0 0 65,0 0-34,0 0-3,0 0 14,-25-44-74,25 44-12,18 12-2,22 22-18,20 11 19,21 6 0,10 6 0,-1 3 7,-10-4-7,-2-2 0,-16-4 0,-6-6-5,-14-1-13,-20-6-18,-15 2-85,-7-4 2,-11-3-35,-16-6-117</inkml:trace>
  <inkml:trace contextRef="#ctx0" brushRef="#br0" timeOffset="33000.1335">21874 3685 547,'0'0'128,"0"0"-128,0 0 0,0 0-10,0 0 10,0 0 37,-8 107-29,7-79 7,-1-5-11,2-3 7,-2-5-13,2-4 2,0 2 0,0-3-4,4-1 11,16-2-7,9-5 3,13-2 6,7 0-18,11-4-20,-2-13-98,-8-6-65,-19-5-204</inkml:trace>
  <inkml:trace contextRef="#ctx0" brushRef="#br0" timeOffset="33160.0346">21892 3770 331,'0'0'168,"0"0"-141,0 0-12,0 0-14,140-3-1,-53-2 0,1-1-18,-8-3-104,-22 1-280</inkml:trace>
  <inkml:trace contextRef="#ctx0" brushRef="#br0" timeOffset="33353.9785">21874 3577 437,'0'0'44,"0"0"-44,0 0 0,0 0 0,0 0 15,0 0 2,132-34-11,-57 28-6,-6-4-32,-15 4-15,-11-2-56,-9 2 13,-8 4-19</inkml:trace>
  <inkml:trace contextRef="#ctx0" brushRef="#br0" timeOffset="33719.8199">22371 3377 309,'0'0'147,"0"0"-56,0 0-4,-164-51-2,104 51-71,-12 16 18,-13 34-32,-11 20 6,3 14 17,6 13-21,15-1 6,27-4-8,29-5 6,16-13-14,37-14 3,32-17 5,29-21 9,20-22-9,20 0 0,16-29 7,-4-11 15,-15-12-21,-23-6 27,-35-6-22,-25-8 22,-34-5-26,-18 2 0,-18 8-2,-40 18 5,-23 15-10,-23 19-38,-16 15-63,-12 0-88,5 12-45</inkml:trace>
  <inkml:trace contextRef="#ctx0" brushRef="#br0" timeOffset="34320.6622">19803 4182 160,'0'0'98,"0"0"9,0 0-38,0 0-14,0 0 60,0 0-34,14-69-30,-14 69-42,-3 1-9,-26 31-1,-15 14-1,-10 7 2,-6 1 18,2-2-18,8-3 9,2-6-9,3-3 4,7-6-15,5-3-20,6-7-72,0-9-10,0-2-145</inkml:trace>
  <inkml:trace contextRef="#ctx0" brushRef="#br0" timeOffset="34740.4026">18842 4749 294,'0'0'115,"0"0"-108,0 0 6,0 0-2,-19 107 30,19-72-2,0 1-11,0-1 6,0-2-26,-4-5 8,2-12-13,-2-6 5,4-8-8,-2-2 0,0 0 13,0 0 80,2-12-21,-5-16-56,5-7-15,0-6 5,2-8-7,25-1 1,9-4 0,4 4-11,2 12 13,0 12-2,-2 12 0,1 12-32,-5 2-19,-10 0-59,-8 24 13,-18 3-51,0-1-100</inkml:trace>
  <inkml:trace contextRef="#ctx0" brushRef="#br0" timeOffset="34891.3089">18840 4865 328,'0'0'178,"0"0"-178,0 0 8,127-15-11,-61 6 5,2 1-2,-4-1 0,-8 4-91,-14-5-174</inkml:trace>
  <inkml:trace contextRef="#ctx0" brushRef="#br0" timeOffset="35294.061">19163 4606 357,'0'0'77,"0"0"-69,-148-6 44,93 22-22,-7 14 0,-5 10 10,-2 6-23,4 6 6,10 6 6,6 3-29,13 1 12,14 0-12,15 3 0,7-12-5,23-9 2,25-8 3,19-16 7,15-6-6,14-14-1,5 0 10,4-19-7,-3-20 6,-9-9-6,-8-8 4,-13-7 5,-18-6-7,-10-4 7,-19-5-9,-23 2-2,-2 4 14,-25 10-12,-21 13 3,-6 18 5,-10 13-9,-6 14-4,6 4-4,5 5-48,22 20-17,20-2-45,15 0-36,18-11-142</inkml:trace>
  <inkml:trace contextRef="#ctx0" brushRef="#br0" timeOffset="35654.2025">20242 4197 43,'0'0'416,"0"0"-367,0 0-23,0 0 41,0 0-37,0 0-13,16-10-17,13 34 0,11 6 54,11 8-20,5 4-10,0 4 8,1 0-27,-5-1 3,-5-6-4,-7 2 4,-9-7-9,-8-5 1,-8-2-28,-9-5-13,-6-4-50,0-4-45,0-5-44</inkml:trace>
  <inkml:trace contextRef="#ctx0" brushRef="#br0" timeOffset="36202.5635">21002 4814 570,'0'0'92,"0"0"-59,0 0 5,0 0-13,-144-34-4,103 34-6,-1 18-12,-2 7 14,12 5-17,4-1 0,12 3-2,7-1 3,7-3-1,2-2 0,0-5 3,7-2-10,21-5 7,10-8-3,8-4 3,6-2-17,2 0 3,-11-10-1,-6-7-18,-14-6 31,-6 0-12,-8-3 5,-5 6-5,-4 3 12,0 3 2,-2 7 4,-11 3 0,-2 4-5,3 0 1,5 0 0,3 0-4,4 11-3,0-1 2,0-1 5,9 0-7,5 1 2,3 0 5,-6 0 0,-2-3 0,-6 2 6,-3 5-6,0 2 2,0 8 2,0 8 5,0 1-9,0 2 0,0 1-1,-6-5-7,2-6-40,2-9-95,0-9-114</inkml:trace>
  <inkml:trace contextRef="#ctx0" brushRef="#br0" timeOffset="36613.7162">21085 4499 486,'0'0'70,"0"0"-57,-170-19 19,95 20-13,-10 27 48,1 18-10,4 15-38,12 19 6,13 15-21,16 9-3,19 4 8,20-7-9,0-7 0,38-21-2,18-20 4,13-17-3,9-18 2,9-14 1,8-4 10,0-19-12,-9-27 0,-10-12 6,-14-16 1,-12-10 3,-13-9-2,-16-1 19,-21 4 10,0 4-35,-36 14 22,-20 14-24,-8 16 11,-10 15-17,-2 16 6,12 11-33,7 0-32,25 20-47,18 10-86,14 2-212</inkml:trace>
  <inkml:trace contextRef="#ctx0" brushRef="#br0" timeOffset="36975.7123">20835 5504 532,'0'0'97,"0"0"-59,0 0 20,0 0-18,0 0-36,0 0-5,102-62 1,-39 62-6,-1 0-47,-11 0-101,-17 11-43,-20-4-47</inkml:trace>
  <inkml:trace contextRef="#ctx0" brushRef="#br0" timeOffset="37131.6159">20761 5566 355,'0'0'42,"0"0"-26,0 0-16,0 0 54,147 12 39,-66-12-39,2 0-47,-12 0-7,-18 0-5,-25 0-95,-22-2-91</inkml:trace>
  <inkml:trace contextRef="#ctx0" brushRef="#br0" timeOffset="39893.5914">19181 1654 333,'0'0'89,"0"0"-57,0 0 22,0 0 34,0 0-24,0 0-18,0 0 2,24-38-26,-24 35 18,0 3-34,0 0 2,0 0-16,0 23-2,0 12 4,0 13-16,0 6-87,7-1-79,-5-7-299</inkml:trace>
  <inkml:trace contextRef="#ctx0" brushRef="#br0" timeOffset="40324.7757">20837 1837 306,'0'0'54,"0"0"-54,0 0-45,0 0-27,0 0-58</inkml:trace>
  <inkml:trace contextRef="#ctx0" brushRef="#br0" timeOffset="40562.8404">20837 1837 228,'-35'-62'87,"35"55"-26,0 5-10,0-1 7,0 3 2,0 0-39,0 0-17,0 0-4,0 0-12,0 0-25,0 0-3,4 5-13,1 2-76,-5-4-86</inkml:trace>
  <inkml:trace contextRef="#ctx0" brushRef="#br0" timeOffset="41568.0448">19155 1638 28,'0'0'27,"0"0"-21,0 0-1,0 0-5,0 0 23,0 0-15,4-2 2,-4 2 12,0 0 49,0-2 0,0 0-34,0 2-7,0-5-8,4 2-7,-2-1 18,3-3-33,0 2 1,3-2 3,-3 2-1,2-1 11,-5 0 17,0 0-3,-2 4-5,0-5-3,0 7 7,0-3 1,0 3-20,0 0 15,0 0-3,0 0-19,0 0-2,0 0 0,0 0-5,-14 12 5,-8 8 2,-7 0 3,0 0-4,-1 1 6,7-6-8,0-4 2,8-4 0,6-3-1,4-4 4,5 0-3,0 0 8,0 0-2,0 0-12,0 0 1,18 6 3,14-2-4,12 4 6,14 4-4,9 2-43,4 4-62,8-6-124</inkml:trace>
  <inkml:trace contextRef="#ctx0" brushRef="#br0" timeOffset="42541.5189">20829 1700 128,'0'0'143,"0"0"-90,0 0 45,0 0-13,0 0-29,0 0 17,-6-44 0,6 42-34,0 2-1,0 0-38,0 0-2,0 5-1,0 24-31,0 19 34,0 14-1,0 19-56,0 5-40,0-2-76,0-10-193</inkml:trace>
  <inkml:trace contextRef="#ctx0" brushRef="#br0" timeOffset="43232.3641">21608 2868 264,'0'0'93,"0"0"-17,0 0-23,0 0-5,0 0-3,0 0-7,-27-63 4,33 57-31,17-2-7,9 1 8,6-2 9,-7 5-2,-4 2-4,-10 2-11,-3 0-2,-7 6-2,-7 18-20,0 4 14,0 2-21,-12-2 2,-3-4 13,1-6-18,10-7 12,4-3 10,0-8-20,22 0 27,26 0-2,17-5 3,19-6 0,4 0-25,2 1-79,-16 6-69</inkml:trace>
  <inkml:trace contextRef="#ctx0" brushRef="#br0" timeOffset="43758.0181">20182 2763 309,'0'0'113,"0"0"-49,0 0 5,0 0-15,0 0-13,0 0-41,-3 8-21,3 36 14,10 10 7,0 11-69,-3-2-65,-7-5-186</inkml:trace>
  <inkml:trace contextRef="#ctx0" brushRef="#br0" timeOffset="44688.2708">20631 4149 74,'0'0'65,"0"0"-61,0 0 13,0 0 21,0 0-25,0 0-13,13-4-60,-11 4 25,0 0 6,-2-3 3,0 3 26,0 0 5,0 0 33,0 0 9,0-1 16,0-1 11,0 0-19,0-1-16,0 1-7,0 1-30,0-1 12,0 2 5,0-2-16,0-1 7,0 0-7,0 0 5,0-1 35,0 0-41,0-1 14,-2-4 9,2 4-18,0-3 20,0 1-19,0-1-1,0 4 2,0 0-1,0 4-8,0 0 0,0 0 3,0 0 1,0 0 0,0 0 16,0 0 16,0-1-31,0 1 23,0 0-23,0 0 4,0 0-16,0 0 7,0 12-13,0 8 6,0 7-5,0 5-19,0 0-64,0-3-76,0-2-152</inkml:trace>
  <inkml:trace contextRef="#ctx0" brushRef="#br0" timeOffset="46635.3194">19155 4038 214,'0'0'123,"0"0"-116,0 0-2,0 0 11,0 0 4,0 0 15,-3 0-35,1 0 4,-3 0-4,3 0 6,-2 0-4,-1 0 16,1 0-15,-3 0 19,4 0-14,1 0 3,2 0 23,0 0-18,0 0 8,0 0-17,0 0-1,0 0-12,2 0 6,17 0 0,5-1 6,5 1-5,0 0-1,-7 0 0,-4 1 5,-5 11-11,-5 2-3,-4 0-16,-4 4 19,0-4-8,0 0 14,-6 1-5,0-4-1,0-1 4,1-2 2,3-1 0,2 0-8,0 2 10,0 0-2,2 2 0,15-1-2,0-2 2,10 1 9,-3-2 0,1-2 14,-10 2-23,-7-5 2,-8 2-2,0 0 0,0 6 0,-33 4 5,-17 2-3,-12 0-4,-4 0-26,4 0-3,11-4-47,10-8-175</inkml:trace>
  <inkml:trace contextRef="#ctx0" brushRef="#br0" timeOffset="54443.3945">18282 7100 273,'0'0'86,"0"0"-55,0 0 32,0 0 16,0 0-21,0 0 29,-3 4-63,3-5 12,-3 1-15,0 0-15,1 0-1,2 0-5,-4 0-11,-3 12 8,-3 15 0,-6 12 1,-5 2 2,-3 4 0,2-1 2,-4-6 3,5-1-5,5-8 0,3-5 6,6-8-12,3-7 6,2-6 0,2-3-1,0 0 10,0 0-6,0 0 15,0-18-17,6-11 13,10-14-14,9-6 0,3-6-3,6-7 7,4 0-4,-3 3 0,1 11 1,-7 17-8,-9 12 7,-3 9-4,2 10-2,-1 0-1,4 0 7,-1 20-12,5 10-8,-4 10 19,0 10-11,-4 5 4,-6 1 8,-3 0-30,-9 0-22,0-4 12,-16-2-29,-18-5 15,-4-8-29,0-9-19,2-11-101</inkml:trace>
  <inkml:trace contextRef="#ctx0" brushRef="#br0" timeOffset="54715.8327">18200 7337 366,'0'0'92,"0"0"-80,0 0-12,0 0 0,0 0 25,0 0 16,63-6-19,-41 6-3,-7-3-19,-3 3 10,-8 0-10,-2-3 6,-2 3-5,3 0-1,-3 0 0,4 0-1,8 0-13,3 0-34,5 0-42,0 0-128</inkml:trace>
  <inkml:trace contextRef="#ctx0" brushRef="#br0" timeOffset="55486.3464">18860 7002 126,'0'0'91,"0"0"-44,0 0-17,0 0 35,0 0-7,0 0-7,-6-26-7,6 20-3,0 3 21,0 3 30,0 0-55,0 0 0,0 0-37,0 9-20,-3 21 17,0 10 3,1 9 3,0 1-3,0-3 2,2-1-1,0-7-1,0-3 0,0-7-1,2-2 6,10-5-5,1-4 0,3-2-1,1-4-9,1 3-37,-2-9-35,0 0 1,-4-6-6,-5 0-14,1-20-99</inkml:trace>
  <inkml:trace contextRef="#ctx0" brushRef="#br0" timeOffset="55662.3144">18746 7092 287,'0'0'44,"0"0"-41,0 0-3,0 0 2,0 0 13,158 0-15,-102 3-8,-8-3-98</inkml:trace>
  <inkml:trace contextRef="#ctx0" brushRef="#br0" timeOffset="56071.4049">19085 7115 346,'0'0'129,"0"0"-108,0 0 11,0 0 3,0 0 8,0 0-43,12 30 0,-6-7 1,1 6 3,-3 1 0,-4 0-2,1 0 3,4-4-4,1-2-1,0-4 0,5-6 2,-2-4 3,4-5-5,3-2 0,0-3 7,1 0-1,1-3 1,3-14 1,1-7 4,2-6-11,-4-3 6,-5-4-7,-5-4-1,-6 3-5,-4 4-2,0 8 0,-6 10-1,-23 8 8,-12 8-8,-5 0-50,-5 0-7,15 18 41,9 2-31,16 2-22,11-5-67,0-5-45</inkml:trace>
  <inkml:trace contextRef="#ctx0" brushRef="#br0" timeOffset="56603.9531">19712 6982 479,'0'0'88,"0"0"-54,0 0 43,0 0-25,0 0-26,0 0-5,-25-34-21,14 42 0,-8 15-1,-3 16 2,1 5-11,3 4 10,5 3 0,5 0-4,8-5 9,0-5-5,0-7 0,10-7-1,9-12-8,6-7 9,0-5 0,-1-3-2,1 0 8,1 0-11,-1-17 5,-3-3-8,-3-4-1,-9 2 9,2 1 0,-3 6 1,-5 5 8,-4 2-9,0 8 7,0-2-6,0 2 19,2 0-18,-2-2 1,4 2 3,-4 0-3,9 0-3,-2 0 0,2-2 2,0 2-11,-5 0 9,-4 0 0,2 18-7,-2 8 10,2 6-3,3 6 0,-2 2 4,-1 0-16,-2 1-36,0-6-110,0-9-53</inkml:trace>
  <inkml:trace contextRef="#ctx0" brushRef="#br0" timeOffset="57939.5091">20966 6902 319,'0'0'97,"0"0"-55,0 0-21,0 0 69,0 0 44,0 0-70,9-37-34,-15 37-19,-19 0-11,-15 21 5,-8 17 3,0 12-8,3 8 0,12 2 4,9-2-10,8-8 6,10-7 0,6-11-14,0-11-2,13-4-9,18-7 22,2-8-20,0-2 22,0 0 1,-12-6-4,-5-10-4,-8 0 9,-5 2-1,-1 4 0,-2 3 11,0 4-12,0 0 1,0 0 0,0 1-6,0 0 6,0-3 0,0 3 0,0 1 0,0-1-3,0 2-17,5 0 2,-5 0 17,5 0-94,0 0-13,1 0 24,0 0-23,1 0-62</inkml:trace>
  <inkml:trace contextRef="#ctx0" brushRef="#br0" timeOffset="59101.4325">21009 7008 264,'0'0'62,"0"0"-60,0 0 14,0 0 67,0 0-40,0 0-5,0-16-35,0 12 5,0-2 43,0 2-36,-11 0 44,-2 4-22,-10 0-22,-4 0-16,-4 4 1,-7 18 0,3 6 6,4 4-3,8 3 2,7 1-5,10-3 5,2 0-11,4-6 6,0-6-9,20-5 3,11-7-9,7-9-7,1 0 17,2 0-47,-5-21 26,-5-6 5,-9-5 21,-4-5 6,-10 1-5,0 3 19,-8 6 32,0 10-19,0 9 30,0 7-35,0 1-25,0 0-3,-6 31-19,-7 20 19,2 14 0,0 18 6,7 7-7,-3 6 1,3 0 0,-11-1-2,-6-5 7,-6-6-5,-10-10 0,-2-15-55,6-21 25,4-22 28,6-15 2,4-1 9,-4-7-4,5-19 6,9-13 5,5-8-13,4-14 9,11-10-12,28-8 0,11-12-2,11-7 2,10 3-2,9 2-4,-4 12-55,-11 19 12,-12 15 29,-21 13 20,-11 7 6,-9 7 13,-6 4 31,-3 6 15,-3 2-35,2 6 35,-2 0-45,0 2-12,0 0 12,0 0-20,0 0 0,0 6-4,0 18-4,-13 12 3,-1 9 5,2 1 0,3-2-2,6-2 2,0-8 0,3-6 0,0-6-6,0-5 5,6-12-21,13-3 14,5-2 0,5 0 15,3-20-7,-3-4 0,-5 0-2,-6 4 0,-4 6 2,-10 8 0,-2 3 3,-2 3-1,0 0-2,0 0 0,0 0-17,0 5 15,0 9-6,0 4 8,0-2-7,0-4 10,2-2-3,-2-4 0,0-4 7,2-1-7,-2-1 0,0 0 0,0 0 19,7 0-7,5-9 12,5-8-24,8 5 4,5-5-11,0 4 7,-1 8 0,-5 3-1,-6 2 1,0 0 0,-7 7-4,-6 18-20,-5 5-21,0 0-85,-36-4-49,-13-10-233</inkml:trace>
  <inkml:trace contextRef="#ctx0" brushRef="#br0" timeOffset="59344.3406">21693 6988 604,'0'0'84,"0"0"-80,0 0 10,0 0-4,0 0 0,0 0-2,137 125-4,-118-74 11,-5 6-14,-12 1-1,-2 0 0,-20 0-2,-24 0-25,-14 0-62,4-9-60,12-17-80</inkml:trace>
  <inkml:trace contextRef="#ctx0" brushRef="#br0" timeOffset="59516.2974">22312 7118 428,'0'0'0,"0"0"-30,131 2-30,-116 14 18,-15 9-37,0-1-14</inkml:trace>
  <inkml:trace contextRef="#ctx0" brushRef="#br0" timeOffset="59620.2463">22335 7291 308,'0'0'23,"125"-34"-11,-22 1-4,17-6-8,7-12-185</inkml:trace>
  <inkml:trace contextRef="#ctx0" brushRef="#br0" timeOffset="62124.4511">23076 7052 362,'0'0'65,"0"0"-11,0 0 34,0 0-9,0 0 0,0 0-26,0-30-14,0 30 1,0 0-31,0 0-9,0 0 0,0 6-6,-2 23 4,-6 13-7,-1 13 15,1 6-15,-2-3 9,1-3-21,7-4-20,0-7-59,2-9-40,0-12-72</inkml:trace>
  <inkml:trace contextRef="#ctx0" brushRef="#br0" timeOffset="62329.3148">23249 7270 318,'0'0'91,"0"0"-76,0 0-10,116-13 24,-81 12-18,2-2-8,-2 0 0,1 3-3,-9 0-1,-2 0-58,-10-1-45,-8-1-26,0-9-51</inkml:trace>
  <inkml:trace contextRef="#ctx0" brushRef="#br0" timeOffset="62567.4899">23504 7038 252,'0'0'106,"0"0"-44,0 0 18,0 0-22,0 0 20,0 0-20,-19-24-58,19 24 0,0 11-8,0 16 7,0 9-6,0 7 7,-3-1 0,-7 2-6,-3 0-7,2-3-17,9-6-10,2-3-56,0-12-33,8-12-160</inkml:trace>
  <inkml:trace contextRef="#ctx0" brushRef="#br0" timeOffset="62809.649">23855 6974 426,'0'0'118,"0"0"-107,0 0-11,0 0-1,0 0 1,0 0 0,16 130 0,-16-84 0,0 1 7,0-6 0,0 0-14,0-5-1,0-6-60,7-10-46,-5-8-93</inkml:trace>
  <inkml:trace contextRef="#ctx0" brushRef="#br0" timeOffset="63005.7506">24150 7240 207,'0'0'101,"0"0"-92,0 0 7,131-23 23,-97 21-28,4 2-4,-3 0-7,5 0-6,1 0-25,-8-3-51,-9 2-3,-12-3-82</inkml:trace>
  <inkml:trace contextRef="#ctx0" brushRef="#br0" timeOffset="63247.8843">24440 7088 3,'0'0'129,"0"0"37,0 0-89,0 0 2,0 0 5,0 0-13,-12-34-18,12 34-48,0 0-5,0 5-3,0 18-10,-4 8 13,-5 1 0,3 1 7,-2 0-7,2 1 0,2 0-7,-1 0-12,3 0-51,-2-4-32,4-4-33,-2-8-130</inkml:trace>
  <inkml:trace contextRef="#ctx0" brushRef="#br0" timeOffset="63519.9416">24843 7042 401,'0'0'90,"0"0"-16,0 0 21,0 0-49,0 0 49,0 0-46,11-14-44,-1 14-10,3 26 0,5 10 5,-7 13-8,-7 12-24,-4 4-9,0 3-63,-31-4-86,-13-12-169</inkml:trace>
  <inkml:trace contextRef="#ctx0" brushRef="#br0" timeOffset="64113.26">22204 7985 358,'0'0'114,"0"0"-100,0 0-1,0 0-4,122-27-5,-64 27-3,3 0-2,-3 0-4,-8 11-36,-15 5-97,-22-2-59</inkml:trace>
  <inkml:trace contextRef="#ctx0" brushRef="#br0" timeOffset="64270.1615">22128 8159 283,'0'0'136,"0"0"-122,127-23-14,-34 9 0,7 2 20,8 1-20,5 2 0,-1 4-77,-7-5-180</inkml:trace>
  <inkml:trace contextRef="#ctx0" brushRef="#br0" timeOffset="64682.3667">23220 7863 311,'0'0'87,"0"0"-27,0 0-29,0 0 11,0 0 12,0 0-31,97-53 14,-53 53-36,1 0 1,-10 14-2,-13 4-42,-13 0 2,-9 3-18,0-3 3,-16-4 37,-11-4-43,4-1 61,2 4 0,10-4 7,6 2-7,1-4 3,4 2 0,0 0 25,2-2 0,23-1 16,10-2 35,13-3-49,-2 8 5,5-1-18,-6 6-12,-7-2 21,-13-2-23,-14-2 0,-11-2-3,-2 6 11,-46 5-11,-37 10 0,-32 5-11,-22 0-2,-6 1-70,8-1-38,16-6-155</inkml:trace>
  <inkml:trace contextRef="#ctx0" brushRef="#br0" timeOffset="65685.7914">18301 9176 11,'0'0'111,"0"0"-21,0 0 38,0 0-64,0 0-53,0 0 3,-34 66 10,5-22-5,0-2 2,1-2-18,5 1 12,1-7-6,-5-3-4,4-2 28,4-7-32,-2-6 7,13-6-8,-2-4 9,6-6-9,2 0 0,0 0 4,2-5 48,0-20-42,0-9-7,20-11 12,9-4-6,11-8 8,2-1-8,3 0-5,-5 9 6,-9 14-5,-6 15 11,-5 9-2,-5 11-6,3 0-16,2 8 5,0 23 3,0 8-8,0 7 8,-3 9 0,-3-1-1,-4 1-7,-8-1-23,-2-6-53,0-2-14,-26-12-25,-2-10-115</inkml:trace>
  <inkml:trace contextRef="#ctx0" brushRef="#br0" timeOffset="65966.8283">18109 9469 132,'0'0'116,"0"0"-45,0 0-47,0 0 52,0 0-7,0 0-19,31-37-3,2 33-42,5 1 36,3-1-37,-8 4 4,-6-3-5,-5 3-3,-6 0-3,-4 0-29,0 0-67,-4 3 7,4 1-133</inkml:trace>
  <inkml:trace contextRef="#ctx0" brushRef="#br0" timeOffset="66910.0288">18945 9061 351,'0'0'144,"0"0"-98,0 0-46,0 0 0,0 0 4,0 0-4,-3 93 35,-3-44-34,-3 6 15,-4-3-16,-1 1 6,-1-2-16,-3 0 9,-3-8-76,-1-10-55,-6-13-133</inkml:trace>
  <inkml:trace contextRef="#ctx0" brushRef="#br0" timeOffset="67403.7213">18769 9278 372,'0'0'106,"0"0"-63,0 0 32,0 0-49,0 0-4,0 0 14,77-26-36,-23 23 0,6 3 0,-2 0 9,-2 0-18,-10 0 6,-11 0-7,-11 0 3,-13 0 3,-9 0 4,-2 0 7,0 0 1,0 0-16,0 0-2,-9 15 10,-11 11 4,-4 3-1,5 0 1,7 0-4,5-6 7,5-2-13,2-3 6,0-4 0,4-2-3,23-3 12,13 0-7,5-7 3,5-2-1,0 0 7,-12-6-11,-5-13 0,-10-2 18,-13-4 0,-3-1-8,-7-2 1,0-4-7,-24 6-6,-3 0 2,0 8-25,9 7 23,4 4-19,13 7-28,1 0-54,0 0-72,17 9 116,12-4-127</inkml:trace>
  <inkml:trace contextRef="#ctx0" brushRef="#br0" timeOffset="67695.5461">19727 9189 381,'0'0'113,"0"0"-53,0 0 44,0 0-40,0 0 20,0 0-50,-11-29-17,11 29-17,0 16-27,0 16 26,-6 4 1,-4 6 0,1-4 4,3-4 1,-1-4-5,7-4 0,0-4 5,0-3-14,16-3 8,15-4 1,16-5-5,9-4-5,8-3-44,5 0-51,-13-8-89,-15-15-208</inkml:trace>
  <inkml:trace contextRef="#ctx0" brushRef="#br0" timeOffset="67864.4914">19754 9310 353,'0'0'94,"0"0"-76,0 0-13,0 0-5,0 0 9,0 0-14,161-10 5,-110 10-97,-9 0-157</inkml:trace>
  <inkml:trace contextRef="#ctx0" brushRef="#br0" timeOffset="68055.3712">19720 9136 295,'0'0'107,"0"0"-34,0 0-50,0 0 19,0 0-23,0 0-11,158-25 1,-83 25-9,-2 0-3,5 0-50,-3 11-105,-5-5-72</inkml:trace>
  <inkml:trace contextRef="#ctx0" brushRef="#br0" timeOffset="69212.2456">21032 9344 73,'0'0'68,"0"0"2,0 0 19,0 0-52,0 0 41,0 0-15,69-106-32,-69 88 45,0 1 8,0 3-66,-18-1 32,-14 7-22,-7 8-22,-11 0 4,-4 0-2,10 18-2,9 1-6,10 2 6,12-1-12,10-3 3,3 0-6,0-2 4,16-6-29,17-4 19,7-2 10,1-3-23,-1 0 20,-11-5-7,-3-12 15,-7-1 5,-2 0-5,-6 1 29,-9 8 13,-2 1-6,0 4 0,0 2-13,0 2-23,0 0 0,0 26-52,0 17 52,-2 10 0,-2 10 9,-1 2-16,3 2 7,-6-3 0,-6-4-3,-9-6-43,-1-8 2,-3-12 2,1-14-7,1-12 31,2-8 16,4 0 2,3-14 17,3-8-16,5-8 4,8-4 4,0-1-9,12-9 22,24-2-20,13-5 0,11-5-4,13-2-5,4 0-65,-4 3-3,-6 7-22,-18 6 38,-11 9 46,-18 6 13,-16 5 72,-4 4 18,0 2-15,0 4 9,-8 3-27,-2 7 19,1 2-56,3 0-15,-6 7-10,-3 18 3,-1 12 2,1 0 0,3 9 0,4-3-3,1-2 3,5-4 0,2-7-6,0-5 6,0-8 0,0-5-2,11-8-32,5-4 32,5 0-6,12-1 8,2-17-1,2-5-16,-1-2 17,-7-1-3,-6-1 6,-8 3-8,-8 8 5,-2 8 0,-5 4 13,0 4-11,0 0-4,0 0-1,0 6-13,0 14 15,0 1 1,0-1 0,0-8-6,0-7 10,0-5-4,0 0 0,0 0 7,0 0 10,0 0 23,0 0 1,0-8-11,2-1-26,13-2-4,3 2 0,7 4 1,1 3-6,-2 2 1,-1 0 4,-5 0-6,-7 7-7,0 4-6,-4 5-25,-2 5-11,-5 0-23,0-3-77,-16-10-159</inkml:trace>
  <inkml:trace contextRef="#ctx0" brushRef="#br0" timeOffset="69437.227">21747 9082 351,'0'0'124,"0"0"-34,0 0-14,0 0-39,0 0-9,0 0-9,98 40-11,-77 14 34,-2 5-37,-5 6 2,-14 3-6,0 4 5,-30 5-12,-24 1-13,-23-2-106,-12-16-96</inkml:trace>
  <inkml:trace contextRef="#ctx0" brushRef="#br0" timeOffset="69640.1307">22224 9145 674,'0'0'30,"0"0"-19,115-19-11,-67 19-16,-11 7 11,-14 17-107,-15 1 13,-8-1-134</inkml:trace>
  <inkml:trace contextRef="#ctx0" brushRef="#br0" timeOffset="69774.0463">22235 9310 521,'0'0'117,"0"0"-107,127-29 12,-41 14 0,11 5-19,-2 3-3,1 0-50,-15 0-121</inkml:trace>
  <inkml:trace contextRef="#ctx0" brushRef="#br0" timeOffset="71603.409">23111 9136 132,'0'0'129,"0"0"-34,0 0 8,0 0-4,0 0-46,0 0 35,-6-25-40,6 25-9,0 0 4,0 0-43,0 0 2,-6 8-2,0 17-6,-3 8 3,-5 10 5,1 3-2,-4 7 0,3-2-3,4 2-61,-2-7-28,3-9-75,4-8 2,5-15-136</inkml:trace>
  <inkml:trace contextRef="#ctx0" brushRef="#br0" timeOffset="71824.4595">23216 9278 376,'0'0'131,"0"0"-52,0 0-40,0 0-39,0 0 24,163-34 12,-105 34-36,4 0 0,1 0 0,-8 0-49,-10 0-12,-16 0-35,-17 0-40,-12 0-43</inkml:trace>
  <inkml:trace contextRef="#ctx0" brushRef="#br0" timeOffset="72050.5776">23512 9006 229,'0'0'160,"0"0"-82,0 0-13,0 0-14,0 0-51,0 0 4,0 28-9,0 13 10,0 12 2,0 3-7,0 0 9,-4 0-18,-10 2-3,-5-3-88,3-11-64,5-12-144</inkml:trace>
  <inkml:trace contextRef="#ctx0" brushRef="#br0" timeOffset="72530.8636">23967 9064 467,'0'0'53,"0"0"6,0 0-41,0 0-18,123-39 0,-89 39-7,5 16 5,-5 11 2,-8 4 0,-10 6-25,-16 3-18,0-2-10,-27 2 10,-20-1-17,-4-8-24,4-11-3,12-6 87,17-7 65,11-5 4,7-2-40,0 1-9,4-1-9,30 0 15,19 0 33,19 0-29,12 0-24,3 2-12,2 10 2,-6 3-92,-14-6-118</inkml:trace>
  <inkml:trace contextRef="#ctx0" brushRef="#br0" timeOffset="72687.7664">24627 9208 498,'0'0'118,"0"0"-89,0-10-29,15 10 0,19 0 0,11 0-18,6 5-67,0 6-112</inkml:trace>
  <inkml:trace contextRef="#ctx0" brushRef="#br0" timeOffset="72847.6733">24657 9348 355,'0'0'94,"0"0"-87,0 0 9,0 0-10,0 0 27,0 0 11,135 0-44,-61 0-17,3 0-99,-3 0-130</inkml:trace>
  <inkml:trace contextRef="#ctx0" brushRef="#br0" timeOffset="73246.6378">25051 8985 365,'0'0'72,"0"0"-8,0 0 0,0 0-61,0 0 58,0 0-31,62-53-4,-26 53-26,3 0 0,-3 19-22,-9 3 9,-13 8-65,-10 3 32,-4-1 11,0-1-69,-23-4 72,-6-5-8,0-6-23,5-6 61,6-4 4,11-2 7,7-2 25,0 1-33,0-3-1,0 7 16,22 0 32,8 0 50,1 5-76,2 4-10,-9 2-10,-5 8 3,-15 4-5,-4 6 0,-3 6 4,-31 7-5,-22-2 1,-25 2-37,-19-11-39,-20-4-288</inkml:trace>
  <inkml:trace contextRef="#ctx0" brushRef="#br0" timeOffset="76328.1275">18117 10399 23,'0'0'72,"0"0"-57,0 0 47,0 0 8,0 0-19,0 0 50,19-90-52,-15 83 0,-3 4 35,-1 3-57,0-2 30,0 2-53,0 0 5,0 0-18,-20 26 8,-7 14 1,-12 8 0,1 2 11,2-4-16,10-7 5,6-10 0,7-8 1,6-7 1,5-9-2,2-2 0,0-3 9,0 0-9,0 0 4,0-3 13,7-20 31,12-12-46,6-5-2,1-1 0,8-5 6,-3-3-6,0 1 0,3 6 2,-5 7-7,-7 15 5,-4 10 0,-6 8-1,3 2-7,3 2 6,2 25-5,-1 13 3,0 12-6,-7 8 10,-4 4 0,-6 2-1,-2-2-49,0-1-8,-10-7-88,-21-10-62</inkml:trace>
  <inkml:trace contextRef="#ctx0" brushRef="#br0" timeOffset="76503.2175">18094 10539 447,'0'0'25,"0"0"-25,0 0-6,150-15-53,-90 13-54,6-5-70</inkml:trace>
  <inkml:trace contextRef="#ctx0" brushRef="#br0" timeOffset="76712.0897">18904 10268 460,'0'0'87,"0"0"-30,0 0-29,0 0-25,0 0-3,0 0-7,0 43 7,5 11-4,-5 4 7,0 7-7,0-2 4,-11 0-44,-20-1-14,-9-10-81,-9-12-87</inkml:trace>
  <inkml:trace contextRef="#ctx0" brushRef="#br0" timeOffset="77138.0154">18740 10469 302,'0'0'87,"0"0"-62,0 0-19,0 0 1,114-28 16,-77 28-12,3 0-11,3 0 9,-3 0-5,-4 0-3,-11 0-1,-9 8 4,-8-2-11,-6 4 7,-2 4 0,0 9 15,0 2 0,0 8 11,0-1 5,0 0-30,0-4 7,2-6-8,15-4 0,10-7 13,7-4-12,11-5 7,-1-2 2,-1 0-6,-10-18 3,-8-7-5,-10-2 1,-9-5 11,-2 0-9,-4-3-5,0 2 0,-25 2-32,-14 7-12,-3 8-32,-3 12 56,8 4-20,3 6-55,7 17 44,12-2-67</inkml:trace>
  <inkml:trace contextRef="#ctx0" brushRef="#br0" timeOffset="77457.0457">19917 10347 422,'0'0'76,"0"0"-76,0 0-6,0 0 6,2 108 37,-4-61-26,-3 1-7,3-1 0,-5-1-4,-1-3-32,-1-9-83,1-12-62,2-15-38</inkml:trace>
  <inkml:trace contextRef="#ctx0" brushRef="#br0" timeOffset="77715.9561">19868 10311 419,'0'0'63,"0"0"-20,0 0-43,0 0 0,0 0 7,0 0 54,109 52-6,-40-14-21,0 5-29,-9-2 7,-15 1-12,-21-1 1,-18-1-5,-6-3 15,-21 0-11,-24-4 0,-13 1-11,-7-3-23,2-6-75,6-6-7,14-7-105</inkml:trace>
  <inkml:trace contextRef="#ctx0" brushRef="#br0" timeOffset="79786.1894">20275 10305 136,'0'0'19,"0"0"-6,0 0-2,0 0 76,0 0-10,45-115 10,-45 100-32,0-1 4,0-1-17,-8 3 0,-5 1 8,-1-1-42,-2 2 21,1-1-11,-4 3-7,1 4 1,-3 2-7,-6 4-5,-5 0 0,-6 0 2,-4 10-2,-9 8 0,-7 6 5,-4 3 2,-4 0-6,2 4 7,11 0-3,10 6 6,10 3-15,8 2 4,4 6 0,2-2-3,5 5 5,4 4-2,5 1 0,5 5 7,0-6-12,0 0 5,0-9 0,13-8 0,5-6 5,5-8-5,6 1 0,7-7 4,6-4-4,9-2 5,5-2-5,6-5 6,3-2-3,-3-3 3,3 0-6,-7 0 1,-2 0-4,-10-11 3,-5 0 0,-7-6 2,-6-1 5,-3-1 4,-8-5-11,1-5 6,-3-3 8,1-4-14,-3-3 0,1 0 2,-3-1 7,-2 3-9,-5 3 0,4 3 4,-6 1-9,-2 2 5,0-1 0,0 1 7,0 0 0,0-2-7,-2 0 0,-6-2 5,2 1-7,-3-2 2,0 3 0,0 3-2,0 6 10,0 4-4,3 7 0,1 5 2,5 0 1,-2 3-7,2 0 0,0 2-7,0 0 8,0 0-3,0 0 1,0 0-38,0 0 19,0 0-12,0 0 6,0 0 13,0 0-43,0 0-40,0 0-76,-3 0-221</inkml:trace>
  <inkml:trace contextRef="#ctx0" brushRef="#br0" timeOffset="82605.2271">20215 3462 22,'0'0'13,"0"0"-4,0 0 17,0 0 23,0 0 2,0 0 5,0-9-12,0 5-14,0 4 14,0-2 22,0 0-42,0-2 7,0 0 2,0-1-31,0 3 29,0-1-30,0 1 13,0-5-13,0-1 7,0 3-8,0-5 0,0 4 5,-2-1-9,2 4 4,0 1 0,0 2-2,0-3 7,0 1-10,0 2 4,0-1-34,0-3 11,0 4-18,0 0-18,0 0-5,0 0-67,-5 0 53,3 0 0,0 0 55,0 0 21,2-3 3,0-1 10,0-1 30,0 0-1,0 4 4,0-1 33,0 0-24,0 2 14,-4-3-8,-1-1-31,-4 0-7,0 3-16,-4-1-4,-1 2 0,-1 0 3,-1 0-5,3 0 2,-1 0 0,3 0 0,1 2 7,-2 2-7,1 1 0,-1 2 7,4 0-11,-1 1 4,-2 2 0,-5 3-2,0-4 8,-3 5-6,5 1 0,-1-3 5,1 0-9,3-2 6,-2-2-2,1 0 0,4 0 4,-5 0-4,3 0 0,-1 0 3,3 2 2,-1 0-5,-1 0 0,4 2-1,-6-2 7,-1 0-6,5 2 0,-3-1 2,3-4-9,2 1 10,-1 0-3,-2 2 0,-1 0 5,5-2-6,0 4 1,1-4 0,-2 0-2,3 1 2,-2-4 0,3 3-4,-2 0 9,-1 0-5,1 0 0,1 2 0,1 1-3,2 0 3,-5 4 0,-2-1 0,4 0 4,-4-1-4,5-2 0,2-2 3,-2 3-8,2-1 5,0-3 0,0-1-1,0 2 14,0 1-13,2 0 0,5 2 7,-2-2-1,5 0-4,-6 0-2,1-2 0,2 3 5,-3-2-5,3-4 0,-4 4 1,7-3-2,0 0 1,0-1 0,-1 2-1,4 1 6,-6-3-5,5 2 0,-4-2 0,3-5-1,5 5 6,5-1-5,2-1 19,11-2-9,2-1-7,0 0-3,-1 0 7,-6 0-7,0 0 2,-4 0-2,-8 0 1,1 0 12,-3-1-13,-1-4 12,0-2-12,4 2 14,-3-2-11,2 0-3,1 1 0,4-1 5,-1 4-5,2 0 0,-2-2 1,0-1-8,1 0 12,-7 3-5,1-4 0,-4 3 9,1 1-9,-4 0 0,-1 1 1,1 2-4,2-2 4,-2 2-1,5 0 0,-3-2 11,0 0-11,3-5 0,-3 4 2,-3-8 43,4 2-15,-2-1-7,-1-4-3,1 1-11,1 1 6,-1-3-15,4 1 2,-1 0 0,-1-1 1,-3 2-3,-3 3 10,-1 2 5,2 0-10,-3-2-5,1 1 4,-3 0 1,-2-4 0,0 5-5,0-3 11,2-2 0,-2 1-15,0-3 4,0-1 0,0 4-2,0-1 6,0 0-4,0 2 1,0 2 12,-4 2-18,-5-1 5,-3-2 0,1 0-6,-5-1 6,0 2 0,-3-1 0,-3-3 9,0-1-13,-1 2 4,-4-1 0,-2 1-7,-2 2 8,0 2-1,2 2 0,2 4 3,2 2-13,2 0-1,0 0-18,5 0 25,5 0-55,1 4 10,8 2 8,2 3-77,2 2 13,0-5-35,4-3-74</inkml:trace>
  <inkml:trace contextRef="#ctx0" brushRef="#br0" timeOffset="84698.0282">21265 10439 325,'0'0'91,"0"0"-84,0 0 4,0 0 2,0 0 46,0 0-26,0 0 39,8-44-60,-18 38 30,-10 2-15,-10 4-19,-7 0-2,-7 4-5,-8 14 3,3 5 3,5 4-4,6-1-3,11 1 0,11-3 4,5-5-8,8-1-10,3-4-20,0-3 5,8-8-14,16-3 14,10 0 20,8 0 0,3 0 1,-1-12-26,-6-2 9,-12 2 23,-7 1 4,-11 0 13,-5 3 63,-3 1-52,0 5 42,0 2-36,0 0-27,0 24-5,0 24-22,0 20 22,-7 14 5,-2 8 4,-5 4-8,-7-1-1,-8-7 0,-4-11 3,-5-17-2,6-17-1,4-17 0,7-14 11,2-10-11,5 0 22,-2 0-3,1-18 10,0-10-27,7-10-1,6-6-2,2-10 1,0-10-2,10-4-15,20-3-15,5 5 29,8 7-9,6 8 11,7 9 0,2 6-79,0 5 12,-2 8 8,-6-2-31,0-1 26,-8-2 8,-4-4 44,-4-3 13,-8-6 47,1 5 41,-5 0-32,-6 6-15,-5 8 73,-7 5-60,-4 8 3,0 5 10,0 4-52,0 0 4,-13 0-19,-14 28 0,-13 14-7,-5 12 9,6 5-2,5-1 0,7-2 10,8-8-14,14-8 4,5-10 0,0-8-11,18-10-7,13-10-9,6-2 26,3-4-19,3-18 16,-9-4 4,-5-4 0,-10-2 11,-5 1-10,-7 9 12,-7 12 17,0 5-21,0 5 0,0 0-9,0 0-13,0 18 10,0 8-3,0 2 6,0 0 0,2-4 8,-2-9-13,2-4 5,0-5 0,2-6 0,-1 0 7,4 0-1,4 0 17,5-14-17,5-6 10,6-7-16,5 6 0,-4-2 1,-1 9 2,-4 5-3,-4 6 0,0 3-4,-7 0-2,2 15 3,-7 5 2,-3 8-14,-4 2 15,0 0-28,-4 0-20,-27-4-63,-9-12-73,-12-12-282</inkml:trace>
  <inkml:trace contextRef="#ctx0" brushRef="#br0" timeOffset="84948.1492">21916 10256 481,'0'0'96,"0"0"-72,0 0-17,165 7 41,-109 31-8,-7 14-32,-9 13 24,-16 10-12,-16 5-1,-8-3 8,-5-7-25,-24-6 5,-8-8-7,-6-4-13,-9-4-43,-2-13-119,8-17-191</inkml:trace>
  <inkml:trace contextRef="#ctx0" brushRef="#br0" timeOffset="85120.0404">22420 10569 491,'0'0'0,"152"0"-3,-84 11-7,-20 13-72,-31 1-70,-17 1-26</inkml:trace>
  <inkml:trace contextRef="#ctx0" brushRef="#br0" timeOffset="85236.9697">22472 10754 313,'0'0'103,"0"0"-49,0 0 34,0 0-31,0 0-27,133-26-22,-53 13-8,10 1-39,-5-2-115</inkml:trace>
  <inkml:trace contextRef="#ctx0" brushRef="#br0" timeOffset="89564.984">23053 10524 17,'0'0'367,"0"0"-295,0 0-36,0 0 3,0 0 55,0 0-38,0 0 2,-16-67-42,16 67-11,0 0 11,0 0-13,0 0-1,0 0-2,0 0 2,0 12-4,0 12 4,0 12 7,-7 3 4,-1 4-9,-4 8 1,4 1-5,-7 4-5,1-2-68,1-7-103,-1-18-82</inkml:trace>
  <inkml:trace contextRef="#ctx0" brushRef="#br0" timeOffset="89816.9996">23189 10677 467,'0'0'98,"0"0"-89,0 0 13,0 0 2,0 0 18,0 0-24,89-9-16,-29 9-2,-2 0 0,-4 0-19,-10 0-48,-16 0-42,-8 0-63,-12 0-49</inkml:trace>
  <inkml:trace contextRef="#ctx0" brushRef="#br0" timeOffset="90067.4068">23429 10495 260,'0'0'128,"0"0"-40,0 0-6,0 0 4,0 0-30,0 0-9,-23-19-31,20 19-7,-2 0-9,-5 17-4,-4 17 3,-4 10 1,-2 4 0,5 1-3,-3 1 3,3-1-28,-2-2-64,5-10-84,-2-8-117</inkml:trace>
  <inkml:trace contextRef="#ctx0" brushRef="#br0" timeOffset="90317.6709">23601 10507 336,'0'0'68,"0"0"-14,0 0-38,0 0 21,0 0 18,0 0-52,48 4 11,-48 35 26,0 5-17,0 4-2,-3-4-19,-6 2-2,3 0 0,-2-5-5,5 0-107,-3-11-43</inkml:trace>
  <inkml:trace contextRef="#ctx0" brushRef="#br0" timeOffset="90499.9856">23832 10626 474,'0'0'32,"0"0"-32,0 0-5,139-7 3,-103 26-47,-5 0-45,-15 1-78</inkml:trace>
  <inkml:trace contextRef="#ctx0" brushRef="#br0" timeOffset="90645.8956">23855 10780 281,'0'0'119,"0"0"-100,0 0 4,0 0 13,190-13-25,-100 6-11,5 1-63,-5-8-258</inkml:trace>
  <inkml:trace contextRef="#ctx0" brushRef="#br0" timeOffset="90946.64">24446 10469 414,'0'0'77,"0"0"-42,0 0-3,0 0-15,0 0-4,0 0-1,109-34-11,-84 58 0,-9 12-2,-16 8-18,0 2 7,-16 0 7,-18-1-19,-6-6 17,7-10-1,6-9-4,14-8 12,13-4 4,0-2-3,36-3 12,46 2 17,40-1 28,42-1-23,27 2-24,17-3-11,3-2-53,-15 0-202</inkml:trace>
  <inkml:trace contextRef="#ctx0" brushRef="#br0" timeOffset="91898.2187">20013 11131 447,'0'0'69,"0"0"-58,0 0 35,0 0 26,0 0 0,0 0-26,66-4-37,34 2 40,39-1-14,23 3-18,21 0-7,10 0-3,0 0-7,3 0 0,5 0-2,-8 0-21,-10 7-39,-19 3-19,-31-1 43,-23 4-2,-27-3-16,-24-1 9,-28 4-13,-31-5-133,-9-2-65</inkml:trace>
  <inkml:trace contextRef="#ctx0" brushRef="#br0" timeOffset="92257.3299">20225 11135 398,'0'0'35,"0"0"-35,129 0 0,-15 0 42,30 0 42,28 0-12,24 7-19,23-2-23,24 1 18,10-4-35,13-2-4,-5 0-1,-11 0-2,-17-4-6,-14 1 0,-13 3 4,-19 3-5,-34 14 1,-34-3-17,-46-3-4,-42-4-46,-29-2 5,-4-1-37,-49-4 76,-14 0-67,-24 0-238</inkml:trace>
  <inkml:trace contextRef="#ctx0" brushRef="#br0" timeOffset="92595.4826">20942 11159 50,'0'0'237,"0"0"-219,0 0-18,0 0 0,167 9 65,-35-6 38,37 1-22,36-2 3,41-2-34,28 0-8,7 0-26,-9 0-10,-25 0-2,-37 3-4,-33-3 0,-34 0-4,-33 0 4,-32 0-2,-34-3-1,-26-3-12,-18 3-5,0-2-6,-45 3 5,-30 0-42,-28 2-56,-26-2-47,-16 0-82</inkml:trace>
  <inkml:trace contextRef="#ctx0" brushRef="#br0" timeOffset="92850.5457">21209 11129 458,'0'0'0,"0"0"-63,0 0 59,195 14 4,-53-14 100,32 0-17,36 0-26,17 0-6,9 0-27,-6 0-6,-30 0-4,-34 0-8,-44 0-4,-37 0-2,-43 4 0,-21-4-5,-21 0 2,-19 1-13,-34-1-78,-29 0-67,-28 0-76</inkml:trace>
  <inkml:trace contextRef="#ctx0" brushRef="#br0" timeOffset="93828.0224">21354 11099 365,'0'0'35,"0"0"-32,0 0-3,0 0-1,0 0-6,0 0 0,34 48-111</inkml:trace>
  <inkml:trace contextRef="#ctx0" brushRef="#br0" timeOffset="98193.8474">21373 7969 154,'0'0'78,"0"0"-67,0 0-9,0 0 5,0 0-5,0 0 4,0 0 35,-23-34-41,15 27 7,-2 2-7,-1 0-7,-3 3-12,-1 0-64,4 2 18,2-3-24</inkml:trace>
  <inkml:trace contextRef="#ctx0" brushRef="#br0" timeOffset="98512.9025">20912 7833 148,'0'0'129,"0"0"-83,0 0-43,0 0 29,0 0 25,0 0-16,150-19-4,-107 19-34,5 0 0,2 5-3,-6 6-43,-1-1-12,-10 0-45,-12 0-9,-13-5 41,-8 0-6,0-3 33,-19-2 32</inkml:trace>
  <inkml:trace contextRef="#ctx0" brushRef="#br0" timeOffset="98681.8314">20819 7840 213,'0'0'45,"0"0"-45,130 0 4,-59 0-10,-2 0-2,-5 9-9,-10-2-51,-16-3-64</inkml:trace>
  <inkml:trace contextRef="#ctx0" brushRef="#br0" timeOffset="128165.4964">20788 11680 402,'0'0'24,"0"0"12,0 0 15,0 0 12,-42-105 32,40 92-11,-2 6-33,4 7 13,0 0-55,-3 0-4,1 7-5,-7 21-11,-4 12 10,-3 9 1,0-3 0,0-6-2,2-3 7,4-5-5,0-3 0,7-9 3,-2-8-8,3-9 5,2 0 0,0-3 1,0 0 8,0 0-9,2-3 5,19-14-4,5-4 18,7-2-19,-1 7 0,-4 2 0,-7 8 0,-1 6-1,-7 0 1,1 10-25,-5 12 23,-5 5-19,-4 2-3,0 5 9,0-2-58,0 1-2,-2-8-12,-5-3-29,7-6 19,0-8-39,21-8 20</inkml:trace>
  <inkml:trace contextRef="#ctx0" brushRef="#br0" timeOffset="128378.4743">21194 11682 364,'0'0'131,"0"0"-40,0 0 11,0 0-83,0 0-14,0 0 8,-41 35-8,21 9 21,3 2-25,6-2 6,7-2-10,4 0 3,0-1-5,2-4-40,19-7-103,8-7-41,1-14-135</inkml:trace>
  <inkml:trace contextRef="#ctx0" brushRef="#br0" timeOffset="128691.4834">21367 11937 476,'0'0'62,"0"0"-20,0 0-42,0 0-10,0 0 10,0 0 59,-25 36-38,19-18-9,3-6-12,3-2 0,0-8-3,0-2 14,0 0-11,0 0 17,0 0 17,19-14 26,6-4-37,2-3-16,-3 3 6,-2 7-8,-1 3-5,-2 8 0,-1 0-11,-2 8 5,-1 14 5,-6 4-2,-2 4-3,-7 2-43,0-2-12,-3 1-28,-20-7-47,-14-14-155</inkml:trace>
  <inkml:trace contextRef="#ctx0" brushRef="#br0" timeOffset="128917.4744">21644 11694 518,'0'0'107,"0"0"-73,0 0-14,0 0 25,0 0-15,116 71-3,-96-15-20,-7 6 1,-7 2-6,-6 4-2,-6-1-4,-29 2-2,-19-2-83,-8-9-101,-7-14-140</inkml:trace>
  <inkml:trace contextRef="#ctx0" brushRef="#br0" timeOffset="129114.4024">22215 11867 685,'0'0'16,"0"0"-6,0 0-10,127-21 4,-81 28-11,-1 19-6,-4 0-137,-17-1-152</inkml:trace>
  <inkml:trace contextRef="#ctx0" brushRef="#br0" timeOffset="129261.3138">22288 12110 574,'0'0'44,"0"0"-42,128-9-2,-51 4 21,8 1-21,4 1-2,0 1-121,-10 0-195</inkml:trace>
  <inkml:trace contextRef="#ctx0" brushRef="#br0" timeOffset="130316.979">23400 11794 266,'0'0'103,"0"0"-39,0 0-8,0 0 45,0 0-29,0 0 12,0-50-27,0 46-26,0 1 28,0 1-22,0 2-4,0 0 0,0 0-22,0 0 9,0 0-2,0 0-16,0 0 21,0 0-19,0 0-3,0 0-2,0 0-5,0 23 0,-6 20 5,-9 16 1,-1 6 14,1 3-14,3-4 0,1-4 1,-1-5 7,4-1-8,-5-1 0,-3-2-59,-4-21-78,-14-30-444</inkml:trace>
  <inkml:trace contextRef="#ctx0" brushRef="#br0" timeOffset="132999.5384">21216 12204 254,'0'0'41,"-113"-13"-31,45 11 24,-3 0 16,-1 2 1,12 0 3,18 0-16,18 0 11,15 0-16,9 0-31,0 0-4,0 0-1,0 9 3,15 4 3,26 6 20,23 3 42,23-2-6,22 0-47,23-2 13,26-1-19,21 0 6,17-1 1,16-3-13,0-4 0,-8-1-4,-23 1 1,-32-4-2,-35 2 5,-38-2 0,-29-3 10,-27 0-9,-18-2-1,-2 0 0,0 0-19,-7 0 2,-24 0-63,-18 0-107,-13 0 49,-15 0-89</inkml:trace>
  <inkml:trace contextRef="#ctx0" brushRef="#br0" timeOffset="133337.8141">20829 12194 461,'0'0'19,"0"0"-19,0 0-37,0 0 26,0 0 11,0 0 16,184 108 49,-61-90-22,27 1 22,25-2-35,15-1-9,6 2 32,-2-4-44,-23-4-1,-19 2-8,-29-2 10,-34 0-10,-36-1 0,-23-6 0,-20-1 17,-10-2-14,0 0 46,0 0-41,0 0 6,0 0-24,0 0 10,0 0-55,5 4-42,2 3-12,-5-7-67,-2 0-144</inkml:trace>
  <inkml:trace contextRef="#ctx0" brushRef="#br0" timeOffset="144885.295">5396 2520 43,'0'0'71,"0"0"6,0 0 25,0 0-74,0 0-9,0 0 0,0 0-18,-5-38-2,5 30-34,0-2 13,7 1 12,-4-6 5,6 5-8,-7-4 7,-2-2 6,2 4-23,-2-2-37,0 6 7,0 0 6,0 1-38</inkml:trace>
  <inkml:trace contextRef="#ctx0" brushRef="#br0" timeOffset="144991.2293">5405 2326 3,'0'0'0,"0"0"-3</inkml:trace>
  <inkml:trace contextRef="#ctx0" brushRef="#br0" timeOffset="145451.2585">5405 2326 53,'0'-50'76,"0"44"7,0 0-10,0-2-13,0 4 31,0 4-62,0-3 7,0 1-15,0 2-14,-5 0-11,3 0 4,-2 9 0,-5 13-6,0 5 13,-2 16-9,2 11 2,-2 8 0,1 8 8,2 6-8,1 5 9,1 5 12,1 0-15,2-1 0,1-8-4,2-4 5,0-3 12,0-8-18,-3-1 14,2-5 2,1 0-11,0 0 4,0-4-3,0-6-2,0-6 10,0-8-13,0-11-2,0-1 2,0-2 8,0-3-12,1 6 2,-1-6 0,0 3-3,5-1 5,-5 1-2,0-3 0,0 2 5,0-1-6,0 0 1,0 0 0,0 0 1,0-2-1,0-2 0,0-2-1,0-2 2,0-5-5,0 0-31,0-3-44,0 0 42,0-26-33,3-28-300</inkml:trace>
  <inkml:trace contextRef="#ctx0" brushRef="#br0" timeOffset="147499.9613">5502 2282 99,'0'0'24,"0"0"-18,0 0-7,0 0 3,0 0-2,0 0 26,-8 3 13,8-3 21,0 0 10,-3 0-14,1 0 15,0 0-31,0 0-27,-1-1 42,-1-5-54,0 4 34,4-1-4,-2 3-23,2 0 26,0 0-32,0-2 5,-2 1 8,0-1-2,0 0 5,-3-3-2,4 3-10,-1 2 15,0 0-13,2 0 1,0 0-9,0 0 2,0 0-4,0 0 2,0 0-19,20 0 16,5 0 3,16 0 0,12 0 0,7 0 3,11 0-3,5 0 0,8 2 2,7-2 2,8 0-4,1 0 1,-6 0-4,-5 0 15,-13 0-12,-9 0 0,-9 0 5,-7 5-11,-4-1 6,-1-1 0,-1 0 1,1 1 6,2 0-7,0-3 0,8-1 0,6 3-3,6-2 3,5-1-10,0 4 7,-3 1-20,-12-1 18,-10-1 3,-10 2-10,-3-3 1,-7 0 10,-1 1 1,-5-1-7,1-2 11,1 0-7,3 0 3,0 0 0,11-2-6,-5-1 7,-3-4-1,5 5 0,-6-1 8,0 1-8,2 2 0,2-2 4,3 0-9,1-2 5,8 0 0,11-2-5,7 2 11,8-1-6,6 2 0,2-3-9,2-2 9,-1 1 6,-5 2-4,-6 0-4,-1 1 7,-6-1-5,0 1 0,11 0 6,6-5-12,3 6 11,5 1-5,-2-5 0,0 5 1,-1 1-1,3-3 0,-3 4 3,-3-3-11,-9 1 9,1 2-1,-6-4 0,2 0 6,-3 0-6,4-2 0,1-1 0,4 0 0,6 3 0,2-1 5,2-2-13,1-1 11,2 2-3,4 0 0,5 6-1,-5-2 1,-1 1-2,-7-4 6,-1-2-9,-3 2 2,4 3 3,3 2-4,0-2 9,2 0-16,-4-1 11,-1-4 0,2 3-11,-6 0 16,0-2-5,-4 2 0,-2 0 7,-3 1-12,-4-4 5,5 3 0,1 1-3,5-4 12,6-1-9,1 2 0,-4-2 1,-6 0-8,-13 1 7,-6 7 0,-4-7-1,-3 5 10,-3 2-9,4-2 0,-4 2 0,-3 0-4,-7-3 4,-5 3 0,-4-3-4,2 1 9,0 2-5,-2-2 0,4 2 8,0 0-14,7 0 6,6 0 0,12 0-3,6 0 3,8 0 0,1 0 0,-5 2-7,-8-2 6,-8 0-12,-17 2 13,-13-2-7,-9 0 11,-8 0-4,-3 0 1,0 0 4,0 0-2,0 0 3,0 0-2,0 0 27,0 0-17,0 0 16,0 0-3,0 0-19,0 0 23,0 0-21,0 0-5,0 0 4,0 0-4,0 0-5,0 0 0,0 0 1,0 0-9,0 8 1,0 8 3,0 14-3,0 16 9,0 14-2,0 17 0,-3 8 6,-1 10 0,-1 1-3,3-2 7,2-4 5,0-3-11,0-2 7,0-9-3,0-4-2,0-17-3,0-6-3,0-7 0,0-8 7,2-6 3,-1-6-6,3-6 5,-2 0-3,0-5-4,1-4-2,1 2 0,0-6-1,-3 1 8,-1-1-7,3-3 0,-3 1-9,0 3-12,0 3-71,0-7-87,-15 0-89</inkml:trace>
  <inkml:trace contextRef="#ctx0" brushRef="#br0" timeOffset="149681.8927">5300 3860 49,'0'0'71,"0"0"9,0 0 2,0 0-25,0 0 4,0 0-6,-77 0-31,77 0 8,0 0-21,0 0-4,15 0 4,20 0 11,19 0-2,13 0 6,11 0-23,12 0 9,7 0-1,7 0-11,10 0 12,9 0-12,4 0 0,-3 0 5,-5 0 6,-5 3-11,-5 0 3,-2 3 1,-2 0 5,-1 2-9,2 1 0,5 0 12,7-1-8,2-2-4,5 0 0,4-2 6,1 0-9,3-2 3,4 2 0,-13-4 5,-3 0-1,-8 0-4,-10 0 0,-5 3 5,-9 0-5,-2 1 0,-6 1 0,0 0-3,-2-1 7,1 1-4,0 0 0,1-5 3,3 0-7,3 0 4,12 0 0,7 0-3,10-5 6,5-4-3,3-1 0,-1 3 4,0 1-11,-10 3 8,-6-1-1,-4-3 2,-3 0 2,10-1-4,3 2 0,3-2 8,0-2-15,-4 0 7,-10-2 0,0 2-2,-3 2 6,-4 0-4,-1 2 0,-3-2 5,-1 0-11,3 1 6,5 0 0,2 5-1,1-2 8,3 4-5,2 0-2,-2 0 8,1 0-12,-11 0 4,-17 0-2,-12 0-3,-16 0 10,-7 0 0,1 0-5,-1 0 5,5 0 3,4 0-6,5-4-2,2 4 7,6-3-3,3 3-4,5 0 0,-5 0 9,-5 0-9,-10 0 0,-12 0 0,-14 0-6,-13 0 10,-5 0-4,-6 0 3,-2 0 5,0 0-1,0 0-7,0 0 0,0 0-2,0 0 4,9 0-2,1 0 0,13 0 0,2 0-5,2 0 5,-1 0 0,0 0-6,3 0 11,-2 0-5,0 0 0,-7 0 6,-7 0-11,-5 0 5,-6 0 0,-2 0 2,0 0 5,0 0-7,0 0 0,0 0 6,0 0-1,0-3-5,0-1 0,0-3 5,0-2-2,0-6-3,0-2 0,0-1 6,0-3-6,0-4 0,-2-2 0,-2-5-1,0-4 9,2-1-6,2-4 5,-2-5 2,-2-3-3,2 6 6,-5-2-4,1 10 23,0 12-14,6 8-4,0 2-8,0 6 6,0 7-20,0-5 9,0 5-6,0 0-16,0 0-100,-4 18-111,-9-4 38</inkml:trace>
  <inkml:trace contextRef="#ctx0" brushRef="#br0" timeOffset="222373.1865">20806 7967 539,'0'0'91,"0"0"-89,0 0-2,0 0-2,0 0 2,0 0 52,143-42-19,-60 33-11,9 6-11,0 1-10,-7 2-1,-5 0 0,-9 0 6,-6 2-14,-9 13-28,-16 7-69,-14 2-16,-23-1-59,-3-3-52</inkml:trace>
  <inkml:trace contextRef="#ctx0" brushRef="#br0" timeOffset="222560.0738">21032 8031 304,'0'0'93,"0"0"-87,0 0 1,0 0 2,0 0 6,144-31 40,-82 31-41,14 0-9,2 3-5,-2 14-41,-5 2-99,-19-1-64</inkml:trace>
  <inkml:trace contextRef="#ctx0" brushRef="#br0" timeOffset="230323.0538">6712 5537 189,'0'0'96,"0"0"-24,0 0 3,0 0 7,0 0 28,0 0-64,0 0 7,-19-58-20,9 53-32,-9 1 37,-1 4-38,-4 0 0,-5 0-6,-5 16 9,0 9-3,-1 1 0,8-1 3,10-1-13,7-2 10,10-1 0,0 0-5,29 0-7,16 0 12,9-1 0,4-3 8,-3-5-15,-10 0 7,-14-4 0,-13 1-1,-13-4-2,-5 2-2,-23 7-11,-37 6-4,-23-1 15,-9 0-61,8-10 2,15-3 44,23-6-34,23 0 7,23-6-49,0-20-114</inkml:trace>
  <inkml:trace contextRef="#ctx0" brushRef="#br0" timeOffset="230849.294">6772 5462 136,'0'0'163,"0"0"-115,0 0-1,0 0 14,0 0-29,-16-111 32,3 92-9,-8-1-26,-6-3 32,-6 4-46,-7 1 11,-9 6-10,-5 7-7,-10 5-9,-7 0 0,-6 21 1,-5 14-2,1 11 1,4 9 0,14 6-5,19 4 10,19 3-5,19 5 0,6-3 2,17-3-12,28-2 11,20-6-1,13-8 0,13-6 10,12-9-10,4-13 0,6-12 4,1-11 2,-12 0-5,-6-24-1,-9-9 5,-6-8 7,-8-10-12,-11-5 9,-10-12 3,-21-7 47,-19-10-32,-12-6-3,-10 5 0,-25 5-12,-10 15-13,-5 12 1,-5 14-2,-7 16-16,-9 14 15,-10 10-35,-6 0-17,-9 19-94,3 4-100</inkml:trace>
  <inkml:trace contextRef="#ctx0" brushRef="#br0" timeOffset="232120.0059">6083 6111 162,'0'0'17,"0"0"32,0 0 6,0 0-2,0 0 8,0 0-35,0 0 1,98-70-27,-88 67 2,0 1-1,-6 0 1,-4 2-2,0 0 0,0 0 4,0 0-11,0 0 7,0 0-3,0 0-6,0 0 9,0 0 0,0 0-1,0 4 10,-4 1-15,-4 4 6,2-1-7,0-1-1,1 4-16,1-3 4,0 2 8,-2-2-67,0-1 3,-3 0-17</inkml:trace>
  <inkml:trace contextRef="#ctx0" brushRef="#br0" timeOffset="234171.1245">6176 6266 81,'0'0'30,"0"0"15,0 0-23,0 0 18,0 0-10,0 0 20,0 0-5,8-98-31,5 89-5,-3-2 14,3-1-17,1 0 8,1-2-9,-1 1 0,-3 0 36,-2 1-28,-2 2 20,-3 0 33,1 6-50,-3-3 28,-2 5-17,0 2-11,0-1 30,0 1-45,0 0 14,-4 0-15,-28 28-10,-28 22 7,-29 22 3,-25 12 0,-13 9 18,-11 9-6,0 0 6,9-4 3,13-8-9,22-13-13,22-11 1,12-13 0,14-6-2,8-7 4,9-6-4,9-8-12,1-6-62,2-6 21,-1-2-47,-5-4-21,0-5-65</inkml:trace>
  <inkml:trace contextRef="#ctx0" brushRef="#br0" timeOffset="234643.1914">4625 7211 120,'0'0'119,"0"0"-83,0 0-36,0 0 24,0 0 7,0 0 13,-77 100-5,60-66-23,-1-2 13,3-3-13,1-6-16,3 0 29,5-8-29,-4-7 8,6-2-6,2-4 12,2-2-13,0 0 29,0 0 21,0-19 29,4-16-77,25-13-3,5-10 0,8-9 3,-2-2-8,-2 10 5,-8 17 0,-4 20-9,-11 15 10,1 7-1,-2 5 0,3 28-9,1 13 6,-5 12 3,-4 6 0,-2 1-5,-5-2 5,2-7-9,1-8-24,-5-7-32,0-10-17,0-8-76,-25-14-104</inkml:trace>
  <inkml:trace contextRef="#ctx0" brushRef="#br0" timeOffset="234819.2578">4562 7307 378,'0'0'25,"0"0"-14,0 0-12,129-5 5,-79 5-4,-6 0 0,3 0-29,2 0-38,-6 0-67</inkml:trace>
  <inkml:trace contextRef="#ctx0" brushRef="#br0" timeOffset="235206.8102">4995 6878 17,'0'0'212,"0"0"-107,0 0-49,-150-71-26,94 71 4,-8 39-25,-9 17 19,-4 21 9,4 18-23,7 12 33,14-1-39,21-2-6,19-14 12,12-15-10,25-11-4,28-14 0,24-12 13,18-17-6,14-12 14,7-9-17,-2-20 26,-12-21-20,-15-16 11,-10-10 14,-19-15-25,-14-15 31,-11-16-33,-24-6-1,-9 8-2,-11 20 4,-38 26-9,-12 26 0,-10 20-14,-18 19-7,0 0-56,0 27-26,11 15-2,20-1-58,13-6-176</inkml:trace>
  <inkml:trace contextRef="#ctx0" brushRef="#br0" timeOffset="237456.4942">4582 7945 30,'0'0'76,"0"0"-33,0 0-10,0 0 42,0 0-13,0 0 8,20-106-17,-15 89-19,-1 2 12,3 1 9,-2-1-3,-3 1-12,4 4-25,-4 2 11,3 0-24,-3 2 7,-2 2-1,0 2-8,0 2 1,0 0-2,-19 20-20,-27 29 21,-29 21 0,-26 14 8,-16 4 0,-9 6-8,4-4 1,6-1 28,15-13-18,14-14-1,19-13-8,16-18 6,16-9-7,12-8-1,15-6 0,1-4-6,1 4-9,-5 0-21,-5 4-28,-6 4-41,-8 2-20,-6-4-100</inkml:trace>
  <inkml:trace contextRef="#ctx0" brushRef="#br0" timeOffset="238078.721">3007 8918 317,'0'0'109,"0"0"-109,0 0-3,0 0 2,-3 104 2,3-66 38,0 1-8,0 0-17,0-5 7,0-10-13,0-6-3,0-8 15,0-6-19,0-4 22,0 0 27,-3 0 15,-1-2 30,-1-21-70,4-8-24,1-10-2,0-12 11,8-8-10,19 1 0,9 2-3,4 12-6,0 18 5,-2 14-12,-9 12 15,-7 2-41,-6 5 13,-2 20 6,-10 8-8,-2 1 19,-2-1-13,0-3 10,0-6 3,0-2-14,0-8 13,0-4 12,0 1-14,0-4 8,0 1-1,6 0 8,8 1-4,-1 1 5,3-3-1,-3 4 0,-1-3 6,-9 0-12,1 4 6,-4-5 0,0 4-3,0 1 10,-19 0-7,-12 4 7,-11 0 1,-12 4-16,-10-3-17,-5 4-8,-5-5-89,7-9-58</inkml:trace>
  <inkml:trace contextRef="#ctx0" brushRef="#br0" timeOffset="238482.8889">3555 8603 472,'0'0'47,"0"0"-41,0 0-6,-143-29 0,60 29-7,-10 27 20,-7 7-13,-8 12 24,2 16-13,10 11-1,18 10 1,24 6-3,30-4 10,24 2-18,17-9 0,46-9 3,24-9 6,25-16-7,15-15 20,8-16-16,6-13 4,-3-13-5,-11-27-4,-20-12 18,-20-8-9,-29-14 27,-25-9-1,-22-12-33,-11-9 9,-28 0-12,-19 11-2,-16 15-5,1 25-23,6 19 5,16 21-24,16 13-34,22 0-16,4 1-146,46 5 89</inkml:trace>
  <inkml:trace contextRef="#ctx0" brushRef="#br0" timeOffset="239009.1024">5215 7828 304,'0'0'73,"0"0"4,0 0-38,0 0-37,-131-86 31,100 76-7,8 2 9,10 4 34,9 2-57,0-1 6,4 3-18,0 0-9,0 0 8,8 25-15,19 9 16,11 12 3,8 12 3,22 11-6,7 4 21,19 17-18,11 3 31,3 2-31,0-1-2,-15-18 5,-15-13 0,-18-18-6,-19-13 0,-16-13 5,-12-10-10,-9-7 5,-2-2 0,0 0 11,-2 0-11,0 0 0,2 0-37,1-11-170,2-8-223</inkml:trace>
  <inkml:trace contextRef="#ctx0" brushRef="#br0" timeOffset="242235.2181">6235 8923 131,'0'0'303,"0"0"-272,0 0-11,0 0-16,0 0 21,0 0 70,0 0-63,14-88 21,-14 81-14,-14 4-30,-3 1 29,-10 2-26,-10 5-7,-10 24 4,-4 11 4,1 4-13,11 3 0,14-6 5,16-2-13,9-6 8,5 2 0,30-7-6,16-8-7,16-6-4,12-4-23,8-8-57,-5-2-38,-10 0-136</inkml:trace>
  <inkml:trace contextRef="#ctx0" brushRef="#br0" timeOffset="242632.1757">6319 8652 420,'0'0'35,"-159"-7"-4,68 11-21,-5 23 34,-4 12 6,4 13-15,14 12 24,11 8-40,17 10-14,16 1-1,20 1 2,18-1-6,0-4 0,47-5-1,16-7-6,15-9 7,20-14 0,13-14 5,12-16-1,13-14-4,-5-11 6,-9-24-2,-16-17-3,-22-8 19,-17-9 11,-20-9 24,-14-12-39,-16-15 11,-17-11-27,0-6 9,-30 3-25,-22 20 16,-17 26-35,-22 35-17,-25 35-34,-22 6-66,-16 37-86</inkml:trace>
  <inkml:trace contextRef="#ctx0" brushRef="#br0" timeOffset="245908.3889">3309 9583 388,'0'0'79,"0"0"-60,0 0 11,0 0 2,0 0 66,0 0-47,0 0-37,-7-22-14,7 25-1,0 23 1,19 13 5,8 14-2,10 14 34,12 14-4,16 11-13,15 8 5,11 5-23,10-3 10,6-6-12,-2-10 7,-2-8-8,-6-6 1,-16-14 0,-19-11-1,-18-12 1,-19-6 0,-9-7-7,-10-6-22,-6-2 13,0-3-29,0-4-15,0-2-25,0 0-12,0-5-19,0 0-151</inkml:trace>
  <inkml:trace contextRef="#ctx0" brushRef="#br0" timeOffset="246202.3973">4640 10807 447,'0'0'55,"0"0"8,0 0-60,0 0 10,0 0 26,0 0 4,-19 0 1,19 0-43,0 0 2,0 3-6,0 15-1,0 8 4,0 5 5,0 1-5,0 4 0,0-3 3,0 2-1,0-4-4,0 2-57,0-3-28,-3-6-20,-8-10-63,2-8-52</inkml:trace>
  <inkml:trace contextRef="#ctx0" brushRef="#br0" timeOffset="246533.3427">4594 10851 275,'0'0'77,"0"0"-26,0 0 15,0-104 3,0 95 0,0 6 19,0 3-28,8 0-52,11 0-3,14 3-5,7 13 0,9 8 10,2 3-7,0 2 0,1 2-3,-6 3 8,-7-3-15,-8-1 7,-14-1 0,-8-3-6,-9-2 6,0 1 0,-22 8 0,-27 3-19,-14 4-3,-15-2-27,0-6-16,8-6 38,14-6-4,22-9 5,20-7-3,14-4-40,7-4-75,29-27-118</inkml:trace>
  <inkml:trace contextRef="#ctx0" brushRef="#br0" timeOffset="246952.203">4995 10525 166,'0'0'45,"0"0"25,-135-49 0,80 46 1,-3 3-5,-6 0-9,-3 17-12,-3 18 6,4 13-37,1 15 26,9 11-13,14 12-10,18 6 15,15 9-27,9 0 12,17-2-14,28-7 4,13-15-10,11-13 3,14-21 0,3-14 4,11-19 1,5-10-3,0-24 4,-1-26-4,-10-15-1,-3-13 3,-13-12 3,-15-8 0,-18-11-5,-26 1-4,-16 2 2,-38 14-16,-34 18 16,-17 25-14,-13 27-1,-5 20 10,7 2-38,10 20 7,19 8-31,24 1-49,28-7-14,19-15-112</inkml:trace>
  <inkml:trace contextRef="#ctx0" brushRef="#br0" timeOffset="247498.2667">6193 9378 59,'0'0'192,"0"0"-125,0 0-43,0 0 30,0 0 11,0 0 6,-25-4-57,8 34-11,-14 19 7,-11 18 7,-16 14 14,-14 15-24,-7 18 9,-15 14 20,-11 2-33,-11 1 3,3-15-3,5-11 11,21-15-11,21-11-3,16-14 0,19-12 2,12-14 3,7-10-10,12-12-7,0-8-69,14-9 9,23 0-19,11-38-193</inkml:trace>
  <inkml:trace contextRef="#ctx0" brushRef="#br0" timeOffset="259762.3237">8201 10885 173,'0'0'190,"0"0"-100,0 0-40,0 0-1,0 0 19,0 0 6,0 0-1,0 0-23,-6-66-31,-11 69 4,-16 26-23,-17 12 0,-8 11 7,2 3-3,10 1 6,17-8-10,11-3 12,13-2-16,5-11 4,14-6-6,30-12 2,19-8-2,11-6 3,3 0-11,-8-16-17,-15-11 15,-16 2 10,-21 1 6,-12 4 10,-5 2-9,0 4 2,-19 4-3,-10 5 8,-6 5-20,4 0 12,8 0 0,9 0 0,14 7 0,0-2-2,0 2 0,14-1-2,7 2-7,4 0 12,-5 0-1,-2 1 1,-7 3 4,-4 1-5,-3 5 0,-2 4 4,-2 2-11,0 4 7,0 2-9,0 2-32,0 2-72,-2 1-27,-9-9-141</inkml:trace>
  <inkml:trace contextRef="#ctx0" brushRef="#br0" timeOffset="260196.2691">8332 10604 384,'0'0'58,"0"0"-8,-127-102 6,82 89 28,-11 12-46,-9 1-16,-8 23 16,-10 27-22,-1 22 1,6 19 15,11 9-30,20 11 6,18-5-7,25-4 9,4-12-20,33-9 10,30-12 0,18-10-6,19-16 11,17-24-5,6-19 0,0-10 8,-7-34-8,-14-13 0,-15-13 8,-20-14 21,-14-12-22,-15-12 16,-21-2-10,-12-1-5,-5 11-15,-31 12 7,-27 19 0,-18 22 0,-12 20-37,-11 23-9,-5 4-76,-1 11-93,-1 12-240</inkml:trace>
  <inkml:trace contextRef="#ctx0" brushRef="#br0" timeOffset="261726.6265">5433 11035 422,'0'0'71,"0"0"-70,0 0 13,0 0-6,0 0 0,0 0 12,54 4 87,27-4-48,27 0-8,25 0-21,16-4-28,11-2 24,0 0-25,-6 1 0,-7 5 0,-18 0 10,-10 0-11,-18 0 0,-17 0 3,-18 0-6,-14 0 4,-16 0-1,-10 0 0,-3 0 4,-3 0-4,4 0 0,6 0 1,3 0-5,7 0 6,0 0-2,1 0 0,-6-3 3,-4 3-6,-6-2 3,-9 2 0,-8 0-6,-3 0 6,-5 0 0,0 0-1,0 0 9,0 0-9,0 0 1,0 0 0,0 0-2,0 0 2,0 0 0,0 0-5,0 0-31,0 0 25,2 0 8,5 0 1,-1 0-12,1 0 17,-3 0-3,3 0 0,0 0 6,0 0-6,4 0 0,0-2 2,-3-1-10,1 3 9,-8-2-1,3 0 0,-4 1 10,0 1-10,0-2 0,0-2 1,0-3-12,-7-2 4,-8 0-5,-1-1 11,0 1-8,3-1 7,-2-5 2,-1 4 0,-2-4-5,2 5 6,1 0-1,-1 2 13,3-1 1,1 4-5,2-1 2,1 3-11,2-2 53,2 1-52,5 2 26,0 1-10,0 1-9,0-3 15,0 1-23,0 2 3,0 0-12,5 0 9,17 6 0,14 17-3,4 2 9,-2 4-11,-9 2 5,-18 4 0,-11 9-15,-34 12 3,-53 14-34,-28-2-139,-19-4-378</inkml:trace>
  <inkml:trace contextRef="#ctx0" brushRef="#br0" timeOffset="264374.3473">7018 6078 255,'0'0'76,"0"0"-49,0 0-26,0 0 6,0 0 41,0 0-2,0 0 2,-13-42 6,13 42-29,0 0 4,0 0-13,-2 0-5,2 0 24,0 0-27,0 0 8,0 0-9,0 0 5,0 0-14,0 0 5,0 0-3,0 0 7,0 0-4,12 0-3,7 7 8,12 14 0,5 1 4,7 2-11,5 6 3,-1 1 12,5 1-12,-4 3-3,-2 5-1,-7 1 12,-4-2-14,-5 2 2,-9-3 0,5-1 0,-9 4 1,-3-3-1,-1-1 5,-1 2 4,1 3-4,0 0-5,5 1 0,3 1 5,-2-4 0,5 2-5,4 0 0,1-1 10,0 5-17,0-3 7,-7 2 0,-2-2 4,-4-3 0,-6 2-4,2-3 0,-3 1 6,2 2-10,-5-1 4,4 2 0,-4-2-1,3-4 5,-5-1-4,4 3 0,-4-3 6,0-2-12,-4 3 6,2-4 0,-2 3 0,0 1 1,0 0-1,3 1 0,-3 3 9,2-3-16,2-1 7,-4 0 0,2 1-1,2-2 5,0-2-4,0 5 0,-3-2 5,2 5-10,-1 7 5,-2-1 0,3-2-4,-1 1 8,2-6-4,0-1 0,4 2 7,-4-3-12,0 0 5,-1 2 0,0-1-4,0 0 8,-1 1-4,-2 4 0,0-3 7,0 1-11,0-2 4,0-1 0,0-2-3,0-2 8,0-1-5,0-3 0,0 0 6,0 0-16,0-1 13,2 2-3,0-1 0,-2-2 5,0 3-5,0 3 0,0 1 4,0 6-7,0-1 3,-6 1 0,2-6-3,-1-1 7,3 0-4,0-4 0,0 2 7,0 2-14,-3 5 7,2-2 0,-1 6 0,2-1 3,-2-3-3,-1 3 0,2-5 7,0-1-13,1-4 6,-2-2 0,2-6-3,2 2 6,0-3-3,0-3 0,0-2 6,0-4-12,0-2 6,0 0 0,0-2-2,0-1 7,-2 1-5,0 3 0,0-1-8,0 1 1,2-1-2,0-1-10,0-3 15,0-1-53,0 0-5,0-6-60,0-3-61,-11-3-111</inkml:trace>
  <inkml:trace contextRef="#ctx0" brushRef="#br0" timeOffset="264625.4986">7692 10154 257,'0'0'201,"0"0"-198,0 0 6,0 0 9,75 121 6,-48-95 20,2-1-34,-2-4-6,4 1-4,-2-6-39,0-10-47,0-6-152</inkml:trace>
  <inkml:trace contextRef="#ctx0" brushRef="#br0" timeOffset="264764.4108">8205 10182 423,'0'0'108,"0"0"-47,0 0-60,0 0 0,0 0-1,0 0-2,-116 115-54,59-67-135</inkml:trace>
  <inkml:trace contextRef="#ctx0" brushRef="#br0" timeOffset="266796.7466">6837 9386 160,'0'0'122,"0"0"-74,0 0 3,0 0 41,0 0-37,0 0 20,-25-47-3,22 47-62,3 0 11,0 0-21,0 0-6,0 12 0,16 18 12,6 10 4,8 11 48,7 16-55,7 7 31,5 10-23,7 10-11,-1 7 19,5-1-16,-1-6-3,-9-7 1,-4-20 11,-13-8-17,-4-11 5,-6-9 0,-8 0-3,-3-5 3,-4-4 0,-3-2 0,-4-6 10,4-6-12,-5-3 2,0-8 0,6 4-14,-4-4 14,0 2-17,2-2 16,-2 2-47,0-3 22,-2 1-35,3 4-35,-3-2 28,0 2-20,0-6-59,-5-1-128</inkml:trace>
  <inkml:trace contextRef="#ctx0" brushRef="#br0" timeOffset="267134.3452">7202 10640 434,'0'0'69,"0"0"-69,0 0 0,0 0 12,0 0-11,0 0 8,147 56 0,-103-54-9,0-2-8,-3 0-32,-3-4-14,-9-10 0,-7 0 9,-9 0 45,-6-2-2,-7 2 4,0 3 48,0 4 15,0 2-10,0 3 22,0 2-60,0 2-13,0 27-4,0 11-1,0 7-2,0 8 3,0-1-56,0-7-81</inkml:trace>
  <inkml:trace contextRef="#ctx0" brushRef="#br0" timeOffset="270576.6578">1051 4153 285,'0'0'129,"0"0"-94,0 0-10,0 0-23,0 0 85,0 0-7,0-7-36,0 6 16,0 1-52,0 0 9,0 0 2,0 0-6,-2 0-19,-16 0 6,-8 0 0,-11 0-12,2 0 2,8 0 10,8 0 0,7 0 11,8 0-13,4 0 2,-3 0-13,-3 15 5,-3 7-24,-1 9 32,-2 1 0,0 7 9,-1-2-18,-2 3 9,1 2 0,1-4-1,1-1 1,6-1 0,6-8-4,0-3 14,0-2-20,7-7 10,17-4-30,9-8 29,10-4-58,10 0 5,-1-9-26,-5-14-57,-18-10-11,-18-3 23</inkml:trace>
  <inkml:trace contextRef="#ctx0" brushRef="#br0" timeOffset="271026.5026">834 4279 305,'0'0'137,"0"0"-114,0 0-23,0 0-17,0 0 8,0 0 2,92 26 7,-36-10-6,2-6-45,3-2-51,-9-5-36,-2-3 94,-13 0-18,-8 0 62,-10-14 15,-13-5 50,-6-1 33,0-5 1,0 4 29,-4 1-36,-3 6-42,5 5 36,2 8-56,0 1-18,0 0-12,0 0-7,7 14 6,17 11-11,12 1 17,4 6-10,1-9 2,3 0-49,-5-10 25,-3-5-20,-9-4 23,-9-4 5,-9 0-31,-9-8 50,0-12-47,-15 0-26,-21-3 37,-5 8 0,1 7 36,1 8 34,2 0-27,6 8 5,-2 18-12,6 9-12,-1 0 10,14 5-56,3-4-54</inkml:trace>
  <inkml:trace contextRef="#ctx0" brushRef="#br0" timeOffset="271225.3764">806 4692 330,'0'0'120,"0"0"-64,0 0-47,0 0-6,0 0-3,0 0 14,162-6 6,-46-2-16,9 1-4,-4 4-57,-26 1-58,-29 2-121</inkml:trace>
  <inkml:trace contextRef="#ctx0" brushRef="#br0" timeOffset="271381.2844">916 4819 350,'0'0'119,"0"0"-119,0 0-19,216-14 19,-85-4 23,10-1 4,-9 3-27,-6 4-2,-23 8-46,-30 2-178</inkml:trace>
  <inkml:trace contextRef="#ctx0" brushRef="#br0" timeOffset="276988.586">8145 7249 44,'0'0'48,"0"0"-37,0 0-7,0 0 31,0 0 9,0 0 26,0 0-28,17-67-33,-17 66 34,0 1 1,0 0-5,0 0 0,0 0-13,0 0 15,0 0-8,0 0-31,0 4-4,0 18 7,0 9-5,0 6 17,-4 4-11,-9 4-4,-6 0-2,4-2-2,-4-4-36,5-10-59,4-8-42,4-16-80</inkml:trace>
  <inkml:trace contextRef="#ctx0" brushRef="#br0" timeOffset="277364.3519">8220 7257 223,'0'0'78,"0"0"-65,0 0 12,0 0 26,120-53-4,-97 48-14,-3 5-22,-2 0 3,-2 0-14,-6 10-7,-4 12 1,-1 8 3,-5 5 2,0 6-3,-11-1-11,-9-4 4,3-4-8,0-7-10,5-12 29,7-3-5,1-8 5,4 0 6,0-2-5,0 0 19,36-2 13,22-12-29,26 0 18,14-1-11,13 0-10,8 3-1,-6-2-109,-9-2-259</inkml:trace>
  <inkml:trace contextRef="#ctx0" brushRef="#br0" timeOffset="280077.9635">5537 6064 119,'0'0'138,"0"0"-58,0 0-48,0 0 23,0 0 26,0 0-11,17-81-15,-10 73 17,-6 3-41,5 5 9,-6-3-9,0 3-24,0 0-7,0 30-15,0 21 15,-6 21 2,1 14 6,5 10-16,9 9-78,24-15-154</inkml:trace>
  <inkml:trace contextRef="#ctx0" brushRef="#br0" timeOffset="282876.6319">3497 7842 254,'0'0'82,"0"0"-52,0 0 57,0 0-39,0 0 41,0 0 9,0 0-86,-16-86 41,16 82-21,0 1-29,0 0 26,0 1-29,0 0 0,12 2-4,7 0 8,6 0-11,2 0-15,-7 12-21,-1 4 35,-5 4-39,-3-2 26,-5 2 19,-3 1-23,-3-5 19,0 0 4,0-2 2,0-5-2,0 0 2,0-1 0,2 2 0,14-1 4,-1 4-12,8-1 8,-1-5 0,3 2-1,-3 0 6,-9 1-5,-3 3 0,-7-1 4,-3 0-6,0 4 2,-17 4 0,-20 0 4,-4 0 1,-13 3-5,-8 2 0,-1 3-74,1-3-32,6-4-45,18-7-141</inkml:trace>
  <inkml:trace contextRef="#ctx0" brushRef="#br0" timeOffset="283550.2515">5707 7853 347,'0'0'100,"0"0"-45,0 0 1,0 0 9,0 0 8,0 0-1,0-81-28,0 79-22,0 2 24,0 0-42,0 0 0,0 4-4,0 26-17,0 16 14,0 20 3,0 18-26,-6 9-63,-16 3-195</inkml:trace>
  <inkml:trace contextRef="#ctx0" brushRef="#br0" timeOffset="287496.6699">2999 10425 288,'0'0'90,"0"0"-16,0 0-25,0 0-3,0 0 39,0 0-29,0 0 14,-4-58-36,4 54-8,0 1 6,0 0-29,0-5 5,12-2-8,7 4 0,2 4-2,3 2 4,-3 0-2,-1 0 0,-6 9-23,-2 16 5,-6 1 0,-6 4-7,0 2 19,0-4-17,-4-2 23,-7-8-1,0-6-8,8-1 1,3-4 2,0 2-19,0 0 13,18 1 12,6 1 0,12 1 6,2 0-5,-4 1 22,-7 4-23,-12-3 2,-6 1-2,-9 4 4,0 3-4,-7 7 4,-33 6 7,-20 2-22,-13 0-16,-4-3-43,13-6-5,16-6-43,27-9-84</inkml:trace>
  <inkml:trace contextRef="#ctx0" brushRef="#br0" timeOffset="288119.0393">5119 10353 157,'0'0'49,"0"0"-14,0 0 13,0 0 13,0 0 24,0 0-31,-2-22-17,2 19-16,0 3 9,0 0 9,0 0-39,7 11 12,2 10-10,0 8-2,-1 3 8,1 6-8,-4 0-43,0 4-30,-3-8-97,-2-8-106</inkml:trace>
  <inkml:trace contextRef="#ctx0" brushRef="#br0" timeOffset="288493.9473">5534 10629 106,'0'0'33,"0"0"-10,0 0 31,0 0 23,0 0-5,0 0-10,23-7-34,-23 7 17,0 0-17,0 0 21,0 0 2,0 0-34,-15 0 11,-13 0-28,-10 0 6,-9 9-5,1 3-1,-4 2-1,11 1-49,1-3-43,11 0 29,11-8-81,14-4-91</inkml:trace>
  <inkml:trace contextRef="#ctx0" brushRef="#br0" timeOffset="289019.1499">5487 9735 180,'0'0'96,"0"0"-57,0 0 27,0 0 27,0 0-26,0 0 12,-17-34 0,17 34-46,0 0-19,0 4-14,0 26-6,4 19-4,9 16 13,2 20-6,-5 5-17,-10-8-183,0-12-212</inkml:trace>
  <inkml:trace contextRef="#ctx0" brushRef="#br0" timeOffset="289768.3432">4070 10703 39,'0'0'89,"0"0"-1,0 0-11,0 0-11,0 0-4,0 0 32,-5-39-53,5 35 7,0 1 4,0 1-15,0 2 16,0 0-49,0 0 2,0 0-6,18 0 0,9 0-1,8 2 1,9 9-38,2 3 5,-4-4-70,0-2-29,-8-5-57,-12-3-40</inkml:trace>
  <inkml:trace contextRef="#ctx0" brushRef="#br0" timeOffset="289959.2288">4438 10265 362,'0'0'73,"0"0"-73,0 0-25,0 0 25,0 0 4,29 134-4,-29-84 0,0 4-4,0 0-23,-10-7-146</inkml:trace>
  <inkml:trace contextRef="#ctx0" brushRef="#br0" timeOffset="292678.5186">7289 9354 155,'0'0'151,"0"0"-138,0 0-7,0 0 5,0 0-4,0 0 40,0 0 17,-31-68-44,31 58 6,0-2-13,0 4-8,4-1 36,7 0-41,0 6 11,0 0-11,2 3-1,3 0-1,-1 8 2,-3 18-33,-7 8 20,-5 8 5,-10 8 8,-21-2-1,-5-5-30,5-8 15,10-12 9,11-12 7,6-4-9,4-5 9,0-2-2,29 0 1,20 0 2,16-2 0,12-10 0,10 2-1,3 2-3,17 4-14,-3-1-94,-2 2-108</inkml:trace>
  <inkml:trace contextRef="#ctx0" brushRef="#br0" timeOffset="294786.7069">6033 11197 301,'0'0'107,"0"0"-78,0 0 41,0 0 3,0 0 26,0 0-45,-6-10-14,6 8-1,0-1-20,0 3-7,0-2 1,0 2-13,0 0-1,0 0-2,17 0 3,13 0-4,1 0 4,-1 0-12,-3 2 9,-8 10-35,-9 3 4,-4 2 11,-6-3-14,0 6 31,-25-3-5,-12-1 11,2-4-5,9-3 6,6-5-1,15-3 0,5 3-2,0 1 1,7 2-19,24 0 20,16 1-6,6 2 13,1-1 2,-7 5-1,-16 1 2,-15-3-15,-10 1 5,-6 3 0,-16 9 8,-44 8-6,-37 2-2,-38 1-111,-10-8-330</inkml:trace>
  <inkml:trace contextRef="#ctx0" brushRef="#br0" timeOffset="299653.2082">7505 4949 374,'0'0'21,"0"0"-21,0 0-31,0 0 31,0 0-2,0 0 8,0 0-6,-2 90 3,-3-46-3,2 2 24,-1 0-21,0-1 15,-1-8-12,1 2 1,0-10 1,4-5-6,-4-7-2,0-9 1,4-4 9,0-4-10,0 0 31,0 0 7,0-3 47,8-16-55,5-9-28,5-2-2,9-2-2,-1 4-3,1 3 5,2 6-9,-5 9-8,-2 5 16,-2 5 0,0 0-6,-1 17-17,-2 8 17,-2 3-17,-1 2-28,-6 1 23,-4 1-60,-2-6-79,-2-8 11</inkml:trace>
  <inkml:trace contextRef="#ctx0" brushRef="#br0" timeOffset="299858.0876">7868 5125 382,'0'0'51,"0"0"-37,0 0-13,138-21-1,-93 21 0,-5 0-1,-9 13-82,-11 8-63,-15 3-44</inkml:trace>
  <inkml:trace contextRef="#ctx0" brushRef="#br0" timeOffset="300003.9882">7919 5267 111,'0'0'28,"0"0"-28,120 0-2,-68-3 0,-5-2-47</inkml:trace>
  <inkml:trace contextRef="#ctx0" brushRef="#br0" timeOffset="300371.9391">8363 4957 151,'0'0'148,"0"0"-58,0 0-4,0 0-39,0 0-1,0 0-45,15-27-1,-12 52-3,-1 11-4,-2 4 7,3 4 7,-3-4-7,2-5 0,3-6 1,7-5 8,2-7-13,5-8 4,6-9-11,4 0 11,2-8 6,3-17 2,2-8 7,-10-5-3,-4-8 2,-5-2 4,-11 5 1,-2 2 24,-4 17-30,0 12 16,0 12 1,0 3-30,0 42-5,-15 21-4,-4 22 9,9 10-14,5 8-52,3-2-99,-7-11-150</inkml:trace>
  <inkml:trace contextRef="#ctx0" brushRef="#br0" timeOffset="303312.1397">3236 6549 289,'0'0'112,"0"0"-80,0 0-32,0 0 0,0 0 0,0 0-14,-11 87 23,11-38-9,-2 4 5,-3-5 1,2-6 5,-1-7-8,0-3-3,-1-9 9,3-9-2,0-5-7,2-4 0,0-5 4,0 0 47,0 0 14,0 0-3,0-22-47,15-7 4,8-6-19,4-3 0,0 4 8,-3 3-19,-2 12 11,-5 12 0,-1 7-11,-2 0-3,-5 7-6,2 16 5,-4 9 8,-1 4-8,1 0 12,-3 1-48,2-5 17,-2-2-32,-2-6-35,3-6-78</inkml:trace>
  <inkml:trace contextRef="#ctx0" brushRef="#br0" timeOffset="303495.0285">3594 6784 359,'0'0'50,"0"0"-43,0 0-14,144-49 4,-104 49-14,-9 0-26,-11 7-81,-14 12 46,-6 4-11</inkml:trace>
  <inkml:trace contextRef="#ctx0" brushRef="#br0" timeOffset="303669.9194">3734 6895 64,'0'0'47,"0"0"-28,0 0-5,0 0-7,0 0-7,0 0 17,79-15-17,-34-5-27,8-4 9</inkml:trace>
  <inkml:trace contextRef="#ctx0" brushRef="#br0" timeOffset="303935.7573">4089 6513 299,'0'0'67,"0"0"-51,0 0-14,0 0 29,118-71-5,-80 68 11,-4 3-37,-10 0-8,-10 20-9,-14 18-45,0 10 28,-33 11 17,-14-1-53,-1-7 0,11-10 50,15-17 20,15-9 7,7-8-7,3-7 0,38 0 19,24-7 42,22-12 0,16-3-61,3 3-11,2 7-83,-15 4-20</inkml:trace>
  <inkml:trace contextRef="#ctx0" brushRef="#br0" timeOffset="308960.9013">1111 8765 222,'0'0'87,"0"0"-40,0 0 11,0 0-38,0 0 38,0 0 12,-8-26-63,8 26-7,0 8-13,0 18 13,0 8-7,0 4 10,0 3-3,0-8 2,0-3 6,0-6-10,0-7 2,0-8 0,2-5 1,-2-4 5,2 3-5,0-3 23,-2 0 2,5 0 28,-1-11-44,5-11 3,4-4-15,6-3 4,2 0 3,2 5-5,-1 2-18,1 10 6,-4 6 4,2 6-16,-1 0 21,-1 3-14,-2 16-13,-2 6 17,-4 2-11,-2 1 21,-2 2-18,-5 1-25,-2-4-8,0-1-64,-15-6-98</inkml:trace>
  <inkml:trace contextRef="#ctx0" brushRef="#br0" timeOffset="309151.7829">1504 8749 360,'0'0'29,"0"0"-29,0 0-25,0 0 14,116-18-53,-100 31-14,-3 10-19</inkml:trace>
  <inkml:trace contextRef="#ctx0" brushRef="#br0" timeOffset="309306.688">1568 8919 242,'0'0'101,"0"0"-85,0 0-1,0 0 8,0 0-13,129-50 5,-66 34-15,4-4-78,-2-2-137</inkml:trace>
  <inkml:trace contextRef="#ctx0" brushRef="#br0" timeOffset="309741.8103">2239 8450 334,'0'0'88,"0"0"-78,0 0-10,0 0 7,0 0-7,-104 112 31,77-64-10,9-4 10,5 0-31,11-3 0,2-5 6,0-6-5,0-7-1,10-4 0,7-6 9,-1-10-9,3-1 1,-6-2 6,-1 0 7,-1-5-13,-7-10 33,-2-2-25,-2 0-2,0 7-14,-15 6 6,-10 4-50,-6 0-34,2 10-75,6 2-60</inkml:trace>
  <inkml:trace contextRef="#ctx0" brushRef="#br0" timeOffset="311249.8716">6352 8183 175,'0'0'119,"0"0"-82,0 0 0,0 0 22,0 0-10,0 0 4,0 0 6,0-80-31,0 80 14,0 0-13,0 0-22,0 0-7,0 12-2,0 16 2,-6 16-5,-1 4 13,2 0-8,1-3 0,4-9 5,0-5-11,0-8 6,0-8 0,0-7-4,0-5 6,0-3-2,0 0 0,0 0 3,0 0 9,0-4-9,0-16 4,4-8-7,12-4 5,4-6-11,4-1 6,3 3 0,0 8-10,-2 12 10,-6 10-2,-3 6-5,-3 0-31,-3 6 18,-1 22-2,-5 8 0,-2 0 4,-2 7 16,0-3-20,0-2-11,0 0-39,0-6-8,0-8-107</inkml:trace>
  <inkml:trace contextRef="#ctx0" brushRef="#br0" timeOffset="311435.7541">6733 8221 359,'0'0'19,"0"0"-19,0 0-57,0 0 0,0 0-20,0 0-32</inkml:trace>
  <inkml:trace contextRef="#ctx0" brushRef="#br0" timeOffset="311594.6566">6708 8395 7,'0'0'115,"0"0"-88,0 0-26,0 0-1,0 0 64,179-31-8,-90 9-56,5-5-78</inkml:trace>
  <inkml:trace contextRef="#ctx0" brushRef="#br0" timeOffset="315423.6955">7217 7985 125,'0'0'32,"0"0"-30,0 0 11,0 0 8,0 0-9,0 0 7,98 1-15,-91 19-1,-5 1 17,-2 5-9,0 2-11,-18 2 0,-9 0 8,-2-1-12,0-4 8,6-6-4,6-10 23,13-4-16,4-2 13,0-3-20,15 0 7,32 0 4,18 0 25,16-8-20,8-4-16,0 4-6,-2-1-121,-5-2-123</inkml:trace>
  <inkml:trace contextRef="#ctx0" brushRef="#br0" timeOffset="316246.4864">6785 8256 72,'0'0'57,"0"0"-27,0 0 24,0 0 10,0 0-34,0 0 13,-9-23-28,9 18 7,-2 3 31,0-1-46,2 3 14,-3-4-7,3 4-11,0 0 28,0 0-28,0 0 18,0 0-2,0 0-19,0 0 0,0-2-7,7 2 7,6 0 17,3 0-17,-1 0 0,-3 0 0,-3 0-14,4-2 5,-4 2-17,2-1-7,2-2 16,-1 3-65,-4 0-76,-3 0 28</inkml:trace>
  <inkml:trace contextRef="#ctx0" brushRef="#br0" timeOffset="322782.3198">3817 11817 479,'0'0'3,"0"0"55,0 0-45,0 0 9,0 0-22,0 0 0,0 0-1,-29-8 0,29 38 1,0 8 7,0 3-2,0 0-5,0-3 0,0-1 2,0-10 1,0-6 1,-3-10-4,0-4 0,3-6 10,0-1-10,0 0 4,0 0 6,0 0 34,0 0-35,0-4 10,14-22-19,5-8 5,8-2-10,-4 4 5,-3 4-8,0 8 6,-2 8 2,-10 8 0,6 4 0,-3 0-15,-1 6 14,3 16-10,-7 9 11,-2 4-10,-4 5 6,0 1-31,0-2-21,0-3-71,-6-9-44,-2-9-62</inkml:trace>
  <inkml:trace contextRef="#ctx0" brushRef="#br0" timeOffset="322956.7639">4092 11915 481,'0'0'44,"0"0"-37,0 0 0,120-58-14,-73 56 7,0 2-5,-2 2-67,-14 18-79,-12 1-66</inkml:trace>
  <inkml:trace contextRef="#ctx0" brushRef="#br0" timeOffset="323112.668">4267 12019 314,'0'0'67,"0"0"-59,0 0 3,148-78-9,-81 55 28,4 3-30,-6 1-75,-15-3-165</inkml:trace>
  <inkml:trace contextRef="#ctx0" brushRef="#br0" timeOffset="323463.3338">4560 11779 337,'0'0'91,"0"0"-79,0 0 11,0 0 21,0 0 22,0 0-28,38-31-32,-11 31-6,-3 0 0,-2 5-17,-8 15-17,-10 5-11,-4 3 40,0 1 4,-2-1-14,-10-6 10,4-2 4,8-6 1,0-3-6,0-2 6,6-3-2,17 0-1,-1-1 2,1 4 1,1-1 17,-6 2 3,-7 0 10,-4 0-21,-5-2-2,-2 4 13,0 4-20,0 10 15,-14 15-15,-30 9-1,-30 6-74,-24-6-155</inkml:trace>
  <inkml:trace contextRef="#ctx0" brushRef="#br0" timeOffset="324478.1847">8104 11807 398,'0'0'75,"0"0"-6,0 0-12,0 0 22,0 0 8,0 0-87,0-31-4,0 66 1,0 14 3,-2 4 5,-8 3-5,7-3 0,-2-7 1,3-10 7,2-9-8,-2-11 0,2-5 1,0-9-2,0-2 2,0 0 5,0 0 21,0-5 3,0-17-23,9-3-7,11-5 2,3-5-10,9 2 8,7 2-11,-6 5 11,-2 12-30,-2 8 30,-9 6 0,0 0-16,-3 20 14,-3 12-28,-5 8 21,-2 6 1,-7 0-13,0-1-2,0-6-21,0-5-19,-7-5 3,4-9-30,2-11-33,1-9-56</inkml:trace>
  <inkml:trace contextRef="#ctx0" brushRef="#br0" timeOffset="324653.0785">8523 11955 395,'0'0'60,"0"0"-55,0 0-4,116-20-1,-81 20 0,-1 0 0,-3 8-34,-6 11-74,-11-2-122</inkml:trace>
  <inkml:trace contextRef="#ctx0" brushRef="#br0" timeOffset="324808.9821">8673 12101 200,'0'0'114,"0"0"-113,0 0 12,0 0 1,0 0-3,160-16-11,-84-5-89,5-9-147</inkml:trace>
  <inkml:trace contextRef="#ctx0" brushRef="#br0" timeOffset="325107.7944">9319 11751 230,'0'0'228,"0"0"-172,0 0-11,0 0 23,0 0-29,0 0-27,-59 3-3,42 28-4,5 5 5,4 0-8,6 0 9,2-6-9,0-2-2,10-6 0,11-6 2,6-4-2,4-5 0,0-7 15,3 0-11,-2-9 10,-2-14-1,-3-3 6,-5-6 17,-3-5-35,-2 2 13,-1-9-14,-6 7 3,-5 5-11,-5 7-22,0 10-9,-33 6 20,-13 9-105,-18 0 22,0 6-27,-1 12-90</inkml:trace>
  <inkml:trace contextRef="#ctx0" brushRef="#br0" timeOffset="326367.8873">3771 11753 0,'0'0'68,"0"0"1,0 0-2,0 0-17,0 0 8,0 0-1,0 0-30,-41-31 33,36 30-28,5-2-15,0 3 43,0 0-53,0 0-7,0 22-9,9 17-1,10 19 1,-3 6-53,-7-3-157</inkml:trace>
  <inkml:trace contextRef="#ctx0" brushRef="#br0" timeOffset="348420.7297">2486 13164 118,'0'0'280,"0"0"-211,0 0-37,0 0 34,0 0 32,0 0-29,0 0-36,-33-40-6,12 40-25,-16 9 9,-5 12-3,-7 4-3,2 1 17,4 3-19,4-2 6,10 0-8,14-3 7,9 1-12,6-4 4,3 2-1,28-3-8,12 0 10,12 0-1,6-4 2,-3 3 4,-10-2-9,-9-2 3,-18-1 0,-11-2-6,-10 0 6,-2-1 0,-37 1-5,-17 1 3,-15-2 1,-9-7-3,0 0-2,11-4-2,18 0 6,17 0-19,23-8-29,11-10-75,11-2-116</inkml:trace>
  <inkml:trace contextRef="#ctx0" brushRef="#br0" timeOffset="348975.8155">2651 13527 306,'0'0'175,"0"0"-143,0 0-31,0 0 38,0 0 14,0 0-38,72-34-8,-49 34-4,2 0-2,5 0-1,-1 0 0,0 0 0,1 3 2,1-2-1,0 3-1,0 0 3,-6-1 5,-4-3-10,-9 0 2,-8 0 0,-1 0 9,-3 0-4,0 0 8,0 0-13,-7-7 8,-11-3-10,-3 0 2,2 0 0,1-2 1,1 3 1,5 0-2,1-2 5,1 4 4,4 2-6,2-4 0,1 4 12,3 5 19,0 0-10,0 0 0,0 0-17,0 0-2,9 0-10,7 0 3,5 3 0,-4 15-7,3 4 13,-5 2-4,-7 4 0,-8 7-3,-6 6-47,-40 1-171,-26-1-256</inkml:trace>
  <inkml:trace contextRef="#ctx0" brushRef="#br0" timeOffset="349986.5258">3348 13266 143,'0'0'151,"0"0"-124,0 0-12,0 0-14,0 0 17,0 0-11,86-36-6,-86 36-2,0 0 2,0 0-1,0 2 11,0 15 29,-5 2 16,-8 4-21,3 2-9,-3 5 29,1 5-38,-2 2 14,-3 7 6,-2 2-15,2 0 8,-4-3-16,6-4-11,2-7 6,4-14-5,5-8-4,-1-5 0,5-5 9,0 0-9,0 0 6,0 0 5,0-14 21,0-10-21,0-8-6,11-2-5,4-6 2,5-9-6,6-4 4,-1-7 0,8-2 0,-2 4 4,-2 8-4,-8 14 0,-2 15-3,-6 15 1,-4 6 2,4 4-15,3 28 14,0 14 1,6 15 3,-4-1 3,-1 2-1,-3-4-7,-3 0 4,-3-1 0,-1-2 3,-5-5-5,-2-5-15,0-7-67,0-8 9,-17-8-79,-12-11-55</inkml:trace>
  <inkml:trace contextRef="#ctx0" brushRef="#br0" timeOffset="350258.3972">3361 13497 455,'0'0'54,"0"0"-24,0 0-30,0 0 0,0 0 29,0 0 14,72-14-5,-18 10-10,-4 1-19,-8-2-2,-15 3-5,-13 0-2,-8 2 14,-6 0-12,0 0 11,0 0-13,0 0-2,0 0 2,0 0-159,0 0-129</inkml:trace>
  <inkml:trace contextRef="#ctx0" brushRef="#br0" timeOffset="351591.6247">7419 13247 395,'0'0'40,"0"0"-26,0 0 9,0 0 13,0 0 25,0 0-45,-100-3-5,68 13 14,-3 1-5,4 3-4,2 2-7,3 1-3,4 4-5,6-1-1,6-4 0,9-1 0,1 2 0,0-3 0,25 1 0,17-2 2,13 3-4,12 1 7,0 3-1,-3-3-4,-8 1 3,-19-2-3,-14-2 0,-13 0-1,-8-4-2,-2 1 4,0 0-1,-18-1 15,-22-1-13,-16-2 8,-8-2-9,-1-3 5,1-1-8,12-1 2,12 0-2,18 0 1,12 0-24,10-3-37,3-11-103,28-9-200</inkml:trace>
  <inkml:trace contextRef="#ctx0" brushRef="#br0" timeOffset="352026.7019">7618 13499 407,'0'0'40,"0"0"-32,132 0 28,-65 0 25,11 0-28,10 0-17,7 0 13,1 0-17,-7 0-5,-22 0 3,-24 0-10,-20 0 0,-18 0 15,-5-3-12,-5-8 9,-24-1-12,-8 1-4,-8-1 4,3 3 0,6-2 0,9 4 1,11-1 8,7 2-9,5 1 0,2 0 0,2 3 5,0 2-5,0-2 0,0 2 12,0 0-6,0 0-6,11 0 6,14 0-4,4 14 22,2 7-21,-7-1 2,-1 9-2,-10 0 3,-9 4-6,-4 6 0,-8 0-19,-32 0-129,-14-6-216</inkml:trace>
  <inkml:trace contextRef="#ctx0" brushRef="#br0" timeOffset="353135.9256">8980 13214 408,'0'0'55,"0"0"-45,0 0 58,0 0-37,-120 0-24,78 26 38,-8 9-18,6 2 10,7 4 0,0 1-35,13 2 21,8 0-23,12 2 5,4-4 0,0-1-3,25-3-2,6-6 2,9-9 10,7-2-12,6-12 0,9-4 0,-2-5 9,-6 0-9,-7-2 0,-16-15-13,-6-8 20,-10 1-10,-10 2 3,-5-1 0,0 5-7,-26 9 7,-11 5 0,-11 1-2,0 3 10,6 0-15,11 0 7,17 0 0,8 0-4,6 0 4,0 0 0,0 0-9,0 0-2,18 0 9,4 0 2,7 0 0,-7-1 6,-3-6-2,-4 4-4,-7-4 19,2 1-17,-4 1 20,1 2-14,-7 3-7,0 0 25,0 0-23,0 0-1,0 3-2,0 25-7,-2 9 7,-7 11 16,-1 1-15,6 1 28,2 4-29,2-1 6,0 5-6,0-15-29,0-16-220</inkml:trace>
  <inkml:trace contextRef="#ctx0" brushRef="#br0" timeOffset="364191.7863">5298 6621 12,'0'0'0,"0"0"12,0 0 14,0 0-17,0 0 8,0 0 12,0 0 14,0 0-9,18-55 0,-18 50-8,0 1-1,0 0 1,0 0-4,0 0 5,0-2-9,0 1-2,0 2-14,0 1 9,0 0-11,0 0 7,0-3 4,0 2-8,0-1 4,0-1 3,0 5-8,0 0 14,0 0-16,0 0 1,0 0-7,0 12 3,-10 9 3,-2 4 3,0 6 2,3 3-7,1-2 2,1 2 0,3-7-3,0-4 5,4 0-2,0-5 0,0 1 3,0 2-8,0-3 5,0-1 0,0-2 0,0-3 6,0-4-6,0-2 0,0-1 2,0 0-3,15-5 2,20 0 4,16 0 0,14 0-3,13 0-2,4 13 0,3 4-96,2 1-76</inkml:trace>
  <inkml:trace contextRef="#ctx0" brushRef="#br0" timeOffset="375763.7958">10695 5661 119,'0'0'59,"0"0"-7,0 0-30,0 0 62,0 0-26,0 0 29,0 0-32,33-75-21,-33 70 21,0-3-36,0-1 10,-4 4-10,-12 0-17,-11 5 19,-12 0-21,-9 0 0,-11 12-1,-5 10 5,2 3-4,11 1 0,13-1 11,16 0-17,13-2 6,9 3-2,0-1-7,21-4 16,19 2-7,8-2 5,2-2 0,-8 3-4,-9-5-1,-8 4 0,-12-3 2,-13-4-2,0 2-5,-5 3 4,-32-1 1,-13-1-3,-14 2 3,-1-6-21,9-4 13,19-4-30,18 0-4,15-5-26,4 0-19,26-3-72</inkml:trace>
  <inkml:trace contextRef="#ctx0" brushRef="#br0" timeOffset="376255.3835">10757 5900 250,'0'0'126,"0"0"-68,0 0-12,0 0-17,0 0 6,125-26 1,-76 26-36,3 0 2,-4 0-2,-6 0 8,-6 0-12,-9 0 4,-9 0-17,-8 0 3,-5 0-13,-5-3 27,0-7 0,0-2-7,0-2 4,-13-2-22,-3 0 25,3 0-1,-2-1 7,3 4-5,6 3 15,-1 1-11,4 9 16,3 0-10,0 0 12,0 0-23,3 0-2,15 7 2,0 9 4,3 0 2,2 3-3,-7-4-3,-5 2 0,-5 0-4,-6 1-16,0 2-26,0 2-3,-21 2-73,-11-4-15,1-2 2</inkml:trace>
  <inkml:trace contextRef="#ctx0" brushRef="#br0" timeOffset="376753.6775">11704 5709 195,'0'0'129,"0"0"-64,0 0-38,0 0-3,0 0-21,0 0 9,-116 34 26,83 0-35,0 0 4,4 0-2,4-4 1,3-5-7,6-5 1,8-8 0,3-9 3,2-1 3,3-2-4,0 0 47,0-8-1,0-16-41,21-7-3,9-8-4,8-3 0,14-4 3,2-1-3,2 1 1,-5 7 13,-2 5-22,-14 7 9,-12 15-1,-10 11 17,-6 1-17,0 5 0,-1 20-3,3 8 4,-5 8-6,1 1 5,-5 2 0,0 0 2,0 0-1,0 0-2,-5 0-10,-19-4-53,-5-4 19,-6-3-17,-8-10-36,5-2-33,4-11 32</inkml:trace>
  <inkml:trace contextRef="#ctx0" brushRef="#br0" timeOffset="376921.5735">11513 5871 153,'0'0'96,"0"0"-13,0 0-26,0 0 0,0 0-49,112-80-2,-37 80-6,6 0-2,0 0-23,-2 16-78,-8-2-89</inkml:trace>
  <inkml:trace contextRef="#ctx0" brushRef="#br0" timeOffset="377315.5978">12137 5893 156,'0'0'86,"0"0"-7,0 0 15,0 0-34,0 0 17,0 0-57,47-10-13,-5 8-9,5 0 5,4 0-3,2 2 0,-5 0-3,-4-2-33,-15 2-30,-11-1 18,-9-4 42,-9-3 0,0-2 4,-19-4-1,-6-2 2,-2 0 1,-2 0 1,8 6 13,6 1 22,6 6-24,4-1 15,5 2 3,0 2-14,0 0 4,7 0-15,22 0-5,12 0 20,1 6-15,-3 4 4,-10 2-9,-10 4 2,-17 4-9,-2 9 7,-24 3-23,-25 3 17,-17 3-75,-3 0-25,9-7-70,18-9-31</inkml:trace>
  <inkml:trace contextRef="#ctx0" brushRef="#br0" timeOffset="377637.4549">13058 5673 80,'0'0'288,"0"0"-230,0 0-14,0 0-26,0 0 30,0 0-16,-105-19-12,82 42 5,-1 0-21,6 10 3,3-1 14,2 2-11,10 2 13,1-4-23,2 1 0,0-6 4,0-5 3,5 0-7,19-5 0,11-6-7,15-1-17,10-3-81,11-7-82</inkml:trace>
  <inkml:trace contextRef="#ctx0" brushRef="#br0" timeOffset="378061.7917">13325 5893 360,'0'0'53,"0"0"-5,0 0-3,0 0 14,0 0-36,0 0-17,118-36 0,-40 36-5,-6 0-1,-1 0 0,-11 0-7,-11 0-38,-16 2 21,-15-2-41,-13 0 27,-5 0 14,0-10 21,-25-6-4,-6 0 10,0 0-3,0-1 12,8 8 4,9 1 25,9 2-19,5 3 22,0 2 7,0 1-51,0 0 0,13 0 0,9 13 5,3 6-6,2 5 1,-6 5 0,-5-4-4,-9 3 10,-5-2-12,-2 0-11,-9 1-30,-22-2 19,-14-3-61,1-4-99</inkml:trace>
  <inkml:trace contextRef="#ctx0" brushRef="#br0" timeOffset="378651.7762">14456 5671 428,'0'0'20,"0"0"35,0 0-55,0 0 3,0 0-3,0 0 1,-123 50 26,92-13-7,5 1-15,6-6-1,10 1-2,-2-5-2,8-1 9,4 1-4,0-6-5,4-3 0,21-2 9,4-10-4,2 1-1,2-5-4,3-3 7,3 0 2,-4 0-9,-8-3 0,-9-8 8,-5-3-8,-9-3 0,-4 1 0,0-2 4,-4 2 5,-12 3-9,-3 4 0,0 6-3,1 0-7,5 3 10,5 0 0,8 0-6,0 0 5,0 0-2,0 0 2,0 0 1,15 0 3,9 0-3,1 0 0,-2 0 2,-6 0 5,-3 0-7,-2 6 0,-2 8 10,-3 4-8,-1 10 2,-6 2-4,0 5 17,0 3-6,-14 0-11,1 0 0,-3 0-62,-7 4-20,-6-8-113</inkml:trace>
  <inkml:trace contextRef="#ctx0" brushRef="#br0" timeOffset="381589.9939">10369 6288 51,'0'0'27,"0"0"1,0 0-9,-114-10-13,99 7 45,3-2-10,8 3 49,2 2-25,2 0-43,-2-2 24,0 2-17,-1 0-10,1 0 3,-2 0-18,0 0-4,-2 0 0,2 0 6,2 0-10,2 0 4,0 0-4,2 0-6,29 2 10,27 5 19,23 2 36,19 2-33,20-2 15,21 1-23,21 2-10,30-2 21,23 0-24,14 0 8,9 4-9,-5 2 7,-15 2-7,-16 5 0,-7-3-2,0-5 2,11-1 0,8-5 0,8 1 0,-5 0 5,-17 2-17,-17 3 12,-20-1-21,-11 3 21,-19-2-22,-14-3-3,-25-3 9,-24-7-64,-27-2 48,-21 0 8,-19 0-51,-3-16 1,-25-4-218</inkml:trace>
  <inkml:trace contextRef="#ctx0" brushRef="#br0" timeOffset="381946.0515">10429 5886 62,'0'0'0,"0"0"-62</inkml:trace>
  <inkml:trace contextRef="#ctx0" brushRef="#br0" timeOffset="382318.0942">10230 5307 18,'0'0'36,"0"0"20,0 0-3,0 0-25,0 0 23,0 0 2,-37-36-16,30 36-36,3 27 9,-7 17 13,2 20 8,-4 14 14,-6 12-12,2 4 6,-6 5-12,1-7-24,0-4 2,4-11-5,4-9-55,6-15-10,-3-10-91,-1-19-6</inkml:trace>
  <inkml:trace contextRef="#ctx0" brushRef="#br0" timeOffset="383367.8506">10276 5247 68,'0'0'70,"0"0"-11,0 0-13,0 0 32,0 0-22,0 0-4,37-56-13,6 56-33,24 0 13,24 0 30,30 0-24,35 5 5,35 5-12,50 1-16,33 3 23,18 4-21,0 3 0,-14 2 1,-19 0-5,-18-7 0,-13-6 2,-33-6 3,-32-4-8,-37 0 3,-33-4 0,-28-14 0,-25-1 7,-18 2-7,-11 3 6,-7 6 0,4 1 1,2 5-7,8 2-3,9 0-4,11 0 2,6 2-2,10 13-10,0-1-15,-8-4 22,-6-1-9,-11-4 10,-13-3 3,-5 0 3,-9-2 3,0 0 0,-2 0 9,0 0-17,0 0 8,-24 0 0,-9-6-1,-6-2-14,-3 2 15,7-1 0,10 6 8,7 1-15,16 0 7,2 0-4,0 0 2,31 0-16,23 0 18,26 0 7,14 0-3,4 8-4,4-4 0,-9-2 0,-12 0 1,-19-2 0,-22 0-1,-19 0 0,-17 0 7,-4 0-9,0 0 8,-13 0-1,-5 0-5,-2 0-2,9 10 1,4 1-25,3-2-37,4 1 25,0-3-18,0 0 34,2-2 19,2-5 2,3 0 1,2 0 14,0 0-11,0 0 22,2 0-12,-2 0 0,0 0 13,-5 0-20,-3 0 14,-1 0-5,0 0-10,5 0 2,0 3-6,2 23 13,2 10 37,-1 15-38,2 8 32,3 13-6,1 10-23,-3 5 7,-3 1-21,-3 0-2,-5 5 0,0-1-12,-24 2-71,-13-2 3,-2-7-28,4-20-29,12-16-20</inkml:trace>
  <inkml:trace contextRef="#ctx0" brushRef="#br0" timeOffset="384449.9559">15224 5990 23,'0'0'8,"0"0"16,0 0-12,0 0 25,0 0-2,0 0-20,-8-23-15,8 22-47</inkml:trace>
  <inkml:trace contextRef="#ctx0" brushRef="#br0" timeOffset="385671.6377">15089 5921 110,'0'0'89,"0"0"-21,0 0 22,0 0-11,0 0-21,0 0 17,-3-44-72,25 42 8,9 2-13,7 0 2,1 0-55,-6 14-49,-14 4-114</inkml:trace>
  <inkml:trace contextRef="#ctx0" brushRef="#br0" timeOffset="385847.6233">15049 6053 114,'0'0'149,"0"0"-131,0 0-6,131-5-4,-61 5-8,10 0 0,8 0-28,-5-2-98</inkml:trace>
  <inkml:trace contextRef="#ctx0" brushRef="#br0" timeOffset="386248.0906">15750 5803 249,'0'0'70,"0"0"-12,0 0 0,0 0-21,0 0-22,0 0-15,-15-7 0,12 27-9,-1 3 20,-3 3-11,-4-2 0,0-1 4,2-3 16,-2-3-20,2-3 0,2-2 9,7-2 7,0-2-26,0-2 10,14 4 0,21-2 44,13-1-35,7-2 2,0-5-3,-3 0 5,-8 0-16,-7-4 3,-4-17 0,-8-9 49,-6-9-24,-5-3 6,-8 0 30,-3 0-60,-3 6 41,0 12-17,0 8-12,0 16 16,0 0-29,-5 32 0,-4 34-6,-2 30-22,-2 20 26,-1 25-94,-5 13-57,-10-4 15,-12-13-150</inkml:trace>
  <inkml:trace contextRef="#ctx0" brushRef="#br0" timeOffset="386657.852">15519 6724 306,'0'0'76,"0"0"12,0 0 46,0 0-39,0 0-13,0 0-79,77-54-1,24 54 9,17 5-11,-2 19-93,-15-3-125,-26-3-109</inkml:trace>
  <inkml:trace contextRef="#ctx0" brushRef="#br0" timeOffset="386837.0526">15255 6924 559,'0'0'101,"146"-20"-101,16 20 0,32 0 13,15 0-13,3 5-20,-9-2-131,-6-3-266</inkml:trace>
  <inkml:trace contextRef="#ctx0" brushRef="#br0" timeOffset="415356.7836">1406 14561 176,'0'0'110,"0"0"-103,0 0 1,0 0 30,0 0-33,0 0 1,0 0-5,0 0 1,-16 0 27,16 0-1,0 0-6,0 0-1,0 0-13,0 0 7,0 0-4,-2 0-10,2 0 6,-2 0-7,-3 0 0,0 0 5,-1 0 1,-1 0-6,3 0 7,-1 0-5,3 0-2,2 0 0,0 0 0,0 0 0,0 0-36,0 0-39,5 0 2,13 0 40,1 0-84,-1 0 36</inkml:trace>
  <inkml:trace contextRef="#ctx0" brushRef="#br0" timeOffset="415514.6838">1406 14561 105</inkml:trace>
  <inkml:trace contextRef="#ctx0" brushRef="#br0" timeOffset="415694.5722">1406 14561 105,'-56'14'77,"50"-14"-39,1 0 18,1 0 38,4 0-11,0 0-35,-1 0-11,1 0-2,0 0-15,0 0 14,0 0-22,0 0-8,0 0-4,1 0 0,25 0 0,8 0 3,12-5-1,2 1-4,-4 0-62,-4 3-53,-14 1-101</inkml:trace>
  <inkml:trace contextRef="#ctx0" brushRef="#br0" timeOffset="415884.4633">1310 14749 193,'0'0'103,"0"0"-103,0 0 0,0 0 17,0 0 58,0 0-11,60-7-29,-15-5-23,6 0-4,7-2-2,5 4-12,-3-4-46,-7 6-181</inkml:trace>
  <inkml:trace contextRef="#ctx0" brushRef="#br0" timeOffset="416945.7703">449 14355 193,'0'0'118,"0"0"-77,0 0 5,0 0 48,0 0-31,0 0-5,-15-34-13,15 34-43,-2 0-4,0 11-1,-6 14-1,2 15-1,-1 4 5,0 3 0,6 3 9,-5-1-6,-2 6-3,3 3 0,-5-1 0,-2-2-5,-3-2-54,-10-9-30,-2-8-9,-6-12-65,-6-8 3</inkml:trace>
  <inkml:trace contextRef="#ctx0" brushRef="#br0" timeOffset="417121.6597">221 14633 191,'0'0'97,"0"0"-96,124-46 16,-82 34 7,-5 7-10,0-1-14,-4 0-65,-2 0-21</inkml:trace>
  <inkml:trace contextRef="#ctx0" brushRef="#br0" timeOffset="417560.5803">661 14377 334,'0'0'103,"0"0"-86,0 0-15,0 0 18,0 0-15,0 0 0,-19 78 36,0-39-28,6-9-4,-1 0 7,8-4-12,6-2-3,0-4-1,0-6-9,0-2-8,9-6-24,9-4 16,-1-2 3,1 0-27,3-6 24,-1-13-24,0 4 4,-5-3 21,-6 5 24,-3 8 12,-3 1 6,-3 4 1,0 0 6,0 0-11,0 0-14,0 0 5,0 0-2,2 0-3,2 14 50,3-2-47,0 0 1,0-2-4,-3-3 6,-2-7-6,0 3 0,0-3-6,-2 2-14,0-2-17,3 0 11,-1 0-33,3 0-72</inkml:trace>
  <inkml:trace contextRef="#ctx0" brushRef="#br0" timeOffset="418066.631">797 14600 260,'0'0'48,"0"0"-35,0 0 22,0 0 18,0 0-4,0 0-48,0-2 0,0 14 5,0 6 2,0-1-8,0 6 0,0-11 6,0-1-6,0-8 1,0-1-1,0 2 8,0-4-1,0 0 4,0 0 16,0 0-5,0 0 11,0-9-29,0-6 0,0-2-4,0-2-4,11 7 1,5 2 3,-1 6-8,0 0-1,4 4 5,-5 0-9,-4 18 5,-3 8-20,-3 6 16,-4 4-10,0-1-31,0-4 2,0-4-58,0-12-35</inkml:trace>
  <inkml:trace contextRef="#ctx0" brushRef="#br0" timeOffset="418309.5204">953 14329 463,'0'0'83,"0"0"-75,0 0-8,0 0 0,0 0 5,0 0 8,134 137 8,-107-86-1,-11 7-16,-14 9 7,-2 13-11,-23 5-3,-17 3-4,-11-7-84,-1-10-14,8-17-138</inkml:trace>
  <inkml:trace contextRef="#ctx0" brushRef="#br0" timeOffset="419802.6797">2034 14483 51,'0'0'111,"0"0"-69,0 0-40,0 0 17,0 0 32,0 0-28,0-5-13,0 5-10,0 0 0,-2 0 12,0 0-10,-1 0 9,1 0 17,2 0-9,0 0 13,0 0-8,-2 0-6,0 0 0,-2 5-10,-3 16-1,0 1 26,2 6-26,3 5 20,-2 0-16,4 1-4,-2 3 9,2-6-15,0 4-1,-2-4 0,-1-7 9,1-6-18,-3-2-14,4-1-31,-8-6 1,4 0-101,0-5-48</inkml:trace>
  <inkml:trace contextRef="#ctx0" brushRef="#br0" timeOffset="420240.6677">2219 14668 148,'0'0'166,"0"0"-115,0 0-44,0 0 25,0 0 39,0 0-57,-1 0-5,5 0-9,15 0 0,8 0 9,7 0 2,9-4-5,1 2-2,1-1 7,-1 2-12,-9-1 1,-10 2 0,-9 0-2,-7 0 2,-5 0 0,-4 0-5,0 0 1,0 0-2,0 0 0,0 0-15,0 0 8,3 0-72,3 0-44,-2 0 22,-1 0-14</inkml:trace>
  <inkml:trace contextRef="#ctx0" brushRef="#br0" timeOffset="420583.6141">2428 14610 35,'0'0'68,"0"0"13,0 0-33,0 0 21,0 0-25,0 0 37,-25-70-52,25 64 15,-3 1-3,3 5 2,0 0 12,0-3-36,0 3-17,0 0-2,0 10 0,0 20 0,0 11 10,-7 6-9,3 11 9,-3-4-10,5 1-8,2-6-26,0-10-84,2-19-74</inkml:trace>
  <inkml:trace contextRef="#ctx0" brushRef="#br0" timeOffset="426421.5451">2841 14598 241,'0'0'76,"0"0"-75,0 0 6,0 0 21,0 0 15,0 0-26,0 0 2,0 0-2,0-2 17,0-2-2,0 4-7,0-5 1,0 5 14,0-3 4,0 3-20,0 0 4,0-2 9,0 2-16,0-2 0,0 0 8,0-1-9,0 3 7,0 0-15,0 0-9,0-5 7,0-1-9,5 3 6,4-3-5,0 5 3,4 1-9,1 0 4,1 0 0,3 0-3,-3 10 2,3 4 1,-5 2-1,-3 4-1,-1-1-1,-9 2-6,0 7-1,0 2 5,-7 2-9,-23 4 0,-2-1-4,-2-4-11,-1-8 24,14-5 4,8-6 1,7 0-1,6-7 2,0 2-2,0-3 1,0-2-4,0-1 0,15 5 8,7-3-2,11-1 10,6 2-12,9-4 5,8 0-5,9 0-4,3 5-47,4-5-99,-3 0-90</inkml:trace>
  <inkml:trace contextRef="#ctx0" brushRef="#br0" timeOffset="426744.3446">3458 14770 466,'0'0'88,"0"0"-56,0 0 54,0 0-24,0 0-16,0 0-46,3-9-15,23 0 14,20 6-3,12-4-18,2 5-45,-8 2-93,-13 0-109</inkml:trace>
  <inkml:trace contextRef="#ctx0" brushRef="#br0" timeOffset="426935.2305">3521 14892 355,'0'0'42,"0"0"-36,0 0-6,143-35 45,-82 29-31,2 1-2,-6 5-12,-2-3-1,-5-3-23,-4 2-92,-3-10-64</inkml:trace>
  <inkml:trace contextRef="#ctx0" brushRef="#br0" timeOffset="427336.1176">4141 14555 496,'0'0'25,"0"0"-10,0 0 70,0 0-27,0 0-27,0 0-22,45-49-7,-7 43 9,-3 6-10,1 0 4,-5 0-5,-6 6 2,-10 10-8,-8 5 5,-7 6-14,0 4 4,-20 1-9,-9-3-32,-8 0 4,7-8 19,5-3 27,7-4 1,11-1 1,7-4-1,0-3-4,3 2 2,26 0 3,9-6 7,7 3 26,-1-2-9,-3 6-4,-10 3 8,-8 2-23,-9 6 2,-9 6-3,-5 4 0,-5 0-4,-32 4-1,-19 1-65,-19-3-66,-8-3-172</inkml:trace>
  <inkml:trace contextRef="#ctx0" brushRef="#br0" timeOffset="433342.5881">7672 14708 667,'0'0'67,"0"0"-67,0 0-1,0 0-5,0 0 10,0 0-4,174-28 2,-110 27 4,-8 1-6,-14 0 0,-13 0-65,-19 12-46,-10 5-43,-16 5-104</inkml:trace>
  <inkml:trace contextRef="#ctx0" brushRef="#br0" timeOffset="433527.4734">7665 14865 219,'0'0'105,"0"0"-103,0 0 10,0 0 10,131-14 20,-76 6-18,9 2-23,-2-1-1,0 2 0,-4 1-80,-6-5-113</inkml:trace>
  <inkml:trace contextRef="#ctx0" brushRef="#br0" timeOffset="433759.3322">8319 14575 243,'0'0'215,"0"0"-121,0 0-47,0 0-28,0 0 6,0 0-8,-5-5-10,5 33 0,0 14 20,2 4-12,3 7-1,-5 1-8,0-6-4,0 3-2,0-7-64,0-7-59,0-13-56,2-13-132</inkml:trace>
  <inkml:trace contextRef="#ctx0" brushRef="#br0" timeOffset="434117.218">8579 14561 417,'0'0'62,"0"0"-32,0 0 6,0 0 2,118-45-4,-95 45-33,-2 8 5,2 20-2,-7 7-4,-9 11 0,-7 1-14,-3 3-5,-28-5-38,-7-4-18,-7-4-13,1-3 31,-1-10 20,8-5 32,10 1 5,8-13 62,14 3-19,5-4-32,0 3 21,32-3-1,11-3 28,13 1-7,1-2-39,3 0-4,-4 2-9,-4-4-2,-5 5-17,-9-5-61,-7 0-103</inkml:trace>
  <inkml:trace contextRef="#ctx0" brushRef="#br0" timeOffset="434497.1748">9159 14749 409,'0'0'125,"0"0"-85,0 0-40,0 0 26,0 0 2,0 0 1,178-49-19,-108 43-2,3-2-12,-9 4 4,-17 1-47,-13 0 11,-17 1-46,-17 2-23,0 0-13,-22 0-4</inkml:trace>
  <inkml:trace contextRef="#ctx0" brushRef="#br0" timeOffset="434713.0431">9393 14554 199,'0'0'113,"0"0"-5,0 0-7,0 0-14,0 0-2,0 0-33,-23-66-33,23 66-15,0 7-4,0 27 0,3 19 4,8 15 0,0 0 1,0 4-5,-4-4-9,-3-11-121,-4-13-199</inkml:trace>
  <inkml:trace contextRef="#ctx0" brushRef="#br0" timeOffset="436426.7981">9930 14471 256,'0'0'86,"0"0"-65,0 0 53,0 0 37,0 0-46,0 0-1,-22-17-38,22 17-17,0 0 20,0 0-16,-9 0-5,-1 17 6,-2 14-4,-4 1 5,7 9-4,3 0-9,6 1 23,0-2-22,0-4 5,6-4-8,11-8 6,6-3-6,4-3 0,3-10 0,6-2 6,1-6-2,-4 0-1,0 0 5,-1-18 1,-3-10-3,-2-8-6,-3-7 0,-4-7 8,-12-4-8,-8 6 0,0-1-1,-23 14-16,-20 8 14,-1 9 1,-5 13 0,8 3-5,6 2 1,1 0-29,8 9-5,1 11-69,2-1-54,6-2-148</inkml:trace>
  <inkml:trace contextRef="#ctx0" brushRef="#br0" timeOffset="437455.4629">7237 14436 22,'0'0'46,"0"0"0,0 0 54,0 0-20,0 0-27,0 0-5,107-16 3,-105 14 9,-2 2-8,0 0 11,0 0-9,0 0-19,0-3 17,0 3-22,-9 0-11,-20 0-13,-8 0 3,-11 0-14,-2 8 5,9 10 0,6 0 5,8 1-4,9-2-1,9 4 0,9-3 3,0 0-7,0 5 4,20-6 0,14 5-2,6-3 3,7 2-1,2 1 0,-5-2 5,-6 4-10,-16-4 4,-10-2-7,-12-1 1,-10-4 1,-27 6 6,-17-1-3,-2-4 1,-2-2-9,8-8 8,7-1 3,7-3-7,7 0-2,10 0-6,5 0 4,7 0-25,7 0-5,0 0-86,0 0-124</inkml:trace>
  <inkml:trace contextRef="#ctx0" brushRef="#br0" timeOffset="438524.6398">10551 14534 590,'0'0'100,"0"0"-60,0 0-22,0 0 25,0 0-8,0 0 10,-1-32-45,30 30 4,6 2-13,8 0-4,-1 0-56,-2 12-72,-11 5-60,-14-3-103</inkml:trace>
  <inkml:trace contextRef="#ctx0" brushRef="#br0" timeOffset="438718.5195">10551 14712 333,'0'0'135,"0"0"-117,0 0-16,0 0 4,0 0 47,0 0-17,111-12-36,-53 6 7,2 3-7,0-4-52,-5 2-60,-10-6-128</inkml:trace>
  <inkml:trace contextRef="#ctx0" brushRef="#br0" timeOffset="438935.3921">11121 14391 467,'0'0'87,"0"0"-76,0 0 53,0 0-63,0 0 5,0 0 53,-46 80-20,38-31-8,-1 6 5,3 3-35,-6 5 10,3-1-11,1-5-7,-6-3 4,3-10-75,-1-7-62,1-12-26,9-12-142</inkml:trace>
  <inkml:trace contextRef="#ctx0" brushRef="#br0" timeOffset="439270.5349">11330 14483 232,'0'0'248,"0"0"-176,0 0-64,0 0 1,0 0 63,140-65-28,-99 65-22,1 0-14,0 7-1,-12 22-13,-11 7 6,-19 8-21,0-3-15,-38 8-16,-15-5-29,-3-12 17,10-2 43,12-11 21,18-7 35,12-3-25,4 0 4,17-5-13,33-4 33,21 0 19,19 0-38,18 0-1,4 0-14,-3 0-66,-10 0-84,-20 0-148</inkml:trace>
  <inkml:trace contextRef="#ctx0" brushRef="#br0" timeOffset="440201.3169">6582 14235 325,'0'0'59,"0"0"-13,0 0 39,0 0-33,0 0 45,0 0-66,-49-6-26,35 35 7,3 17-12,-3 7 26,2 8 1,1 11-13,-5 8 20,-4 0-28,4 0 4,-2-3-10,1-12 0,-6-10-10,-3-13-33,1-12-34,-2-9 0,3-10-6,-1-8 23,5-3-6,-1-1-77,6-24-127</inkml:trace>
  <inkml:trace contextRef="#ctx0" brushRef="#br0" timeOffset="440401.1993">6220 14600 247,'0'0'84,"0"0"-59,0 0 25,132-42 16,-83 36-20,0 2-44,3-1 0,-8 5-2,1-3-50,-5 1-38,-2-2-53,-1-8 21</inkml:trace>
  <inkml:trace contextRef="#ctx0" brushRef="#br0" timeOffset="440619.0642">6894 14323 351,'0'0'71,"0"0"-56,0 0 7,0 0 15,0 0 47,-109 114-27,84-66-29,0 7 16,6-1-24,5 2-3,3-2-13,5-6-1,6-2-6,0-7-2,0-7-60,8-13-19,13-3-70,0-11-85</inkml:trace>
  <inkml:trace contextRef="#ctx0" brushRef="#br0" timeOffset="440987.88">7057 14526 460,'0'0'78,"0"0"-64,0 0 1,0 0-10,0 0 38,-69 126-23,57-80 17,6-5-37,3-8 10,3-8-7,-2-10 2,2-6-6,0-5 1,0-4 0,0 0 13,0 0 1,0 0 24,0-18-13,0-9-18,23-9-7,6-5 0,4-3-1,5 7-5,-3 9 12,-3 9-6,-9 14 0,-7 5-6,-2 0 6,-5 14-8,-9 20-5,0 16 10,0-1-16,-15 0-39,-12-8-12,2-9-38,3-10-1,7-13-106</inkml:trace>
  <inkml:trace contextRef="#ctx0" brushRef="#br0" timeOffset="441216.7402">7252 14400 423,'0'0'95,"0"0"-45,0 0 24,0 0-19,0 0-4,0 0-24,126 8-23,-95 55 4,-5 21 7,-12 17-14,-14 9 8,-20 5-9,-50-8-37,-31-8-120,-13-18-273</inkml:trace>
  <inkml:trace contextRef="#ctx0" brushRef="#br0" timeOffset="457638.8425">11036 15218 267,'0'0'33,"0"0"-31,0 0-4,0 0-16,0 0-3,0 0-55,135-32-27</inkml:trace>
  <inkml:trace contextRef="#ctx0" brushRef="#br0" timeOffset="457875.6945">11027 15172 247,'0'0'48,"0"0"9,0 0-56,0 0 8,0 0-7,0 0 4,-6 1 13,60-1 18,18 0-28,12 0 1,6 0-10,-1 0-53,-9 0-37,-19 2-152</inkml:trace>
  <inkml:trace contextRef="#ctx0" brushRef="#br0" timeOffset="458070.5749">10923 15250 340,'0'0'43,"0"0"-41,201 17-2,-61-14 2,13-3-4,5 2-33,-8-2-173</inkml:trace>
  <inkml:trace contextRef="#ctx0" brushRef="#br0" timeOffset="467813.3676">4070 13263 277,'0'0'83,"0"0"-49,0 0 24,0 0-3,0 0 26,0 0-28,0 0-31,0 0 11,-5 0 10,5 0-19,0 0 17,0 0-25,0 0-15,0 0-1,-2 12-9,-5 11 9,5 10 6,0 3-5,2 1 10,0-8-11,0-7 0,0-6-4,4-8 11,12-4-7,4-4 1,13 0 4,12-18 6,17-14-11,5-9 2,-2 0-9,-12-1-32,-13 8-17,-15 8-31,-21 11-45,-4 13 14,-21 2-145</inkml:trace>
  <inkml:trace contextRef="#ctx0" brushRef="#br0" timeOffset="468106.1878">4126 13333 30,'0'0'208,"0"0"-129,0 0-2,0 0-13,0 0-2,0 0-8,0 0-54,0 8 5,0 11 9,0 2 14,0-1 4,0-6-23,0-6-4,0-1 3,17-7-2,14 0-2,21 0 18,17-19-21,11-9 12,2 2-13,-8 0 1,-14 6-2,-15 6 1,-19 5-26,-13 8-56,-9 1-73,-4 0-167</inkml:trace>
  <inkml:trace contextRef="#ctx0" brushRef="#br0" timeOffset="470963.1945">11831 9322 135,'0'0'19,"0"0"20,0 0 1,-127-3 20,101 18-15,1 2-11,5 2-5,11 3 6,7-3-28,2 1 3,0-1-4,20-2 10,11-1 18,9-2-24,9-5-3,12-2 3,1-7-8,0 0 8,-10 0-10,-12-7 0,-12-9 1,-9-2-1,-17-1-2,-2-3-4,-7 0-10,-27-2 15,-10 4-17,-12-1 18,-4 7 1,2 3 3,12 8-4,13 3 0,12 0-11,18 0-28,3 3-58,16 8 51,25 3-16,9-2 3,11-1-44</inkml:trace>
  <inkml:trace contextRef="#ctx0" brushRef="#br0" timeOffset="471413.1895">12222 9372 263,'0'0'109,"0"0"-61,0 0 38,0 0-11,0 0-48,0 0-27,0 25 0,4 4 0,0 3 14,-2 0-13,-2 1 22,0-4-18,0-3 6,-4-7-11,-7-3 5,5-7 0,1-7-5,5-2 0,-3 0 7,1 0-7,-1-11 31,2-9 15,-1-7-38,-1-2-12,3-2 4,0-4 0,5-1 5,15 0-5,3 4 0,0 1-1,7 14 0,1 5-1,-2 10-6,-2 2 8,-8 0-11,0 2 7,-8 13-2,-9 3-3,-2 2-20,0 5 14,-18-1 3,-15 2-18,-7-3 2,-7-7-21,0-1-8,9-3 0,12-7-53,16-3 6,10-2 6</inkml:trace>
  <inkml:trace contextRef="#ctx0" brushRef="#br0" timeOffset="471686.0187">12747 9367 53,'0'0'210,"0"0"-95,0 0-72,0 0 9,0 0 22,0 0-45,-48-25-8,15 37-17,1 11 4,3-1-8,7 5 0,9-3 2,1 0 2,10-4-4,2-3 0,0 1-4,14-4 4,3-2-4,8-1-42,3-2-14,6-9-4,2 0-80,-10 0-113</inkml:trace>
  <inkml:trace contextRef="#ctx0" brushRef="#br0" timeOffset="472305.401">12603 9440 194,'0'0'54,"0"0"-38,0 0 1,0 0-13,0 0 15,169-1-17,-102 1-4,-2 0 0,-10 0-32,-13-11 17,-12 1 16,-13 1 1,-17-1 26,0 3 51,0 1 28,0 5-51,0 1-39,0 0 6,-2 0-21,-9 14 0,3 10 0,0 1 5,2-1-5,1-3 0,-2 1 1,4-6 5,-4-3-5,4-5-1,-1-5 5,1-3 4,1 0-3,-2 0 1,-2-16-1,1-6-6,2-5 0,3-3 0,0 1-1,6-3-12,13 3 12,-1 3-9,-1 10 6,-3 10-8,-3 6 11,-1 0-2,1 17 0,-1 11-5,4 4 5,-4 0 3,7-5 0,0-4-1,2-10 3,3-6-2,-2-7 0,-2 0 11,0-4 0,1-14 11,-2-8-9,-5-2 29,0-3-35,-3 0 14,-7-2 8,-2 3-25,0 6 3,0 2-7,0 6 1,0 10-1,0 6 0,7 0-27,5 3-105,8 16-51,6-1-36</inkml:trace>
  <inkml:trace contextRef="#ctx0" brushRef="#br0" timeOffset="473604.0217">14346 9210 182,'0'0'88,"0"0"-24,0 0 9,0 0-38,0 0 2,0 0-33,-133-33 1,83 33 15,-4 9-10,6 8 19,2-2 10,16 5-37,12 3 3,13-2-5,5 2 0,0-2-1,29-1 8,10 1 0,5-3-3,3-3 7,-1-2-11,-10-1 0,-7-5 3,-15 0-5,-10-3 2,-4 1 0,-8 4 2,-31 3 9,-16 2-19,-15 2 8,-5-2-64,1 0 14,7 0-63,13-3-96</inkml:trace>
  <inkml:trace contextRef="#ctx0" brushRef="#br0" timeOffset="474464.8416">11580 10326 42,'0'0'52,"0"0"33,0 0-12,0 0-10,0 0-3,0 0-1,-48-59 14,40 55-6,-7-1-24,-6 5 0,-10 0-13,-12 9-25,-7 15 11,-4 6-10,4 0 1,13 0 15,12 0-21,11 0-1,13-2 0,1-2-6,13-4-4,30-10-21,13-6 5,14-6-33,13 0-40,-3-4-2,-4-16-10,-9-3-18,-15-10 52,-10-4 16,-11 0 61,-11-1 6,-7 2 69,-4 10 55,-6 10-6,-3 7-51,0 7 22,0 2-55,0 0-38,0 13-4,0 13 4,-3 7 18,-6 6 10,-3-5-30,-1-3 16,3-2-16,1-7 7,5-1 0,1-4-7,3-9-2,0 0-7,0-6-52,7-2 59,20 0-1,6 0-1,13 0-1,8 0-36,6 0 0,7 0-32,-2-6-71,-7-6-28</inkml:trace>
  <inkml:trace contextRef="#ctx0" brushRef="#br0" timeOffset="474773.6532">12286 10409 134,'0'0'115,"0"0"-22,0 0-26,0 0-21,-120-23 8,107 34-48,1 10-2,8 5 2,4 3 3,0-5-11,0 1 2,11-8 0,9-1 10,2-3-6,5-8-4,2 0 6,0-5 2,0 0-8,0-7 0,-3-13 2,-3-6 6,-6-6-4,-3-4-1,-9-3-3,-5-2 11,0 4-16,0 8 5,-14 9-6,-8 11-5,-7 9 4,5 0-36,-1 11 19,9 12-61,10 0-10,6 1-80</inkml:trace>
  <inkml:trace contextRef="#ctx0" brushRef="#br0" timeOffset="475138.5182">12844 10319 319,'0'0'134,"0"0"-96,0 0-10,0 0 77,0 0-41,0 0-51,-37-65 1,-4 65 0,-7 7-13,0 11-1,8 2 1,10 2-2,13 2 1,15 0 0,2 0-7,4 1 11,27-6-8,5 1 4,7-4 0,-6-1 2,-9-8 4,-8 1-6,-10-4 0,-10 0 3,0 0-10,-2 5-3,-20 1 10,-12-1 7,-1 3-7,-6-2-20,8-2-6,8 2-78,10-1-4,15-4-89,0-5-44</inkml:trace>
  <inkml:trace contextRef="#ctx0" brushRef="#br0" timeOffset="475396.6055">13202 10267 400,'0'0'114,"0"0"-87,0 0 45,0 0-22,0 0-11,0 0 0,-140 26-36,119 9 9,7 2-12,6-1 1,6 0 0,2-2-1,0-3 0,18-4-2,7-5-8,6-5-28,3-7-40,-3-8-27,2-2-45,-10 0-144</inkml:trace>
  <inkml:trace contextRef="#ctx0" brushRef="#br0" timeOffset="475615.2076">13073 10423 356,'0'0'84,"0"0"-74,0 0 2,0 0 7,0 0-9,0 0 2,174 7-12,-91-5-2,-1-2-168</inkml:trace>
  <inkml:trace contextRef="#ctx0" brushRef="#br0" timeOffset="476437.6697">14356 10210 308,'0'0'41,"0"0"-33,0 0 20,-146-2 48,106 11-37,5 7-19,15 4-8,10 0-6,8 1-9,2 1 3,0-3 0,18 3 9,16-2-6,10-2-1,3 2 5,-3-5-1,-3-1-6,-12 1 0,-13-3 3,-6 0-9,-10-2 6,0 0 0,-15 2 14,-23 0-6,-11 0-4,-12 0-4,-3-2-6,-1 0 1,9 2-33,9 1-11,18-1-29,16-5-95</inkml:trace>
  <inkml:trace contextRef="#ctx0" brushRef="#br0" timeOffset="477938.3899">14462 8939 98,'0'0'72,"0"0"-36,0 0 38,0 0-30,0 0 39,0 0-73,2-9 9,-2 9-19,0 0-6,-4 17 6,-10 14 18,-10 10 7,-12 11 50,-8 10-34,-12 11 18,0 5-11,1 3-40,6-3 26,6-3-30,1-10-1,6-12-1,6-7 6,6-13-8,11-6 0,2-12 2,8-7-13,3-6-17,0-2-68,0 0-8,7-11-24</inkml:trace>
  <inkml:trace contextRef="#ctx0" brushRef="#br0" timeOffset="480929.2358">14720 9261 136,'0'0'46,"0"0"-24,0 0 31,0 0-21,0 0 22,0 0-22,31-26 27,-31 23-12,0 1 18,0 2-2,0 0-13,0 0-36,0 0-14,-11 8 0,-11 20 7,-7 6-3,-3 5 12,-1-1-16,2-1 0,2 2 11,2-3-6,4-5-2,4-8-3,6-9 6,4-7-10,9-2 4,0-5 0,0 2 5,0-2-1,0 0 0,0 0 9,0-2 3,14-18 10,1-6-26,10-7 0,4-2-3,0-9 12,8-2-12,6-3 3,-1 5-13,-1 4 1,-1 4 9,-5 8 3,-1 8-3,-10 8 3,0 7 0,-4 5-1,-6 9-4,-1 23-2,-2 8 4,-9 6 3,1 3 0,-3 2 2,0-3-4,0-4-4,0-5-58,0-8-26,-7-4-21,-10-10-57,-12-3 3</inkml:trace>
  <inkml:trace contextRef="#ctx0" brushRef="#br0" timeOffset="481166.088">14574 9446 241,'0'0'82,"0"0"-75,0 0-6,113-32 39,-72 27 6,3-2-3,7-1-33,3 4 1,1 0 2,-6-1-11,-13-2-2,-14 3 0,-17 2-21,-5 2-71,0 0-53,-7 0 77</inkml:trace>
  <inkml:trace contextRef="#ctx0" brushRef="#br0" timeOffset="481823.4589">15507 9122 311,'0'0'66,"0"0"-41,0 0 7,0 0 13,0 0-4,0 0-5,-113-3-9,69 26-18,3 3 17,0 4 4,10 0-19,8 3 17,9 2-25,14 1 2,0-1-1,4-5-2,22-2-2,16-5 10,4-4-6,5-7-4,3-5 2,-8-7-1,-8 0-1,-11 0-2,-11 0 2,-12-14-7,-4-1-3,0-6 7,-10 3-14,-15 0 17,-6 4-4,2 5-5,1 4 9,7 3 0,12 2-11,6 0 9,3 0-14,0 0-26,9 0 22,14 7 18,8-3 2,2 0 10,-2-3-5,-2-1 0,-8 0-1,-10 0 0,-7 0 24,-4 2 7,0-2 19,0 2-16,0 0-36,0 10-2,0 7-9,0 6 9,-4 8 22,1 1-22,3 3 2,0 4-2,0 2-1,0 6-21,-4-1-149,-14-6-171</inkml:trace>
  <inkml:trace contextRef="#ctx0" brushRef="#br0" timeOffset="504163.0579">1703 15807 461,'0'0'97,"0"0"-75,0 0-17,0 0 16,0 0 68,0 0-31,0 0-7,0 0-41,0-37 4,0 37 14,0-3-13,0-1 7,0 2-4,-6-1-9,-4 3 3,-9 0-12,-10 0 0,-8 0 14,-12 5-10,-5 13-4,3 0 0,11-1 3,15 0-5,17-2 2,8 2-2,0 5-2,1 0-3,25 1 5,8-1 2,11-5 0,3-2-8,-7 2 9,-9-7-1,-12 6 0,-11-7-5,-9 1 5,0 4-16,-14-1 6,-23 6 4,-12 0 6,-9 1-18,0-1 10,6-6-21,14-6 11,16-2-55,13-5-38,9 0-8,0-9-57</inkml:trace>
  <inkml:trace contextRef="#ctx0" brushRef="#br0" timeOffset="504609.9988">1700 16034 87,'0'0'522,"0"0"-522,0 0-14,0 0 14,0 0 1,140 14 13,-82-14-9,7 0 10,-1 4-15,-6-4 0,-12 0 0,-18 0-2,-12 0-4,-14 0-19,-2 0 10,0 0 13,-25 0 4,-6-8-1,-2 0 9,1-2-10,10 6 35,6-2-3,10 3-2,4 2 5,2 1-12,0 0-15,0-4-8,0 4-2,0 0 2,11-5 0,7 2 1,1 3-3,-2 0 2,-7 0 0,-5 3-3,-1 11 1,-4 9 2,0-1 0,0 3-9,-11 8 8,-3-3-58,3 2-19,7-6-67,4-11-107</inkml:trace>
  <inkml:trace contextRef="#ctx0" brushRef="#br0" timeOffset="505057.7851">2558 15945 592,'0'0'75,"0"0"-75,0 0 2,0 0 15,0 0 16,0 0-29,0 18 2,0 9 20,-16 5 6,-1-2-18,-1 2-7,0-6 5,5-3-7,2-11-5,5-3 2,4-3 1,2-6-3,0 0 7,0 0-5,0-4 12,0-16-12,2-6 0,13-9-4,5-6 6,4-7-4,5-2 0,7 1-5,0 5 1,-5 17 4,-6 13 0,-9 14-8,1 0 2,-2 19 3,1 22 1,-7 6 2,-1 3-1,-6 3 1,-2-3-1,0-2-14,0-4-67,-4 2-22,-13-9-15,-9-12-39,-4-6-43</inkml:trace>
  <inkml:trace contextRef="#ctx0" brushRef="#br0" timeOffset="505257.6694">2492 16029 406,'0'0'86,"0"0"-78,0 0 13,113-26 55,-70 26-43,3-3-17,8 3-12,4 0-4,0 0-43,-11 0-164</inkml:trace>
  <inkml:trace contextRef="#ctx0" brushRef="#br0" timeOffset="506278.5713">3221 16092 132,'0'0'82,"0"0"-20,0 0-7,0 0 33,0 0-28,0 0-14,-16-14 9,16 11-31,0 3 9,0 0 9,0 0-17,0 0 17,0 0-2,0 0-1,0 0-1,0 0-23,0 0-3,0 0-12,0 0-8,20 0 8,16 0-1,10 0 1,5-5 2,1 5-1,-1-4-1,-4 0 0,-11 0 5,-6 0-10,-10-2-4,-11 6 5,-6-4 3,-3-2 2,0-3 3,-5-3-4,-15 3-18,-6-5 5,-3 1-2,2 3 15,0-4 2,9 7 2,5-2 3,5 5 5,2 3-7,4 1 7,2 0 1,0-4-7,0 4-2,0 0-4,0 0 0,0 0-4,18 0 3,9 0-5,9 0 7,1 0-1,-3 13 0,-10 5 2,-5 5-2,-15-1 0,-4 14-22,-18 7-13,-29 8-73,-11-3-105,1-4-235</inkml:trace>
  <inkml:trace contextRef="#ctx0" brushRef="#br0" timeOffset="507329.1225">3896 15927 208,'0'0'151,"0"0"-50,0 0-35,0 0 30,0 0 5,0 0-14,0-36-62,0 36-25,0 6-6,2 20 3,7 14 3,5 0 14,-6 9-14,-1-3 7,-7 1-7,0-1 0,0-2-1,-5-3-32,-8-10-26,0-13-14,4-9-26,2-9 29,7 0 30,0-14 36,0-18-101,3-12 25,5-6 74,1-8 3,0 2 6,-1-2 0,6 4 4,0 9 40,-2 9 27,3 8-12,0 12-14,1 6-5,8 2-14,6 8 3,2 0-4,9 0-9,-1 0-4,-1 0-14,-2 11 1,-10 4-2,-10 3 0,-13-4-1,-4 2-14,-4 0 15,-25 5-7,-9-3 14,-5-4-6,6-1-1,10 0 3,10-4-3,12 0 0,5 1-1,0-3-2,11 0 6,20 5-3,13-6 19,10 6-13,2 2 18,-11-2-1,-11 6 3,-19-8-2,-15 6-20,0 0 10,-20 6 27,-27 4-30,-22 4-4,-18 2-7,-9 4-40,-5-4-15,12 3-28,18-8-23,29 0-10,30-15-112</inkml:trace>
  <inkml:trace contextRef="#ctx0" brushRef="#br0" timeOffset="508687.7721">5331 15909 374,'0'0'99,"0"0"-30,0 0 17,0 0-5,0 0-4,0 0-51,-60-44-4,47 44-14,-5 4-5,3 14 2,3 8-3,5-2-2,7 2 2,0 1 7,0-5-13,0-5 4,17 2 0,0-9 3,3-2-3,-5-8 0,1 0-5,-6 0 10,-2-8-7,1-12 2,-4-6-15,-5 0 14,0-5-8,0 3 2,0 7 6,-3 6-8,1 11 9,2 4 0,-2 0-10,2 0 4,0 0-33,0 4 39,11 11-7,7-8 12,-5 3-9,0-6 4,5 1 0,0-5-2,6 4 5,3 5-3,0 1 5,2 6 1,-4-1-8,-10 2 2,-7-3 0,-8 3 2,0-3-2,0-8 0,0 2-1,0-8 10,0 0-9,-3 0 3,-2 0 0,5 0 7,-2-4-9,2-10-1,0-4 0,16 0-23,15 0-8,9 4-20,4 9-49,7 2-4,1 3-68</inkml:trace>
  <inkml:trace contextRef="#ctx0" brushRef="#br0" timeOffset="509150.8239">6880 15881 201,'0'0'49,"0"0"10,0 0 13,0 0 2,0 0 18,0 0 19,69-62-4,-73 62-63,-24 0-37,-12 0 7,-8 6-10,6 10 16,6 2-9,14-2-8,10 0 1,11 2-4,1-4 0,9 4-2,26 4 9,17 1-7,6-1 0,6-1 3,-1 2-3,-10 0 2,-11-2-2,-17-4 0,-19 3 1,-6-1-5,-29 1 3,-29 8 1,-20-2 0,-6-8-27,3 0 2,17-10-3,24 3-51,24-11-20,16 0-55,2-15-153</inkml:trace>
  <inkml:trace contextRef="#ctx0" brushRef="#br0" timeOffset="509600.9338">7264 16026 527,'0'0'74,"0"0"-71,0 0 1,0 0 26,0 0 39,169-4-57,-95 4-1,-5 0-10,-9-5-1,-16 0-4,-17-12-20,-15-2-9,-12-3 33,-2-5-26,-29 6 26,-8-6-2,-8 7 4,5 4 21,6 6 0,12 6 1,13 0 19,11 4-11,0 0-19,0 0-13,23 4-4,14 10 4,10 8 15,-1-6-14,-3 2 13,-16 3-12,-9-5-2,-14 5 3,-4 3 4,-9 7-14,-22-3 7,-11 7-57,1-4 3,8-4-51,13 5-24,17-15-90</inkml:trace>
  <inkml:trace contextRef="#ctx0" brushRef="#br0" timeOffset="510043.9292">8187 15913 489,'0'0'125,"0"0"-64,0 0 17,0 0-33,0 0-42,0 0 16,-15 58 1,3-17-7,4-1-4,1 2-6,-6-3 1,3-4-4,-1-12 6,4-10-3,3-9 0,1-4-1,3 0 24,-5 0-4,5-26-8,0-11-14,0-2 2,10-5-8,17-5 6,6 4 0,6-10-3,0 4-9,-1 10 12,-9 13 0,-9 16-5,-4 12 0,-3 0 0,3 30 5,2 21-6,-5 10 8,-4 6-2,-4 1 0,-5-2-7,0 1-5,-5-9-50,-17-9-26,-12-15-48,-6-10-19,-7-15-45,-2-9 26</inkml:trace>
  <inkml:trace contextRef="#ctx0" brushRef="#br0" timeOffset="510247.7929">8060 16200 203,'0'0'146,"0"0"-62,0 0-8,80-113 1,-31 104-22,5 1-8,10 8-11,5 0-26,7 0-4,5 0-6,-4 0-98,-10 0-162</inkml:trace>
  <inkml:trace contextRef="#ctx0" brushRef="#br0" timeOffset="510598.6977">8791 16066 562,'0'0'77,"0"0"-74,0 0-3,0 0 18,0 0 29,127 0-20,-80 0-27,-1 0 5,-1-8-5,-7-2 5,-13-4-10,-10-3-11,-13 3-23,-2-9-24,-10-2-6,-18 2 59,-3 0 10,-4 5 0,3 6 5,6 8 29,7 3 22,11 1 7,3 0-32,5 0-12,0 0-16,0 13-1,19 9 14,12 5-8,3-6-1,5 3 4,-3-2-7,-14 1-4,-11 3 0,-11-3 3,0 8-9,-22-4 3,-7-6-32,0 4 11,7-4-24,11-3-41,11-10-29,0-8-92,19 0-5</inkml:trace>
  <inkml:trace contextRef="#ctx0" brushRef="#br0" timeOffset="510869.5355">9748 15923 193,'0'0'321,"0"0"-229,0 0-25,0 0 44,0 0-16,0 0-26,17-68-55,-46 68-9,-9 7-5,-9 22 5,9 12 0,9-2-5,16 6 1,13 1 0,0-2 1,18-5-2,25-2 0,12-15 3,7-8-9,12-6 0,4-8-49,2 0-87,-8-8-112</inkml:trace>
  <inkml:trace contextRef="#ctx0" brushRef="#br0" timeOffset="517197.4809">613 16924 330,'0'0'39,"0"0"-16,0 0 9,0 0 32,0 0-24,0 0-13,0 0-23,0 0-3,-20-6 4,20 6-5,0 0 2,0 0 8,0 0-4,0 0 21,0 0-2,0 0-5,0-3-4,0 3-14,0 0-1,0 0-1,0 0-10,0 0 4,0 0-23,0 0-8,0 0 7,0-5 2,0 5 0,0 0-15,0-4-41,12 4-25,0-4 2,1 2-7</inkml:trace>
  <inkml:trace contextRef="#ctx0" brushRef="#br0" timeOffset="517459.312">613 16924 76,'54'-55'123,"-54"52"-22,0-1-16,0 2 13,0 2-29,0 0-20,0 0-15,0 0-27,0 9-3,-4 17-2,-9 11 13,-3 4 9,3 2-16,5-2 13,0-2-12,5 3-8,2-1 10,-1-1-9,-5-1-2,-2 2 7,-9-1-7,-9 0-9,-10-4-46,-12-2-37,2-10 13,2-7 2,5-12-33,9-5 46,13-9 49,7-28-60</inkml:trace>
  <inkml:trace contextRef="#ctx0" brushRef="#br0" timeOffset="517672.1814">280 17177 320,'0'0'174,"0"0"-160,0 0-14,0 0 0,0 0 17,125-30-8,-68 21-5,6-1-4,8 2 0,0-1-71,-3 1-125</inkml:trace>
  <inkml:trace contextRef="#ctx0" brushRef="#br0" timeOffset="518201.2562">944 16958 256,'0'0'102,"0"0"-79,0 0 25,0 0 24,0 0-24,0 0-18,7-8-30,-7 16 0,-2 10 4,-10 10 0,4 2 15,1-2-17,5-6 6,2 0-8,0-4 6,0 0-8,11 1 2,5-7-26,3-6-10,4-2-36,-1-4 0,1 0-34,-3 0 8,0-14 35,-7-1 63,-2-6 1,-2 3 81,-2-1-11,-3 2 34,-2 8-33,-2 5-58,0 4 21,0 0-24,0 0-11,0 0-4,0 4-10,0 15 14,0-2 18,0 1-17,0-5 6,0-3-7,2-6 0,1-1 0,-1-3 6,-2 0-5,0 0 12,3 0-11,1 0 19,7-7 10,3-7-21,1 0-4,1 1-3,-1 5-3,-1 6 0,-1 2-11,0 0 4,1 0-11,-6 15 18,0 7-2,-4-4 2,-4 4-49,0 0-23,-5 0-50,-17-4-63</inkml:trace>
  <inkml:trace contextRef="#ctx0" brushRef="#br0" timeOffset="518445.1037">1410 16918 493,'0'0'80,"0"0"-68,0 0 4,0 0-8,0 0 0,0 0-7,86 43 1,-78 0 13,-8 10-2,0 1-8,-5 4 12,-18 4-14,-3-8-6,-5 0-26,-5-10-111,-3-12-162</inkml:trace>
  <inkml:trace contextRef="#ctx0" brushRef="#br0" timeOffset="518658.9712">1747 17074 678,'0'0'28,"0"0"-28,0 0-61,143-29 48,-81 29-26,-2 0-61,-16 7-176</inkml:trace>
  <inkml:trace contextRef="#ctx0" brushRef="#br0" timeOffset="518865.8451">1729 17253 657,'0'0'39,"0"0"-39,0 0-2,203-44 2,-56 18-1,23-10-96,-4 4-358</inkml:trace>
  <inkml:trace contextRef="#ctx0" brushRef="#br0" timeOffset="531685.2644">2797 17079 31,'0'0'38,"0"0"-23,0 0-15,0 0 4,0 0 1,0 0 11,0 0-11,-56-39-1,54 37 9,0-2-8,0 1-3,-1-2-4,-2 1-9,-1-2-69</inkml:trace>
  <inkml:trace contextRef="#ctx0" brushRef="#br0" timeOffset="532400.8234">2714 16892 182,'0'0'68,"0"0"2,0 0 5,0 0-30,0 0 13,0 0-20,9-14-9,-9 14 3,0 0-15,0 0-2,0 0-15,0 0-9,0 17 3,-15 17 6,-6 5 8,-3-3 29,4 5-29,2-7-6,2-7 7,3-5-9,4-3 7,2-5-7,7-6 0,0-4-1,0 0 4,0-4-3,0 2 0,0-2 1,10 4-2,5-1 1,1 2 0,3-5 0,4 4-13,-1-4 5,4 2-2,4-2-10,0 0-15,3 0 27,-2 0-11,-2-2 8,-2-7 8,-8 0 3,-3 1-1,-7-7 3,-3 3 2,-4-6-2,-2 0 4,0 1 6,0-2-11,0 1 12,0 4 6,-6 2-8,1 2 10,3 2 0,0 8-10,2 0 11,-2 0-22,2 0-11,0 14-9,-2 21 9,2 11 11,-2 2 0,0 6 0,0-1 7,-5 5-7,2-5-16,0 1-137,1-13-147</inkml:trace>
  <inkml:trace contextRef="#ctx0" brushRef="#br0" timeOffset="533093.7846">3131 17237 117,'0'0'68,"0"0"-11,0 0 26,0 0-8,0 0-39,0 0-9,51-14-11,-26 10 8,6 4 15,4 0-20,6 0 3,6 0-11,2 0-9,-1 0 3,2 0-3,-8 0-4,-8 0-2,-15 0-45,-10 0-8,-9 0-33,0 0 49,0 4 17,-19-4 1,-6 0-77,0 0 0</inkml:trace>
  <inkml:trace contextRef="#ctx0" brushRef="#br0" timeOffset="533368.6128">3406 17142 150,'0'0'66,"0"0"-6,0 0 3,0 0-32,0 0 25,0 0-39,-8-68 21,8 64 23,0 0-20,0 4 4,0 0-23,0 0-22,0 14-32,0 25 22,0 7 10,2 16 19,6-4-16,-4 8 3,-4 3-6,0-11-138,-2-10-216</inkml:trace>
  <inkml:trace contextRef="#ctx0" brushRef="#br0" timeOffset="536141.676">1145 8736 35,'0'0'10,"0"0"21,0 0-19,0 0-11,0 0 24,0 0 0,0 0-15,0 0 16,-2-33-25,2 28 15,0 2 8,0-2-20,0-3 12,0 2-16,0-2 0,0 3 3,0-4 0,0 2-1,0-4 11,0-1-9,0 3 10,0-2-9,0 1 19,0-2-15,0 0-2,0-1-1,0-1-6,0 2 7,0 1-4,0 2 11,0 2-4,0 0 33,0-2-40,0 1 11,0 0 16,-8 4-27,3 0 9,2 2-12,3 2 1,0 0-4,0 10-7,0 20 10,0 16-5,-2 19 10,-5 12-5,-6 12 0,-8 9-21,-12-10-128,-4-10-134</inkml:trace>
  <inkml:trace contextRef="#ctx0" brushRef="#br0" timeOffset="536868.9202">1361 9212 194,'0'0'68,"0"0"-7,0 0-42,0 0-12,0 0-3,125-40 0,-41 28 2,16 0 3,10 0-9,11 0 0,1-2 0,-6 1-7,-14 1-5,-25 2-28,-27 6-13,-25 1-13,-25 0 44,-17 3 11,-41 0 7,-19 0-3,-10 0 7,-9 8 0,1 4 0,1 4 3,12 1-8,11-4 7,12 1-2,13-3 30,11-3 2,14-3-9,7 0 34,12-3-57,2-1 4,0-1-4,27 0 0,18 0 23,8-1-16,15-9 4,11 1-9,4 0 6,1-1-12,-6 0 4,-16 0-9,-21 6-19,-21 1-81,-20 3-46</inkml:trace>
  <inkml:trace contextRef="#ctx0" brushRef="#br0" timeOffset="539555.3281">4085 16987 112,'0'0'29,"0"0"3,0 0-25,0 0 10,0 0 22,0 0-7,0 0 7,18-11-8,-18 11 3,0 0 17,0 0-15,0 0-7,0 0 5,0 0-9,0 0 7,0-3-2,0 3-2,0 0 15,0 0-21,0 0 0,-11 17 1,-15 5-14,3 11 21,-6 1-3,4-2-11,2 11 16,2-6-21,12-1-1,4-5-1,5 1-3,0-6-6,0-9 0,11 1 0,7-7-7,3-4 9,-4 3-2,3-10 0,-4 0-4,0 0 2,0 0 2,1 0 0,-6-5-12,-4-12 13,-5-1-1,-2 4 4,0 0-4,0-2-5,-18 2 1,-4 0-19,-5 5 13,-4 9-11,-1 0-6,3 0-13,3 5-23,8 2-10,14 4-40,4-2-61,9-6-39</inkml:trace>
  <inkml:trace contextRef="#ctx0" brushRef="#br0" timeOffset="539782.1919">4446 17169 506,'0'0'108,"0"0"-41,0 0-58,0 0 17,0 0-19,0 0-7,0-13 0,15 18-2,8 7-7,1-2-25,4-2-68,-6 1-21,-12 0-104</inkml:trace>
  <inkml:trace contextRef="#ctx0" brushRef="#br0" timeOffset="540012.0482">4446 17169 358,'38'138'115,"-38"-138"-95,0 0-19,12 0 3,19 0 7,13-8-8,6 2-2,2-2-1,-4-2-142,-11 2-154</inkml:trace>
  <inkml:trace contextRef="#ctx0" brushRef="#br0" timeOffset="540291.8766">5009 17031 288,'0'0'168,"0"0"-97,0 0-29,0 0 34,0 0 9,0 0-54,0 0-19,0 0-10,0 26 1,0 10 32,0-1-31,0 6-2,0-5 9,0 3-7,0-2-5,0-2 1,0 0-71,0-3-42,4-9-62,0-6-51</inkml:trace>
  <inkml:trace contextRef="#ctx0" brushRef="#br0" timeOffset="540798.7417">5335 17209 404,'0'0'108,"0"0"-60,0 0-5,0 0 39,0 0-37,0 0-38,6-62 39,-6 62-15,0-5-2,0 5 6,0 0-11,-1 0 3,-12 0-20,-5 0-1,-2 12-6,2 7 0,5-1 0,5 0-3,4 4 3,2 0 0,2 2 0,0-2 1,0 0-2,12-4 1,5-6 0,4 2-1,3-5 1,3-4 0,1-5-1,4 0 5,-1 0-4,-1-10 0,-2-8 2,-6-4 2,1-5-2,-8 0-2,-3-7 0,-8-2-8,-4 4 7,0 6 0,0 3 1,-21 10-3,-5 0 3,-6 8-1,-5 5-3,1 0-7,3 0 9,2 0-25,10 3-26,13 12-8,1-6-67,7 4-51,0-4-168</inkml:trace>
  <inkml:trace contextRef="#ctx0" brushRef="#br0" timeOffset="545380.1244">7217 16976 129,'0'0'100,"0"0"-3,0 0-45,0 0 16,0 0 7,0 0-13,0 0-2,4-35-13,-4 35-14,0 0-1,0 0-9,0 0-8,0 0-8,-19 27-6,-2 9 9,1 12 7,7-4-17,7 2 14,6-2-10,0 1 0,0-1 1,0-8-3,4 1 0,-2-2-2,-2-3-2,0 8-22,-30-1-36,-10-4-49,-6-3-46,-6-9-34,9-15 0,15-8 72</inkml:trace>
  <inkml:trace contextRef="#ctx0" brushRef="#br0" timeOffset="545596.9889">6994 17205 446,'0'0'49,"0"0"-44,0 0-3,0 0 27,140-28-12,-82 20-16,5 4-1,1-7-18,2-1-74,-4-6-124</inkml:trace>
  <inkml:trace contextRef="#ctx0" brushRef="#br0" timeOffset="545832.8438">7650 16941 507,'0'0'117,"0"0"-67,0 0 14,0 0-57,0 0 12,0 0-12,-130 129-3,115-88 6,-1 2-10,9-2 6,5-5-5,2-4 3,0-10-8,2-5-25,21-3-26,8-14 17,5 0-52,8 0-16,-1-5-79,-6-16-42</inkml:trace>
  <inkml:trace contextRef="#ctx0" brushRef="#br0" timeOffset="546138.6573">7783 17147 167,'0'0'183,"0"0"-63,0 0-8,0 0-46,0 0-54,0 0-10,0 14 13,0 11 18,0-6-16,0 3-17,0 0 12,0-8-7,0-2-4,0-6 6,0-6-5,0 4-2,0-4 6,3 0 1,5 0-5,6-8 1,6-11 2,3-4 2,5-3-7,1 8 0,0 0 0,-4 10-1,-6 8-3,0 0 2,-3 0 1,-8 0-7,-1 14 8,-7 7 0,0 2-1,0 3-40,-11 0-21,-12-2-70,-1-7 0,-1-4-74</inkml:trace>
  <inkml:trace contextRef="#ctx0" brushRef="#br0" timeOffset="546390.5013">8107 16924 466,'0'0'86,"0"0"-30,0 0-11,0 0-21,145 30 43,-105 15-27,-2 4-21,-5 14 4,-8-1-18,-8 0-1,-10 5 6,-7 0-3,-5-4-14,-30 0-42,-10-6-59,-4-7-36,1-19-86</inkml:trace>
  <inkml:trace contextRef="#ctx0" brushRef="#br0" timeOffset="546615.3644">8621 17223 603,'0'0'61,"0"0"-50,0 0-11,0 0-2,0 0 0,134-14-143,-111 17-157</inkml:trace>
  <inkml:trace contextRef="#ctx0" brushRef="#br0" timeOffset="546834.2243">8619 17379 238,'0'0'311,"0"0"-246,0 0-59,0 0 3,149-50-8,-66 28-1,21 0-2,15 0-51,1 0-218</inkml:trace>
  <inkml:trace contextRef="#ctx0" brushRef="#br0" timeOffset="547289.1302">9740 16473 441,'0'0'59,"0"0"-19,0 0-39,0 0 0,0 0 2,0 0-1,121-18-4,-78 18-1,-8 0-84,-8 0-73,-14 4-135</inkml:trace>
  <inkml:trace contextRef="#ctx0" brushRef="#br0" timeOffset="547521.0116">9761 16462 203,'0'0'93,"0"0"-46,0 0 27,0 0-29,0 0-35,0 0 3,71 0 1,-16 0-1,6 0-13,0 0-30,-4-7-267</inkml:trace>
  <inkml:trace contextRef="#ctx0" brushRef="#br0" timeOffset="548650.4363">4239 16547 124,'0'0'44,"0"0"-13,0 0 66,0 0-5,0 0-19,0 0-27,0 0 8,-36-39-32,34 39-8,0 0 19,-2 0-1,-6 0-12,-1-5-20,-5 5 3,-1 0-4,-1 0 1,3 0 0,8 0 0,2 0 0,5 0 0,0 0-2,0 0-8,0 0-3,0 0-10,22 0 15,14 0 7,9 0-43,6 0-11,2 0-31,-7 0-101</inkml:trace>
  <inkml:trace contextRef="#ctx0" brushRef="#br0" timeOffset="548874.299">4135 16520 359,'0'0'77,"0"0"-64,0 0 14,0 0-21,0 0-1,0 0-5,147-25 2,-47 11-4,6-5-77,0 4-112</inkml:trace>
  <inkml:trace contextRef="#ctx0" brushRef="#br0" timeOffset="556205.7298">9495 17084 101,'0'0'81,"0"0"49,0 0-50,0 0-3,0 0-8,0 0-37,0 0 35,4-18-18,-4 18-2,0 0-5,0-4-15,0 4-1,0 0-14,0 0-4,0 0 9,0 0-12,4 0 2,-4 0-1,2 0-3,-2 0 4,0 0-7,3-4 4,7 3-9,3-8 5,9 6 0,3-4 0,0 7-2,4 0-2,2 0 4,-2 0 0,-5 0-4,-4 10 2,-8 8 0,-11 0-8,-1 4-15,0 5 11,-21 5-11,-11-2-6,-13-2 20,1-2 3,8 0 8,3-6 0,10 1 2,7-1-3,8-5 1,6-4 0,2-4 0,0-2-2,4 0 2,21-5 0,12 0 0,13 0 12,10 0-9,7 0 0,1 0-3,4 0-3,-5 0-32,-7 4-95,-9 0-79,-15 0-168</inkml:trace>
  <inkml:trace contextRef="#ctx0" brushRef="#br0" timeOffset="556696.1554">10135 17200 205,'0'0'147,"0"0"-83,0 0-11,0 0-29,0 0-6,0 0-15,95-9 30,-41 4 3,4 5-27,-2-3-5,-6 3-3,-13 0 1,-14 0-4,-10 0-6,-9 0-50,-4 0-33,0 0-37,0 0 52,-11 0-29</inkml:trace>
  <inkml:trace contextRef="#ctx0" brushRef="#br0" timeOffset="556949.9996">10390 17173 54,'0'0'106,"0"0"-31,0 0 29,0 0-52,0 0 26,0 0-33,-30-103 16,30 95 23,-2 4-32,0 3 0,2 1-4,0 0-39,0 0-9,0 32-17,0 12 17,0 6 5,0 8-5,0 3-27,-2 11-62,-12-9-136,-6-1-193</inkml:trace>
  <inkml:trace contextRef="#ctx0" brushRef="#br0" timeOffset="561018.9406">10822 17066 256,'0'0'127,"0"0"-35,0 0-36,0 0-15,0 0-6,0 0-24,-11-67-11,11 67 5,0 0-1,0 0-4,0 0 12,0 0 2,0 0 18,0 0-8,0 0-7,0 0 4,0 0-20,0 0 6,0 0-7,0 0 3,0 0-8,0 0 2,0 0-1,21 0 3,16 0 2,9 0 2,4 0-3,2 0 4,0 0-4,-12 0 0,-11 0-1,-13 21-7,-16-3 8,0 10-7,-11 9-12,-30 7 18,-12 0-34,-4 0 22,1-2-39,8-3 48,13-12 2,14-8 2,9-12 7,9-2-7,3-5 4,0 0 1,0 0-1,5 0 11,19 0 31,8 0-4,1 0-11,5 0-29,5-9 11,1 9-13,7-3 0,2 3-5,1-5-8,-1 5-71,-3-6-85,-6-6-154</inkml:trace>
  <inkml:trace contextRef="#ctx0" brushRef="#br0" timeOffset="561245.8018">11461 17177 448,'0'0'137,"0"0"-44,0 0-48,0 0-23,0 0-20,0 0-2,83-26 2,-39 26-2,1 0 0,-7 0-75,-7 0-88,-17 0-155</inkml:trace>
  <inkml:trace contextRef="#ctx0" brushRef="#br0" timeOffset="561463.6677">11490 17253 338,'0'0'138,"0"0"-96,0 0-35,0 0-7,172-18 0,-98 6-4,0 1-31,-10-4-101,-9 1-196</inkml:trace>
  <inkml:trace contextRef="#ctx0" brushRef="#br0" timeOffset="561714.5882">12067 16932 472,'0'0'100,"0"0"-42,0 0-23,0 0-21,0 0-4,0 0-9,-1 14 26,1 8 2,0 4-10,-8 2 12,-5 7-14,2-3-16,1-1 13,3 0-14,6-9 3,1-4-3,0-4 8,0-7-11,21 4 3,8-7 0,17-4 8,10 0-6,8 0 0,2-4-2,-2-10-35,-3 0-47,-11 2-6,-9-2-141,-22 1-35</inkml:trace>
  <inkml:trace contextRef="#ctx0" brushRef="#br0" timeOffset="561953.4418">12273 17045 249,'0'0'232,"0"0"-95,0 0-43,0 0-12,0 0-10,0 0-12,-27-81-39,27 85-21,0 27-11,11 15 4,3 20 13,-5 9-12,-9 9-13,0 11-130,-19 4-257</inkml:trace>
  <inkml:trace contextRef="#ctx0" brushRef="#br0" timeOffset="566752.5471">37 15066 189,'0'0'53,"0"0"-47,0 0 0,0 0-6,0 0 29,0 0 2,-4-5-15,4 5-12,0 0 1,0 0 15,0 0-17,0 0-1,0 0-2,0 5-4,0 7 2,0 3-14,17 4-8,4 1-42,-2 2-19,6-1 7</inkml:trace>
  <inkml:trace contextRef="#ctx0" brushRef="#br0" timeOffset="569846.8922">341 15267 5,'0'0'334,"0"0"-272,0 0-33,0 0-10,0 0 27,0 0 10,0-5-4,0 5-52,0 0-8,0 0 7,8 0-16,19 0 17,11 0 0,13 0 3,14 0-8,12 0 9,12-4-4,12 4 16,6 0-14,11 0 9,3 0-11,3 0 7,-1 0-6,-7 0-1,-9 8 0,-7 2 2,-8-2 1,-5-1-3,-4 0 2,-10-1 0,-4 1-4,-5-6 2,4 3 0,1 5 0,6-6 7,6 3-5,6 2 8,2-2-9,2 3 13,0-6-13,1 3-1,-1 2 7,-1 1-7,-2-4 0,-8 2-3,-5-2 13,-11-1-16,-6 0 9,-2 3-3,-3-7 4,2 3-2,-1-3-2,0 0 0,0 0 4,-1 0-5,5 0 1,0 0 0,3 0 0,7 0 6,8 0-5,4 0 0,2-3 7,1-4-13,-14 3 5,-9 2 0,-13 0-2,-17 2 7,-13 0-5,-8 0 0,-7 0 5,1 0-5,-3 0 0,4 0 3,5-5-9,5 5 6,9-3 0,6 1 0,9 2 6,7 0-10,-3 0 4,-1 0 0,-8 0 0,-8 0 5,-10 0-5,-3 0 0,-6 0 3,-1-2-5,-5-3 4,2 5 5,0-9 9,0-5-12,-1 0 21,4-4-20,5-5-1,-3 2-4,1-16 0,-4-6 0,-1-10 2,-3-5 2,0-8-4,0-6 0,0-2 1,0-7-1,0-5 0,0-2 1,0-4-5,0 2 6,-3 3-2,3-3 0,0-9 5,0 0-10,14-2 5,6 5 0,0 12-3,-2 8 3,-5 14 0,-6 16-1,-3 8 6,-4 6-13,0 6 8,0-1 0,0 3-4,-11 4 8,2 1-4,3-2 0,-1 1 3,3 1-8,1 4 5,3-2 0,0 2-4,0-5 4,0 0 0,0-2-1,0-2 11,0 2-14,0-1 4,0 5 0,0 8-3,0 5 3,0 3 0,0-1 0,0 1-10,0 2 7,0 0-3,0 0 6,0 0-3,0 0 3,0 0 0,0 0 1,0 0 10,0-4-15,0-2 4,0-2 0,0 0-1,5 0 3,-3-2-2,1 3 0,3-2 3,-3 4-7,1 5 4,-2-5 0,-2 3-1,0 0 8,0 2-7,0-4 0,0-3-4,-9-2 0,-13-1 4,-12 3-12,-13-2 5,-9 3 4,-10-2 3,-10-2 0,-2-1 2,-2-3-7,4-6 5,3 3 0,5-4 2,8-2 1,7 0-3,3 2 0,9-2 3,1 5-8,6 0 5,5 4 0,2 0 0,-3 2 5,7 4-5,-6 0 0,1 3 3,5 2-7,-2 1 4,0 0 0,-3 0-9,1 0 9,-7-1 0,-5 0-1,-1 1 11,-2-2-14,-2 1 4,-3-2 0,1 3-6,-6 2 8,-4-2-2,-4 2 0,-7 0 5,-1 0-10,-5 0 5,1 0 0,3 0-3,2 0 4,7 0-1,-3 0 0,8 0 9,-6-2-13,1 2 4,-4 0 0,-8 0-4,-6 0 10,-5 0-6,-8 0 0,-7 0 3,-7 0-8,-2 0 5,-1 4 0,13 0 0,13-1 0,13-3 0,14 0-2,14 0 14,14 0-18,10 0 6,1 0 0,1 0 4,-4 0-3,-6 0-1,-3 0 0,-8 0 6,-6 0-13,-7 0 7,-9 0 0,-5 0-5,1 0 5,2 0 0,6 0 1,12 0 10,11 0-14,13 0 3,9 0 0,7 0-7,2 0 7,0 0 0,0 0-1,0 9-8,-4 8 3,-6 3 6,-5-3 0,-3 4 0,-4-4 1,2 0-1,-1-3 0,4 0 4,1-2-8,3-3 4,-1-2 0,8-3 3,-1-4-2,3 0-1,4 0 0,-4 1 11,0 1-15,2 0 4,-6 3 0,-3 3-6,-3 5 6,1 10 0,-4 4 0,3 10 1,-4 5-6,1 4 5,2-2 0,0 0-3,1-2 3,-5-2 0,1 4 0,-3 1 8,4 1-9,-3 0 1,7 0 0,1-2-5,3 0 5,5 2 0,4-2-7,0 1 18,0-2-15,0-4 4,0 3 0,0-6-3,0 0 3,0-4 0,0-2-4,0-5 15,0-1-16,0-2 5,0-3 0,0-2-2,0-2 4,0-3-2,0-3 0,0-1 4,0-2-7,0 0 3,0-4 0,0 0-1,0 3 1,0 2 0,-2 1-1,-8 6 6,-2 2-13,-7 5 8,2-4 0,-4 1 5,2 5-5,3-6 0,5 1-1,-3 0 7,8-1-11,-2 2 5,7-1 0,1-1-3,0 1 3,0-5 0,0 1 0,0 0 3,0 0-3,0 7 0,0-3 0,0 4 0,-2-2 0,-6 5 0,2-2-2,2 3 7,-1 0-5,3 2 0,0-1 0,0 0-6,2-1 7,0 0-1,0-1 0,0 5 1,0-9-3,0 3 2,0-2 0,6 1-7,3 1 9,-3-1-2,4 3 0,-6-6 4,1 3-4,-1 0 0,3 2 1,-2 1-10,1 2 10,1-6-1,-5-2 0,-1-5 4,4-1-4,-5 0 0,5-4 0,0 2-3,-3-7 3,2 2 0,-4-5-1,3 2 3,1-4-2,0 4 0,7-4 1,5 1-7,13 2 11,11-2-5,9-1 1,18 0 2,11 0-3,16 0 0,8 0 4,6 0 0,-2-5-4,-12 1 0,-14-2-10,-20 1 10,-24 5-1,-18-2 0,-18 2-17,0 0 9,-2 0-2,-18 0-5,-4 0-3,0 5-47,5 7-14,2 2-86,11 0-42</inkml:trace>
  <inkml:trace contextRef="#ctx0" brushRef="#br0" timeOffset="573049.0434">4945 17638 61,'0'0'37,"0"0"-19,0 0 16,0 0-14,0 0-1,0 0-5,0 0-3,-2-5 13,2 5 5,0 0 15,0 0 17,-2-3-24,2 3 21,0-2-22,-2 2-4,2 0 6,0 0-17,0 0 3,0 0-6,0 0-13,0 0-2,0 0-3,0 0 0,0 0-7,16 0 12,13 0-5,11 0 15,11 0-12,2 0 7,1 0-10,2 0 4,-9 0 0,-9 2 0,-14-2-2,-13 3-2,-8-3 8,-3 0-8,0 0 49,0 0-2,0 0-2,0 0-41,0 0 3,0 0-7,0 0-9,4 0 8,2 5-8,6-5 9,-4 4-1,1-1 1,1 2 0,-6-3 1,0-2 7,-4 0-13,2 0 5,-2 0 0,0 0-2,3 0 2,-1 0 0,2 4-1,0-4 10,-1 0-13,0 4 4,-1-4 0,-2 5-2,4-5 2,0 0 0,1 0 0,2 0 6,4 0-9,-2 0 3,-1 0 0,-3 0-2,-2 0 2,-1 0 0,0 0-1,-2 0 8,1 0-7,-1 0 0,0 0 1,0 0-4,0 0 3,0 0 0,0 0-2,0 0 9,0 0-7,0 0 0,0 0 0,0 0-2,0 0 2,0 0 0,0 0 3,0 0 4,0 0-11,0 0 4,0 0 0,0 0-3,0 0 4,0 0-1,0 0 0,0 0 5,0 0-7,0 0 2,0 0 0,0 0-3,0 0 5,0 0-2,0 0 0,0 0 5,0 0-5,0 0 0,0 0 1,0 0 2,0 0-2,0 0-1,0 0 0,0 0 4,0 0-4,0 0 0,0 0 1,0 0-5,0 0 6,0 0-2,0 0 0,0 0 4,0 0-8,0 0 4,0 0 0,0 0-1,0 0 1,0 0 0,0 0-1,0 0 5,0 0-4,0 0 0,0 0 0,0 0-2,0 0 2,0 0 0,0 0-1,0 0 4,0 0-3,0 0 0,0 0 4,0 0-18,0 0 5,0 0-35,0 0-34,0 0 1,0 0-18,0 0-55,0 0-145</inkml:trace>
  <inkml:trace contextRef="#ctx0" brushRef="#br0" timeOffset="575082.7637">12224 17616 61,'0'0'0,"0"0"9,0 0-3,0 0-6,0 0-1,0 0-8,0 0 6,-2-6-3,6 6 6,-2-4 4,-2 4-4,0-4 2,0 4 10,0 0 1,0-4 24,0 4-3,0 0-9,0-4-11,0 4-12,0 0-1,0 0-2,0 0 0,0 0-14,0 0 6,0 0 6,0 0 3,-2 0 0,-2 0 1,-7 0 11,1 0-3,-3 0-5,0 0-3,-1 0 0,1 4-2,4-4-3,2 4 1,5-4 2,2 0-2,0 0 0,0 0 2,0 0 1,0 4 2,0-4 6,0 0 8,0 0 30,0 0-4,0 0-16,-2 0 3,2 0-5,-2 0-1,2 0-10,0 0-11,-2 0 4,2 0-1,0 0 3,0 0 5,0 0-13,0 0 7,0 0 1,0 0-5,0 0-6,0 0 1,17 0 2,10 0 1,6 0 4,1 0-5,-6 0 1,-1 0 5,0 4-10,-6-4 4,-6 0 0,-6 2-1,-2-2 3,-7 0-2,0 0 8,0 0-1,0 0 14,0 0-16,0 0-5,0 4-8,-5-1-69,-6 6-60,4-7-55</inkml:trace>
  <inkml:trace contextRef="#ctx0" brushRef="#br0" timeOffset="576906.13">11176 15247 10,'0'0'110,"0"0"-85,0 0-9,0 0 5,0 0 15,0 0-3,47 0-20,-12 0 3,13 0-3,5 0-10,5 0 3,3 0-4,-4 0-2,-4 0 2,-5 0 1,-9 0-3,-5 0 0,-14 0 5,-9 0-6,-7 0 3,-4 0 1,0 0 0,0 0-3,0 0-20,0 0-86</inkml:trace>
  <inkml:trace contextRef="#ctx0" brushRef="#br0" timeOffset="589570.4349">10591 11069 176,'0'0'6,"0"0"-6,0 0-4,0 0 4,0 0 11,0 0 24,0 0-8,11 0-8,1 0 13,-1 0-7,3 0-3,4 0 19,6 0-28,5 0 12,6 0-8,11 0-4,5 0 20,9 4-25,7-1 7,4 2 2,1-3-9,5 2-6,10-2-2,2-1 1,10 5-2,2-5 5,7 3-4,6 2 0,2 0 7,5-2-12,1 1 5,-1-2 0,3 1 2,8-2-2,1 3 0,6 1 2,-2-5 5,2 3-11,4-4 4,2 0 0,-1 0 0,3 0 0,-3 0 0,3 0 0,-8 6 7,4-2-10,7 0 3,4-2 0,13-2-3,9 0 3,3 0 0,7-4-2,-7-12-19,-10 2-30,-20 0 5,-17 6 17,-18 0 23,-12 5 6,-4 3 0,-7 0 3,-6 0 8,-8 0-11,-15 0 0,-4 7 2,-7 3-12,-9-1 8,-6-2-96,-18-3-121</inkml:trace>
  <inkml:trace contextRef="#ctx0" brushRef="#br0" timeOffset="590336.3149">12359 11307 318,'0'0'90,"0"0"-35,0 0 7,0 0 7,0 0 12,0 0 7,-15-56-48,-12 56-39,-10 10 24,-1 14-25,-1 2 11,11 5 1,10-4-5,12 4-10,6-1 3,0-2 0,10-4-5,15-6 8,6-7-3,10-4 8,5-7-1,1 0-10,-4 0 3,-10-21-2,-6-2-5,-14-9 7,-9-5 0,-4-3 0,-2 3-20,-25 2-1,-6 7-1,-3 10-18,-2 6 28,9 10-14,9 2 0,11 0-18,9 10-102,0 4 79,0 1-30,27-8 10,11-1 22,4-6-110</inkml:trace>
  <inkml:trace contextRef="#ctx0" brushRef="#br0" timeOffset="590726.0868">12576 11285 74,'0'0'144,"0"0"8,0 0-62,0 0-31,0 0-15,0 0-42,15 11 25,-15 21 48,0 9-39,0 8 6,0 9-14,0 0-12,-13-3 15,0-9-29,0-9 3,1-11-5,7-10 10,-1-5-14,6-10 5,0-1-1,0 0 21,0-8-19,0-17 11,0-14-13,0-11 7,10-11-14,7-10 7,8 0 0,4 9-6,0 19 8,0 14-3,-8 15 1,4 12-4,0 2-9,-4 0 10,7 16 3,-9 4-2,-7 7-2,-7-4 2,-5 4-7,0-3-38,-11-2 8,-22 0-26,-11-6 4,-7-2-47,-2-8-76,15-2-47</inkml:trace>
  <inkml:trace contextRef="#ctx0" brushRef="#br0" timeOffset="590981.9353">13111 11305 401,'0'0'101,"0"0"-21,0 0 12,0 0-19,0 0-14,0 0-47,-98-66-11,54 84 9,-1 12-5,7 4-1,12 9-4,14 0 6,10 1-10,2 2 4,9-3 0,22-3-6,13-10-3,7-5-32,6-10-59,-4-13-131</inkml:trace>
  <inkml:trace contextRef="#ctx0" brushRef="#br0" timeOffset="591222.7855">13006 11488 508,'0'0'81,"0"0"-74,0 0-7,0 0 0,0 0-2,127-38-24,-58 34-134,-3-3-187</inkml:trace>
  <inkml:trace contextRef="#ctx0" brushRef="#br0" timeOffset="591596.5532">13414 11393 336,'0'0'132,"0"0"-93,0 0-18,0 0-7,0 0 23,0 0-7,-40 117-2,38-79-24,0-6 6,2-6-8,0-10 8,0-3-11,0-10 1,0-3 0,0 0 25,0-3 3,-7-19 7,0-9-35,5-1 5,2-8-12,0-2 7,2 0 0,18 6-3,-4 11-2,-1 14 5,-3 11-1,-3 0-9,4 18 6,5 14-2,-1 8 6,4 1 2,-1-4-1,-4-4-1,8-6 0,1-8 4,-5-6-7,4-9 6,-2-4-3,-1 0 23,-2-17 4,1-9 23,-4-11-24,0-4-22,-8-6 13,0 1-17,-6 2 4,-2 7-9,0 14 5,0 10-1,0 11-28,0 2-84,-14 2-128,-3 12-122</inkml:trace>
  <inkml:trace contextRef="#ctx0" brushRef="#br0" timeOffset="594771.9317">12516 12290 19,'0'0'41,"0"0"-37,0 0 6,0 0 0,0 0 22,0 0-24,0 0-7,-35-26 11,18 18-1,2-1-6,-3 4 1,5-2-4,-1 4 1,6 1-3,1 0-3,0 2-85</inkml:trace>
  <inkml:trace contextRef="#ctx0" brushRef="#br0" timeOffset="595571.7309">12275 12209 123,'0'0'204,"0"0"-114,0 0-24,0 0-5,0 0-20,0 0-3,-122 21-19,81 7 8,3 4 4,-2 0-15,5 4 16,6-6-28,9 0 1,7-2 6,13-3-11,0-4 0,4-2-3,22-8-8,10-3-26,8-5-43,10-3-19,6 0-6,-4-15-72,-2-11 45,-7-6 56,-3-2 76,-7 3 50,-7 0 36,-13 11 54,-4 8-27,-10 5-39,-1 4-13,-2 3 9,0 0-52,0 0-15,0 3 4,0 16-7,-10 9 41,-2 2-35,3 4-2,-1-3-1,5-4 3,0-5-7,3-3 1,2-6-7,0-2 6,0-8-32,7-3 0,10 0 9,12 0-24,6-10 4,1-12-7,3-5 19,-1-4 21,-7 2 0,-4 7 11,-10 5 29,-7 10-16,-4 5 14,1 2-27,-5 0 0,0 3 4,-2 15 17,0 2 10,0 1-4,0-2-21,4 4 4,4-1-10,2-2 0,11 0-1,-2-6 7,8-5-6,0-4 3,2-5 4,2 0 1,-4-2-5,-3-16-3,-4-8 17,-6-6-17,-8-4 8,-6 0-8,0-1-4,-6 6-4,-16 6-38,-10 11-9,-1 10 14,-2 4-2,1 2-18,5 19-21,9 0-23,10 2 11</inkml:trace>
  <inkml:trace contextRef="#ctx0" brushRef="#br0" timeOffset="595922.5354">13365 12354 353,'0'0'92,"0"0"-25,0 0 32,0 0-38,0 0 16,0 0-64,-64-52-13,37 52 0,4 8 6,4 7-10,7 2 4,8 1 0,2 2-10,2 0 12,0 2-2,4-1 0,13-2 0,-1-1-1,3-1 1,-9-3 0,-3-3-3,-5 0 7,-2-3-4,0 1 0,-25 2 5,-14 1-9,-10 2 4,-7 0-30,5-6-19,15-2-39,18-4 6,18-2-13,0 0-124</inkml:trace>
  <inkml:trace contextRef="#ctx0" brushRef="#br0" timeOffset="596178.3772">13686 12305 439,'0'0'106,"0"0"-13,0 0-51,0 0-27,0 0 24,-142 46-29,113-14 0,6 1-1,13 6 3,4-4-15,6 4 3,0-2 0,16-2-1,9-5 1,8-6-9,3-8-26,6-7-86,-4-6-30,-10-3-147</inkml:trace>
  <inkml:trace contextRef="#ctx0" brushRef="#br0" timeOffset="596415.2319">13602 12458 454,'0'0'71,"0"0"-71,0 0-3,0 0 2,0 0 2,160-3 8,-93 6-9,-2 3-9,-4 1-141</inkml:trace>
  <inkml:trace contextRef="#ctx0" brushRef="#br0" timeOffset="597228.45">14670 12380 364,'0'0'70,"0"0"-69,0 0 58,0 0-31,0 0 23,0 0-43,-96 26-1,88-11-5,4-2 0,2 1-2,2 2 0,0 0 7,0-2-7,0 3 0,14-2 4,3 2-5,3-3 1,-2 0 0,-2-2 9,-5-2-2,-7-4-7,-2 0 3,-2-1 4,0 4 6,-35 3 17,-18-2-12,-15-2-10,-1-2-6,11 0-2,14-2 0,17-1-43,15-3-17,12 0-51,10 0-97</inkml:trace>
  <inkml:trace contextRef="#ctx0" brushRef="#br0" timeOffset="597678.3521">15129 12453 434,'0'0'64,"0"0"-24,0 0-6,0 0-30,0 0 0,0 0-1,-32 32 10,14-1 11,-1 3-13,-4 3 24,1-5-8,-1-6-18,6-3 8,3-11-15,7-5-2,5-3 6,2-4 0,0 0 0,0 0 19,0-11 17,0-10-27,5-7-15,13-7 0,6-2-3,2-6 10,9 3-7,-2 5 0,-4 12-1,-7 9-6,-4 12 3,-5 2 0,5 2 0,-1 23-1,6 6 5,-3 6 0,-1 7 5,-9 2-9,-3-2 4,-7 5-7,0-8-35,-11-1-121,-24-10-50,-11-7-135</inkml:trace>
  <inkml:trace contextRef="#ctx0" brushRef="#br0" timeOffset="597914.2066">14994 12561 391,'0'0'45,"0"0"-45,0 0 4,164-23-10,-100 23 6,1 0-78,-5 0-147</inkml:trace>
  <inkml:trace contextRef="#ctx0" brushRef="#br0" timeOffset="600910.2366">14912 11351 162,'0'0'68,"0"0"51,0 0-52,0 0-14,0 0 32,0 0-47,0 0 30,-3-74-7,-10 72-35,-9 2 3,-6 0-27,-15 6-2,-3 23 27,-3 4-26,6 10 18,9 1-14,11-3 3,10-1-11,11-5 3,2-5 0,12-5-4,26-4 11,13-8-7,12-8 0,10-5-35,6 0-69,4 0-79,-11-18-86</inkml:trace>
  <inkml:trace contextRef="#ctx0" brushRef="#br0" timeOffset="601197.0808">15197 11439 263,'0'0'89,"0"0"18,0 0-31,0 0 27,0 0-42,0 0-2,9-46-26,-9 46-32,0 19-1,-9 8 0,-8 8 1,1 1-1,2-3 4,1 0-15,0-3 6,1-1-59,2-8-8,3-1-32,1-7 15,0-8-31,6-3-24,0-2 0</inkml:trace>
  <inkml:trace contextRef="#ctx0" brushRef="#br0" timeOffset="601616.1708">15095 11564 45,'0'0'49,"0"0"5,38-145 28,-16 95 12,3 11-49,-1 6-23,2 15 49,2 8-35,-2 10-36,0 0 13,4 0-13,-3 12 0,0 11-6,-7 3 9,-7 2-3,-2 0 0,-9-4 4,1-4-7,-3-2 3,0-2 0,0-2 0,-13-2 5,-8-2-5,1 0 0,3-2-15,5 0 14,2 0-15,7-2 10,3 0 2,0-2 0,0 1 2,0 0 1,6 4 2,10 4-5,2-1 4,0 4 0,0 0 0,-7 0 7,-5 2-4,-6-2 7,0 1-5,-26-2 44,-10-1-13,-4 3-28,-9-5 0,-3-2-8,2 0-21,-11-5-55,3-1-95,5-4-98</inkml:trace>
  <inkml:trace contextRef="#ctx0" brushRef="#br0" timeOffset="602371.978">15931 11310 269,'0'0'103,"0"0"-6,0 0 10,0 0-44,0 0-14,0 0-48,-44-26 3,21 29 6,-9 15-5,4 5 11,3 4 1,3 1-17,9 11 13,1-1-12,6-1-1,3 4 0,3-7 8,0 0-8,0-4 0,5-6 2,8-2-2,3-8 2,4-3-2,2-6 0,10-5-22,1 0 9,7 0-32,1-2-13,-4-15 32,-3-3-24,-12-3 28,-9 1 17,-9 4 10,-4 2-5,-10 6 23,-24 4-9,-11 4 15,1 2-20,4 0 15,11 0 8,13 0-27,10 0 10,6 0-15,0 0 0,18 0-3,13 0 9,5 0-4,3 0-2,-3 0 7,-7-7-12,-9 0 5,-5 0 0,-9 2 6,-4 3 1,-2-3-6,0 5 35,0 0-36,0 0 8,2 0-8,2 0-11,-2 0 4,3 17 1,-5 17 6,0 14 19,0 10-1,-18 10 6,0 1-24,11 5 0,7 3-5,0-10-9,22-3-230</inkml:trace>
  <inkml:trace contextRef="#ctx0" brushRef="#br0" timeOffset="609408.2742">10835 12779 82,'0'0'71,"0"0"-35,0 0 19,0 0 12,0 0-18,0 0 17,0 0-40,-47-20 15,47 20 10,-2 0-46,-1 0 12,2 0-17,-3 0 8,0 0-13,4 0 5,0 0 0,0 0-4,0 2 1,0 4 3,4 0 0,15 2 10,14 0-7,12 2 3,11-2 7,9 3 9,4-4-15,4 0 2,3-2-4,2 1 0,4 1 16,1-3-19,2 1 2,-5 0 2,-4 0 5,-3 4-11,-6-4 0,0 2 3,-2-1-2,-5-1-1,2 2 0,3 1-5,-4-1 15,5 2-10,-6 0 0,-5 0 4,5 0-11,-1-4 7,4 2 0,3-2-2,-1-3 11,1 4-9,2-6 0,1 0 4,4 0-12,6 0 9,1 0-1,0 0 0,3 1 4,-6 6-4,4 3 0,-7-3 3,-1 1-12,2 1 9,-3-1 0,3 1 3,2 0 4,-6 1-7,3 3 0,-5-4 6,-3-1-12,6 1 6,6-4 0,-3 2-2,3-4 6,1-3-4,-2 0 0,4 0 4,4 0-8,4 0 6,9-3-2,5-2 0,4 1 6,1 1-6,6 3 0,9 0 4,2 0-8,1 0 5,-6 9-1,-1 3 0,-1-6 9,1 2-9,-1-4 0,-6-4 0,-5 0-3,0-2 3,-10-14 0,-5 2-2,-9 0 7,-10 2-5,-4 5 0,0 0 7,4 3-12,8 4 5,5 0 0,-1 0 11,0 6-8,-10 4-3,-3-1 0,-7-2 10,-9-2-15,-9 0 5,-1-3 0,-8-2-3,-5 0 10,-2 0-7,-4 0 0,-6 0 3,-6 0-9,-3 0 6,-8 0-7,2 2-5,-4 4-73,-2-4-49,0-2-129</inkml:trace>
  <inkml:trace contextRef="#ctx0" brushRef="#br0" timeOffset="610629.7187">13463 13136 214,'0'0'43,"0"0"52,0 0-69,0 0-4,0 0 21,0 0-11,0 0-32,0 20 0,-6 34 27,-15 23 47,-5 23-12,1 24-40,3 19 15,0 19 7,-1 19-31,6 11 25,-2 19-35,5 9 8,-3 1 17,1-1-17,-3-14-1,-5-9 18,-1-10-25,-7-17 19,3 3-21,4-2 10,4-2 18,2 10-22,3-15-3,4-7-4,5-4 9,7-16-7,0-8-2,0-17 0,7-18 1,1-17 0,-2-19 1,-6-19-2,0-7 7,0-20-7,0-7 0,0-5 1,0 0-7,-6 0-11,-4 0-17,-5-26-28,3-11-90,5-10-60,5-22-225</inkml:trace>
  <inkml:trace contextRef="#ctx0" brushRef="#br0" timeOffset="612640.7269">6448 15901 163,'0'0'12,"0"0"24,0 0 8,0 0 12,0 0 28,0 0-11,0-108-42,0 98 2,0 4 8,0 4-11,0 2 6,0 0-33,0 0 12,0 0-15,0 0-12,-8 15 8,-11 28 4,-3 19 8,5 14 15,5 19-17,3 21 32,7 13-16,-2 1-10,-8 0 19,-1-10-29,-3-3 10,5-10-9,5-6 4,3-6-10,3-9 5,0 2-2,0-8 1,0-8-1,0-10-37,0-13-35,0-22-45,3-15-4,3-12-73,3-7 33</inkml:trace>
  <inkml:trace contextRef="#ctx0" brushRef="#br0" timeOffset="614222.4192">6622 15593 54,'0'0'13,"0"0"31,0 0-21,0 0-3,0 0 14,0 0 16,-2-41 11,2 41-8,0-4-5,0 4-5,0 0-28,0 0-15,0 0 0,4 0-5,12 0 4,8 9 2,10-4 5,9 3 8,5 1-5,10-4-2,4 4 6,15-6-7,9 4 6,20 1-8,15-4-1,11 4-2,7-4-1,-6-3 3,-4 4-10,-6-5 14,-7 0-7,-13 0 0,-10 0 13,-1 4-11,-5-4-2,4 0 0,0 1 2,1-1 13,-3 3-27,0-2 15,9 4-3,2-1 0,2-1 1,-1 2-1,-7 1 0,-3 6 8,-4-6-6,-2 6-2,-3-7-3,-4 0-4,0-1 12,0-4-10,0 0 10,2 0-3,3 0 6,0 0-8,-3 0 0,-2 8 22,-3 2-20,-2 0 4,4 2-6,1-3 0,5 0 8,-1-6-3,3 2-3,-5-3 5,-3 0-1,-4 0-6,-7 0 1,-4 5-1,-8 0 0,-5 0 0,-12 0 0,-4-2-1,-7 0 10,-2-1-14,-1 0 5,-1-4 0,2 4 5,5-4-5,8 0 0,6 0 0,11 0 6,5 0-10,3 0 4,-2 0 0,-4 0 2,-12 0-2,-8 3 0,-15-2 0,-4 1 3,-10 0-5,-5-2 2,-2 0-5,0 0-1,0 0 6,0 0 0,2 0-1,7 2 5,4 3-4,9-5 0,6 3 0,10 1-3,-3-2 13,-2 6-10,1 1 0,-9-4 0,-6 3-4,-5-4 4,-8-4 0,-4 4-9,-2-4 9,0 0 0,0 0 23,0 0-18,0 0 5,0 0-10,0 0-8,0 2 5,0 7-4,7-2 7,0-2-3,0 4 15,-1 0-18,2 0 6,-1 9 0,1-3 0,-3 10 0,3 1 0,-2 15 0,4 9 9,1 12-12,0 8 6,-2 7-3,-7-5 27,0-4-26,-2 3 6,-2-6 0,-18 7 2,-7-5-5,4 0-3,6-9 6,9-3 27,5 1-31,3-2 5,0 1 17,0-2-23,9-4 17,2-3-11,-3 2-3,-2-4 8,-2 6-9,-4-6-3,0 6 5,0-1 3,-6-10-9,-5 6 0,3-6 1,4-2 2,0 4-3,-1-6 0,5 5 19,-3 1-9,3 3-10,0-4 0,0-1 5,0-2-5,0-5 0,0 1 0,0-8-1,0-4 4,3-7-6,4-1-16,4-6-42,3-7-11,1 0-66,-9 0-119</inkml:trace>
  <inkml:trace contextRef="#ctx0" brushRef="#br0" timeOffset="614811.3018">7058 17691 3,'0'0'0,"0"0"-3</inkml:trace>
  <inkml:trace contextRef="#ctx0" brushRef="#br0" timeOffset="615333.374">7058 17691 12,'-184'35'72,"161"-35"-21,9 0-6,9 4 12,5-4-19,0 0-25,0 0-13,0 0 0,9 2 11,13 2 49,6-4-19,15 0 4,11 0-12,10 0 0,16 0-4,17-4-24,11-2 3,17-2-8,7 1 12,6 4 4,7-1-10,9 0-6,6 4 12,8 0-12,0 0 5,9 0 1,-1 0-6,5 0 0,-5 0 0,-6 0 4,1 8-4,-11-2 2,-4 6-2,-4-6 2,-5 2 9,-2-8 9,-4 4-12,-4-4-5,6 0-1,0 0-2,-3 0 2,-1 0-2,-12 0-4,-10 5 0,-2 4 4,-9 2 0,-8 1 2,-9 2 2,-10-2-4,-15-3 0,-10-1 2,-8-2-3,-15-2 1,-6-4 0,-11 0 0,-12 5 2,-2-5-2,0 0 0,0 0 1,0 0-7,0 3 1,5-3-20,5 0-22,11 0-16,6 0-53,-3 0-158</inkml:trace>
  <inkml:trace contextRef="#ctx0" brushRef="#br0" timeOffset="618618.0346">14075 13489 51,'0'0'27,"0"0"13,0 0-38,0 0 7,0 0 11,0 0-20,44-22 19,-44 22 5,0-2 8,0-1 20,0 0-7,2-1-11,0-1 26,1 0-58,3-1 28,-6 0 3,3 3-13,-3 3 48,0-5-18,0 5-17,-20 0-33,-17 0 13,-9 0-13,-12 20 1,-4 6 6,6 2 6,6 2-6,13 0 3,14 0-1,14 0-3,9-2-6,0 0 0,21 1 1,14-3-4,12 0 3,0 0 0,-5-3 1,-7-8 6,-12 2-7,-9-6 0,-14-3 1,0 2-7,-26-2 6,-25 4-8,-13-2-9,-9-2-70,3-3 26,15-5 15,21 0 3,23 0-32,11 0-101</inkml:trace>
  <inkml:trace contextRef="#ctx0" brushRef="#br0" timeOffset="618992.027">14175 13733 489,'0'0'11,"0"0"-11,0 0 0,0 0 9,144-12-9,-107 12 7,4 0-7,-3 0-8,-6 0 7,-2 0-34,-10 0-2,-10 0 6,-8-17 27,-2-1 1,-15 0-45,-20-4-6,0 2 38,6 6 16,7 6 44,13 1 17,6 7-21,3 0-28,0 0-12,0 8-2,19 14-5,10 5 12,4 1-5,-8-1 8,-12-1-2,-13 1-6,0-3 0,-11 4 4,-21-5-9,-9 0-26,1-3-74,6-10-56</inkml:trace>
  <inkml:trace contextRef="#ctx0" brushRef="#br0" timeOffset="619412.7699">14925 13543 493,'0'0'48,"0"0"-48,0 0-1,0 0-1,0 0 4,-29 108 4,10-58 3,-1-4-2,1-2-7,6-10 0,2-8 8,5-13-10,5-6 2,-1-7 0,2 0 14,0-7-3,14-23 11,15-11-22,6-8 7,5-6-6,2-5-1,1-3 0,1 2-3,-3 15 6,-14 17-3,-8 17 2,-8 12-2,-1 15-2,-2 28-5,-3 15 7,-5 12 1,0-1 2,0-2-3,0-5 0,0-4-2,-9-9-29,-11-12-82,-12-7-35,-16-14-11</inkml:trace>
  <inkml:trace contextRef="#ctx0" brushRef="#br0" timeOffset="619677.607">14946 13730 360,'0'0'38,"0"0"-20,118-14-15,-53 14 5,6 0-5,3 0-3,-10 0-17,-4 10-97,-11-4-10,-11 0 21</inkml:trace>
  <inkml:trace contextRef="#ctx0" brushRef="#br0" timeOffset="619958.4342">15523 13752 62,'0'0'114,"0"0"-42,0 0 25,0 0-22,0 0-48,0 0-15,80 0-10,-24 0-4,-5 0-1,-10 0 3,-11 0-32,-14 0-8,-14 0 7,-2-6 25,0-7 11,-22 1-6,-5 0 2,-2-3 1,5-2 9,6 2-8,7 0 36,11 4-3,0-1-3,0 3-5,7 3-26,12 6 2,6 0 8,2 0-9,2 3 6,0 11-7,-5 6 6,-8 4-7,-7 2 1,-9 4 0,0 3 4,-12 1-4,-19 1-18,-7-3-28,1-4-101,1-4-54</inkml:trace>
  <inkml:trace contextRef="#ctx0" brushRef="#br0" timeOffset="620634.2916">16618 13592 95,'0'0'47,"0"0"-26,0 0 38,0 0 28,0 0-5,0 0-24,7-72-29,-47 72 17,-10 0-4,-13 23-28,-3 12 24,1 6-19,7 8-11,18-3 16,11 6-23,18-2-1,11-2 0,0-3 14,33-10-23,23-8 9,17-9-10,12-10 0,12-8-106,0 0-51,-3-15-119</inkml:trace>
  <inkml:trace contextRef="#ctx0" brushRef="#br0" timeOffset="621004.1327">16821 13714 300,'0'0'33,"0"0"-33,0 0 0,0 0 3,0 0-2,0 0 20,154 19-17,-100-12-1,-4-7 4,-10 0-7,-13 0-25,-16 0-9,-11 0-16,0-8 45,-2-6-2,-20 1 7,-4-1 7,-2 0-5,3 0 13,8 1 28,6 3-16,10 1 20,1 4 9,0 3-55,12 2 12,7 0-12,4 0 1,2 0 3,-1 16 1,1 12-6,-6 0 0,-5 8 2,-5 2 1,-9 0-3,0-2-7,-11-6-118,-18-6-224</inkml:trace>
  <inkml:trace contextRef="#ctx0" brushRef="#br0" timeOffset="622622.6816">17631 13555 123,'0'0'76,"0"0"-30,0 0 73,0 0-59,0 0-15,0 0 8,0 0-15,5-88 31,-5 88-33,0 14-35,0 27-1,0 10 0,0 7 4,-13 0 6,-5 3-3,-2-6-5,-2 0-2,-1-9-2,6-6-40,5-6-72,6-12 16,6-9-42,0-12-3</inkml:trace>
  <inkml:trace contextRef="#ctx0" brushRef="#br0" timeOffset="622922.4939">17567 13499 248,'0'0'141,"0"0"-67,0 0-29,0 0-8,0 0-22,149 0 22,-93 30-13,4 5-8,7 5 6,-2 3-19,-9 4 0,-14-1-3,-24-4 5,-18 1-5,0-4 3,-39 1 2,-14-5 36,-13-3-26,-1-1-2,-3-7-8,4 0-4,1-1-2,-2-3-74,3-3-46,12-5-5,19-9-124</inkml:trace>
  <inkml:trace contextRef="#ctx0" brushRef="#br0" timeOffset="624106.555">19797 13462 28,'0'0'210,"0"0"-137,0 0 11,0 0-16,0 0-36,0 0 11,0-73-15,-2 68-7,-17 4 41,-3 1-49,-12 0-12,-1 1 7,-3 22 9,3 7-10,-1 4-7,12 3 0,1-2 2,13 0 1,7-1-3,3 1 0,3 0 9,24-1-9,8 0 0,4-5 0,1 2 0,-6-7 1,-11-7-1,-6-2 0,-13-7 2,-4-4-6,0 1 4,-22 4 0,-20-1 9,-15 1-9,-4 4-1,-9-5-12,8 6-87,11 0 8,15-1-45,18-5-46</inkml:trace>
  <inkml:trace contextRef="#ctx0" brushRef="#br0" timeOffset="624549.8688">20048 13684 309,'0'0'119,"0"0"-49,0 0-26,0 0-13,0 0-31,0 0 0,85-14 2,-45 14 4,-2 2-6,1-2 0,0 0-46,-8 0-11,-2-4-45,-6-14-55,-10-6 98,-9-2 27,-4-3 32,0 4 8,0 2 5,-13 8 68,-3 3 25,1 4-32,3 3 2,10 5-24,0 0-15,2 0-37,0 0-2,9 16 2,17 7 0,-1 1 3,-2-1-4,-8 5 3,-15-1-2,0 0 2,-26 4 8,-21-4-10,-9-1 0,0 1-68,12-3 9,19-5-99,19-6-20</inkml:trace>
  <inkml:trace contextRef="#ctx0" brushRef="#br0" timeOffset="624962.6255">20790 13575 273,'0'0'142,"0"0"-22,0 0-23,0 0-48,0 0-38,0 0-11,-89 63 7,51-24 2,3-2 4,4-5-13,8-4 1,8-9 6,3-4 3,8-9-10,1-6 0,3 0 3,0 0 7,0 0-6,9-16 8,18-10-8,12-8 1,1-8-5,6-4 0,4-8 8,10-3-15,0 3 7,-4 6 0,-11 15-3,-15 16 5,-14 14-3,-7 3 1,-7 27-19,-2 19 11,0 19 7,0 5 1,-7-3 0,-9 0 5,-3-7-10,-8-6-50,-1-8-125,0-16-67,-5-14 22</inkml:trace>
  <inkml:trace contextRef="#ctx0" brushRef="#br0" timeOffset="625232.5196">20691 13680 409,'0'0'52,"0"0"-11,0 0-28,165-26 4,-89 26 0,10 0-17,-5 0-3,-10 4-100,-11-3-204</inkml:trace>
  <inkml:trace contextRef="#ctx0" brushRef="#br0" timeOffset="625509.3486">21267 13659 271,'0'0'103,"0"0"-86,0 0-4,146 0 7,-82 0 6,3 0-24,-11 0-2,-12-8 6,-17-5 1,-16-8-7,-11-3 0,0 0 1,-17-6-7,-13 4 6,-3 4 0,4 7 0,2 4 6,12 8 0,8 3 16,4 0-14,3 0-2,0 0-6,14 7 0,16 13 13,9 2-13,4 4 13,-8 3-13,-8-3 11,-16-1-16,-11 1 5,0-1 0,-29-2 6,-11 0-6,-7-2-26,5 0-55,7-3-110</inkml:trace>
  <inkml:trace contextRef="#ctx0" brushRef="#br0" timeOffset="625780.1838">22408 13355 402,'0'0'98,"0"0"-9,0 0-5,0 0-43,0 0-36,-153 34 2,95 16 3,8 7-1,13-4-2,8 2-3,9-8-4,11-4 0,9-7 9,0-8-11,19-4 2,17-6-8,14-6-44,10-8-105,7-4-102,0-2-28</inkml:trace>
  <inkml:trace contextRef="#ctx0" brushRef="#br0" timeOffset="626065.0066">22474 13643 379,'0'0'94,"0"0"3,0 0-35,0 0-57,0 0-4,0 0 6,191-3-6,-104 4-1,-4-1-70,-14 0-18,-13-3-23,-17-13-23,-20-6-20</inkml:trace>
  <inkml:trace contextRef="#ctx0" brushRef="#br0" timeOffset="626314.8881">23013 13517 10,'0'0'78,"0"0"-3,0 0-37,-127-84 18,103 78-5,10 4 12,10 2 8,4 0-63,0 0-6,0 0 9,4 2-8,21 14 47,6 0 8,0 4-49,-4 2 8,-5 0-17,-11 4 1,-9 3 0,-2 2 5,-18 3-4,-24 0-2,-12 1-78,1-7-37,11-2-167</inkml:trace>
  <inkml:trace contextRef="#ctx0" brushRef="#br0" timeOffset="626746.6684">23682 13425 332,'0'0'19,"0"0"25,0 0 35,0 0-28,0 0-6,0 0-9,-132 25-27,79-2 48,-2 3-28,11 4-23,7 5 14,10-2-16,12 1-4,7 5 1,8-8 11,0 0-14,25-4 2,10-4 0,13-5 12,3-4-11,1-8 11,5-1-12,-10-5 9,-10 0-13,-5-20 4,-9 1 0,-8-8 5,-6 3 1,-9 1-6,0 0 0,-5 6 5,-14 4-10,-2 8 5,1 2 0,9 3-11,7 0 11,-1 0 0,5 0-7,0 0 3,3 4 4,19-1 0,2-2 0,3-1 4,-3 0 2,-1 0-6,0 0 21,-6 0-15,1 11-6,-9 19 0,-9 20-1,-11 20-2,-42 22 3,-24 12-29,-19 7-78,-13 3-212</inkml:trace>
  <inkml:trace contextRef="#ctx0" brushRef="#br0" timeOffset="632514.2716">13915 14415 478,'0'0'25,"0"0"16,0 0-39,0 0 24,0 0 9,0 0-31,-97 109 24,90-51-26,4 5 12,3 0 21,-2-5-32,-4-3 16,-9-4-19,-14 0 0,-21-1 14,-14-3-14,-19 2-14,-3-11-64,6-9-61,15-15 6,22-14 1,22 0 25</inkml:trace>
  <inkml:trace contextRef="#ctx0" brushRef="#br0" timeOffset="632806.0246">13599 14739 423,'0'0'97,"0"0"-86,0 0 3,0 0 7,0 0-7,141-48-1,-104 48-13,1 0-1,1 0-18,-4 0-82,3 0-32,-1-5-21,-2-9-31</inkml:trace>
  <inkml:trace contextRef="#ctx0" brushRef="#br0" timeOffset="633256.7975">14145 14512 178,'0'0'129,"0"0"-62,0 0 14,0 0 36,0 0-62,0 0-11,0-41-44,-2 52 9,-13 23-16,-10 12 13,-3 6-6,8 2 8,3 0 1,3-6-11,8-2 2,6-7 0,0-7-7,6-10 7,21-15-38,12-5-31,5-2-44,3 0-21,-2-14-13,-8-9 39,-10-5 75,-13-6 33,-5 3 55,-7 0 11,-2 4 5,0 11 56,0 10-31,0 6-36,0 0-8,0 0-52,0 14 0,-2 8-4,-5 0 10,7 0-6,0-3 0,0-5 2,0-6-3,0-4 1,0-3 0,0-1 10,0 0-5,0 0 7,0 0 15,2-9-1,11-16-19,5 4-4,7-4-3,4 3 0,2 7-3,-4 6 3,-3 9 0,-2 0-7,-9 0-5,-1 24 8,-5 2 4,-7 6-4,0 3 11,0-5-14,-5 2-3,-9-6-83,-3-3 17,-3-9-92,0-11-59</inkml:trace>
  <inkml:trace contextRef="#ctx0" brushRef="#br0" timeOffset="633546.928">14689 14408 331,'0'0'83,"0"0"-24,0 0-53,0 0 20,0 0-3,128 28-16,-113 18 14,-7 13 10,-5 14-25,-3-5 32,0 2-35,-3-6 13,-18-5-13,-6-4 3,-8 0-6,-6-9 0,1-2-94,2-7-50,8-13-159</inkml:trace>
  <inkml:trace contextRef="#ctx0" brushRef="#br0" timeOffset="633817.786">14983 14807 381,'0'0'34,"0"0"-27,165-63-7,-105 58 0,-2 5-2,-10 0-10,-17 13-135,-18 5-40</inkml:trace>
  <inkml:trace contextRef="#ctx0" brushRef="#br0" timeOffset="633861.754">15073 14941 232,'0'0'10,"0"0"-1,201-14-3,-97 2 25,8-2-31,-1 1-15,-6 2-194</inkml:trace>
  <inkml:trace contextRef="#ctx0" brushRef="#br0" timeOffset="704789.5959">15079 14815 44,'0'0'20,"0"0"44,0 0-41,0 0 18,0 0-3,0 0-19,0 0 5,0 0-15,-37-36-9,37 36 0,0 0-26,0 0-17,0 0 28,0 0-1,0 0 15,0 0-7,0 0 8,0 0 3,0 0 0,0 0 17,0 0 31,0 0-32,0 0 11,0 0-15,0 0 1,0-3-1,0 3-15,0 0 5,0 0 11,0 0-12,0 0 16,0 0-9,0 0 2,0 0-3,0-1-10,0 1 12,0-3-6,0 1-2,0 2 4,0 0-8,0 0 0,0 0 1,7-4 3,10 4-4,7 0 0,3 0 1,0 0-3,4 0 2,2 0 0,2 0 0,2-4 2,-1 3-2,-5 1 0,-9-3 5,-7 3-10,-9 0 5,0 0 0,-6 0 8,0 0 19,0 0 14,0 0-19,0 0-19,0 0-4,0 0 1,2 0-31,5 0-18,6 0-56,5 8 5,0-2-68</inkml:trace>
  <inkml:trace contextRef="#ctx0" brushRef="#br0" timeOffset="705602.7793">15166 14967 4,'0'0'50,"0"0"-36,0 0 13,0 0-13,0 0-10,0 0-4,-4-10 0,2 6 4,-3 1-4,0 3 0,-1 0-1,4-5 4,-3 5 0,3 0-2,2 0 4,0 0 20,0 0-8,0 0-1,0 0 1,0 0-2,0 0 14,0 0-20,0 0-5,0 0 7,0 0-9,0 0-1,0 0 7,2 0-7,14 0 37,4 0-14,4 0-18,3 0 6,-2 0-11,0 0 3,-6 0-2,-5 0 3,-3 0-6,-7 0 1,-2 0 0,-2 0 4,0 0-1,0 0-3,0 0 0,0 0-26,0 0-71,0 0-13,0 5 12</inkml:trace>
  <inkml:trace contextRef="#ctx0" brushRef="#br0" timeOffset="724869.1065">15895 14679 55,'0'0'55,"0"0"-36,0 0 13,0 0 33,0 0-8,0 0-10,0 0-11,-3-7-30,3 3 24,-1 4-3,1-6 2,-2 3 16,-4 2-40,1-3 7,-5 0 6,2-1-10,1-4 16,-2 6 8,2-8-16,2 7 9,4 0-8,1 4 8,0-4 8,0 1-19,0 0 6,0 0-12,0 2-1,10-3-7,17 2 0,9 0 4,7-3-7,-1 5 10,-3 0-7,-4 0 0,-11 0 1,-6 13-8,-10 7 7,-5 0 0,-3 8-8,-3-5 9,-18 0-1,-8-3 0,-1 0 3,4-2-7,2-6 4,7-1 0,9-8-1,3 1 3,5 1-4,0-5 2,0 4-13,0 0 13,11 6 0,14-1 0,4 8 1,4-3 3,-2-4-2,-4 3-2,-6 0 2,-9-3-4,-7 2 2,-5 2 0,0-1 0,-23 8 1,-12-4 7,-7 3-6,-8-3 9,4-2-19,4 0 8,11-4-24,8-4-14,12 3-58,11-10-26,0 0-35,11 0-81</inkml:trace>
  <inkml:trace contextRef="#ctx0" brushRef="#br0" timeOffset="725472.5763">16404 14897 48,'0'0'71,"0"0"-34,0 0 36,0 0 42,0 0-46,0 0-19,0-6-19,6 3-6,15 2 0,10 1-22,9 0 10,11 0 12,1 0-18,7 0 5,-5 0-12,-11 0 0,-12 0 3,-17 0-1,-5 0-2,-9 0 0,0 0-43,0 0 1,-2 0-3,-15 0-30,-3 0 28,2 0-18,6 1 8,4-1-12,4 3-21</inkml:trace>
  <inkml:trace contextRef="#ctx0" brushRef="#br0" timeOffset="725777.3892">16691 14858 53,'0'0'36,"0"0"6,0 0 11,0 0-4,0 0 20,0 0-45,-42-65 8,37 55 5,5-1-23,0 1 27,-2 0-12,0-2 6,0 2 14,2 2-31,-3-2 18,1 6 6,2-8-39,-2 7 35,2 5-13,0 0 15,0 0-7,0 0-28,0 12-10,-6 24 3,5 15 2,-1 12 39,2 2-38,0 5 1,0 3-2,0-10-126,-11-15-261</inkml:trace>
  <inkml:trace contextRef="#ctx0" brushRef="#br0" timeOffset="886112.372">17179 14658 356,'0'0'54,"0"0"-44,0 0-1,0 0-9,0 0 21,0 0-12,129 6 11,-95 4-19,0 0 0,-2 2-1,-9 4 0,-6-2 0,-6 9 0,-7-2-3,-4 2-2,0 9 7,-5-4-2,-15 2 1,-10-4 5,0 1-8,-1-8 2,4-1 0,6-6 1,10-6-1,5-2 0,6 0-1,0 0 2,0 1-2,17-2 1,14 1 0,8 1 6,0 2-3,0 0 3,-8 6 6,-4 1-5,-7 0-10,-9 2 3,-7 0 0,-4 1 8,0 4-7,-21-3 6,-22 5-7,-15-4 0,-9-3-41,-4-4-99,6-5-59</inkml:trace>
  <inkml:trace contextRef="#ctx0" brushRef="#br0" timeOffset="886390.2026">17806 14888 563,'0'0'43,"0"0"-35,0 0-8,0 0-4,0 0 4,0 0-6,94-23 6,-57 23-9,-4 7-39,-8 8-83,-11-3-12,-12 4-36</inkml:trace>
  <inkml:trace contextRef="#ctx0" brushRef="#br0" timeOffset="886656.0387">17884 14967 16,'0'0'32,"0"0"24,0 0-5,0 0 5,0 0-55,0 0 4,-27 18 27,78-18-14,19 0-18,14-18-75</inkml:trace>
  <inkml:trace contextRef="#ctx0" brushRef="#br0" timeOffset="886930.8719">18711 14604 491,'0'0'51,"0"0"-23,0 0 31,0 0-4,0 0 34,0 0-78,-50 41-1,4 18 2,-6 7-8,3-2 12,7-3-9,12-6 2,13-2-13,13-9 4,4-4 0,0-8-1,16-6 1,10-8 0,8-4-2,8-5 7,7-9-5,5-4 0,3-27 2,-3-5 7,-11-4-9,-15 5 0,-16 6-7,-12 6-3,-12 8 1,-41 11-63,-25 4-70,-18 0-7,-4 19-40,15 1-50</inkml:trace>
  <inkml:trace contextRef="#ctx0" brushRef="#br0" timeOffset="890575.0805">20536 14388 485,'0'0'43,"0"0"-23,0 0-20,0 0 6,0 0 15,-82 114 47,57-58-39,5 12 2,4 0-11,3 4-9,2-8 16,0-7-25,-4-5 7,-3-6-8,-5-6 5,-8-4-12,-7-6-23,-5-2-51,2-6-52,7-12-49,5-10-58</inkml:trace>
  <inkml:trace contextRef="#ctx0" brushRef="#br0" timeOffset="890846.9146">20198 14633 428,'0'0'58,"0"0"4,0 0-54,0 0-6,0 0 41,156-33-30,-92 33 0,5 0-13,7 4-6,-3 2-29,-8-6-59,-9 0-55,-11 0-107</inkml:trace>
  <inkml:trace contextRef="#ctx0" brushRef="#br0" timeOffset="891294.8659">20937 14466 355,'0'0'77,"0"0"0,0 0-32,0 0-3,0 0-11,0 0-19,-86 126 44,52-62-43,3-2-12,6-4 7,12-5-6,5-13-2,8-8 0,0-6-7,15-14-34,20-1-20,15-11-17,8 0 14,0-32-33,-2-7 37,-10-7 37,-9-3 23,-8 4 44,-10 9 24,-9 13-1,-7 15-3,-3 8 21,0 0-52,0 14-33,-13 17 10,-8 6-6,6 2-4,7-7 6,1-6-8,6-8 2,1-8 0,0-2-1,0-7 1,0-1 0,0 0 0,4 0 3,14-16 18,10-5-10,-2-1-9,3-5 1,-2 5 2,-5 4-8,0 8 3,-3 7 0,-6 3-8,-5 0 8,2 12-1,-4 11-6,-1 4 7,-5-1-6,0 2-3,0-2-50,-7-2-6,-11-2-80,-7-9-97</inkml:trace>
  <inkml:trace contextRef="#ctx0" brushRef="#br0" timeOffset="891571.6933">21539 14483 350,'0'0'204,"0"0"-84,0 0-114,0 0 32,0 0 4,121-7-37,-108 51 13,-6 18-17,-7 12 2,0 7 5,-22-3 2,-14-5-13,-7-6 3,1-7-73,-3-9-46,5-10-71,7-12-164</inkml:trace>
  <inkml:trace contextRef="#ctx0" brushRef="#br0" timeOffset="891851.525">21866 14816 231,'0'0'369,"0"0"-331,0 0-38,122-32-3,-95 32 2,-8 4-20,-6 15-77,-10 7 17,-3-1-58,-9 4-93</inkml:trace>
  <inkml:trace contextRef="#ctx0" brushRef="#br0" timeOffset="891897.4923">21866 14816 160,'79'125'179,"-79"-125"-56,0 0-66,14 0-3,44-8 36,35-10-63,36 0-27,29-7-37,8-6-144</inkml:trace>
  <inkml:trace contextRef="#ctx0" brushRef="#br0" timeOffset="898818.1274">23045 14420 78,'0'0'51,"0"0"-14,0 0 5,0 0 30,0 0 8,0 0-34,0 0 17,10-23-26,-10 23 15,0 0-2,0 0-15,0 0 15,0 0-40,0 0-9,0 16-2,-10 10 1,-15 15 0,-2 8 0,0 4 9,-2-2-3,2-4-3,3-7-3,6-8 9,4-8-2,8-7-7,4-8 0,2-4 4,0-1-7,0-4 3,0 0 0,3 0 14,21 0-6,7 0 32,4 0-29,1 0-6,-1 0-2,2 0-3,-6 0 0,2 0-2,3 5 6,-3 4-4,3-4 0,-7 2 0,-7-3-7,-8-4 5,-3 0 2,-7 0-3,0 0 8,-1-2-5,-3-12 0,2-4 5,-2-1-8,0-3 6,0-2-3,0 0 1,0 4 4,0 2-5,0 2 4,2 6 1,0 1 15,-2 2-15,2 2 5,-2 5-5,0 0 1,0 0-12,0 17 0,0 12-7,0 18 6,-2 3 7,-9 7 0,-7 1 2,1 4 5,-6 2-14,3 2-39,3-12-92,-2-9-78</inkml:trace>
  <inkml:trace contextRef="#ctx0" brushRef="#br0" timeOffset="899150.9205">23585 14851 499,'0'0'59,"0"0"7,0 0-42,0 0-7,0 0 79,0 0-78,121-26-17,-59 26-1,8 0-2,-1 0-7,-7 8-30,-12-4-10,-15 0-3,-14-2-26,-11-2-13,-10 0-31,0 0-94</inkml:trace>
  <inkml:trace contextRef="#ctx0" brushRef="#br0" timeOffset="899436.7456">23799 14691 12,'0'0'204,"0"0"-132,0 0-17,0 0 26,0 0 8,0 0 11,54-93-62,-50 87 28,-1 1-39,-3 5 7,0 0-10,0 0-24,0 14-5,0 27-8,0 11 13,0 11 13,-9 1-10,0 3-6,1 4-1,-6-3-148,-7-12-121</inkml:trace>
  <inkml:trace contextRef="#ctx0" brushRef="#br0" timeOffset="903483.0662">24420 14575 120,'0'0'42,"0"0"26,0 0-13,0 0-6,0 0 32,0 0-31,0 0 3,-16-63-27,16 63 19,-5 0-21,-8 0-23,-9 8-1,-7 20 0,-5 11 0,3 7 10,0-5-6,4 3-1,9-1 5,7-6-4,9-1-4,2-5 0,0-5 5,9-4-7,11-2 4,5-8-2,4-2 11,2-6-6,4-4 15,0 0-12,4-9 2,-1-14 30,-2-12-30,-5-2 7,-6-2-17,-10-1 0,-9 3 0,-6 2 0,0 3 3,-9 2-7,-15 2-4,-7-2-52,-9 7 6,-7 3-61,-4 8-52,2 3-88</inkml:trace>
  <inkml:trace contextRef="#ctx0" brushRef="#br0" timeOffset="910514.2609">22115 15351 372,'0'0'35,"0"0"13,0 0-27,0 0-21,0 0 39,0 0-8,111-17-19,-62 17 0,0 0-12,-6 0-3,-8 12-50,-17 2-79,-18-4-76</inkml:trace>
  <inkml:trace contextRef="#ctx0" brushRef="#br0" timeOffset="910778.2844">21969 15490 76,'0'0'258,"0"0"-222,0 0-30,0 0-5,154 0 42,-71-2-42,8-6-1,5 1-6,-5-4-72,-6-1-118</inkml:trace>
  <inkml:trace contextRef="#ctx0" brushRef="#br0" timeOffset="911172.0953">22919 15360 325,'0'0'64,"0"0"-14,0 0 7,0 0-13,0 0 33,0 0-8,-4-18-45,4 13-1,0 0-16,2 3 15,-2 2 13,0 0-28,0 0 14,0 0-21,0 0 0,0 0-7,0 7 8,-13 13-1,-1 6 0,3-7 7,7 5-8,2-4 1,2-2 0,0-2-7,8-2 7,10-6 0,0 2-6,2-6 0,0-4 0,5 0 6,-3 0 0,4 0-3,1-16 7,-4-4-4,0-2 0,-4-4 4,-1 3-5,-5 4 1,-3 7 0,-6 4 14,-4 4-2,0 4 8,0 0 10,0 0-27,0 0-4,-2 17 1,-18 22 0,-5 19-4,0 19 4,10 11-3,9 12-28,0-2-150,2-9-303</inkml:trace>
  <inkml:trace contextRef="#ctx0" brushRef="#br0" timeOffset="912337.4433">18582 15484 407,'0'0'34,"0"0"-34,0 0-9,0 0-21,0 0 30,0 0 1,4 0 0,18 0 15,7 0-9,2 0 1,0 0-6,0 0 3,-2 0-10,-6 0-24,-7 0-85,-10 4-20</inkml:trace>
  <inkml:trace contextRef="#ctx0" brushRef="#br0" timeOffset="912622.7371">18547 15529 134,'0'0'88,"0"0"-75,0 0 3,0 0 26,0 0-5,0 0 4,0 0-6,-5 5-17,31-5 23,7 0 21,8 0-37,-6 0 6,1 0-11,-5 0-2,-2 4-7,-2-4-7,-3 2-8,0-2 4,-1 5-62,-3-2-39,-4-3-116</inkml:trace>
  <inkml:trace contextRef="#ctx0" brushRef="#br0" timeOffset="922374.3022">19400 13314 181,'0'0'41,"0"0"-27,0 0 10,0 0 4,0 0 16,0 0 15,0 0-7,-27-92-13,25 87 13,0-2-21,-1 4-1,3 1 21,0 0-18,0 2-4,0 0-7,0 0-8,0 0-5,0 0-9,-5 14-6,-3 25 5,-5 26 1,-6 18 7,1 18 2,1 9 4,1 5 7,-1-1-15,1 4 7,-6-5-12,4-3 12,-5-8-15,1-7 3,0-6 0,0-6-1,-1-4 7,6-4-6,-1-8 0,7-9 5,1-8-10,4-4 5,6-6 0,0-6-2,0-12 6,0-4-4,0-10 0,0-2 5,0-2-11,0 1 6,0-5 0,0 3-2,0 3 6,0 2-4,0-2 0,1 2-2,2 2-5,1 2 5,-2-4 0,4 2-5,-2-2-2,0-2 7,1 2 1,-1-4-5,-2-2-2,-2 1 5,2-1 3,0-2-1,-2 2 2,3-2-1,-3 1 0,5 8 6,-3-5-11,1 1 5,1 4 0,-2-4-1,4 3 7,-2 0-6,8 1 0,-1 1-8,5-5 2,6 2 5,7-1 1,5-1 5,14 4-1,2-2-3,8 4 2,2 1 4,2 2-2,2 0-4,8 2-1,2 4 4,1-3 3,2 4-7,-6-3 0,-2-4 3,3 0-8,-4 0 5,5-2 0,2 2 0,-4-4 3,-5-2-3,-1 0 0,-1 0 4,4 2-5,3-1 1,2 0 0,-3 0-3,-1 0 10,-7 0-7,-6-1 0,-2 1 2,-8-2-4,-6 1 2,-2-4 0,-4 1-4,-3 0 6,4-3-2,2-1 0,7 4 8,-2-5-10,0 4 2,1-3 0,-3 3-4,1 5 8,-6-6-4,-2 4 0,1 1 0,-6 0-4,2-2 4,-1 2 0,-2-4-4,0 4 9,-4-2-5,4 2 0,-4-6 2,-3 2-5,-3 0 3,-1 0 0,2-4-3,0 4 6,-2-1-3,10 4 0,1 1 4,6-3-10,8-2 6,5 3 0,6-3 0,-2 4 4,0 0-4,-1 2 0,2-5 4,-2 1-9,5 4 5,-4-4 0,0 4 2,-3 2 0,-1-4-2,0 1 0,-7-4 3,-2 3-6,2-4 3,-1 1 0,2-4-2,0 5 4,1-5-2,5 1 0,6 3 6,3 0-9,8 0 3,3 4 0,-1-4-3,-3 6 4,-6-6-1,-8-2 0,-9-2 5,-7 0-13,-10 0 8,-3 0 0,-2 0 8,2 0-4,4 0 1,1 0-5,12 0 4,7 0-9,3 0 5,10 0 0,0 0 0,-8 0 4,-9 0-4,-13 0 0,-12-6 6,-4-4 1,-2 2 35,-2-4-36,3-2 16,-3-3-20,8-2 12,1-3-14,6-1 7,4 2-6,1-4-1,3 4 0,-5-1 1,1 4 8,-7 0-8,-1 1 11,-1 3-11,-3 1 19,1 1-18,-1-4 0,3-5 14,2 0-9,4-8-7,3 0 0,0 0 2,-3-3-7,0 1 5,-3 6 0,-1-1-2,-2 2 8,-1-2-6,2-2 0,-4-2 6,3-2-14,-2-7 8,1 1 0,0-2-1,-1-4 6,-1-4-5,1 3 0,-4-4 0,0 1-5,3 6 5,-4-3 0,-1-4-5,0-4 7,-5 3-2,2-3 0,-1 4 0,-1 5-8,-1 6 8,2 3 0,0-1-7,2 6 12,0-6-5,1-4 0,1-1-11,2-5 5,-4 2-5,1 1-3,-1 1 8,4 7-5,-4 0 11,0 7 0,-1 5-2,-3 5-3,3 3 5,-5-2 0,0 2-6,2 1 9,-2 2-3,0-1 0,0-1-5,0-2-3,-2-4 6,-10 2 0,4-5-11,-3 3 16,2 5-3,-3-1 0,3 4 5,3-3-14,-3 1 9,1-1 0,-1 1 3,-1-3 2,1 3-5,-4-1 0,0-2 5,-3 0-14,-1-2 9,-5-1 0,1 4-5,-1 4 12,2 0-7,-1 6 0,4-2 5,-1 2-13,-5-2 8,0-1 0,-6 6-5,-12-3 5,-10 0 0,-15 0-3,-6-5 8,-4-3-10,0 2 5,9 0 0,7 3-1,13 0 5,9 5-4,9 1 0,4 1 3,10 0-8,-5 2 5,-3-3 0,-2 3-2,-16 0 3,-3 0-1,-12 0 0,-4 0 5,-3-2-11,-1 0 6,1 2 0,10 0 0,6 0 4,17 0-4,4 0 0,4 0 6,-1 2-13,-4 3 7,1-5 0,-10 2-2,-2-2 6,-7 0-4,1 0 0,-5 0 6,-4-5-17,-3-2 12,-2-4-1,4 3 0,5-2 3,7 2-3,0 1 0,-1 0 7,1 0-15,-3-1 8,1 4 0,2-3-3,-3 1 9,3 1-6,-3-2 0,3 1 6,-2 1-13,7 2 7,2-1 0,-1 4-7,4-2 13,4-2-6,10 2 0,0-1 8,4-4-16,-1 2 8,-3-4 0,-4 4-2,-7-2 7,-1-1-5,-3 2 0,-7-2 4,-4 0-17,-7 1 13,-5 0 0,4-3-12,0 1 12,-1-2 0,2 5 0,-5-4-3,6 2-11,0 2 14,4 4 0,3 2-4,6 0 5,1 0-1,1 11 0,2-4 3,8 5-9,0-2 6,4 0 0,-1 0-5,2-1 11,-4-2-6,-7-1 0,-3 1 2,-3-4-7,-11 1 5,-1-4 0,-4 0-3,4 0 11,5 0-8,7-4 0,8-2 4,5 1-7,4-2 3,2 2 0,5 0-3,2-1 11,-3 5-8,-1-6 0,-5 5 4,-7-3-14,-4 0 10,-7 3 0,-3-4-3,-3 2-4,-8-2 7,2 0 0,-6 3 1,-2 3-17,-1 0 16,2 0 0,3-3 1,3 3 7,6 0-8,11 0 0,6 0 0,13 0-6,5 8 6,6-1 0,1 2-4,3-1-27,-1 0 29,1 1-5,0-2-1,0 3 0,0-2 8,-3 0 0,-1 3-3,2-4 10,0 0-7,2 0 0,0-2-1,0 2-17,0-1 11,0 2-25,0 3 32,0-6-69,4 7 22,0-2 12,3 1-52,5 2 12,-4-2-30,3-1-33,1-5 9</inkml:trace>
  <inkml:trace contextRef="#ctx0" brushRef="#br0" timeOffset="922643.1307">19656 13288 36,'0'0'6,"0"0"53,0 0-48,0 0 7,0 0-5,0 0-13,0 0-1,-56 5-61</inkml:trace>
  <inkml:trace contextRef="#ctx0" brushRef="#br0" timeOffset="936787.9247">18655 15487 17,'0'0'37,"0"0"6,0 0 5,0 0-15,0 0 12,0 0-1,0 0-9,0 0-7,-25-11 8,25 11-13,0-3-3,0 3-20,0 0 5,0 0-6,23 0 1,10 0 0,9 0-7,10 0-29,1 0-67,1 0-67</inkml:trace>
  <inkml:trace contextRef="#ctx0" brushRef="#br0" timeOffset="944564.3169">21149 15875 274,'0'0'41,"0"0"-4,0 0-19,0 0 12,0 0 28,0 0-9,83-105 10,-83 102-16,0 3 19,0-4-25,0 4-35,0 0-2,0 0 0,-16 4 0,-17 10 7,-12 9-5,-1-2-2,10 2 0,7-2-7,8 1 2,13 0-17,2 1 2,6-4 13,0-1-31,21 3 29,11 1 4,3-2-4,3 2 8,-5-2 1,-11-4 0,-5 0-14,-13-2 12,-4-2-5,0 2 4,-21 8-11,-14-3 14,-14 2 0,-11 4-40,-7-4 2,0-3-68,7 1-59,15-7 53</inkml:trace>
  <inkml:trace contextRef="#ctx0" brushRef="#br0" timeOffset="944853.1421">21488 15825 553,'0'0'12,"0"0"3,0 0-15,0 0-7,0 0 3,0 0 2,7 66 1,-7-20 1,0 11 0,-5 1-5,-6 2 10,3 5-10,-11-12-12,4-7-53,-1-10-25,-1-14-59,1-8 10</inkml:trace>
  <inkml:trace contextRef="#ctx0" brushRef="#br0" timeOffset="945305.8606">21373 16106 142,'0'0'57,"0"0"8,0 0-52,0 0-10,0 0 24,0 0-1,127-31 4,-90 31-6,5 0-14,-3 0 9,-6 0-12,-8 0 2,-12 0 18,-9 0-7,-4 0 25,0 0 30,0 0-45,0 0-17,0 0-13,0 9-6,-6 9-3,-8 4 10,3 10-1,7 3 0,1 0 7,3-9-13,0-2 6,5-7 0,13-3-1,2-9 1,0 3 0,-3-8 4,6 0 6,-1 0-10,7-4 0,-2-17 0,-2-4 0,-6-5 1,-7-2-1,-12-4 0,0 0-6,0 10 4,-18 8-18,-3 10-5,4 8 12,1 0-26,7 8-33,9 16-12,0 5-22,17-2 12,20-8-88</inkml:trace>
  <inkml:trace contextRef="#ctx0" brushRef="#br0" timeOffset="945786.7104">22152 16154 378,'0'0'54,"0"0"5,0 0-18,0 0 17,0 0 37,0 0-79,-24-60-16,17 90-4,-4 14-4,-3 11 8,-1 10 0,0-5 8,1 1-12,0-11 4,-1-6 0,2-7-1,2-11 4,0-9-3,1-11 0,8-2 2,-5-4-2,3 0 13,-5-4-11,-4-14 11,4-10-7,3-2 3,3-6 0,3-12-2,0-3-6,25-7-1,6-4 0,9-5-3,5 12 5,6 3-2,-1 16 0,-7 10-10,-7 7 10,-15 11-5,-9 7 5,-7 1 0,-5 0 0,0 0-3,0 0 3,0 4-9,0 14 6,0 10 3,-5 6 0,-21 8-7,-10 10 0,-14 2-17,-11-4-47,-4-1-39,-2-13-9,7-10-95</inkml:trace>
  <inkml:trace contextRef="#ctx0" brushRef="#br0" timeOffset="946108.7202">21167 16415 250,'0'0'86,"0"0"-86,0 0 2,0 0-2,0 0 20,0 0 82,85 0-37,-28 0-38,11 4 2,9-4-1,6 4-15,4-4 0,3 4-13,-3-4 0,-1 2-4,-7 5-23,-9-2-3,-16 1-23,-21 2-3,-19-4-28,-14-1-18,-4 2-15,-35 1 73,-9-6-55</inkml:trace>
  <inkml:trace contextRef="#ctx0" brushRef="#br0" timeOffset="946416.5998">21348 16495 81,'0'0'75,"0"0"-69,0 0 40,0 0-9,0 0-16,0 0-19,-45 8 10,86-8 41,16 5 14,19-5-17,12 5-40,7-5 21,-2 4-24,-6-4-2,-6 8-3,-6-6 1,-5 6-6,-8 0-4,-13-4-23,-20 3-23,-25-4-96,-4 1-57</inkml:trace>
  <inkml:trace contextRef="#ctx0" brushRef="#br0" timeOffset="946717.9028">21070 16520 125,'0'0'6,"124"5"-5,-46-1 27,0-2 94,2 7-52,0-6-2,3 1-25,-8-2-17,-8 3 7,-11-5-11,-11 0-4,-12 0 19,-10 0-19,-10 0 8,-7 0 9,-3 0-21,-1 0 2,-2 0-16,0 0-7,5 0-52,2 7-115,1-2-124</inkml:trace>
  <inkml:trace contextRef="#ctx0" brushRef="#br0" timeOffset="949912.1044">11332 4879 180,'0'0'59,"0"0"-56,0 0 3,0 0 0,0 0 11,0 0 18,0 0-26,-58 56-5,58-32 5,0 0 3,0-8 16,21-2-14,19-4 8,22-8 24,29-2-22,25-8 11,22-21-10,11-6-24,3-2 20,-9 2-19,-25 4-2,-26 7 0,-32 10-37,-33 11-18,-27 3-75,-21 0-127</inkml:trace>
  <inkml:trace contextRef="#ctx0" brushRef="#br0" timeOffset="950277.8793">11323 4826 294,'0'0'48,"0"0"-26,0 0-22,0 0-24,0 0 15,0 0 9,-9 56 2,20-20 3,11-5 17,5-1-12,-2-9 1,0-4 21,2-5-16,-4-7 1,12 0 12,-2-5-16,7 0 19,7-2-12,4-15-4,5-4 11,4-5-25,0-2 5,-4-1-7,-2 4 10,-17 5-20,-14 7-22,-21 11-79,-2 2-83</inkml:trace>
  <inkml:trace contextRef="#ctx0" brushRef="#br0" timeOffset="950736.5996">11223 4882 318,'0'0'48,"0"0"-37,0 0-11,0 0-3,0 0-12,0 0 15,14 10 5,-14 23-4,0 4 24,0 4-23,0-5 13,0-2 5,0-3-14,0 1 11,15-5 1,7-1-17,12-4 19,8-5-18,13-7 19,24-6 18,19-4-23,29 0 21,20-18-6,13-12-29,4-9 14,-9-7-16,-15-2 0,-17 2 11,-21 7-3,-28 12-8,-24 8 0,-24 10 10,-17 4-20,-5 5 10,-1 0-7,-3 0-35,0 11-101,0 9 60,0 12 33,-9-4-97,-4-1-40</inkml:trace>
  <inkml:trace contextRef="#ctx0" brushRef="#br0" timeOffset="956780.8793">9026 3924 7,'0'0'4,"0"0"-4,0 0 0,0 0 20,0 0 34,0 0-35,0 0-3,0 0-14,-7-6 18,7 4-7,0 0-12,0 0 47,0 2-36,0 0 5,0 0 16,0 0-31,17-3 1,22 3-3,22 0 0,15 0 5,16 0-2,3 0-1,5 0 0,6 0 3,-11 0-7,-10 0 2,-22 0-11,-26 0 10,-23 0-69,-14 0-8,-27 0 8,-26 5 56,-17-1-6,-3-4-2</inkml:trace>
  <inkml:trace contextRef="#ctx0" brushRef="#br0" timeOffset="957118.6704">9040 3875 7,'0'0'66,"0"0"-41,0 0 2,0 0-27,0 0 0,0 0 12,126-1 0,-46 1 7,5 4 2,8 2-17,7 2-4,1-2 6,-3-2 0,-7 3-6,-9-7 3,-10 5 3,-16-1-6,-12-1 4,-17 2-8,-12-1 3,-5-2-1,-8-2-6,-2 0-36,0 0-12,-23 2-2</inkml:trace>
  <inkml:trace contextRef="#ctx0" brushRef="#br0" timeOffset="957507.9753">9067 3902 7,'0'0'55,"0"0"-23,0 0-8,0 0-17,0 0-4,0 0 20,114-4-6,-41 4 19,10-2 12,2 1-29,15 1 5,5 0-7,6 0-11,-1 0-1,-12 0-5,-7 5 0,-15 4 4,-16 0 1,-13 1-5,-18-4 0,-13 1 4,-12-6-8,-2 3 4,-2-2 0,0-2-5,0 0 5,-6 2-8,-29-2 6,-9 3-49,-12 0-21,-8-3 9,-3 0-19</inkml:trace>
  <inkml:trace contextRef="#ctx0" brushRef="#br0" timeOffset="957843.8099">9166 3904 64,'0'0'56,"0"0"-29,187 2 40,-93-2-20,12 0-9,9 0-6,13 0-31,-1 3 16,-2 4-2,-11-2-15,-19 2 21,-16-3-18,-24-1-3,-23 0 1,-19 0 7,-13-2-8,0-1 6,-7 0 6,-31 0-12,-22 0-92,-16 0-5,-8 0 1,3 0-33</inkml:trace>
  <inkml:trace contextRef="#ctx0" brushRef="#br0" timeOffset="958181.6607">9166 3882 232,'0'0'0,"0"0"-46,0 0 46,144 0 26,-65 0 31,6 0-14,6 0-41,5 0 18,4 0-18,-5 4-1,-10 2 14,-20-2-12,-18 0-1,-23-2 3,-15 0 2,-9-2-7,0 0 29,-11 0-3,-25 0-22,-10 0-4,-12-2-24,4 0 23,1 0-65,14 2 29,13 0-30,9 0 14,7 0 3,8 0-76</inkml:trace>
  <inkml:trace contextRef="#ctx0" brushRef="#br0" timeOffset="975408.3827">3521 7393 5,'0'0'15,"0"0"-6,0 0-9,0 0 3,0 0-1,0 0-1,0 0-1,0 0-4,9-65-27</inkml:trace>
  <inkml:trace contextRef="#ctx0" brushRef="#br0" timeOffset="976041.9156">3312 7328 5,'0'0'13,"0"0"-13,0 0 0,0 0 7,0 0 13,0 0 13,-22 0-12,19 0-10,3 0 5,0 0 6,0 0-22,9 0 2,22 0 5,19-12 4,16 1 27,17 1-20,15 2-7,8 0 1,6 2-9,0 0-2,-6 2-1,-8-1-14,-15 4 5,-23 0-32,-22 1-3,-20 0 7,-18 0-9,-4 0-5</inkml:trace>
  <inkml:trace contextRef="#ctx0" brushRef="#br0" timeOffset="976400.8486">3474 7270 5,'0'0'21,"0"0"-18,0 0-2,0 0 1,0 0 3,0 0-5,-13-3 5,33 3-2,9 0 40,13-6-26,7 1 8,16-2-18,3 1 0,7 1 3,-6 3-9,-5 2 3,-12 0-4,-10 0-15,-18 0 1,-12 0-13,-12 0-13,0 0 5,-14 0 30,-19 0-4</inkml:trace>
  <inkml:trace contextRef="#ctx0" brushRef="#br0" timeOffset="976710.6844">3343 7261 3,'0'0'22,"0"0"-22,0 0 6,0 0 47,131-8-32,-66-2 8,16 0-4,12-1-10,7 0 17,0-1-20,-8 2 9,-8 2 3,-12 2-23,-17 4 1,-16 2-2,-20 0-6,-9 0-17,-10 0-59,0 8 25,-7 3-41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6T06:12:05.2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4411 11277 5,'0'0'6,"2"171"-12,65-93 1</inkml:trace>
  <inkml:trace contextRef="#ctx0" brushRef="#br0" timeOffset="4383.8658">21894 16811 116,'0'0'52,"0"0"-28,0 0-15,0 0 39,0 0 49,0 0-45,0 0-4,0 0-7,-2-17-26,2 13 7,0 4-12,0-6-8,11 1-4,24-2-4,17-3 6,12 6-2,10-1-4,5 5-25,5 0-31,-8 0-91,-12 0 13</inkml:trace>
  <inkml:trace contextRef="#ctx0" brushRef="#br0" timeOffset="4702.8181">21940 16753 274,'0'0'9,"0"0"47,0 0-5,0 0-51,0 0-6,0 0 1,-21-17 4,47 12-3,19 2 8,9-2 14,8 3-11,-2-5-7,-4 2 0,-14 0 0,-13 0 6,-12 1-6,-9 4 5,-6-4-4,-2 4 5,0 0-5,0 0-2,0 0-6,0 0-55,9 0-33,10 0 33,15 0 2</inkml:trace>
  <inkml:trace contextRef="#ctx0" brushRef="#br0" timeOffset="5332.9057">22840 16415 75,'0'0'29,"0"0"-16,0 0-10,0 0-5,0 0 2,0 0 0,-1-4 0,1 4 1,0 0-1,0-2 5,0 2 26,0 0 30,0 0-10,0 0-11,0 0-13,0 0-27,0 0 5,-2 0-5,0 0-1,-3 0-1,-2 10 3,5-6-1,-2 4 1,2-3 4,-1 4-5,1-7 0,0 0 3,2-2-3,0 0 1,0 1-1,0-1 0,0 5 4,0-5-5,0 0 1,0 0 0,0 0 2,0 0-2,0 0-5,0 4-18,0-1-35,0 2-13,0-5-89</inkml:trace>
  <inkml:trace contextRef="#ctx0" brushRef="#br0" timeOffset="9332.8494">12452 1539 24,'0'0'0,"0"0"5,0 0-5,0 0 2,0 0-2,0 0 20,0 0-3,-110-4 8,110 3-14,0-1-11,0 0 32,-2-2 11,2-1 4,-2 0-23,-5-3-24,5-3 33,-5 3-5,2 3-6,3 1 27,2 4-12,0 0-26,0 16-11,-2 26 2,-3 16-2,1 20 5,-1 8-3,2 1 14,-3-4-16,6-11 3,-2-5 0,0-10 3,-2-6-8,-1-6 2,1-13-15,4-10-19,-2-10-20,2-12-23,0 0-1,19-31 8</inkml:trace>
  <inkml:trace contextRef="#ctx0" brushRef="#br0" timeOffset="9775.9219">12478 1419 79,'0'0'35,"0"0"-1,0 0-29,0 0-2,0 0-3,0 0 3,-125 73 2,94-47 9,7-2-13,-5-4 0,0-1 10,0 1-8,-2-8 29,6 2-8,0-2-13,10-1 7,5-7-12,4-2-3,6-2 9,-2 0-8,2 0 3,0 0 7,0 0 16,2-20-11,21-3-19,6-9 0,0 6 0,-1 6 4,-1 5-6,-1 9 2,3 6 0,-2 0-1,9 6 1,2 22 0,2 5 0,10 10-5,8-1-48,-3-12-59,0-12-74</inkml:trace>
  <inkml:trace contextRef="#ctx0" brushRef="#br0" timeOffset="10703.8995">11954 574 69,'0'0'47,"0"0"10,0 0-22,0 0-1,0 0-10,0 0-15,-73-5-5,39 37 11,1 10-7,0 0 7,6 3-12,9-4 2,8 0 0,10-2-2,0-4-2,0-7-1,20-7 4,12-8-8,6-9 4,8-4-10,8 0 7,2-20-13,-2-6-10,-8-6 4,-8-2 9,-11 2 11,-11 0 2,-8 9 0,-6 8 10,-2 4 23,0 10-10,0 1-8,0 0-15,-2 1 0,-8 19-4,-2 6 4,3 3-2,9-5 3,0-2-1,0-5 1,11-8 5,6-1-8,0-6 2,0-2 0,4 0-2,-6-12 4,-1-9-2,-5 0 0,-7-3 2,-2 0-3,0 0 1,-2 1-1,-14 10-4,-1 3 4,0 8-1,0 2-1,-4 0-34,6 14-1,1 4 2,12 0 1,2-5 3,7-2-8,22-7 10,4-4-24</inkml:trace>
  <inkml:trace contextRef="#ctx0" brushRef="#br0" timeOffset="11371.7067">12375 722 55,'0'0'57,"0"0"-5,0 0 10,0 0-17,0 0-22,0 0-18,69-28-5,-55 51 1,-3 7 4,-2 5 7,-6-5-10,-1 0 4,-2-7-5,0-6 1,0-5 1,0-4-2,0-8-1,2 0 10,-2 0 16,0 0 34,0-6-41,0-8-17,0-8 1,13 2-3,8-4-3,7 1 0,3 6-14,1 2 5,-8 10-11,-2 5 0,-10 0 8,-4 8-4,1 13 12,-7 6 5,6-1-7,-4-4-24,2-5-2,3-4-9,-2-9 29,4-4-9,6 0 3,8-2 8,1-18-29,8-6 16,-2-10 19,2-3-4,4 2 11,-5-3 5,-3 5 12,-6 7 1,-11 6 6,-10 8 37,-3 4-1,0 8-18,-3 2-11,-20 0-31,-6 11 0,0 10 6,7 5-3,4-1-1,9-2-2,9 1 2,0-7-2,20 2 1,11-4 2,0-3-3,8 0 2,1-2-2,-8-2 0,-2 5 0,-17-2-2,-13 3 2,0-2 0,-15 2-2,-14 0 7,0-4-6,2-2 1,10-1-8,7-6-22,6-1-28,4 0 15,12-1-6,21-20-47</inkml:trace>
  <inkml:trace contextRef="#ctx0" brushRef="#br0" timeOffset="11554.5945">13325 653 100,'0'0'114,"0"0"-15,0 0-46,0 0-53,0 0-6,0 0 6,5 82 0,-5-46 3,0-1-3,0-3 0,0-7-5,0-6-34,-2-7-39,-1-12-2,0 0 6,1-8-13</inkml:trace>
  <inkml:trace contextRef="#ctx0" brushRef="#br0" timeOffset="11694.5084">13303 493 143,'0'0'67,"0"0"-58,0 0-9,0 0-3,0 0-18,0 0-24,116 87-19</inkml:trace>
  <inkml:trace contextRef="#ctx0" brushRef="#br0" timeOffset="12054.2862">13652 630 103,'0'0'70,"0"0"-18,0 0 9,0 0-14,0 0-28,0 0-11,-70-31-6,45 53-2,-2 2 0,4 4 3,9-3-5,9-3 2,5 0 0,0-3 0,2 2 6,19-3-6,1-6 0,8-2-1,4-6-2,-5 0 3,-9 0 0,-11-2-3,-9 0 4,0 0-1,-27 9 0,-22 4 0,-13 5-4,-3 4 4,10 1 0,17-8-2,15-4 2,19-4-2,4-4-54,19-5 13,27 0 13,12-12-49,4-15-61</inkml:trace>
  <inkml:trace contextRef="#ctx0" brushRef="#br0" timeOffset="12260.1618">13774 563 67,'0'0'55,"0"0"18,5-108 3,-2 92-2,0 12-19,3 4-19,9 9-36,6 26 0,3 13-2,-2 12 5,-4 8-3,-11 7 0,-7 0-1,0-10-11,-9-9-27,-7-10-7,-1-13-5,-6-11-55,-4-12 13</inkml:trace>
  <inkml:trace contextRef="#ctx0" brushRef="#br0" timeOffset="12416.0667">13721 702 88,'0'0'68,"0"0"-57,0 0-5,0 0-6,0 0 0,135-3-3,-93 10-17,-2-1-25,-4-3-40</inkml:trace>
  <inkml:trace contextRef="#ctx0" brushRef="#br0" timeOffset="13232.5664">14055 715 32,'0'0'86,"0"0"-37,0 0-8,0 0-30,0 0-5,0 0-5,30-13 3,-12 2-5,-6 1 1,3 0 0,-10 1 2,-2-1 0,-3-2 3,0 2 42,0 3-23,-12 7-5,-13 0-16,-1 3 0,0 16 0,-1 5-2,12 5-1,-1 0 0,10 0 2,6 0-5,0-2 3,0-8 0,22-4-3,12-10-17,3-5-21,6 0-16,1-9 8,-4-14 18,-11-6 19,-7-1 12,-12-3 4,-3 0-3,-7 1 38,0 10 13,0 8 20,-7 6-20,6 5-11,1 3-32,0 0-9,0 18-6,0 6 6,0 8 0,0-4 3,0-3-6,6-6 3,4-9 0,-3-3-1,-7-5-8,2-2 9,0 0 6,2 0-6,10-10 4,7-13-4,0 3 0,3-4-3,0 5-1,-8 6 2,-1 8 2,-7 5-9,1 0-1,0 3-12,-2 16 22,2 6-6,-3-3 6,0 1 0,6-8 0,7-6 2,10-7 0,6-2-2,9 0 0,8-26-2,0-12-9,-2-11-8,-3-7 14,-7-6 1,-11-6-3,-8-4 11,-15-4-4,-6-13 15,-2 5-9,-27 12 23,-3 20-3,4 28-9,5 18 31,8 6-42,5 16-2,2 39-8,4 26 5,4 20-1,0-4 0,22-6 7,14-7-9,-1-6 2,3-3 0,-7-7-2,-11-5-38,-13-12-24,-7-12-33,-34-16-21</inkml:trace>
  <inkml:trace contextRef="#ctx0" brushRef="#br0" timeOffset="13392.468">14649 525 57,'0'0'80,"0"0"-33,137-90 18,-71 79-40,7 10-23,8 1 9,-1 4-11,-11 20-19,-16 4-81,-18 2-65</inkml:trace>
  <inkml:trace contextRef="#ctx0" brushRef="#br0" timeOffset="13734.4073">12919 1273 138,'0'0'55,"0"0"1,0 0-25,0 0 19,0 0-41,179-47 15,-50 24 11,26 3-32,15 0 4,2 2-7,-16 4-23,-14 5-39,-14 2-79,-17 2-41</inkml:trace>
  <inkml:trace contextRef="#ctx0" brushRef="#br0" timeOffset="13978.3862">13497 1264 98,'0'0'80,"-121"0"6,106 0-19,15 0 15,40 0-75,41-7 6,34-7-13,28-6 0,8-2 2,-1 1-2,-5 0 0,-15 3 0,-15 1-9,-17 3 9,-27 9-24,-24-1-12,-32 4-31,-15 2-48,-38 0-31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5T06:24:45.2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2698 717 99,'0'0'69,"0"0"-1,0 0-16,0 0 35,0 0-34,0 0 14,0 0-1,-75-21 7,62 16-17,8 3-4,0-2 11,1 4-14,4 0-34,-2 0-6,-2 18-9,-3 28-3,-7 24 1,-1 20 2,-3 11 0,0 8 7,3-2-4,6-3-6,7-11 1,2-7-63,0-9-40,0-13-103,-6-22-88</inkml:trace>
  <inkml:trace contextRef="#ctx0" brushRef="#br0" timeOffset="384.6307">2297 1279 536,'0'0'56,"0"0"-53,0 0-3,0 0-20,0 0 19,0 0 0,148-8 1,-78 6 0,6-12-1,-2-8-5,-12-6-13,-8-4 6,-18-8 7,-14-3 6,-10-5 19,-8-6 15,-4 6 16,0 4 9,0 8 1,-5 14-2,-4 10-18,5 8-4,2 4-27,-1 0-9,1 29 0,0 23-9,-3 24 9,5 9 0,0 4-4,0-3 4,0-4-53,0-8-33,12-11-56,-1-17-51,-6-20-132</inkml:trace>
  <inkml:trace contextRef="#ctx0" brushRef="#br0" timeOffset="1598.6226">2889 1331 436,'0'0'66,"0"0"-65,0 0-2,0 0 0,0 0 1,0 0 0,129-14 6,-112 10-6,-1 1 0,-5 0 1,-2-6-1,-2-8 3,-1-3 12,1-2 6,-7 2-17,1 4 21,-1 2 13,0 5-9,0 4 28,0 5-13,0 0-20,-6 0-24,-9 19 3,-5 13-3,-1 11 0,6-2 4,7-6-11,8 0 7,0-10 0,8-3-5,19-5-1,9-8-6,6-6-12,5-3-31,1-5-5,2-19-14,-10-3 12,-4-4 34,-12-1 8,-10 2 12,-12 2 8,-2 4 22,0 7 30,0 0 1,-2 9 5,-8 4 44,6 4-65,4 0-6,-2 0-31,0 0-14,-1 14 13,1 12 1,2 2 0,0 0-4,0-6 7,0-4-3,0 0 0,7-8 5,2 0-13,4-5 7,-2-5 1,5 0 3,6-8 0,5-18-2,9-5 3,-3-3-1,-4 4-3,-7 4 4,-10 8-4,-8 9 22,-4 8-19,0 1 10,0 0-13,0 4-11,0 18 8,0 8 3,0 5 0,4-10 2,1-1 0,6-8-2,2-4 0,-2-5 2,5-6-7,-1-1 7,4-1-2,1-21 10,3-11-3,0-3-6,-2-4-1,-3 0 6,-9 4-2,-9 4 0,0 10-2,0 8 16,0 4-17,0 5 16,0 5-17,-5 0 7,5 0-15,-2 0 4,2 0-11,0 11 11,0 1-10,19-1 12,13 0-1,4-7 2,13-2-3,6-2 4,1 2 0,-7 1-2,-11 8 6,-14 3-4,-14 6 0,-10 6-12,0 4 6,-29 4-5,-7-5-17,5-6 16,13-5-41,11-10 10,7-8-57,5 0-29,26-17 64,9-18-38,5-9 33,-1 0 65,-7 2 5,-12 8 66,-4 12 58,-13 11-36,-6 7-15,1 4-17,-3 0-36,1 15-20,-1 19 9,0 12-4,0 2 3,0 4-1,-6-4-1,2-6-6,4-6-1,0-14-7,6-13-61,10-9-59,-3-10-17,-1-29-133</inkml:trace>
  <inkml:trace contextRef="#ctx0" brushRef="#br0" timeOffset="1728.7854">4322 902 305,'0'0'121,"0"0"-93,0 0-28,0 0-35,0 0 18,0 0-15,86 121-64,-56-84-79</inkml:trace>
  <inkml:trace contextRef="#ctx0" brushRef="#br0" timeOffset="1966.6411">4739 1153 314,'0'0'142,"0"0"-91,0 0 46,0 0-38,0 0-20,-118 14-1,93 16-37,2 11 16,6 2-8,5 6-7,10-8 9,2-3-10,0-9-1,25-9 0,10-13-12,10-7-21,12-14-28,8-23-67,9-14-127</inkml:trace>
  <inkml:trace contextRef="#ctx0" brushRef="#br0" timeOffset="4195.4082">4841 1199 424,'0'0'64,"0"0"-60,0 0-3,0 0 17,0 0-16,0 0 33,0-19-23,0 19-12,0 0 0,0 0-41,0 0 5,0 0 16,0 0 2,0 0 12,0 0 3,0 0 1,0 0 1,0 0 1,-4 0 0,-3 0 12,-7 0-7,1 0 13,-5 0 0,-5 9-9,0 5 23,-7 0 0,10-2-10,4 2 4,8 2-25,8 2 0,0 6-1,0 0 1,18 0-1,11 4 0,4 0 0,5-2 1,-3 3 3,-8-4-4,-13 1 0,-14 2-23,-3 5 11,-35-4-6,-8 2 0,-3-9-2,-1-12 7,17-6 13,9-4 5,12-9-2,12-23 2,12-17-5,32-15 0,17-12-6,12-17 12,7-3-6,-4-8 0,-11 5 4,-12 20 0,-21 14 26,-13 26-9,-12 14 35,-7 13 41,0 10-32,0 2-22,-11 4-41,-5 34-4,-3 20 2,-2 16 0,12 2-7,9 5 12,0-5-5,7-4 0,16-4-7,-6-9-11,3-5-60,-7-8-62,-13-10-30,0-10-227</inkml:trace>
  <inkml:trace contextRef="#ctx0" brushRef="#br0" timeOffset="4436.6073">4976 1264 282,'0'0'30,"0"0"-28,133-41 27,-96 33 22,-3 8-24,-8 0 8,-3 0 1,-6 8-6,-2 12 0,-3 6-9,0 4 1,-10 2-8,-2 0-10,0 0-8,0 0-9,0-1-61,-12-12-34,-5-7-138</inkml:trace>
  <inkml:trace contextRef="#ctx0" brushRef="#br0" timeOffset="4568.5952">5331 1032 352,'0'0'52,"0"0"-52,0 0-6,0 0-26,0 0-15,0 0-85</inkml:trace>
  <inkml:trace contextRef="#ctx0" brushRef="#br0" timeOffset="4779.0029">5523 1215 424,'0'0'125,"0"0"-68,0 0 15,0 0-19,0 0-37,0 0-7,-63 37-12,50 4 4,-1-1-1,12 0 1,2-1 6,0-10-14,30-7 6,19-8-73,9-14-5,11 0-35,1-28-97</inkml:trace>
  <inkml:trace contextRef="#ctx0" brushRef="#br0" timeOffset="5130.2056">6576 1028 593,'0'0'66,"0"0"-47,0 0-31,22 117 24,-22-68 4,0 4 37,0-2-32,0-5 14,0-7-33,0-10 1,0-14 2,0-7 8,0-5-8,0-3 47,-3 0-5,1-11 38,-5-18-60,-3-15-22,3-14 2,0-15 4,2-14-9,5-8 0,0-11 3,22 7-15,12 10 12,4 15-28,4 20 24,1 20-52,4 21 5,-3 13-31,-8 13-37,-12 33-34,-17 4-85</inkml:trace>
  <inkml:trace contextRef="#ctx0" brushRef="#br0" timeOffset="5550.1518">6457 1163 482,'0'0'99,"0"0"-98,0 0-1,0 0 19,0 0-3,145-44 10,-107 44-7,-3 0-12,-4 10 16,-8 12-19,-7 2 3,-7 0 12,-3 3-15,0-1 4,2-3-8,1-5 4,1-8 0,4-3 0,6-7-4,2 0 2,3-3 5,4-19-7,0-8 3,-3-6 0,0-6 24,-12 0-17,-3 12 18,-5 8 16,-4 10-33,-2 10 17,0 2-28,0 0-12,0 12 9,0 16-22,0 8 25,0-1 0,1-2-27,7-7-18,0-8-35,1-8-44,3-10-3,0 0-113</inkml:trace>
  <inkml:trace contextRef="#ctx0" brushRef="#br0" timeOffset="5874.2801">7132 1042 312,'0'0'171,"0"0"-92,0 0-75,0 0 2,0 0 12,0 0-2,83 87 16,-65-56-31,-5 0 3,-7-9 3,-6-4 2,0-10-10,3-2 1,-3-6 0,3 0 21,-3 0 24,1-10 11,6-8-36,6-8-11,6-5-12,2 2 3,6 3 0,0 6-1,-2 6 1,1 12 0,1 2-1,-2 0-2,2 16-2,-3 5 5,-8 2-16,-6 1 4,-10 3-53,0 4-37,-4-7-26,-23-7-229</inkml:trace>
  <inkml:trace contextRef="#ctx0" brushRef="#br0" timeOffset="6578.4887">7751 858 496,'0'0'111,"0"0"-111,0 0-12,0 0 11,0 0 1,0 0 0,14 45 6,-14-39-5,2-5-1,-2-1 3,0 0 3,0 0 8,0 0 34,3 0 2,2 0-1,1-10-43,9 2 12,6-2-15,6 5 2,6 5-10,0 0-4,-2 9-34,-4 26-26,-8 4-47,-19 6-76</inkml:trace>
  <inkml:trace contextRef="#ctx0" brushRef="#br0" timeOffset="7642.5493">10967 735 556,'0'0'87,"0"0"-31,0 0-53,0 0-3,0 0 1,-31 119-1,8-41 36,-2 5-26,1-1 20,-5-2-29,-4-10 6,11-10 2,-5-9-4,4-18-5,5-10 0,7-11 9,2-8-8,9-4 0,0 0 11,0-23 43,0-19-53,0-18 3,18-14-5,17-12 4,15-17-6,6 3 2,0 4 0,-6 16-8,-7 22 12,-12 19-4,-8 22 0,-4 17-9,4 12 9,4 36-16,2 22 16,-2 13-8,-6 4 16,-3 3-8,-7-8 0,-3-9-48,-6-7-7,-2-10-37,0-12-66,-25-14-80</inkml:trace>
  <inkml:trace contextRef="#ctx0" brushRef="#br0" timeOffset="7817.7306">10783 1136 506,'0'0'49,"0"0"-15,0 0-34,0 0 0,0 0 4,174-44-4,-85 33-6,9-6-39,8-6-77,-4-8-138</inkml:trace>
  <inkml:trace contextRef="#ctx0" brushRef="#br0" timeOffset="8387.2994">11669 730 423,'0'0'118,"0"0"-79,0 0-27,0 0-12,0 0 1,-3 104 8,17-40 48,2 7-45,1 1-1,-5-7-11,-6-4 8,-4-11-6,-2-12-2,0-9 0,0-14-3,0-7 10,0-5-7,0-3 7,0 0-7,0-21 19,-8-9-19,-1-8 0,2-3-7,-6 0-8,-3 8 15,-9 10-1,-5 14-2,-2 9-6,-10 0 7,0 27 2,1 3-5,5 6 2,16 3 3,11 0 0,9-5 3,7-6-10,29-12 7,11-9-24,15-7-18,8 0-44,7-17 4,-6-9-44,-6-4-5,-16-6 44,-13 2 87,-12-2 14,-15 6 40,-8 8 45,-1 6 28,0 6 8,0 6-53,0 1 8,0 3-59,0 0-26,3 10-5,3 19-7,2 7 7,1 0 0,-1 0 1,2 0-3,-4-1 2,1-6-39,-4-3-21,8-6-78,-9-14-38,0-6-128</inkml:trace>
  <inkml:trace contextRef="#ctx0" brushRef="#br0" timeOffset="8539.2909">11991 802 452,'0'0'94,"0"0"-92,0 0-2,0 0-115,0 0-5</inkml:trace>
  <inkml:trace contextRef="#ctx0" brushRef="#br0" timeOffset="9234.6354">11856 1141 281,'0'0'129,"0"0"-104,0 0 2,0 0 56,0 0-27,0 0-12,10 7-30,-4 9 0,1 14-9,-1 2 6,0 5-3,1-1 13,0-2-20,0-8-1,-3-5 2,0-8 6,-1-6-14,-3-4 6,0-3 0,0 0 26,2 0 29,0-14 5,5-10-53,4-8 2,7-2-12,6-2 3,5-1 0,5 2-6,2 8 6,-7 11-1,-7 13-7,-2 3-11,-7 0 14,-6 18-11,0 6 13,-5 0-11,-2-2 14,0-3 0,0-7-8,0-5-2,0-7 8,0 0 1,0 0 1,0 0 20,2-2-12,5-15 5,1-2-13,4-1 2,1 1-7,1 5 5,-1 1 0,-1 6-3,-4 4 3,-1 3 0,1 0-2,6 6-9,-1 14 7,3 2 3,-3 2-17,-1-1 4,-6-6-38,-6-1-21,0-5-6,0-6-28,0-3-13,-5-2-30,1 0-38</inkml:trace>
  <inkml:trace contextRef="#ctx0" brushRef="#br0" timeOffset="9439.6211">12481 1099 103,'0'0'48,"0"0"45,0 0 13,0 0-1,115-101-16,-113 101-60,5 18-8,2 22-14,-4 13 8,-5 2 6,0 0-21,0-5 5,0-9-5,0-9-6,0-13-29,0-11-22,0-8-20,0-1 60,0-32-90,0-13-197</inkml:trace>
  <inkml:trace contextRef="#ctx0" brushRef="#br0" timeOffset="9573.6359">12598 778 366,'0'0'84,"0"0"-62,0 0-22,0 0-2,0 0 0,0 0 2,47 80-1,-18-58-101,4-4-157</inkml:trace>
  <inkml:trace contextRef="#ctx0" brushRef="#br0" timeOffset="9990.0288">12900 1010 538,'0'0'80,"0"0"-54,0 0 26,0 0 33,0 0-35,0 0-30,0 0-6,0 0-10,-1 5-5,-3 0 1,-5 5-6,-2 4 1,-1 5 5,-1 1 0,-1-1-7,4 1 4,-1-1 0,3-3-8,4-2-11,4-2 14,0-4-10,12-2-9,17-2 23,11 0 5,4-4-1,3 1 0,-9 2 5,-11 1-7,-9 0 2,-14 0-3,-4 6-3,0 4-1,-31 0 7,-12 4 0,-7 1 4,0-5-10,12-3-4,14-5-33,13-2-29,11-4-28,0 0 6,31-10-59,9-18-59</inkml:trace>
  <inkml:trace contextRef="#ctx0" brushRef="#br0" timeOffset="10314.3787">13180 1030 24,'0'0'313,"0"0"-174,0 0-39,0 0-31,0 0-8,0 0-23,5-34 3,-5 34-33,0 5-5,-16 14-6,-9 7 2,1 2 1,5-3 1,10-3 2,9 0-3,0-2 0,4-3-11,13 0 10,10-3-10,6-2 11,-2-2-2,-3-2 7,-6-2-5,-8-1 0,-8-2 3,-6-1-10,0 4 7,-2 4-22,-31 4 10,-15 4-4,-8 2-27,8-1-28,7-4 12,22-6-16,17-8-88,2-1-84</inkml:trace>
  <inkml:trace contextRef="#ctx0" brushRef="#br0" timeOffset="10504.4772">13403 1048 382,'0'0'152,"0"0"-45,0 0-54,0 0-29,0 0-21,0 0-3,27 81 13,-27-37-7,0 0-1,0-4-5,-4-1-23,-8-10-42,-1-9-86,2-9-28,-5-11-130</inkml:trace>
  <inkml:trace contextRef="#ctx0" brushRef="#br0" timeOffset="10642.5303">13397 840 357,'0'0'63,"0"0"9,0 0-28,0 0-44,0 0-31,0 0-41,81-28-47,-44 35-194</inkml:trace>
  <inkml:trace contextRef="#ctx0" brushRef="#br0" timeOffset="11040.6839">13674 822 417,'0'0'204,"0"0"-159,0 0-45,0 0 0,0 0 15,0 0 62,19 145-14,1-92-45,-2 1 4,-3-4-22,-11-3 0,-4-9 5,0-8 1,0-8-6,0-10 0,0-8-2,0-2 1,0-2 1,0 0 0,0 0 10,0-12-7,4-12-3,13-6 0,10-3-16,8-1 15,3 7-8,0 7 9,-6 9-9,-9 8 10,0 3-2,-5 0 1,-8 17-14,-3 8 9,-7 1-2,0-2 7,-10 2-7,-17-3 2,-9-4 2,-4-1-2,0-4-43,0-2 2,9-3-43,4-8-34,12-1-127</inkml:trace>
  <inkml:trace contextRef="#ctx0" brushRef="#br0" timeOffset="11238.811">14065 1117 453,'0'0'95,"0"0"-68,0 0-15,0 0 16,0 0 29,0 0-48,47 68 17,-45-38-26,-1 0 9,-1 0-21,0-4 1,0-2-38,-3-10-5,-10-8-121,2-6-87</inkml:trace>
  <inkml:trace contextRef="#ctx0" brushRef="#br0" timeOffset="11394.7149">13967 689 408,'0'0'94,"0"0"-51,0 0-43,0 0-10,0 0-13,0 0 4,74 64-2,-37-27-118,-1-8-170</inkml:trace>
  <inkml:trace contextRef="#ctx0" brushRef="#br0" timeOffset="11587.6577">14331 909 475,'0'0'95,"0"0"-84,0 0-11,0 0 26,0 0 62,-10 135-14,10-82-64,0-2 7,7 0-17,-7-1 4,0-3-18,-2 1-32,-16-3-62,-2-13-33,11-9-220</inkml:trace>
  <inkml:trace contextRef="#ctx0" brushRef="#br0" timeOffset="11786.5405">14556 1233 535,'0'0'143,"0"0"-96,0 0 17,0 0 1,0 0-62,0 0 2,4 5-5,-4 21 0,0 8 3,0-1-3,-13-1-5,-3 0-22,-1-1-90,-2-13-65,3-14-84</inkml:trace>
  <inkml:trace contextRef="#ctx0" brushRef="#br0" timeOffset="11950.6725">14539 805 281,'0'0'350,"0"0"-273,0 0-36,0 0-26,0 0-15,0 0-55,52-15 9,2 23-147</inkml:trace>
  <inkml:trace contextRef="#ctx0" brushRef="#br0" timeOffset="12150.7292">15012 808 66,'0'0'621,"0"0"-548,0 0-33,0 0-20,0 0-6,0 0-14,-23 110 0,36-34 27,-3 6-24,-3 2 3,-7-5-6,0-8-50,-13-5-30,-12-12-111,5-12-64</inkml:trace>
  <inkml:trace contextRef="#ctx0" brushRef="#br0" timeOffset="12683.0692">15008 1105 365,'0'0'114,"0"0"-88,0 0 5,0 0-11,0 0-4,129 17 4,-104 12-15,-5 3 11,-2-2-16,-4-5 2,-2-6 4,1-7-3,1-6-3,-1-4 0,5-2 6,5 0-12,8-20 6,9-11-10,2-6 4,-1-4 12,-8 3-6,-6 11 15,-8 7 15,-8 9 45,-3 11-56,-6 0-18,-2 19-2,2 25 1,0 16 0,0 12 7,0 6 2,4 4-9,0 3 0,3 1 0,-3 0 14,-6 1-14,0-7 0,-29-15-6,-8-12-37,-2-17 34,-5-24-10,2-12 19,2-6 4,9-36 1,11-16 32,16-23 3,4-17-30,43-16-1,27 1-9,16 17-20,6 24 17,-2 32 1,0 24-5,7 14-60,7 2-58,10 16 13,-3 10-144</inkml:trace>
  <inkml:trace contextRef="#ctx0" brushRef="#br0" timeOffset="13313.3918">10602 1770 384,'0'0'85,"0"0"-79,0 0-6,226-4 14,-74 4 59,47-3 13,41-2-20,47-1-38,37 0-13,33 0-9,30 2-4,19 2-2,-4 1 6,-24 1-13,-36 0-10,-49 0-51,-45-2-38,-62-9-38,-67-3-93</inkml:trace>
  <inkml:trace contextRef="#ctx0" brushRef="#br0" timeOffset="13710.5624">10980 1809 478,'0'0'88,"0"0"-88,187 0-5,-15 0 5,44 0 22,46 0 36,38-8 30,35 1-42,32 2-15,14-4 3,2 4-34,-25-2 14,-40 3-9,-53 0 0,-55 0-4,-61 0-1,-59 0 0,-48 2 1,-32-1 5,-10-6 1,-13-3-7,-26-2-1,-25 4-117,-20-3-88,-16-1-186</inkml:trace>
  <inkml:trace contextRef="#ctx0" brushRef="#br0" timeOffset="24006.7869">9685 3609 76,'0'0'118,"0"0"-106,0 0 0,0 0 34,0 0 32,0 0-30,0 0 2,20-102-23,-18 95 27,-1 6-19,2-1 6,-3 2-14,0 0-24,0 2-6,0 26-13,-4 14 16,-11 14 2,-9 3 3,-4 0 1,1 3-3,-4-4 8,6-5-16,4-5 5,5-10 0,3-10 1,3-10 5,4-7-6,6-6 0,0-5 4,0 0-7,0 0 6,0 0-1,0-9 17,0-21-19,2-15 0,18-14 0,3-6-5,6-7-1,0 0-3,-3 5 9,-1 7-6,-3 9 12,-2 10-6,-2 11 17,-4 12-14,-1 14 16,4 4-19,11 0 0,4 21-6,7 12 4,0 15 2,2 8 0,-7 7 4,-6 2-9,-10 4 5,-6-2 0,-8 2-7,-4-2-1,0-7-45,-18-5-36,-19-2-64,-2-17-14</inkml:trace>
  <inkml:trace contextRef="#ctx0" brushRef="#br0" timeOffset="24227.0354">9486 3906 339,'0'0'104,"0"0"-42,0 0-60,0 0-2,0 0 25,122-43-16,-36 34 11,5 5-20,-1 4-5,-17 0-43,-15 0-70,-23 1-105</inkml:trace>
  <inkml:trace contextRef="#ctx0" brushRef="#br0" timeOffset="24756.4958">10033 3302 283,'0'0'79,"0"0"-52,-85-104 13,43 84-11,-16 10 13,-11 6-20,-14 4-17,-13 14-1,-11 28 17,-4 22-6,1 23 1,8 15-11,13 14 27,21 4-1,26-1-23,30-6-1,12-8-3,52-12 0,35-11 32,27-14-12,24-20-13,25-18-1,14-18 2,2-12-12,-9-4 0,-16-26 12,-20-10-13,-27-6 1,-18-13 0,-18-7 9,-20-13 5,-17-12-14,-18-10 19,-16 2-13,0-2 12,-33 7-18,-17 4 0,-11 9-8,-11 20 10,-16 12-4,-9 25 2,-15 16-44,-4 8-1,2 7-58,11 21-35,19 0-17,17-2-160</inkml:trace>
  <inkml:trace contextRef="#ctx0" brushRef="#br0" timeOffset="25582.3644">9034 4377 78,'0'0'103,"0"0"-21,0 0-3,0 0-45,0 0 50,0 0-26,45-76-50,-59 100-8,-32 26 1,-26 21-1,-11 15 17,-11 10-8,-6 2 5,-8 9-6,-8 7-8,-9-4 25,-1 0-25,6-11 0,3-17 0,10-6 11,17-10-25,15-11 4,14-8-77,12-15 22,11-7-42,9-17-80</inkml:trace>
  <inkml:trace contextRef="#ctx0" brushRef="#br0" timeOffset="25964.3376">7524 5467 235,'0'0'146,"0"0"-110,0 0-29,0 0-11,0 0 4,0 0 0,6 53-3,2-23 10,3-2-9,-1-3 2,11-8 0,4-3-7,10-6-8,11-5-8,8-3-65,12 0-42,-4-6 43,-11-2 15,-15 1 72,-16 3 0,-14 1 49,-4-1 44,-2-3 31,0 1-31,0 1-10,0 2-53,0 2-16,-2 1-14,-19 0-28,-10 12-46,-21 17 5,-8 5-74,2 3-23</inkml:trace>
  <inkml:trace contextRef="#ctx0" brushRef="#br0" timeOffset="26864.7282">10400 4405 145,'0'0'72,"0"0"-2,0 0 20,0 0-9,0 0-21,0 0-47,9-22 0,32 22 8,19 17-7,13 15 14,23 14-18,26 10 14,19 6 22,17 8-26,12 6-5,6 6-15,0 8 16,-7-5-20,-21-11 4,-29-11 0,-24-17-5,-31-15 2,-24-6 2,-22-16-15,-11-4-48,-7-5 40,0 2 17,0-2 7,0 2-5,0-2-51,0 1-17,0 6-31,-7 0-54,-5 1 13</inkml:trace>
  <inkml:trace contextRef="#ctx0" brushRef="#br0" timeOffset="27137.0255">11934 5400 239,'0'0'81,"0"0"-81,0 0-11,0 0 11,0 0 6,123 46 53,-52-46-42,7 0-6,-4-5-6,-10-15 7,-9-6-9,-12-6 7,-10-2 24,-10 1 25,-11 7-21,-10 8 1,-2 8 12,0 10-40,0 0-11,-27 24-64,-20 22-20,-11 5-30,-9 2-195</inkml:trace>
  <inkml:trace contextRef="#ctx0" brushRef="#br0" timeOffset="28325.8052">6531 5999 495,'0'0'90,"0"0"-39,0 0-44,0 0-14,0 0 5,0 0 2,-6 79 1,6-46 12,6 1-16,-2-1 3,-4-11 0,0-8 1,0-11 2,0-3-3,0 0 31,0 0-14,-14-5 83,-3-21-99,1-8 13,10-12-4,6-8-7,0-6-3,22-3 2,16 9 7,4 14-18,-2 16 9,-2 14-16,0 10 13,3 0-45,-5 18 28,3 14 9,-12 8-65,-13 4 46,-14 2-25,0-2-17,-30-2 45,-14-3-8,-6-9 34,4-7-15,10-4 23,11-6-14,14-6 7,11-2-7,5 2 0,35-5 14,16-2-3,11 0 42,1 0-44,-10 0 21,-16 0-23,-19 0 4,-17 0-15,-6 0 11,-8 8 0,-38 10-10,-23 5 17,-11 7-10,-2-9 3,9 0-5,15-5 4,15-5-57,20-1-5,15-10-91</inkml:trace>
  <inkml:trace contextRef="#ctx0" brushRef="#br0" timeOffset="28707.9994">6769 5541 514,'0'0'42,"-183"33"-42,85 29 0,-2 14-1,13 8 6,20 3 3,30 1 5,29 3-1,8-5-23,46-5 11,22-8 0,19-12 19,17-20-17,13-18-2,3-20 11,-2-3 0,-10-34-4,-10-20 3,-5-13-9,-12-14 45,-11-5-33,-20-8 8,-28-4-6,-22-5-4,-9 1 1,-49 1-12,-25 9-8,-17 18 3,-4 20-21,-4 27-19,6 24-19,11 6-61,10 34 9,25 11-139</inkml:trace>
  <inkml:trace contextRef="#ctx0" brushRef="#br0" timeOffset="29693.0141">12663 5796 109,'0'0'186,"0"0"-104,0 0-52,0 0 18,0 0-38,0 0 0,-87 21 23,65 4-19,1 2 18,7 4-31,7 3 10,5-1-14,2 4 3,0-3 0,9-2 6,28-3 4,14-6-9,16-7-1,18-12-27,6-4-26,3-9-30,2-23-34,-14-9-2,-6-10 5</inkml:trace>
  <inkml:trace contextRef="#ctx0" brushRef="#br0" timeOffset="30058.968">13254 5649 29,'0'0'62,"-129"-99"-11,57 65 42,0 12-11,-5 7-52,-3 15 19,-10 0-25,-8 9-10,-7 21 8,1 12-5,-1 6 6,9 10 13,21 2-23,19 5 14,28 3-20,22 2 0,6 5 15,23-4-17,30-4 7,21-6 41,21-12-42,18-10 19,24-14-30,10-13 0,5-12 11,-3 0-3,-13-26-8,-16-12 0,-12-10 9,-24-11-7,-21-6 2,-23-10-4,-24-8 5,-16-9 6,-16-3-11,-40 9 0,-27 9-1,-30 21-13,-28 20 14,-23 20-38,-21 16-19,-3 12-88,2 22-13</inkml:trace>
  <inkml:trace contextRef="#ctx0" brushRef="#br0" timeOffset="31176.5939">9687 8020 515,'0'0'102,"0"0"-70,0 0-8,0 0-17,0 0 20,-147 12-25,98 39-2,2 17 6,9 9 10,9 1-26,14-6 10,15-6 0,0-11 3,27-6 2,15-15-5,11-13 8,11-14 10,6-7-17,-1 0-1,-7-26 0,-17-8 5,-16-5 2,-13-2-7,-16-3 0,0 1 7,0 11-19,-12 6 12,-1 11 0,7 6 0,1 6 0,2 1 0,3 2-2,0 0-37,0 0 13,16 4 2,14 7 24,7 0 6,1-1-3,0-5-3,-7 2 0,-9-5 7,-10 1-7,-6 6 0,-6 2-4,0 15-7,0 6 18,0 11-7,-13 5 4,-3 4 6,8 0-15,8 2 5,0-1-18,15-9-52,14-15-82,-4-20-134</inkml:trace>
  <inkml:trace contextRef="#ctx0" brushRef="#br0" timeOffset="31655.6901">9834 7664 247,'0'0'78,"0"0"-5,-147-100 4,82 88-27,-15 12-3,-15 20-27,-21 36-3,-3 26 15,1 22-30,18 22 40,19 29-35,28 11 5,24 9 9,29-7-19,11-21-2,54-24 0,28-28 5,26-28-5,14-32 5,21-26-3,5-9 8,3-41-1,-4-25-4,-15-24 11,-21-18-14,-17-18 25,-24-24-26,-23-12 6,-25 2-7,-24 14 1,-9 28-1,-40 33 0,-31 21-9,-24 20 5,-25 14-8,-15 14-34,-13 12 1,-1 4-84,11 0-56</inkml:trace>
  <inkml:trace contextRef="#ctx0" brushRef="#br0" timeOffset="32489.0265">6970 6386 282,'0'0'132,"0"0"-52,0 0-75,0 0-5,0 0-1,0 0 1,39 81 20,13-5-9,24 17 29,22 13 12,23 10-35,12 8 33,10 7-30,2 1-6,-1-6-4,-3-7-3,-14-12-7,-13-8 0,-16-14 11,-20-16-17,-18-12 6,-16-14 0,-17-14-4,-6-9 10,-8-6-6,-2-7 0,-2 0 8,1-5-13,5 0 5,-2-2 0,3 0 1,-1 0 1,-1 0-4,-6 0-11,-3 0-35,-5 0 25,0-2-27,0-4-65,0-6 11,-9-2-121</inkml:trace>
  <inkml:trace contextRef="#ctx0" brushRef="#br0" timeOffset="32707.0001">8639 7770 268,'0'0'140,"0"0"-86,0 0-8,0 0 19,0 0-48,0 0-10,38 4-7,-5 41 3,2 8 19,-10 3-12,-8 2-6,-17-1 6,0-3 3,-25-2-13,-31-6 0,-24 1-21,-23-12-35,-15-12-144</inkml:trace>
  <inkml:trace contextRef="#ctx0" brushRef="#br0" timeOffset="33507.7505">12217 6354 300,'0'0'62,"0"0"-37,0 0-17,0 0 5,0 0 7,0 0 10,0-1-23,-20 18-4,-24 22-1,-28 24 2,-24 26 33,-20 20-30,-20 19 38,-17 12-18,-10 6-15,-2 3 27,2-5-39,16-11 0,16-10 0,17-10 12,18-9-19,9-7 7,7-9 0,9-4-3,8-12 9,12-14-6,12-18 0,17-15-29,10-11 6,4-10-12,6-4 35,2 0-14,0-7-18,0-12-32,18-5-14,3 2-86</inkml:trace>
  <inkml:trace contextRef="#ctx0" brushRef="#br0" timeOffset="33834.9026">10380 7816 392,'0'0'80,"0"0"-56,0 0 5,0 0-27,0 0 25,0 0 16,5-42-43,-8 75-7,-14 14 5,2 10 2,7 1-5,8 4 10,0-4-5,0-4 0,21-3-67,6-14 26,6-15-52,9-18-49</inkml:trace>
  <inkml:trace contextRef="#ctx0" brushRef="#br0" timeOffset="33976.8324">10871 8023 395,'0'0'94,"0"0"-67,0 0-19,0 0-8,-151 41 0,88-4-3,0 11-9,0 6-75,-1-10-155</inkml:trace>
  <inkml:trace contextRef="#ctx0" brushRef="#br0" timeOffset="34980.5932">7968 4507 237,'0'0'134,"0"0"-44,0 0-31,0 0 7,0 0 28,0 0-36,-6-40-19,6 40-31,0 0-8,0 29-8,0 14 6,11 18 2,-3 10-14,-2 10-33,-6 8-91,0-7-62</inkml:trace>
  <inkml:trace contextRef="#ctx0" brushRef="#br0" timeOffset="35804.1383">11945 4357 136,'0'0'23,"0"0"30,0 0 21,0 0-11,0 0 4,0 0-24,-58-54 34,58 50-37,0 4 8,0 0-5,0 0-43,0 4-3,0 23-3,7 11 5,9 17 1,-3 11 0,-4 9-46,-4 7-23,-5 1-121</inkml:trace>
  <inkml:trace contextRef="#ctx0" brushRef="#br0" timeOffset="40102.2794">6986 7360 51,'0'0'404,"0"0"-335,0 0-24,0 0 42,0 0-2,0 0 10,0 0-56,-35-6-32,35 3 0,10-3-7,13 1 0,-2 4 0,8 1 12,-2 0-22,-7 0 10,-3 6-3,-2 9-5,-10 0-25,5 5 24,-8-4-5,0 5-17,3-6 31,-3-1-29,-2 0 28,0-1-6,0-4-3,0 1 10,0 0 0,5-2-1,1 0-8,5 5 6,6-2 3,11 4-4,1-4 7,2 2-3,1 1 0,-15-6 6,-3 2-13,-10-2 7,-4 1 0,0 6-2,-11 2 10,-30 2-8,-17 5 0,-8-2-5,-5 0-9,8-2-38,14-6-41,18-12-61,25-2-174</inkml:trace>
  <inkml:trace contextRef="#ctx0" brushRef="#br0" timeOffset="40873.7642">11669 7227 452,'0'0'60,"0"0"-20,0 0-26,0 0 44,0 0-22,127-52-27,-92 52 2,-4 0-11,-10 2 0,-10 16-1,-11 4-34,0 4 11,-15 8 11,-26-3 0,-6 1 5,2-5-29,14-8 37,18-10-14,13-4 5,13-2 2,43-3 7,33 0 0,30-4 1,14-12-1,6-4-84,-6-6-216</inkml:trace>
  <inkml:trace contextRef="#ctx0" brushRef="#br0" timeOffset="43123.9784">4513 5522 304,'0'0'154,"0"0"-151,0 0-3,0 0 0,0 0 0,0 0 0,38 120 0,-31-62 4,-3 0 20,-1-3-17,-3-5 0,0-13-1,0-8-1,0-11 6,2-10-11,-1-4 0,-1-4 24,3 0 2,-3 0 63,4-1-19,3-20-57,7-7-2,3-4-8,6-3-3,3 2 0,1 5 2,-4 8-4,-2 12 2,-2 8-21,-2 0 19,3 5-27,-1 19 14,-2 10 14,1-1-32,-5 4 29,0 0-35,1-1-43,-2-2 10,-4-10-90,-6-9-13</inkml:trace>
  <inkml:trace contextRef="#ctx0" brushRef="#br0" timeOffset="43291.8744">4986 5758 327,'0'0'96,"0"0"-65,0 0-31,0 0-15,0 0-11,144-20-69,-115 20-63</inkml:trace>
  <inkml:trace contextRef="#ctx0" brushRef="#br0" timeOffset="43423.8664">5073 5859 105,'0'0'264,"0"0"-264,0 0-14,0 0 14,177-28-15,-100 16 1,1-4-150</inkml:trace>
  <inkml:trace contextRef="#ctx0" brushRef="#br0" timeOffset="47444.6445">5489 5522 360,'0'0'93,"0"0"-55,0 0 2,0 0-25,0 0 59,0 0-50,0 0-10,23-34-5,-5 28 5,1 0-14,2 6 0,1 0 8,-2 0-18,-2 3 10,-6 18-9,1 4 8,-11 7-45,-2-1 20,0-1 5,0-6-14,0-3 34,0-7-15,0-6 16,0-1-2,0 0 1,0-3 0,0 2 0,11 2 0,7-1-4,3 4 7,4-1-2,4 3 0,-2-1 6,-2-1-6,-5-1 4,-7-2 3,-6 4 8,-7-2-14,0 6-1,-13 6 8,-32 10 3,-22 6-22,-20 7 3,0-2-84,11-10-57</inkml:trace>
  <inkml:trace contextRef="#ctx0" brushRef="#br0" timeOffset="48628.445">13875 5344 213,'0'0'120,"0"0"-84,0 0 37,0 0-16,0 0 10,0 0-10,0-51-30,0 51-19,0 0-16,0 14-6,0 16 14,0 15-4,0 9 8,0 9-4,0 0 5,0 2-1,0-12 2,0-9-6,0-7 0,0-16-1,0-7 4,0-9-3,0-5 4,0 0 2,0 0 17,0 0 30,0 0-4,0-12-18,0-7-23,5-10-8,13 0 0,6-1-3,5 7-5,0 5 1,-4 9 3,-2 8-4,-4 1-6,-3 0-5,4 19 17,-7 6-29,-2 3 29,-4 4-18,0 0 10,-5 0-4,-2 0-37,0-2-25,0-2 19,-14-1-21,-3-9-33,3-11-62</inkml:trace>
  <inkml:trace contextRef="#ctx0" brushRef="#br0" timeOffset="48811.583">14276 5666 413,'0'0'96,"0"0"-96,0 0 0,148-49-2,-101 47 6,-2 2-8,-16 7-28,-14 20-100,-13 2-23,-2 0 2</inkml:trace>
  <inkml:trace contextRef="#ctx0" brushRef="#br0" timeOffset="48928.5908">14362 5828 178,'0'0'141,"0"0"-141,0 0 4,0 0-1,0 0 1,169-32-4,-97 13-5,-3-5-72,-9-5-54</inkml:trace>
  <inkml:trace contextRef="#ctx0" brushRef="#br0" timeOffset="49326.6591">14896 5375 271,'0'0'116,"0"0"-29,0 0-56,0 0 2,0 0-33,0 0-3,0 0 0,7 39 5,-2-5-2,2 0 10,1 0-2,3-2-8,4-6 0,4-1 4,1-9-4,4-7 2,-5-6-2,-2-3 12,-1 0 1,-1-17-11,8-7-2,-3-12 15,-3-3-6,-3-2 9,-3-3 18,-4 8 17,-1 12-53,-3 9 34,-3 12 13,0 3-44,0 12-3,0 34-21,0 27 21,9 26-10,12 18-11,6-1-145,2-10-213</inkml:trace>
  <inkml:trace contextRef="#ctx0" brushRef="#br0" timeOffset="53878.0739">9754 9326 419,'0'0'134,"0"0"-115,0 0-10,0 0-18,0 0-2,0 0 11,0 0 14,0 110-1,0-70-9,0-3-4,0-7 3,0-4 9,-5-10-6,2-6-6,-1-4 0,4-6 15,-2 0-15,2 0 25,0 0 1,0 0 33,0-14-43,9-16-10,16-9-6,9-5-4,7 1 0,-1 9 4,-4 9-7,-7 13-1,-8 8 8,-6 4-3,1 4-2,-8 18-23,0 9 28,-8 6-15,0 6-5,0 1-1,0 0-62,-5-6-23,-4-10-102</inkml:trace>
  <inkml:trace contextRef="#ctx0" brushRef="#br0" timeOffset="54069.1491">10176 9348 468,'0'0'18,"0"0"-18,0 0-71,144-16 47,-104 16 5,-10 0-173</inkml:trace>
  <inkml:trace contextRef="#ctx0" brushRef="#br0" timeOffset="54226.0529">10294 9494 79,'0'0'311,"0"0"-261,0 0-50,0 0 0,117-36 68,-51 18-57,5 1-11,2-4-89,-2 0-237</inkml:trace>
  <inkml:trace contextRef="#ctx0" brushRef="#br0" timeOffset="54515.6209">10783 9232 434,'0'0'59,"0"0"-59,0 0 0,0 0 0,0 0 14,-21 110 15,21-82-25,0-1 22,18-8-24,1-7 11,8-5 26,4-7-27,5 0 28,-1-12 18,6-19-33,-7-7 0,-8-2-25,-9 2 0,-14 4-1,-3 6-17,-13 10-12,-40 11-8,-27 7-79,-22 0 32,-8 14-14,4 5-58,12-3-23</inkml:trace>
  <inkml:trace contextRef="#ctx0" brushRef="#br0" timeOffset="55094.218">9752 9249 29,'0'0'20,"0"0"-13,0 0 9,0 0 40,0 0 17,0 0 19,33-63-74,-33 59 36,0-1 0,0 4-50,0-3 28,0 1 13,0 0-43,2-3 38,0 2-14,1-2-26,-3 1 59,2 2-29,-2 1-13,0 2-17,0 0 13,0 0-18,0 0 5,0 26-7,0 11-9,0 16 20,0 10-11,0 6-46,0 0-95,0-9-150</inkml:trace>
  <inkml:trace contextRef="#ctx0" brushRef="#br0" timeOffset="60642.2055">17529 2377 413,'0'0'86,"0"0"-17,0 0-30,0 0 9,0 0-28,0 0-2,0 0-18,-2-14-14,0 45 10,-4 7 4,-2 9 0,-4-1 7,0 0 0,-2-8-7,0-6 0,3-10 8,5-8-9,2-6 1,2-6 0,2-2 15,-2 0-8,-3 0 39,3-10-1,-1-16-32,3-11-10,0-4-3,0-9 0,24-6-7,8-5-18,3 3 20,-1 6-4,-4 15 3,-10 17 0,0 16 6,-5 4-3,5 12-4,3 23-14,-1 11 19,-2 10 0,-4 4-15,-6 6 13,-6 0-36,-4 3-44,0-5-14,-6-12-89,-18-12-34</inkml:trace>
  <inkml:trace contextRef="#ctx0" brushRef="#br0" timeOffset="60846.0949">17605 2528 376,'0'0'94,"0"0"-89,0 0-5,0 0-12,0 0 12,0 0 4,176-8 4,-89 8-16,9 0-82,-5 0-61,-17 0-64</inkml:trace>
  <inkml:trace contextRef="#ctx0" brushRef="#br0" timeOffset="61220.2957">18127 2563 149,'0'0'152,"0"0"-94,0 0 22,0 0-44,0 0 24,0 0-55,19 0 1,27-4 18,14-9-14,4 1-9,5 1 6,-4 2-7,-16 1-5,-13 6-39,-20 0 6,-10-2 24,-6 0 7,0-4 6,-25 1-5,-8-5-11,0 5 17,-1-3 3,10 0 3,10 2 23,5 4-3,6 2 0,2 0 14,1 2-26,0-3 0,0 3-14,1 0-7,22 0 1,7 11 9,1 9-3,0 7 0,-12 0-8,-3 9 2,-7 0-38,-9 3-17,0-3-4,0-4-88,-15-12-82</inkml:trace>
  <inkml:trace contextRef="#ctx0" brushRef="#br0" timeOffset="61841.9099">18813 2392 486,'0'0'127,"0"0"-97,0 0-30,0 0-2,0 0-8,0 0 10,0 0 19,0 134-18,0-87 6,0-10-3,6-2 3,-2-12-4,-3-4-3,2-7 0,-3-6 5,0-2-1,0-4-3,0 0 16,0 0 31,0 0 47,-3-20-45,-8-10-50,2-7 6,3-11-1,6-6-5,0-6 0,6-4-15,17 2 10,1 13-19,-1 13 24,-6 17-9,1 11 9,2 6-2,3 2-32,-1 7-24,-2 22 39,-4 7-29,-6 0 21,-3-1 24,-7-4-26,0-4 10,0-6 18,0-5-8,0 0 1,0-2 8,0-4 0,0 2-3,0-2 2,0-2 1,4 5-4,15-6 0,3 4-2,7-1 6,2-1 0,-2 1 6,-9-1-2,-11-4-4,-9 3 0,0 4 5,-20 12 0,-27 7 16,-11 3 6,-7-5-17,10 0-3,8-7-14,13-3-2,16-4-135,16-15-131</inkml:trace>
  <inkml:trace contextRef="#ctx0" brushRef="#br0" timeOffset="62591.4008">21930 2177 519,'0'0'165,"0"0"-165,0 0-17,0 0 14,0 0-2,2 121 5,-2-73 4,-11 0-2,-7-7-2,2-4 4,-5-5 12,8-10-16,3-7 0,3-8 5,5-4 0,2-3 0,0 0 3,0 0 82,0-19-33,0-11-19,0-12-38,4-9 0,11 0-2,10-7 3,2 2-1,4 1 0,2 5 10,-1 17-20,-3 7 10,-3 21 0,8 5-13,1 22 9,7 26 4,-2 8-7,-8 13-8,-11-8 10,-10 0-12,-11 2-27,0-5-3,-7-5-34,-18-2-57,-2-23-12,-8-13-221</inkml:trace>
  <inkml:trace contextRef="#ctx0" brushRef="#br0" timeOffset="62753.493">21945 2416 475,'0'0'66,"0"0"-58,0 0-9,196-42 1,-93 31-22,15 6-11,7-2-115</inkml:trace>
  <inkml:trace contextRef="#ctx0" brushRef="#br0" timeOffset="63154.628">22559 2416 422,'0'0'79,"0"0"-49,0 0 29,0 0 21,0 0-48,0 0-23,95-10-6,-3 0-3,6 0 0,-7-2-75,-20 1 1,-22-6 18,-24 7 22,-24-4-28,-1-1 55,-30 0-44,-22-6-38,-12 4 89,-1 1 11,1 4 49,12 6 18,19-2-34,15 8 11,11 0 6,7 0-6,0 0-48,0 0-7,7 0 0,24 0-2,14 14 4,9 7 11,-4 5-12,-3 3-1,-15 0 5,-15 3-5,-9-1-11,-8 1-28,-12 2-12,-33 2-10,-10-4-64,-3-8-180</inkml:trace>
  <inkml:trace contextRef="#ctx0" brushRef="#br0" timeOffset="63469.6038">23641 2085 588,'0'0'92,"0"0"-87,0 0 18,0 0 49,0 0-34,0 0-6,-56-80-29,17 118-3,-6 16 0,-2 13-2,12 3-6,6-8 8,16-7 0,10-14-6,3-12 14,18-2-8,24-11 0,16-8 6,12-8-19,9 0 8,2-14-68,-10-12-73,-15-4-198</inkml:trace>
  <inkml:trace contextRef="#ctx0" brushRef="#br0" timeOffset="64633.9968">16223 3342 352,'0'0'101,"0"0"-82,0 0-11,0 0-14,0 0 6,0 0 0,-6-5-7,3 5 7,1 5 0,-3 0-18,5-3-23,0-2 4,0 0 12,0 1 4,0-1 7,0 0-9,0 0 23,0 0-7,0 0 12,0 0-10,0 2-13,0-2-19,0 0 24,0 0 11,0 0 2,0 3 0,0-3-7,0 0-33,0 0-20,7 0 7</inkml:trace>
  <inkml:trace contextRef="#ctx0" brushRef="#br0" timeOffset="64721.9475">16223 3342 226</inkml:trace>
  <inkml:trace contextRef="#ctx0" brushRef="#br0" timeOffset="64889.8385">16223 3342 226,'127'-86'106,"-142"76"-10,4 4-43,4 3 13,-4 3 16,1 1-77,-3 27-3,-1 19-2,4 9 3,1 10-7,9 10 4,0 0 0,0 4 9,0-5-4,0-10-5,0 0 0,-14-9-6,-13-5-7,-9-10-76,-7-9 10,-7-13-65,6-16-105</inkml:trace>
  <inkml:trace contextRef="#ctx0" brushRef="#br0" timeOffset="65046.7515">16138 3639 288,'0'0'38,"0"0"-33,146-47-5,-82 35 0,-8-1-11,-3 1-35,-6 0-34,-8-2-2,-4-1-20</inkml:trace>
  <inkml:trace contextRef="#ctx0" brushRef="#br0" timeOffset="65518.6889">16638 3403 134,'0'0'142,"0"0"-34,0 0-18,0 0-3,0 0 7,0 0-49,-14-44-28,12 45-17,-5 26-9,-3 9 3,0 8 6,4 2 0,-1-2 1,7 0 0,0-7-1,0-8 0,3-8-19,16-6 4,-1-10-19,9-5-1,0 0 26,0-15-13,-1-11 22,-6-6-2,-3 2 1,-1 6-5,-4 6 6,-6 10 0,0 6 4,-1 2-3,3 0-1,-1 2 0,7 16 1,-4 4-9,3 0 8,-2 0 0,-4-6-4,-3-1 3,-2-8-1,-2-4-9,0-3 11,0 0 3,0 0 12,0 0 28,0 0-20,0-7-11,3 0-14,1-2 2,8 2 0,5 7-12,1 0 12,2 0-10,-4 0 1,-3 12-35,-7 10 11,-6 7-18,0-3-81,-19-1-71</inkml:trace>
  <inkml:trace contextRef="#ctx0" brushRef="#br0" timeOffset="65767.7119">17047 3371 586,'0'0'52,"0"0"-52,0 0-3,0 0-3,65 122 6,-53-78 1,-1 4-1,-7 2 0,-4 6 2,0 7 9,-13-1-22,-20 2-44,-13-2-55,-5-11-51,0-12-84</inkml:trace>
  <inkml:trace contextRef="#ctx0" brushRef="#br0" timeOffset="65941.6718">17413 3680 547,'0'0'41,"0"0"-41,0 0-97,0 0 47,0 0-65,0 0-14,108 29-6</inkml:trace>
  <inkml:trace contextRef="#ctx0" brushRef="#br0" timeOffset="66033.6134">17424 3834 263,'0'0'55,"0"0"-45,186-88-10,-93 45-43,1 2-144</inkml:trace>
  <inkml:trace contextRef="#ctx0" brushRef="#br0" timeOffset="69342.1995">17895 3521 9,'0'0'84,"0"0"-65,0 0 29,0 0 54,0 0-41,0 0 6,15-40-41,-15 40-25,0 0 18,0 0-16,0 0 16,0 0 17,0 0-27,0-2 26,0-1-22,0 0 4,-2-2 49,2 0-57,-5-2 12,2 0 23,3 0-42,0 0 14,0 2-8,0-2 2,-1 1 23,1 3-18,0 2 9,0 1-6,0 0-13,0 0-8,0 0 3,0 5-17,0 19 16,0 10-12,0 11 13,0 3 0,0 7 11,0-3-21,1-1 10,5 2-31,-6-5-8,0-1-51,0-1-17,0-12-28,7-15-83</inkml:trace>
  <inkml:trace contextRef="#ctx0" brushRef="#br0" timeOffset="69844.4056">18209 3699 342,'0'0'84,"0"0"-57,0 0 27,0 0 1,0 0-25,0 0-18,13-14-12,21 14 0,11-4 11,10 0-4,5-2-6,3 1-1,-5 1 7,-9-3-17,-13 0-11,-14 0-60,-15 1 37,-7-2-14,0 2-12,-25 0-63,-6 0 51,2 4 51,-2-8 6,4 0 25,6 3 31,4-7 8,6-1 46,2 1-21,4 0-26,2 2 31,3 1-29,0 2 33,0 3-17,0 4 27,0 2-29,-1 0-20,1 0-31,0 0-3,0 10-4,0 18-5,0 17-4,0 6 17,0 5-8,0 1-22,0-5-63,0-4 20,0-4-44,0-16-101</inkml:trace>
  <inkml:trace contextRef="#ctx0" brushRef="#br0" timeOffset="70287.3847">18794 3417 474,'0'0'52,"0"0"-44,0 0-8,0 0 0,117-22-2,-90 22 5,-3 8-10,-1 7 7,-10 4-41,-11 0 16,-2 4-27,0-2 39,-19 8 3,-6-5-11,-2 3 17,7-6 1,5-4 3,10 0 0,5-4 0,0-6 0,0 4 0,5-4 6,15 4-6,6-4 3,3 5 0,-4 1 16,-4 1-18,-7-1-1,-4 1 16,-4 0-13,-6 3 11,0 0-9,-2 3-2,-21 3 15,-10-1-18,-12-3-3,-3 4-20,-6-7-67,10-6-109</inkml:trace>
  <inkml:trace contextRef="#ctx0" brushRef="#br0" timeOffset="70501.2873">19301 3657 257,'0'0'328,"0"0"-328,0 0-30,0 0-17,0 0 24,115-2-21,-83 2-192</inkml:trace>
  <inkml:trace contextRef="#ctx0" brushRef="#br0" timeOffset="70641.2574">19292 3824 294,'0'0'89,"0"0"-87,0 0 14,0 0-15,117-35 4,-53 13-5,5-6-204</inkml:trace>
  <inkml:trace contextRef="#ctx0" brushRef="#br0" timeOffset="71149.6179">19772 3405 298,'0'0'105,"0"0"-61,0 0-6,0 0 3,0 0 27,0 0-40,0-14-21,0 14-7,0 0-11,0 7 8,0 18 4,0 5-1,-2 5 0,2 0 8,0 2-7,0 0 1,0-5-1,0-4 6,0-8 2,2-6-9,7-7 0,5-4 11,11-3-4,16 0 17,15-2 16,9-16-13,2-4-26,3 1 0,-7 0-1,-16 5-40,-20 10-6,-14 3-50,-13 3-49,0 0-50</inkml:trace>
  <inkml:trace contextRef="#ctx0" brushRef="#br0" timeOffset="71433.6604">20099 3493 80,'0'0'125,"0"0"-51,0 0 11,0 0-6,0 0-11,0 0 21,-13-51-24,13 48-35,0 3-3,0 0 15,0 0-14,0 0-24,0 0-8,0 8-3,0 24 7,6 18-9,8 13 18,1 7-9,-5 11 0,-10 1-86,0-5-68,-29-5-294</inkml:trace>
  <inkml:trace contextRef="#ctx0" brushRef="#br0" timeOffset="74946.1024">21914 3192 100,'0'0'13,"0"0"-7,0 0 1,0 0 26,0 0-31,0 0 9,0-1-9,0 1-2,0 0 19,0 0-12,-3-3 0,-2 3 21,4-3-7,-3 2 30,-1 1-30,1-4-13,2 4 25,-1-4-28,3 2 9,-5 2-4,3-3-6,0 3 11,0 0-15,2 0 4,0 0-4,0 0-1,0 0 0,0 0-8,0 0-18,0 0 27,0 0-26,0 0 25,-2 0-9,0 0 7,-1 0-1,3 0-9,-3 0-26,2 0 10,1 3-29,-2-1 7,2 6 7</inkml:trace>
  <inkml:trace contextRef="#ctx0" brushRef="#br0" timeOffset="75402.3179">21832 3178 92,'0'0'175,"0"0"-66,0 0-66,0 0 17,0 0-53,0 0 3,-33 36-13,12 10 11,5 13-6,3 6 31,4 4-33,4-2 24,3-7-10,2-2-8,-2-3 8,0 1-9,-5 0-5,-4-5 0,-7-5-17,-11-6-26,-8-8-38,-9-10-68,-4-16-78</inkml:trace>
  <inkml:trace contextRef="#ctx0" brushRef="#br0" timeOffset="75570.2087">21658 3541 387,'0'0'42,"0"0"-32,143-39-7,-83 28-2,-5 1-1,-6 0-54,-9 1-73,-9-6-125</inkml:trace>
  <inkml:trace contextRef="#ctx0" brushRef="#br0" timeOffset="75784.0801">22133 3146 328,'0'0'121,"0"0"-107,0 0-14,0 0 0,0 0 17,-68 145 25,59-94-28,0 2 8,8-3-15,1-7-2,0-8-8,4-3 3,21-7-40,7-13-9,7-5-45,1-7 14,-2 0-61</inkml:trace>
  <inkml:trace contextRef="#ctx0" brushRef="#br0" timeOffset="76124.3852">22322 3445 263,'0'0'71,"0"0"-22,0 0-30,0 0-19,0 0 8,0 0-1,0 11-7,0 12 6,7-2-3,-1 4 6,-6-4-9,0-1 0,0-6 8,0-5-8,0-3 0,0-4 9,0-2-6,0 0 25,0 0 9,0-8-18,0-8-12,2-6 3,12 2-10,-1 3 0,3 8 7,-3 4-15,2 5 8,3 0 0,-4 9-1,4 13-1,-2 6-1,-8 5 3,-2 2-18,-6 1 1,0 0-61,-16-4-27,-16-11-112</inkml:trace>
  <inkml:trace contextRef="#ctx0" brushRef="#br0" timeOffset="76378.3517">22588 3266 36,'0'0'381,"0"0"-352,0 0-27,0 0-2,0 0 0,135 134 12,-114-72-2,-13 3-7,-6 3-2,-2 0 10,0-1-7,-18 1-4,-9-3 0,-3 2-34,-4-9-106,0-21-46</inkml:trace>
  <inkml:trace contextRef="#ctx0" brushRef="#br0" timeOffset="76552.2481">23089 3537 270,'0'0'7,"0"0"-7,0 0-2,0 0-101</inkml:trace>
  <inkml:trace contextRef="#ctx0" brushRef="#br0" timeOffset="76692.1609">23084 3684 174,'0'0'157,"0"0"-133,0 0-17,23-4 10,15-14-7,15-3 2,18-5-12,1 0-176</inkml:trace>
  <inkml:trace contextRef="#ctx0" brushRef="#br0" timeOffset="77366.1756">23572 3301 97,'0'0'110,"0"0"-59,0 0 43,0 0-14,0 0-25,0 0 23,0-43-26,-2 43-21,2 5-31,0 24-18,0 20 17,0 8 1,0 4 0,0 1 7,0-2-5,0-3-2,0-2 5,0-6-5,0-7-15,0-12-65,0-13-31,0-11-24,12-6-91</inkml:trace>
  <inkml:trace contextRef="#ctx0" brushRef="#br0" timeOffset="77602.0619">23755 3502 289,'0'0'93,"0"0"-71,0 0 15,0 0 4,0 0 9,0 0-19,92-27-26,-56 25-5,5 2 0,-2 0-9,-8 0-47,-4 0-40,-3 0 9,-6 0-60</inkml:trace>
  <inkml:trace contextRef="#ctx0" brushRef="#br0" timeOffset="77891.9799">23923 3333 109,'0'0'141,"0"0"-86,0 0 23,0 0-47,0 0-21,0 0-10,-3 39 0,3 3 2,0 7 7,0-1-9,0-2 0,0-2-6,0 0-10,0-9-92,0-14-108</inkml:trace>
  <inkml:trace contextRef="#ctx0" brushRef="#br0" timeOffset="78499.5621">24215 3313 288,'0'0'52,"0"0"-15,0 0-6,0 0 24,0 0-20,0 0 21,0-29-16,0 29-40,0 0 0,0 0-2,0 12-18,-3 15 20,-5 9 0,-2 3 0,1 0-2,-1-1 5,5-2-3,0-8 0,5-8 6,0-8-6,0-3 0,0-6 0,0-1-13,16 2 16,8-4-3,4 0 6,-2 0-2,3 0-8,-5 0-6,-3 0-6,-9 0 9,-2-9 7,-3-5 0,-4-6 11,0 5 2,-3-3 13,0 2-16,0 0-5,2-3 41,-2 6-25,0 3 16,0 8 2,0 2-24,2 0 8,-2 0-23,0 0-9,3 5-2,-3 24-8,0 9 19,0 10 0,0 0 7,0 4-18,-3 3-2,-7-8-54,-3-1-1,3-9-23,1-11-40,3-10-99</inkml:trace>
  <inkml:trace contextRef="#ctx0" brushRef="#br0" timeOffset="78712.6503">24602 3549 507,'0'0'59,"0"0"-12,0 0-24,0 0 27,0 0-50,0 0-22,19-22-33,16 22-12,3 10-12,-5 4-69,-10 4-37</inkml:trace>
  <inkml:trace contextRef="#ctx0" brushRef="#br0" timeOffset="78852.5667">24553 3698 148,'-9'0'132,"9"0"-67,0 0 6,0 0-9,0 0 13,36-7-68,18-7-7,17-1-7,5-4-111,-1 0-158</inkml:trace>
  <inkml:trace contextRef="#ctx0" brushRef="#br0" timeOffset="79280.8394">25035 3323 370,'0'0'72,"0"0"-35,0 0-4,0 0 27,0 0 5,0 0-31,-3-25-26,-5 25-8,-6 0-1,-8 18-7,-2 8 11,3-1-3,6 4 0,6 0 2,4-5-2,5 2 0,0-8-3,0 2-4,14 1 5,8-2 2,5 3 2,2 0 6,-5-4-8,1 0 0,-6-1 7,2-1-13,-5-1 6,-7 2 0,-3-3 0,-4 1 0,-2 4 0,0-3 0,-2 2 11,-17-2-26,-9-5 3,-5 4-37,-5-6-12,-4-3-53,6-6-59,12 0-72</inkml:trace>
  <inkml:trace contextRef="#ctx0" brushRef="#br0" timeOffset="79432.7837">25088 3305 309,'0'0'91,"0"0"-76,134-23-3,-85 21-9,3 0-1,-10-1-2,-13 3-174</inkml:trace>
  <inkml:trace contextRef="#ctx0" brushRef="#br0" timeOffset="84620.3787">20001 4146 45,'0'0'61,"0"0"28,0 0-26,0 0-15,0 0-9,0 0-29,0 0 33,-17 0-15,17 0-24,0 0 38,0 0-19,0 0 2,0 0 23,0 0-47,0 0 19,0 0-20,6 0 12,17 0-14,8-1 3,11-3-1,7 2 0,2 0-38,1 2-12,-15 0-111,-16 0-14</inkml:trace>
  <inkml:trace contextRef="#ctx0" brushRef="#br0" timeOffset="84862.3044">19832 4191 54,'0'0'347,"0"0"-327,0 0-20,0 0 0,147-4 2,-69-6 14,7 0 4,4 0-12,-4 2-7,-16 1-2,-23 2-34,-21 2 10,-21 0 22,-4 1-12,-11 0 15,-22-1-4,-7 3-6,-7 0-28,3 0-89,5 0-21</inkml:trace>
  <inkml:trace contextRef="#ctx0" brushRef="#br0" timeOffset="88331.7429">17663 5324 111,'0'0'53,"0"0"-45,0 0-8,0 0 4,0 0 19,0 0 38,-27 118-40,18-81 9,3 4-14,-1-4-13,-2-6 30,0-1-27,0-6 2,1-3 2,-2-7-1,4-6-5,-1-4 5,5-2-2,0-2 27,-1 0-3,3 0 29,0-4 23,0-24-71,0-14-12,9-13 0,14-7 3,4-4-10,4 4 7,0 2 0,-1 14-3,-3 13 13,-5 13-14,-1 13 4,-4 7-13,4 3 5,-1 30-3,3 11 11,-8 7-6,-2 10 3,-4 1-1,-7 0 4,-2-1-15,0-5-14,-6-4-26,-16-10-22,-8-12-35,-3-11-117</inkml:trace>
  <inkml:trace contextRef="#ctx0" brushRef="#br0" timeOffset="88527.7326">17683 5576 277,'0'0'172,"0"0"-105,0 0-67,0 0 3,0 0-6,0 0 9,168-26-6,-102 26 0,10 0-89,-7 0-94,-6 0-36</inkml:trace>
  <inkml:trace contextRef="#ctx0" brushRef="#br0" timeOffset="88904.9145">18194 5560 197,'0'0'96,"0"0"-46,0 0-29,0 0 5,0 0-2,0 0 8,77-15-18,-32 8-8,4 3 3,-9 2-6,-8 0-5,-10-3 2,-13 5-41,-5-5 32,-4-1 3,0-4 6,0-6-5,0-2 9,-2-2-4,-2 0 2,1 4 7,1-3 0,2 6 0,0 3 13,0 1 2,0 2 4,0 2-12,0 5-10,2 0-2,11 0-8,8 0 1,5 12 3,-2 8-7,1 6 4,-9 6 3,-9 3 0,-7 7-33,0 6 9,-32-1-59,-8-6-23,2-8-91</inkml:trace>
  <inkml:trace contextRef="#ctx0" brushRef="#br0" timeOffset="89509.9984">18757 5336 458,'0'0'104,"0"0"-83,0 0-19,0 0-2,0 0-11,0 0 5,21 85 6,-21-44 0,0 3 1,0-2 4,0-7-5,0-8 0,0-8-35,0-9 23,0-7-12,0-3 24,0 0 16,0-20-1,0-18-5,0-8-10,2-8 1,16-6 3,3-1-4,6 2 0,0 9 3,-4 13 3,-8 16 13,-6 10 4,0 10-17,2 1-12,5 0 6,3 5 0,0 14-6,-3 6-44,-3 3 34,-7-1-14,-4-3-8,-2-4 27,0-6-2,0-2 13,0 0-9,0 0 15,0 1-6,0 1 0,8-2 1,0 5-8,7-2 7,-2 2 0,1-3-7,-2 2 13,-1-3-6,0-1 0,0 1 1,-2-3 7,-5-1-3,-1 0 3,-3 3 13,0 5-12,-13 3-4,-23 1-5,-11 7 12,-13-1-27,-1-6-12,8 0-28,15-9-15,19-10-99</inkml:trace>
  <inkml:trace contextRef="#ctx0" brushRef="#br0" timeOffset="89914.1155">19270 5500 506,'0'0'59,"0"0"-31,0 0-28,0 0 0,0 0 36,0 0-20,141-28-4,-88 16-10,2 0-2,1-2-38,-8 1 14,-11 1-19,-16 1 35,-19-7-12,-2 1 20,-9-4 0,-16 1 19,3 5-9,4 6 11,9 4 0,2 3 26,7 2-43,0 0-3,0 0-1,0 0-19,0 13 19,13 5 0,10 4 0,-3-3-2,-2 1 5,0 1-3,-7-4 0,-10 6 3,-1 0-10,-1 9-12,-28-1-35,-5 3 1,-3-6-104,8-7-92</inkml:trace>
  <inkml:trace contextRef="#ctx0" brushRef="#br0" timeOffset="90424.0789">20316 4953 434,'0'0'107,"0"0"-13,0 0-48,0 0-43,0 0-2,0 0 3,-118 93 6,49-14 17,3-1-27,16-6 18,16-5-18,13-9 0,16-8-10,5-8 13,0-9-3,24-13 0,14-11 11,14-9-13,7 0 2,5-20-1,-4-8-6,-12 1-20,-17-2 27,-15 0-7,-12 3 11,-4 6-10,0 3 6,-20 5-12,-13 2 10,-3 3-17,7 7 19,11 0-4,13 0 11,5 0-14,0 0-5,0 0-3,3 0 7,19 0 16,7 0-4,2 0-1,-2-1 8,-6-2 4,-10 3-5,-4 0-7,4 9-6,3 25 3,2 19 0,-7 20 0,-11 16-4,-3 10-37,-36-2-187</inkml:trace>
  <inkml:trace contextRef="#ctx0" brushRef="#br0" timeOffset="95095.9151">17384 6270 147,'0'0'83,"0"0"-46,0 0 51,0 0-52,0 0-5,0 0 41,0 0-67,-13-26 11,13 26-16,-2 5-3,0 21-4,-7 9 11,4 9-4,0 6 9,4 11-1,1 5-3,-3 7-5,3 5 5,-4-4 0,-6-8-5,-5-6-7,-9-8-29,-12-10-66,-13-10-32,-7-12-123</inkml:trace>
  <inkml:trace contextRef="#ctx0" brushRef="#br0" timeOffset="95263.8624">17255 6541 312,'0'0'28,"0"0"0,153-60-28,-94 50 0,-11 6 0,-5 2 0,-9 2-24,-5 0-89,-7 0-27</inkml:trace>
  <inkml:trace contextRef="#ctx0" brushRef="#br0" timeOffset="95763.923">17716 6309 114,'0'0'140,"0"0"-30,0 0-37,0 0-51,0 0-20,0 0-2,0 61 0,-8-13 9,-1 1-9,4 1 3,3-4 3,2-2 0,0-6-6,0-6 0,7-7-7,6-12 1,2-7-36,6-6-9,-3 0 15,1-12-2,2-18-44,-1-10 19,-6-4 41,-1 4 22,-7 8 13,-1 14 42,-3 10 35,-2 6-36,0 2-38,4 0-16,-2 22-4,5 7-1,0 3 5,0-6 0,0-1 1,-1-11 5,1-7-6,-5-7 0,-2 0 7,2 0 11,-2 0 51,3 0-19,5-3 0,1-8-48,3 2 4,1 6-6,-2 0-4,2 3-4,8 0 5,-6 10-3,3 14 1,-3 3-24,-5 0 11,-6-1 0,-4 3-33,0-4-2,-7 0-56,-19-5-58</inkml:trace>
  <inkml:trace contextRef="#ctx0" brushRef="#br0" timeOffset="95990.8506">18209 6379 469,'0'0'44,"0"0"-44,0 0 0,0 0 0,145 34 0,-112 10-2,-6 12 2,-9 6 0,-9 8-6,-9 0 1,-2 6-6,-32-2-32,-13-9-98,-3-17-96</inkml:trace>
  <inkml:trace contextRef="#ctx0" brushRef="#br0" timeOffset="96155.7508">18666 6604 334,'0'0'0,"0"0"-104,0 0 53,0 0-23</inkml:trace>
  <inkml:trace contextRef="#ctx0" brushRef="#br0" timeOffset="96289.6638">18677 6775 275,'0'0'101,"0"0"-67,0 0-2,0 0-28,154-58 13,-70 40-17,9 3-26,-16 2-170</inkml:trace>
  <inkml:trace contextRef="#ctx0" brushRef="#br0" timeOffset="99401.7749">19406 6403 31,'0'0'70,"0"0"-29,0 0 8,0 0 11,0 0 12,0 0-33,0 0 5,0-12-5,0 10-14,0 2 16,0-3-5,0 3-35,0 0 17,0 0-18,0 0-11,0 6 9,0 16-3,0 9 5,-6 5 0,-2 0 7,2 2-14,0-1 7,-3-2 0,1-3 0,1-7 7,-1-7-7,6-7 0,0-7 1,2-4 2,0 0 0,0 0 3,0 0 7,0 0-6,0 0-7,0 0 0,15 0 2,10 0-3,4 4 2,0-4-1,0 0 0,-3 0 4,-4 0-4,1 0 0,-8 0 0,1-6-1,-4-4 1,-4-1 0,-1-1 9,-5-11 4,0 0-13,-2-9 0,2-1 3,1-6 1,0 6-4,1 5 0,-4 4 23,0 7-22,0 10 37,0 2-16,0 5-19,0 0 19,0 0-22,0 17-5,0 20-10,0 16 16,0 5-5,0 4 4,0 1 0,0 0-11,0 8 11,0 5-60,0 2-9,-10-5-117,-7-11-112</inkml:trace>
  <inkml:trace contextRef="#ctx0" brushRef="#br0" timeOffset="99688.5959">19955 6636 309,'0'0'53,"0"0"-43,0 0-10,144-46 5,-85 39-5,0 2 0,4-4-12,-5 6 11,-11 0-68,-14 1-18,-15-2 4</inkml:trace>
  <inkml:trace contextRef="#ctx0" brushRef="#br0" timeOffset="99937.541">20215 6409 232,'0'0'91,"0"0"-36,0 0 3,0 0-20,0 0-26,0 0-12,-2 4 0,2 22-4,0 7 11,4 8-16,1 3 10,2 3-1,-3-2 0,1 0-34,1-4-42,0-6-46,6-14-96</inkml:trace>
  <inkml:trace contextRef="#ctx0" brushRef="#br0" timeOffset="100323.581">20719 6425 372,'0'0'73,"0"0"-55,0 0-13,0 0 18,0 0 6,0 0-29,0 20-2,-8 23 2,-4 12 4,4 1-2,7-5-2,1-4 1,0-6 8,4-12-17,13-5 13,2-5-5,1-9 4,2-6 3,4-4 3,-3 0 10,4-12-11,-3-16 27,-1-4-36,-7-9 4,-9-3 16,-5 2-15,-2-2 9,0 8-14,-20 8-7,-9 11 2,-10 17-53,-16 0-66,-19 23-100</inkml:trace>
  <inkml:trace contextRef="#ctx0" brushRef="#br0" timeOffset="100768.5958">18399 7949 433,'0'0'70,"0"0"-64,0 0-12,167-50 9,-85 36-3,6 6 0,-7 5-97,-13 3-82,-24 0-14</inkml:trace>
  <inkml:trace contextRef="#ctx0" brushRef="#br0" timeOffset="100927.496">18499 8085 277,'0'0'75,"0"0"-71,123-20-4,-32 0 32,9-5-26,5 4 23,0-4-29,2 1-29,-9-8-59</inkml:trace>
  <inkml:trace contextRef="#ctx0" brushRef="#br0" timeOffset="101388.4144">19538 7668 359,'0'0'91,"0"0"-79,0 0-12,0 0-10,0 0 10,0 0-3,-7 28 10,7-14-7,4 0 0,-4 2 10,3 5-8,-3-4 10,0 3 1,0 1 9,0-1-19,2-1-2,4-3-1,4-2 9,1-2-11,7-4 2,6-2 0,10-4 20,8-2-20,7 0 13,0 0 13,-2-9-18,-5-10 15,-7-2-16,-8-2 8,-6-2 47,-8-4-38,-4 0 17,-7 4-5,1 3-28,-3 4 42,0 8-18,0 6-11,0 2 15,0 2-33,0 0-6,0 18-12,0 36-38,0 26 43,0 28-3,0 30-63,-3 24-55,-19 2-95</inkml:trace>
  <inkml:trace contextRef="#ctx0" brushRef="#br0" timeOffset="103647.9984">18823 8944 366,'0'0'122,"0"0"-70,0 0-6,0 0 17,0 0-6,0 0-19,0 0-10,0 0-25,-23-9-3,1 9 0,-14 6 16,-2 8-19,-5 4 3,4 1 0,7-1-3,8-1 11,9-1-8,5-2 0,10 2 0,0 3-14,0-1 13,14-2 1,13 0-13,10-2 5,5-1 8,1 2 0,-1-3 5,-14-2-14,-4-1 9,-15 0 0,-5 2-4,-4-4-19,0 5 12,0 0-10,-11 4-18,-25 7 29,-17 2-46,-7-1-51,-1 0 70,6-3-58,15-9 39,15-7-51,18-5 32</inkml:trace>
  <inkml:trace contextRef="#ctx0" brushRef="#br0" timeOffset="103885.0621">19010 8913 469,'0'0'58,"0"0"8,0 0-53,0 0-6,0 0-7,0 0-9,5 51 5,3-9 4,-4 8 0,-4 0 0,0 0 0,0 2 0,0-2-1,0-3-105,-12-4-4,-1-13-73</inkml:trace>
  <inkml:trace contextRef="#ctx0" brushRef="#br0" timeOffset="104367.4918">18904 9140 427,'0'0'64,"0"0"-44,0 0-20,0 0-19,0 0 19,0 0 0,158-16 6,-108 14-13,-8-1 4,-6 3 3,-14-1 11,-10 1-8,-10 0-3,-2 0 19,0 0-6,0 0 21,0 0-34,0 6 1,0 14-3,0 5 8,0 6-3,2-1 3,2-2 5,3-2-12,2-3 1,2-4 0,2-5 1,5-6 2,5-3-3,-2-5 6,6 0 2,-4-11-3,-3-12-4,-5-6 0,-1 0 11,-12-6-9,-2 0-3,0 0 0,-20 3-31,-7 2 5,-5 9-11,2 9-2,5 12 22,6 0-23,7 0-1,10 19-11,2 2-28,6 2-2,23-5 24,12-3-71</inkml:trace>
  <inkml:trace contextRef="#ctx0" brushRef="#br0" timeOffset="104817.3511">19596 9145 45,'0'0'109,"0"0"11,0 0 6,0 0-39,0 0 28,0 0-25,35-49-81,-35 49-9,0 10-14,0 17 14,0 16 6,2 9 0,-2 2 10,0 3 2,0-4-12,0-1 10,-10-3-16,-1-10 0,3-7 3,4-11 1,4-11-4,0-6 0,0-2 11,0-2-11,0 0 3,0 0 6,0-20 42,0-18-50,0-12 8,0-12-9,4-9 2,8-5-11,3 2 9,1 6 0,-1 11-8,8 13 14,-1 13-6,9 9 0,1 5-4,1 10-7,2 2 11,-1 5-5,-5 0-4,-6 5-10,-9 12 9,-9 1-5,-5 8-18,0 2 5,-28 4-2,-17 5 0,-8-3-27,-4-1-50,2-4-10,6-12-34</inkml:trace>
  <inkml:trace contextRef="#ctx0" brushRef="#br0" timeOffset="105164.2259">18838 9615 99,'0'0'353,"0"0"-266,0 0-87,0 0 0,0 0 34,0 0 2,71-2 10,1-6-36,15 0-8,4 0 17,1 2-17,-1-2-1,-7 2-1,-8 1 4,-5 5-11,-15 0-9,-14 0-51,-17 0-5,-16 0-9,-9 9-20,0 3 46,-14 2-59</inkml:trace>
  <inkml:trace contextRef="#ctx0" brushRef="#br0" timeOffset="105489.1006">18864 9711 370,'0'0'82,"0"0"-61,0 0-21,0 0-25,0 0 25,0 0 13,160 0 44,-61-8-5,4-6-49,-8-2 17,-7 2 1,-13 2-15,-11-2 36,-12 5-20,-15 4 1,-18 1 24,-13 2-47,-6-1 32,0 3-13,0 0-12,0 0 19,0 0-26,0 0-8,0 0 2,0 0-112,0 9 29,0 3-6,0-10-116</inkml:trace>
  <inkml:trace contextRef="#ctx0" brushRef="#br0" timeOffset="107465.5755">24872 4180 150,'0'0'130,"0"0"-90,0 0 28,0 0-33,0 0-2,0 0-21,0-31-6,0 28 16,0 3-22,0 0 10,0 0 4,0 0-6,0 0 4,0-1-12,0 1 13,0-3 27,0 3-18,0 0 12,0-1-5,0 1-26,0-2 26,0 2-21,0 0-7,0 0 9,0-2-2,2-1-8,16 0 1,14-1 1,14-2 8,10 2-10,-3 0 0,-4 1-3,-16 2 3,-12-2-17,-15 3 3,-6 0-29,0 0 12,-30 0-43,-19 0 69,-22 7 1,10 2-11,12-4 15,16-1-3,17-4 4,9 0-1,7 0 0,0 0 0,0 1-1,0-1 4,5 0-3,19 0 1,13 0 8,8 0-14,7 0 8,-1 7-6,-2-4 1,-13 4-168,-14-7-91</inkml:trace>
  <inkml:trace contextRef="#ctx0" brushRef="#br0" timeOffset="110639.5347">19631 8562 345,'0'0'92,"0"0"-8,0 0-69,0 0 1,0 0 5,0 0-15,0 0 15,47-5-20,4 5-1,11-2 6,4-1-3,-6 1-6,-5 2-30,-8-2-71,-13 0 11,-18 2-14,-16-1-60</inkml:trace>
  <inkml:trace contextRef="#ctx0" brushRef="#br0" timeOffset="110874.6466">19422 8584 14,'0'0'318,"0"0"-299,0 0-14,0 0-5,116-6 4,-40-8 71,10 2-62,3 0 14,0-2-17,-14 4-2,-20 5 19,-21 0-27,-19 3 0,-11 2 0,-4 0-19,-3 0 19,-23 0-12,-11 12-82,-9 0-43,4 3-121</inkml:trace>
  <inkml:trace contextRef="#ctx0" brushRef="#br0" timeOffset="110980.5787">19785 8582 60,'0'0'0</inkml:trace>
  <inkml:trace contextRef="#ctx0" brushRef="#br0" timeOffset="114785.4027">13604 10403 491,'0'0'61,"0"0"-61,0 0-3,0 0 3,0 0 17,-45 134 37,25-84-47,2-4 12,-2-5-17,2-5 7,0-8 19,3-6-27,8-8 9,0-6-5,4-4 2,3-4 4,-1 0 17,1 0 13,0-6 14,0-18-53,0-10 6,0-11-8,15-13 7,6-8-13,8-6 6,4 2 0,0 8-6,1 20 9,-3 16-3,-2 18 0,0 8-12,-1 9 8,4 32-5,-4 13 9,2 6-7,-5 6 13,-5-4-6,-3-1 0,-5-7-25,-3-4 0,-5-6-42,-4-6-54,0-6-5,-27-8-141</inkml:trace>
  <inkml:trace contextRef="#ctx0" brushRef="#br0" timeOffset="115021.4519">13530 10657 469,'0'0'65,"0"0"-29,0 0-3,0 0-18,0 0-11,0 0-4,149-42 0,-59 33-12,3-3 1,-4 3-79,-5-1-28,-14 3-87</inkml:trace>
  <inkml:trace contextRef="#ctx0" brushRef="#br0" timeOffset="115407.5986">14186 10568 342,'0'0'75,"0"0"-51,0 0 54,0 0-3,0 0-33,0 0-42,-16 0 5,47 0-5,7 0 0,11 0 1,7-7 6,-3-3-7,1-4 0,-8 2-3,-12 2-12,-12 0-1,-15 2 1,-7-1 15,0-3 8,0 3-6,-21-3-2,-2-2 0,-6 3 11,6 4-11,3 2 10,11 5 9,7-3 20,0 3-25,2 0-1,0 0-13,0 0-14,6 0 9,23 10 4,7 12 1,-3 4 0,-4 3 0,-11 3-8,-11 3-22,-7 7-38,0 4-3,-27-2-45,-8-10-138</inkml:trace>
  <inkml:trace contextRef="#ctx0" brushRef="#br0" timeOffset="116127.4684">15189 10389 137,'0'0'71,"0"0"0,0 0-16,0 0 34,0 0 0,-23-107-20,7 102 9,-5 3-25,-11 2-26,-7 7-5,-15 27-19,-6 19 12,6 8 11,10 2-23,19 1 11,23-3-14,2-5 0,29-4 3,26-8 3,23-9-6,20-16 0,12-9-25,4-10-23,-10 0-72,-15-22-108</inkml:trace>
  <inkml:trace contextRef="#ctx0" brushRef="#br0" timeOffset="116525.7747">15450 10590 455,'0'0'56,"0"0"-35,0 0-17,0 0-8,0 0 19,0 0 7,86 0 30,-21 0-51,6 0 15,-6 0-16,-7-7-1,-16 2-11,-13 0-36,-13-3 3,-16 3 31,0-5 14,-16-1 7,-15-3-4,0 4 16,-1-2 30,4-1-34,7 8 20,10-1-4,7 3-2,4 3 26,0 0-55,0 0 0,0 0-4,4 0-5,15 7 9,4 12 0,2-2 1,0 6 0,-9 0 1,-5 4-2,-5 5 0,-6 4-87,0 2-24,-19-1-59,-18-11-213</inkml:trace>
  <inkml:trace contextRef="#ctx0" brushRef="#br0" timeOffset="117404.1588">16437 10196 156,'0'0'64,"0"0"17,0 0-26,0 0 76,0 0-58,0 0 24,-9-102-23,-5 102-65,-10 0 7,-14 4-14,-8 22-2,-4 9 6,1 9 3,7 11-7,9 6-2,10 3 9,12 0-13,11-4 4,5-7 0,25-12-1,13-9 7,4-10-6,4-8 0,5-14-1,-2 0-5,-1 0-15,-11-19 6,-9-5 9,-12-8-12,-7-2 18,-6-1 0,-6 3-6,-2 6 0,0 8 6,0 6 0,-10 5-3,-6 7-11,-3 0 14,6 0-12,3 0 17,0 0-10,3 14 5,0-7 0,6-1-6,1 1 2,0-4 4,0-1 0,0 0 6,0-2-7,11 0 1,3 0 0,2 0 7,3 0-1,-2 8-6,2 6 0,-3 12 5,1 12 0,-1 11-4,-5 5 4,-7 1 1,-4 8-6,0 10-14,-20-3-107,-14-10-250</inkml:trace>
  <inkml:trace contextRef="#ctx0" brushRef="#br0" timeOffset="119983.7321">13064 10210 509,'0'0'53,"0"0"23,0 0-49,0 0-27,0 0 10,0 0-16,-18-14 6,25 44 0,9 14 0,4 19 6,-3 13-2,2 8 7,-4 6-6,3 4 3,-3-3-8,1-1-2,-1-5-30,1-13-109,3-18-100</inkml:trace>
  <inkml:trace contextRef="#ctx0" brushRef="#br0" timeOffset="120388.0317">13178 11073 548,'0'0'65,"0"0"-65,0 0 1,0 0-1,0 0 4,169-4 40,-64 4 10,31 0-28,22 2 11,23 0-3,18 3-27,17 0 13,18-5-20,20 0 0,-3 0-3,-3-5 11,-23 0-8,-25-1 0,-17 3-2,-20 3-5,-25 0 7,-24 0 0,-29 0-2,-23 0 4,-18 0-2,-5 0 0,-3-7 4,-1-1-9,1-9 5,0 2 0,4-1-5,-7 0 1,-5 2-3,-2 3-12,-9 4-28,-1 0 6,-3 4-61,3-5-36,-1-1-66</inkml:trace>
  <inkml:trace contextRef="#ctx0" brushRef="#br0" timeOffset="120770.1908">16854 9761 285,'0'0'2,"0"0"28,-29-116 28,27 98 17,2 8 24,0 6-46,0 4-13,0 0-40,0 14-8,0 27 8,0 33 11,11 19 19,5 13 21,0 13-29,1 2 1,-2 0 1,-3-2-10,-3-3-17,-3-15 3,5-17-17,0-13-18,-2-20-47,0-10-11,-8-17-4,-1-12-59,0-12-4,-16 0 23</inkml:trace>
  <inkml:trace contextRef="#ctx0" brushRef="#br0" timeOffset="121498.4324">16740 9709 178,'0'0'63,"0"0"-27,0 0 7,0 0-17,0 0 44,0 0 6,-18-82-48,18 82-20,0 0-5,0 0 10,0 0-5,-2 0-6,0 0 3,-7 0 11,-15 0-1,-10 0-3,-24 0 8,-30 2-19,-36 12 11,-38 2-12,-39 7 0,-30-4 7,-22 3-6,-15-2-1,11-2 39,28-4-15,38-3 6,46-4-10,38 3-4,26 2 3,19 5-19,11 2 0,0 2-2,2 0 9,-1 0-10,0 1 3,-13 6 0,-13-2-9,-14-5 9,-9-1-3,-3-15 2,5-5-2,11 0-10,10 0 13,18 0 0,16 0 4,19 0 5,12 0-9,11 0 0,0 0-27,0 0 22,0 0-10,0 0 15,0-2 2,0 2 7,0 0-9,0 0 9,0 0-5,0 0 39,0 0-15,-9 0-11,-4-3-16,-8 3 2,-3 0-3,-4 0 0,-1 0 0,0 0-9,2 0 5,4 1 4,3 3-11,2 0-3,2 2-8,6 3-11,1-2-62,9 0-15,0-2-89,13-5-83</inkml:trace>
  <inkml:trace contextRef="#ctx0" brushRef="#br0" timeOffset="123433.3129">17710 6053 241,'0'0'42,"0"0"-17,0 0-10,0 0-11,0 0 71,0 0-21,-27-12-37,27 12 8,-2 0-24,0 0-1,2 0 25,-2 0-10,2 0 15,0 0-11,0 0-13,0 0-12,10 0 4,38 0 2,33-5 59,43-3-20,34-3-6,29 5-12,21 1-12,3 3-2,5 0-7,-13 2 0,-15-3 2,-19-1 3,-22-1-5,-18-6 0,-27 2 12,-28-2-17,-24 5 5,-29 2 0,-16 1 3,-2 3 4,-3-2 29,0-1-11,0 1-12,2-2-17,9 3 4,-1-4 0,11 1-10,1-1 14,3 1-4,-3-3 0,-2 3 2,-4-1-9,-3 0 7,-2 1 0,1-1-3,-6 0 9,0 3-6,-3-2 0,-3 3 7,0-2-14,0 3 7,0 0 0,0 0 0,0 0 5,0 0-5,0 0 0,0 0 0,0 0-11,2-2 11,10 0 0,2 2-10,11-4 7,1 2 2,0-2 1,-7 1 0,-5-2-8,-5 3 8,-5 0 0,-4 2 0,0 0-8,0 0 4,0-3 4,0 3-23,0 0 10,2 0-15,-2 0-14,0 0-2,0 0-59,0 0 23,0 0-54,0-5-107</inkml:trace>
  <inkml:trace contextRef="#ctx0" brushRef="#br0" timeOffset="131676.6212">13972 6145 63,'0'0'22,"0"0"0,0 0 14,0 0 25,0 0-17,0 0-10,0 0-24,-2-12 5,-1 12 28,3-1-8,0 1 16,0 0-7,0 0-26,0 0 31,0 0-28,0 0 0,0 0 14,0 0-29,0 0 10,0 0-16,3-2 14,26-4-12,23-7 1,25 3 6,14-1 3,18 0-2,2 4-10,3 1 0,-5 0 4,-13 1-19,-8 2 15,-19-1-16,-21-1 13,-17 1-46,-17-1 34,-13 0-11,2 4 16,-3-2-1,0 2-38,0 1-24,0 0-41,-8 0-101</inkml:trace>
  <inkml:trace contextRef="#ctx0" brushRef="#br0" timeOffset="132079.767">13996 6096 151,'0'0'87,"0"0"-49,0 0-13,0 0-14,0 0 61,0 0-14,-7 0-40,7 0-4,0 0-8,23 0-6,20 0 59,21-6-31,18-5 12,23-1-26,13 0-13,5 0 21,2 1-15,-3-1-7,-4 3 0,-9 4 8,-13 1-19,-20 1 11,-22 3 0,-25-2-13,-16 2 5,-12 0 3,-1-2-2,0 2 2,0-2-1,0 2-13,-16 0-54,-9 0-5,-4 2-41,-4 2-74</inkml:trace>
  <inkml:trace contextRef="#ctx0" brushRef="#br0" timeOffset="132447.7663">14228 6060 251,'0'0'73,"0"0"-64,0 0-8,0 0 11,0 0 25,0 0 0,-5 0-30,30 0-5,19 0 45,16 0-11,19-3 4,10-6-11,7 0-28,4 2 16,1-1-17,-6 1 10,-5 4-16,-15 3 6,-13 0 0,-14 0-2,-17 0-2,-19 0-1,-7 0 1,-5 0-21,0 0 21,0 0-7,0 0-24,0 0 9,-17 0-54,-8 0-40,-8 3-6</inkml:trace>
  <inkml:trace contextRef="#ctx0" brushRef="#br0" timeOffset="132807.7795">14078 6096 203,'0'0'137,"0"0"-137,0 0-46,0 0 44,0 0 2,0 0 46,103 17 6,-45-14-42,16-3 31,10 0-17,10 0 3,4-5 8,0-2-23,-5-3 11,-6 2-22,-8 1 10,-19 2-6,-20 3-5,-20 0 0,-13 2-4,-7 0 12,0-3-8,0 3 4,0 0 9,0 0-18,0 0 5,0 0-13,0 0-60,0 0-68,0 11 67,0-3-69</inkml:trace>
  <inkml:trace contextRef="#ctx0" brushRef="#br0" timeOffset="137397.5896">11865 7645 107,'0'0'53,"0"0"13,0 0-29,0 0 5,0 0 17,0 0-23,0 0 9,-3-13-5,3 12-19,0-5 38,-2 5-23,2-3 1,0 4-9,0 0-23,0 0 11,0 0-16,0 0 3,0 0-12,0-5 9,23 1 0,8-1-4,5 1 6,5-2-6,0 2-34,1 2-44,-1 2 32,-8 0-63,-13 0-50,-13 0 3</inkml:trace>
  <inkml:trace contextRef="#ctx0" brushRef="#br0" timeOffset="137648.5865">11838 7625 73,'0'0'204,"0"0"-112,0 0-60,0 0-13,0 0 22,0 0-13,43-19 3,-23 15-16,4-1-4,7 2-15,2 1 4,4-3-11,0 4 11,-3 1-77,-1 0-35,-8 0-45,-12 0-8</inkml:trace>
  <inkml:trace contextRef="#ctx0" brushRef="#br0" timeOffset="137917.4523">11934 7638 138,'0'0'88,"0"0"-59,0 0-10,0 0 27,0 0 60,0 0-78,9-5-20,0 4-2,-1 0 1,4 1-1,-1 0-6,3 0 0,3 0 1,1 0 3,5-3-7,-4 0 3,2 3-38,-1 0-16,-7 0-30,-2 0-55,-6-3-3</inkml:trace>
  <inkml:trace contextRef="#ctx0" brushRef="#br0" timeOffset="138185.5212">11920 7625 238,'0'0'87,"0"0"-78,0 0-9,0 0 0,0 0 10,0 0-8,12 0 35,12 0-6,5 0-24,-2 0 7,-7 0-8,-7-1-6,-5 1 0,-6 0-6,0 0 6,-2 0-34,0 0 10,0 0 3,0 0-11,0 0-5,0 0-58,4 0 4</inkml:trace>
  <inkml:trace contextRef="#ctx0" brushRef="#br0" timeOffset="140037.0104">14132 6206 89,'0'0'49,"0"0"8,0 0-8,0 0-6,0 0 44,0 0-26,-33-15-42,33 12 19,0 3-18,0 0-11,0 0 29,0 0-35,0 0 7,10-6-10,22-5 4,15 4 5,13-3-6,18 4 12,12 3-4,10-2 4,-2 1-15,-9-2 0,-10 1-25,-15 4 24,-16-1-49,-21 2-14,-11 0 7,-16 0-36,0 0 66,-34 0 26,-15 0-72,-11 0-33,-2 0 31</inkml:trace>
  <inkml:trace contextRef="#ctx0" brushRef="#br0" timeOffset="140227.8933">14456 6122 37,'0'0'58,"0"0"3,0 0 21,0 0-71,0 0-4,0 0-6,0 0 4,29 0 29,6 0-13,5 0-10,3 0-5,-3 0-2,-5 0-8,-6 0 4,-8 0-36,-11 0-18,-5 0-46,-5 3-12</inkml:trace>
  <inkml:trace contextRef="#ctx0" brushRef="#br0" timeOffset="143917.4839">7281 7999 16,'0'0'56,"0"0"-27,0 0-8,0 0 7,0 0-22,0 0-1,0 0-4,0 0-1,0 0 1,3 0-1,2 1-2,-1 2-6,-2 0-6,2-2 10,-4 0 0,0 2 4,3 1-2,-3 1 5,4-2-3,-4 3 0,0-3-54</inkml:trace>
  <inkml:trace contextRef="#ctx0" brushRef="#br0" timeOffset="144840.1281">5642 6288 34,'0'0'88,"0"0"-63,0 0-5,0 0 12,0 0-28,0 0 13,-18 0-17,15 0-4,1 0-46,-5 3-29,-3 8-8</inkml:trace>
  <inkml:trace contextRef="#ctx0" brushRef="#br0" timeOffset="146993.1799">11995 7718 114,'0'0'27,"0"0"-8,0 0-18,0 0 2,0 0-1,0 0-2,0 0-5,-8 0-14,8 0-17,0 2 28,0 2-35,0-2 4</inkml:trace>
  <inkml:trace contextRef="#ctx0" brushRef="#br0" timeOffset="152850.3033">15338 4976 274,'0'0'92,"0"0"-30,0 0 12,0 0-45,0 0 16,0 0 2,0 0-43,0-90 29,-2 81-16,-10-1 3,-2-1 20,-3 4-39,-4-4 7,-2 6-4,-4-2 7,-5 2-16,-5 3 5,-7 2 0,-1 0-3,-7 0 4,-1 0-1,-3 4 0,1 6 9,-3 3-12,4 1 3,3 3 0,2 1-6,6 0 7,6 4-1,-2 0 0,1 0 6,1-1-11,1 2 5,1 0 0,1 2-1,5 1 1,-4 1 0,2-1-1,2 1 8,-2 2-14,8-6 7,5 2 0,3-4-7,2 4 9,-6 9-2,1-2 0,-1 4 6,-2-2-11,1-3 5,1 2 0,-5 1 0,3 1 5,0-1-5,3-6 0,3-2 2,6-3-10,3 0 8,1 0 0,5 0-1,0 5 2,0 2-1,0 5 0,3 2 6,7 1-11,2 0 5,3 0 0,3-2 4,-1-5-4,6-5 0,2-1 2,0-4 5,6-1-3,4-1-4,6 1 0,8-1 6,1 0 0,6 1-6,2-3 0,2-3 9,-1-3-11,5-7 2,0-4 0,8 0 10,4-7-4,6-15-4,8-8-2,1-8 6,5-4-8,-1-10 2,-5-9 0,-8-7 5,-8-7 1,-16-9-6,-13-8 28,-14-1-7,-18-4 14,-9-1-27,-4 10 13,-6 4 16,-21 7-22,-11 11 9,-9 4-24,-13 6 7,-11 8-12,-16 6 5,-13 6-2,-14 9-9,-7 10-12,-4 7-16,3 10-12,-1 0-45,5 0 7,14 18-61,15 1-17,21-2-83</inkml:trace>
  <inkml:trace contextRef="#ctx0" brushRef="#br0" timeOffset="153479.5626">13912 5111 178,'0'0'105,"0"0"-89,0 0 23,0 0 65,0 0 37,0 0-50,-18-26-53,15 0-4,1-8-28,0-8 17,0-9-7,0-2-12,-1-10 18,-2-13-22,1-8 0,-1-10 0,-1-2 5,-3-2-5,3 17 0,-6 11 2,1 16-7,3 15 5,-4 11 0,4 10-1,5 8 10,-1 6-9,4 2 0,0 2 0,-2 0-8,-1 0 8,3 0 0,-3 0-3,3 0 1,0 0 2,0 0 0,-2 0 4,-2-2-10,0 2 10,-5 0-4,-1 0 0,-7 8-10,-8 20 8,-6 8 2,0 9 0,0-5-2,6-4 3,8-5-1,3-14 0,10-7 3,1-8-5,3-2 2,0 0 0,0-2 18,3-25-13,16-19-3,13-7-3,2-1 12,3 7-15,3 13 4,1 14 0,3 15-8,5 5 8,7 25 0,7 21-6,2 15-32,3 3-51,-10-1-93,-14-16-212</inkml:trace>
  <inkml:trace contextRef="#ctx0" brushRef="#br0" timeOffset="154333.6515">12333 2767 358,'0'0'97,"0"0"-54,0 0 36,-16-110-10,10 96 57,-1 3-44,1 6-26,-2 2 2,4 3-48,0 0-1,-7 24-9,-3 17-1,1 8-5,1 6 6,4-3 0,8-4-5,0-7 8,0-10-3,8-7 0,13-11-21,1-11 18,9-2-12,1-8 15,1-23-8,0-7 10,-6-8-3,-9-2 1,-11-4-22,-7 2 15,0 6-19,-25 14 6,-7 9 20,0 16-28,-2 5 2,3 0-4,11 17-29,11 6 14,9-5-85,0-2 37,25-6-42,12-6-48</inkml:trace>
  <inkml:trace contextRef="#ctx0" brushRef="#br0" timeOffset="154655.4539">12630 2602 363,'0'0'164,"0"0"-85,0 0 12,0 0-43,0 0-32,0 0-16,9 11-1,12 19 1,4 7 2,2-4 11,0 1-8,-7-2-5,-1-2 0,-2-8-1,-7-6 8,-2-6-7,-6-8 0,-2-2 2,0 0 8,2 0 16,-2-24 40,2-10-59,3-10 2,-3-7-15,2 2 6,0 1-22,1 8 17,0 13-44,-1 13 18,5 14 9,4 0-160,7 2 34,5 24-32,-5-4 1</inkml:trace>
  <inkml:trace contextRef="#ctx0" brushRef="#br0" timeOffset="155196.1221">13048 2668 269,'0'0'174,"0"0"-122,0 0-11,0 0 8,0 0-45,0 0 16,110-81-20,-92 60 0,-7 6 2,-9-2 2,-2 6-4,0 1 23,-9 5-22,-15 5 30,-7 0-31,-2 12 1,5 14-7,4 2 10,9 4-4,9-2 0,6-2 1,0-5-6,21-4-7,14-10-25,15-9 36,5 0-28,4-10-23,1-15 19,-5-7-31,-12 1 35,-10-1 12,-16 2 17,-7 5 48,-8 5-6,-2 11 26,0 6-6,0 3-18,0 0-21,0 0-23,0 6-27,2 15 20,0 5 11,5-3-4,-4 0 0,2-3 9,0-8-16,-2-7 7,-3-3 0,0-2 10,0 0 4,0-2 61,0-15-63,0-10-1,-3 0-18,2-4 7,1 0 0,0-3-3,4-3 2,21 3-28,6 8-10,4 12-41,1 14-7,-5 0-61,-9 0-123</inkml:trace>
  <inkml:trace contextRef="#ctx0" brushRef="#br0" timeOffset="156029.6104">13693 2513 296,'0'0'36,"0"0"-23,0 0-2,113-78-8,-82 57-3,-6-1 0,-7 4 6,-7 2-2,-11 2 28,0 4 14,0 4 43,-13 0-65,-11 6 24,-6 0-34,-3 2-14,2 22 16,0 4-6,4 5-5,7 2 9,9 2-9,9-8-5,2 2 0,4-8 2,21-6-6,6-10 4,9-7 0,5 0 5,5-12-5,1-16-11,-4-6 2,-6-4-19,-6-6 25,-3-2-7,-6 0 10,-7-2-7,-4 8 14,-10 5-7,-2 14 6,-3 10-6,0 7 37,-3 4-15,-11 0-21,-6 0-1,-3 17 0,4 9 0,5 4 0,7-2 7,4 4-13,3-6 6,0 2 0,14-2-6,9-4 8,1-3-2,1-4 0,-5-1-19,-5-2 16,-6-6-20,-7 0 18,-2-1-4,0 3-7,0-1 10,-15 3 3,-7 2-17,-5-3-1,2-6-52,6-3-9,7 0 56,12-8 10,0-18 0,0-12-10,16-11 17,9-9 9,6-9 23,6-16-16,3 3 30,6-4-12,-4 14 27,-10 18 8,-6 14 12,-13 21 14,-8 12-48,-1 5-4,3 12-28,1 26 12,1 18-4,0 8 27,-2 5-34,2-4 13,0-6-20,4-4 0,0-4-1,1-7 1,1-3-16,-5-12-50,-10-7-91,0-8 15,0-12-120</inkml:trace>
  <inkml:trace contextRef="#ctx0" brushRef="#br0" timeOffset="156255.4732">14342 2312 320,'0'0'51,"0"0"-43,0 0 27,137-46 13,-102 36 37,-6 1-47,-6 6-1,-4 1-10,-7 2-16,-2 0-11,-9 4 0,5 16 0,-6 7 13,0 6-13,0-3-9,0 3-5,-3-4-83,-3-9 29,1-10-58,5-10-82</inkml:trace>
  <inkml:trace contextRef="#ctx0" brushRef="#br0" timeOffset="156403.3794">14597 1967 320,'0'0'82,"0"0"-82,0 0-26,0 0 9,0 0-14,0 0-29,63 120-73</inkml:trace>
  <inkml:trace contextRef="#ctx0" brushRef="#br0" timeOffset="156899.2873">14685 2199 268,'0'0'154,"0"0"-101,0 0-29,0 0 35,0 0 6,0 0 7,49 23-4,-22-7-27,0 2-21,-8 4-11,-5 0 3,-7 6-13,-7 0 1,0 2 0,0-4 4,-9-6 1,1-10-5,5-4 3,2-6 5,1 0-3,0 0-2,0-22-2,14-10-1,14-8-16,13 2 6,1 4 2,-1 9-29,-12 12 33,-12 7-11,-11 6 4,0 0-7,-4 0-26,-2 9 38,0 10 2,0-3 1,0-5 0,0-2 3,-8-9 0,8 0 10,-2 0-6,2 0 41,0 0 8,0-10-53,0-6 3,6-1-3,11-3 0,3 7-1,0 2 3,-7 8-2,0 3 0,-1 0-2,1 0-9,3 5 9,-3 9-36,3 4 6,-3 1-61,6-2-18,2-2-8,8-10-2,8-3-35</inkml:trace>
  <inkml:trace contextRef="#ctx0" brushRef="#br0" timeOffset="157461.3258">15619 2053 313,'0'0'209,"0"0"-110,0 0-46,0 0-13,-141-24-38,83 60 27,5 8 1,6 4-17,16-6-7,16-3 1,13-9-7,2-9 0,10-8-21,22-10 10,14-3-12,4-9 3,7-19 8,-7-5-30,-16 1 11,-10 6 29,-13 4 2,-7 8 5,-3 6 36,-1 5-7,0 0-9,0 3-24,0 0-2,0 4-5,0 20 5,0 5-3,0-3 4,0-6 0,3-8-2,4-5 0,4-4 2,2-3 0,6-5 2,9-27-4,8-17 2,0-18 0,-5-13-3,-7-7 11,-8-3-8,-5 3 23,-11 12-17,0 13 37,0 20 5,-18 18 0,1 14-3,-2 10-35,-3 13-15,0 22 5,2 19 0,9 14-9,11 12 11,0 9-2,26 1 0,5-10-17,2-10-6,-10-14-54,-5-16-34,-5-11-7,-5-14-12,-6-12-27,-2-3-123</inkml:trace>
  <inkml:trace contextRef="#ctx0" brushRef="#br0" timeOffset="157687.2018">15661 2002 402,'0'0'77,"0"0"-64,0 0 6,0 0-15,122-61 48,-79 50-2,-5 6-22,-3 3 21,-8 2-34,-4 0-13,-6 4 16,-5 18-14,-3 8 0,-3 4-3,-2-1 11,-4 1-24,0-5 1,0-3-91,-10-8-23,-13-7-138</inkml:trace>
  <inkml:trace contextRef="#ctx0" brushRef="#br0" timeOffset="157822.1229">15820 1738 423,'0'0'52,"0"0"-52,0 0 1,0 0-4,144-40-15,-103 56-93,-13 6-60</inkml:trace>
  <inkml:trace contextRef="#ctx0" brushRef="#br0" timeOffset="158473.2791">16028 1849 375,'0'0'170,"0"0"-156,0 0-14,0 0 28,0 0 16,0 0 22,75 34-40,-46-8-18,-5 2-6,-9-4-2,-6-6 0,-6-4 1,-3-8 6,0-3-7,0 0 1,0-3 6,0 0 2,0 0-9,1 0 4,5 0 5,7-17-9,5-12-3,4-5-1,0 5 2,-3 12-6,-5 7 4,-6 5 4,-2 5-3,1-1 3,4-3 0,5 4-1,2-3 7,1-2-12,6-6 6,2-3 0,3-7-4,2-4-39,-5-3 15,-10-4 23,-5 2 5,-12 6 1,0 4 12,0 10 30,-4 4-3,-8 6-34,0 0 4,1 14-10,2 22-2,8 13-4,1 9 6,0 14 0,14-1-6,9 4 12,8-3-6,2-11 0,2-3-22,-4-7 3,-9-9-14,-9 0 9,-13-3 21,0-7-70,-26-6 53,-7-12-1,1-12 21,8-2 9,5-4 32,9-27 6,8-10 2,2-10-12,10-9-1,31-9-36,17-1 1,7 3-13,6 7-29,-2 20-52,-9 16 5,-9 14-85,-11 10-110</inkml:trace>
  <inkml:trace contextRef="#ctx0" brushRef="#br0" timeOffset="158835.0589">13056 3188 109,'0'0'58,"0"0"-58,0 0-8,0 0-20,0 0 16,0 0 12,0-10 1,21 3 20,3-2-17,2-1-4,-6-3-47</inkml:trace>
  <inkml:trace contextRef="#ctx0" brushRef="#br0" timeOffset="159141.9162">12652 3192 243,'0'0'121,"0"0"-79,0 0 27,0 0-19,0 0-31,0 0 24,118-40 0,20 4 2,43-11-3,44-6-38,35-12 14,30-3-2,34-5-13,23 1-1,16 2-2,-1 7-52,-31 10-27,-30 14 6,-46 12 8,-50 8-84,-49 8 51,-59 3 32,-51 6 43,-46 2 23,-23 0 27,-52 0-24,-23 0-6,-24 2-28</inkml:trace>
  <inkml:trace contextRef="#ctx0" brushRef="#br0" timeOffset="159449.8456">14143 2857 355,'0'0'32,"0"0"-32,0 0 0,0 0 0,147-40 2,-18 10 56,37-5-23,37-2-22,21-5 18,13-2 6,2 0-5,-17 0-17,-14 4-12,-19 1 14,-15 5-13,-24 4-2,-28 6-2,-31 4-2,-32 6-5,-26 5-2,-29 6-61,-4 3 21,-45 0-112,-22 0-116</inkml:trace>
  <inkml:trace contextRef="#ctx0" brushRef="#br0" timeOffset="166337.7348">10378 698 174,'0'0'58,"0"0"18,0 0-75,0 0 40,0 0-2,-13-106-4,13 94 26,0 5-11,0 7-15,0 0 9,-2 8-38,-3 30-6,-9 24 5,-3 25 8,0 15 41,5 12-44,4 1 10,8-3-9,0-4 0,4-1-16,20-12 5,12-10-24,-3-13-54,-13-26-111,-16-19-197</inkml:trace>
  <inkml:trace contextRef="#ctx0" brushRef="#br0" timeOffset="168070.1913">10405 523 11,'0'0'34,"0"0"15,0 0-2,0 0 43,0 0-6,0 0-15,-67-33-12,67 31-15,0 2 10,0-5-41,29 1-6,25-6 21,25 0-7,31-2 13,35-2-24,36 4-5,35-6 2,27 2 0,17-5-5,17-6 0,21-5 10,21 0-7,20 6-3,4 10 0,-19 6-6,-39 3 10,-42 1-4,-36-2 0,-33-2-3,-30 0 2,-24-6-5,-29-2 6,-24 0 0,-11-2 7,-15 2-7,-5 0 0,-3 2 3,4 2-10,-2 0 7,3 6 0,2 0-5,-7 4-2,-4 2-3,-11 0-8,-5 0-30,-1 0 23,-3 0 5,1 0 5,7 5 12,7-2-21,7-1 20,9-2 3,13 0-2,12 0-1,9 0 4,2 0 0,-12-2-5,-19-1-99,-25 3 41,-18-3 5,-2 1 34,-22 0 20,-18-2 6,-3 2-2,-1 1 10,4-5 22,11 6-1,4 0 0,10 0-26,5 0 0,6 0-5,4 0-1,0 0-9,0 0-22,0 6 26,16-5 5,9 1 2,8-2 0,7 0-1,0 0 0,-5 0-3,-8 0 7,-11 0-4,-11 0 0,-5 0 2,0 0 56,0 0-16,0 0-13,0 4 5,0 6-34,0 6 18,0 11 16,0 8-6,0 14 3,0 18-2,0 9-1,0 12 11,4-3-30,8-1 11,-4-3-20,-3-1 9,-4-6 1,-1 1-7,0-8 3,0-4 20,-10-5-19,-4-7 1,1-2 1,1-8-5,8-8 29,2-5-29,2-6-1,0-4-3,0-6 10,0-2-10,0-2 0,0 0 1,0 3-3,0-1 2,4 1 0,2 1-1,-2 1 11,0-3-14,-2-3 4,3 4 0,-5-1-2,0 3 2,0 6 0,0-2-1,0 8 9,-5 3-16,-11-1 8,1-1-25,3-7 20,6-9-28,2-2-1,1-6 22,3 0-55,-2-2 29,2 3 16,0-3 20,0 0-8,0 0 7,0 0-32,0 0 29,-2 0-14,0-3 16,-1 1 4,3 0 0,-1 2 1,1-2 2,-3 2-3,3 0 21,0 0-19,0 0 14,0 0-16,0 0 0,0 0-2,0 0 4,0 0-2,0 0 3,0 0 4,-2 0 1,-7 0-8,-9 2 19,-20 5 34,-25-2-40,-28 7-3,-27-4-10,-21 6 7,-9 2-9,7 2 2,20-2 0,32-1-11,32-1-12,25-5-46,17-6-55,11-3-170</inkml:trace>
  <inkml:trace contextRef="#ctx0" brushRef="#br0" timeOffset="168252.0504">14627 1798 242,'0'0'107,"0"0"-104,0 0-3,0 0-27,0 0 8,0 0-57,0 7-138</inkml:trace>
  <inkml:trace contextRef="#ctx0" brushRef="#br0" timeOffset="169098.0449">10473 1708 143,'0'0'50,"0"0"-49,0 0 22,0 0 52,0 0-23,0 0 19,-25 0-53,25 0-9,0 0 8,0 0-16,0 0 34,0 0-8,0 0-13,0 6 17,0 2-30,8 4 6,15 9-2,6-8-3,13 6-4,10-10-78,12 1-97,0-6-96</inkml:trace>
  <inkml:trace contextRef="#ctx0" brushRef="#br0" timeOffset="178611.3539">2513 12830 184,'0'0'95,"0"0"-28,0 0 35,12-109-49,-10 93 16,-2 8 2,0 6-22,0 2 16,0 0-35,0 0-21,0 5-9,0 24-2,0 12 2,-9 8 20,-2 1-18,0-3 9,4-7-11,2-8 1,1-6 1,-2-6 4,1-6-6,3-7 0,0-7 10,2 0-8,0 0 5,0 0 26,0-23 5,-6-19-33,6-16-5,0-16 0,0-9 2,0-7-7,17 1 5,5 9-7,1 21 0,-8 23 7,-2 19-1,5 17 1,2 17-20,16 29 17,6 22-5,1 12 8,-3 8-2,-5 5 5,-8-6-3,-9 4 0,-7-1-53,-11 2-54,0-6-101,-22-14-56</inkml:trace>
  <inkml:trace contextRef="#ctx0" brushRef="#br0" timeOffset="178787.2433">2515 12976 524,'0'0'11,"0"0"7,0 0-16,155-86-2,-82 63 0,1 6-1,1 6-48,-8 2-126</inkml:trace>
  <inkml:trace contextRef="#ctx0" brushRef="#br0" timeOffset="179699.4793">3944 12767 41,'0'0'23,"0"0"-2,0 0 4,0 0 3,0 0 35,0 0-33,-64-41-9,59 38 39,1-1-39,2-1 1,0 0 27,2 1-29,-4-1 6,1-2-1,1-1-25,-5-4 26,5 0-21,-3-2 31,1 0 1,-1-2-15,4 4 20,-2 3-11,1 0-23,2 3 27,0 1-14,0 2-13,0 3 14,-4 0-21,4 0 19,0 0-20,0 0-12,0 20 12,0 16-13,0 15 13,9 7 3,-1 3 9,3 4-15,-1-6 3,-4 0-11,-2-1-51,1-6-69,-5-8-19,0-14-92</inkml:trace>
  <inkml:trace contextRef="#ctx0" brushRef="#br0" timeOffset="180029.4972">3725 12883 332,'0'0'62,"0"0"-60,0 0 3,0 0 0,144-32 9,-104 23-1,-4-1-6,-2-6 20,-8 1-24,-8-2 23,-5-4 22,-4-3 3,-8-6 16,-1 1-29,0-4-14,0-1 24,-1 4-35,-8 6 5,4 8 9,3 8-15,2 8 15,0 0-27,0 6-16,0 26 7,0 20 1,14 12 8,3 10 0,6 2-14,0 3-59,1-7-81,-4-14-88</inkml:trace>
  <inkml:trace contextRef="#ctx0" brushRef="#br0" timeOffset="180198.3942">4266 12971 526,'0'0'47,"0"0"25,0 0-50,0 0-17,0 0-4,0 0-1,47-55-56,-21 51-29,1-4-68,-3-6-156</inkml:trace>
  <inkml:trace contextRef="#ctx0" brushRef="#br0" timeOffset="180547.467">4542 12661 518,'0'0'61,"0"0"-61,0 0 2,0 0 11,2 109 13,7-74 3,3 6 1,-2 3-29,-1-2 9,-2-3-8,-2-6 5,-3-8 0,-2-11-6,0-9 0,0-3 28,0-2 12,0 0 38,-7-16-45,-9-14-23,-1-15-4,1-13-4,2-10-3,8-10 0,2-2 7,4 6-9,0 14 2,15 20-12,14 15 10,7 16 2,8 9-17,8 0 1,-1 9-59,0 23-24,-10 8-79,-18 1-65</inkml:trace>
  <inkml:trace contextRef="#ctx0" brushRef="#br0" timeOffset="180702.372">4527 12900 455,'0'0'110,"0"0"-101,0 0-4,0 0-5,0 0 15,154-31-15,-83 26-80,-7-1-136</inkml:trace>
  <inkml:trace contextRef="#ctx0" brushRef="#br0" timeOffset="180849.2833">4909 12890 522,'0'0'137,"0"0"-88,0 0-19,0 0-7,0 0-21,0 0-2,67-28-22,-34 28-136,-5 0-117</inkml:trace>
  <inkml:trace contextRef="#ctx0" brushRef="#br0" timeOffset="181113.1195">5327 12691 532,'0'0'149,"0"0"-86,0 0-57,0 0 38,0 0-40,0 0 6,34 18-10,-17 26 5,-1 7-4,-5 0-1,-4-1 8,-5-4-14,-2-7 6,0-5-76,0-10-30,0-14-67,0-10-47</inkml:trace>
  <inkml:trace contextRef="#ctx0" brushRef="#br0" timeOffset="181255.0317">5318 12494 293,'0'0'103,"0"0"-102,0 0-1,0 0-54,0 0 19,0 0-142</inkml:trace>
  <inkml:trace contextRef="#ctx0" brushRef="#br0" timeOffset="181575.835">5746 12661 475,'0'0'81,"0"0"-62,0 0 5,0 0 41,0 0 0,0 0-27,-6-20-28,0 20-9,-2 0-1,1 14 0,1 6 3,6 0-11,0 2 8,2-1 0,20-4-10,7-2 12,7-4-2,10-3 0,4-1 4,-2-2-8,-10-2 4,-16-2 0,-12-1-1,-8 4 9,-2 5-8,-12 6 0,-30 11-11,-19 6-44,-4 2-109,2-8-4,11-3-190</inkml:trace>
  <inkml:trace contextRef="#ctx0" brushRef="#br0" timeOffset="183681.1889">6843 12799 174,'0'0'158,"0"0"-94,0 0-45,0 0 22,0 0 23,0 0-44,0 0 6,4 0-9,-2-3-8,3-6 43,-2-3-16,5-2 6,1-4-3,-6-4-37,-3-2 20,0-5-22,0 2 1,0 5 5,-10 6-2,-10 9-4,-5 7 0,-8 0 5,-5 9-10,-1 25 3,-2 7 2,12 5 3,11 1-3,9 3 0,9-4 0,0-3 3,18-7-11,11-13 7,9-9-23,-3-11 24,4-3-5,-6-8 5,-6-21 0,-5-4 17,-8-4-17,-8-2 1,-6 1 2,0 7 27,0 11-19,0 10-4,0 6 10,0 4-17,0 0-2,0 24-28,0 14 30,0 7-6,4-5-3,19-1-30,4-10-7,8-9-71,7-10 33,6-10-99,3-6-129</inkml:trace>
  <inkml:trace contextRef="#ctx0" brushRef="#br0" timeOffset="184808.1025">7364 12320 465,'0'0'125,"0"0"-58,0 0-5,0 0-37,0 0-25,0 0-2,7 92 2,11-25 18,-3 1-11,0-2-7,-1-6 0,-2-7 1,-4-6 2,-2-9-3,1-14 0,-3-9 1,-2-14 7,-2-1-10,0 0 4,0 0 3,0-5 14,0-13-15,-13-9-4,-3 1 0,-5 2 1,1 4-9,-4 6 3,-3 9-2,-5 5 4,-3 0-11,-3 9 14,5 21-4,1 3 5,12 8-2,9-2 1,11-3 0,0-4-8,23-10 0,17-8-11,11-11 9,9-3-7,5-9 12,2-19-36,-5-9-23,-8-2 28,-10-5 17,-11 0 19,-10 0 11,-9 7-4,-8 9 42,-6 6-4,0 10 26,0 7 5,0 5-54,0 0-8,0 3-14,0 21-12,2 10 10,7 6 2,5-2 0,-1 0-2,5-5 2,-5-6 0,1-7-1,-6-8 10,-3-7-17,-2-5 8,-3 0 0,0 0 19,3-8-15,-3-18 6,0-8-9,10-3 7,-3 4-16,10 1 8,-1 9 0,-3 9-4,-2 10-3,-2 4 6,2 0-7,2 6-10,5 12 13,-2 4 3,-1-2 2,-1 1-4,-1-4 1,-3-2 3,-2-5 0,-3-5 0,-3-3-6,-2-2 6,0 0 0,0 0 8,0 0 1,0-2-2,0-10-2,0-6-2,0-1-1,0-4-2,8 2 0,11 9-2,1 1 0,2 8 2,-2 3 0,-2 0-6,-3 12-8,1 11 14,-4 5 0,0 0-2,-2 0-44,-6-1 9,0-6-25,-1-5-34,1-9 40,2-7-67,6 0 52,-1-9 37,3-17-63,-6-6 65,-1-2 32,-2-4 7,4 6 73,-3 8 11,-4 9 8,1 6-2,-2 9-41,4 0-36,4 9-19,2 14-1,0 9 24,-1 3-21,-2 0-3,-3-1 2,-1-1-2,-2-5-21,-2-10-79,0-9-78,-17-9-46</inkml:trace>
  <inkml:trace contextRef="#ctx0" brushRef="#br0" timeOffset="184947.0138">8152 12508 257,'0'0'51,"0"0"-15,0 0 11,0 0-47,0 0-6,153-46-4,-113 74-91</inkml:trace>
  <inkml:trace contextRef="#ctx0" brushRef="#br0" timeOffset="185811.619">8614 12629 398,'0'0'107,"0"0"-50,0 0 17,0 0-6,0 0-19,0 0-6,-17-38-43,1 38 0,-3 18-2,-4 4 4,1 2-2,7 1 0,5-5 2,8 3-5,2 0 3,0-6-9,14 4 7,9-6-10,7 2-2,1-3 11,-2-1-23,-2-2 14,-9-1-27,-12 0-10,-4-3 10,-2 2-12,0 1 51,-17-1 0,-8 4-3,-1-5-6,1-4 2,7-4 7,7 0-2,11 0 0,0 0-18,2-16 19,25-9-1,10-4 2,9-3 0,2-4 1,4-1 11,-3-1-3,-7 0 17,-6 2 9,-10 8-19,-9 5 20,-12 6-2,-5 7 27,0 3 11,0 7-28,0 0-27,-3 0-17,-14 0 3,2 19-12,-5 3 9,7 2 0,8 0-3,5 2-2,0 0-3,9-3 3,18 0-23,7-2 27,3-4-11,1 0 12,-7-3-8,-8 0 5,-10-4-2,-8-2-23,-5 1-5,0-1 16,0 1 0,-12 1 15,-10-5-3,2 4-23,0-5 3,7-4 2,5 0 5,8 0 7,0-21-19,16-12-6,16-12 29,5 1-3,6-2 10,1 8 0,-2 8 5,-5 5 16,-8 12 11,-10 7 0,-3 6 4,-3 2-35,-1 22 17,-3 8 17,-3 4-27,-2 0 19,-1 3-27,-3-6 0,2-6 0,-2-9-32,2-9-23,-2-9-10,0 0 12,0-12-10,-9-17-366</inkml:trace>
  <inkml:trace contextRef="#ctx0" brushRef="#br0" timeOffset="185959.5255">9216 12439 74,'0'0'233,"0"0"-84,0 0-91,0 0-18,0 0-40,0 0 4,17-53-17,16 53-19,8 6-66,0-1-101</inkml:trace>
  <inkml:trace contextRef="#ctx0" brushRef="#br0" timeOffset="186329.2994">9470 12388 344,'0'0'188,"0"0"-162,0 0-17,0 0-8,0 0 55,0 0 27,106 109-52,-75-68-5,-4 5-1,-10-1-18,-5-3-1,-8-6-6,-4-5 6,0-10-5,0-8 1,0-8-2,0-5 3,1 0 11,2 0-13,2-2-1,4-14 0,6-8 2,8 3-2,2 2 0,-2 4-4,2 10 7,-5 1-6,-2 4 3,-3 0 0,-1 0-11,-2 16 11,-6 4 0,-6 2-4,0 0-8,0 0 8,-20 1-15,-18 0-12,-11-3 10,-4-4-35,-1-2 1,7-9-8,11-5-18,9 0-24,18-16-109</inkml:trace>
  <inkml:trace contextRef="#ctx0" brushRef="#br0" timeOffset="186534.2497">9912 12325 503,'0'0'58,"0"0"-43,0 0 3,0 0 23,0 0-3,96 142 0,-82-87-31,-3 7 5,-7 1-3,-2 2 2,-2-2-22,0-1 10,0-6-120,2-15-7,5-16-197</inkml:trace>
  <inkml:trace contextRef="#ctx0" brushRef="#br0" timeOffset="186832.165">10310 12787 506,'0'0'34,"0"0"-18,0 0-13,0 0 4,135-114 10,-120 95-14,-8-1 8,-5 5-7,-2 1 11,0 5 55,-6 0-23,-12 6-4,0 3-32,-4 0-1,-5 25-6,3 7-3,-1 7 0,9 2 6,10-3-4,6-4-3,0-4 0,16-6-2,11-7-5,19-9-10,8-8-43,10 0-47,7-26-94</inkml:trace>
  <inkml:trace contextRef="#ctx0" brushRef="#br0" timeOffset="187043.0354">11046 12559 574,'0'0'120,"0"0"-75,0 0 56,0 0-72,0 0-28,0 0-1,-29 25-2,45 10 2,-3 1 0,-3 4 1,-3-2-10,-7 1-11,0-6-48,0-8-75,-17-9-52,-5-15-142</inkml:trace>
  <inkml:trace contextRef="#ctx0" brushRef="#br0" timeOffset="187201.9382">10978 12267 548,'0'0'63,"0"0"-58,0 0-7,0 0 2,127-7-7,-48 7-39,7 0-105,-4 0-121</inkml:trace>
  <inkml:trace contextRef="#ctx0" brushRef="#br0" timeOffset="187446.7828">11555 12147 436,'0'0'164,"0"0"-105,0 0 44,0 0-29,0 0 1,0 0-41,-15-58-34,15 81-6,0 20 4,15 20 2,3 7 16,-1 8-1,4 2-2,-3 3 18,-3-2-19,-4-2-12,-1-3 0,-2-6-2,-3-8-8,-3-8 2,-2-8-55,-11-5-9,-22-13-71,-5-19-44,5-9-56</inkml:trace>
  <inkml:trace contextRef="#ctx0" brushRef="#br0" timeOffset="187610.6827">11525 12521 463,'0'0'64,"0"0"-47,0 0-14,130-100 39,-69 81 13,4 5-15,-1 0-40,-6 3-5,-9-1-15,-14 1-94,-19 1-107</inkml:trace>
  <inkml:trace contextRef="#ctx0" brushRef="#br0" timeOffset="190364.9108">12382 12607 378,'0'0'59,"0"0"-43,0 0-4,0 0 70,0 0-40,0 0-22,0 0-16,0 0 5,16-96 13,-16 91-8,0 5 10,0 0-9,0-2-4,0 2-11,0 0 0,0 0 3,0 0 1,0 0-4,0 0 0,0 0 2,0 0 5,0 0-8,0 0 1,0 25-12,0 12 5,0 7 9,0 1-2,0-3 3,0-6 4,0-10-8,0-10 1,0-10 0,0-3 4,0-3-2,0 0 15,0-9 70,0-17-78,0-6-3,0-5-6,0-4 4,0-2 8,8 2-12,11 7 0,0 7-1,1 13 3,1 10-9,0 4 3,8 4 4,-2 20-16,0 9 16,-4 3-1,-8 4 0,-3 2-41,-8 0 4,-2-1-64,-2-4-24,0-8-2,0-14-144</inkml:trace>
  <inkml:trace contextRef="#ctx0" brushRef="#br0" timeOffset="190724.8656">12757 12548 568,'0'0'17,"0"0"-12,0 0-10,0 0 10,0 0-2,0 0 4,100 2-7,-71-2 17,0 0-16,-6-7 6,-8-11 3,-4-4-7,-6-5 8,-5 4-10,0 0-1,0 11 25,-10 4-6,-1 8 16,-5 0-27,-1 16-4,-6 16-5,4 7 1,3 1 0,12-2-4,4 0 6,0-4-2,15-1 0,17-13-21,14-5-26,9-15-17,11 0-31,-4-12-56,-11-16-68</inkml:trace>
  <inkml:trace contextRef="#ctx0" brushRef="#br0" timeOffset="191000.8722">13242 12516 107,'0'0'170,"0"0"-52,0 0-40,0 0 15,0 0-9,0 0-74,-32-70-10,32 88-10,10 12 10,5 2-2,4 3 4,-5-7-2,-4-7 0,-3-4 6,-3-10-9,-4-4 3,0-3 0,0 0 20,0 0 31,0-8-2,0-14-43,0-2 1,0-7-12,0 0 5,16 0 0,4 3-4,4 2-6,1 12-24,-2 10-49,-4 4-38,-3 0-27,-7 14-47</inkml:trace>
  <inkml:trace contextRef="#ctx0" brushRef="#br0" timeOffset="191330.9547">13533 12494 289,'0'0'44,"0"0"-40,0 0 11,0 0 17,0 0-25,117-22-3,-101 12 2,-5 1-6,-6-3 5,-5-3-2,0 1 49,0 2-19,-9 4 27,-12 2-17,-1 5-8,-4 1-11,1 0 2,1 10-20,-1 13 6,8 7-11,-3 5 0,15-2 1,5 1 0,0-1-2,17-6 0,20-4-24,11-11 0,12-8-25,4-4-33,7-7-30,-7-14-65,-8-9 6</inkml:trace>
  <inkml:trace contextRef="#ctx0" brushRef="#br0" timeOffset="191617.8513">13989 12398 179,'0'0'145,"0"0"-21,0 0-70,0 0-27,0 0-8,0 0-18,-114 74-1,114-33 2,0-6 1,3 0-3,13-5 0,-1-9 1,-2-6-2,-6-7 2,-3-4-1,-4-4 13,0 0-12,0 0 74,0-7-50,-4-16-19,-5-3 0,1-6-2,8-6-4,0-3 0,0-3 3,21 6-11,8 9 8,8 10-11,2 13-7,3 6-75,-1 0-42,-10 6-147</inkml:trace>
  <inkml:trace contextRef="#ctx0" brushRef="#br0" timeOffset="195230.81">12932 10080 6,'0'0'39,"0"0"33,0 0 2,0 0-21,0 0 7,0 0-44,0-2 11,0 2-19,0 0 3,0 0-6,0 0-1,0 0-4,0 0 0,0 0 6,0 0-6,0 0 6,0-2-4,0 0 29,0 0-30,0-1 7,0 3-3,0-3 7,0 3 7,0 0-19,0 0 8,0 0-21,6 12 2,13 16 11,8 10-12,8 8-12,13 3-36,-7-7-131</inkml:trace>
  <inkml:trace contextRef="#ctx0" brushRef="#br0" timeOffset="209240.7801">2835 1710 19,'0'0'50,"0"0"-47,0 0 1,0 0-4,0 0 3,0 0-2,0 0 13,0 0 1,-50-10-6,50 10-8,0 0 5,-2 0-3,0-2-1,2 2 4,-2 0-6,2 0 14,0 0 40,0 0-28,0 0-5,0 0-16,0 0-1,0 0-7,0 0 3,0 0 0,0 0-2,0 4 3,0-1-1,0-3 0,11 1-1,3-1 1,10 0 7,7 0-5,9 0 17,4 0-16,5 0 5,6-4-3,0 4-3,4 0 3,1 0-5,-8 0 0,0 0-1,-5 3 2,-11 2-1,-5 4 0,-6-6 3,-8-1-6,-1 0 3,-1-2 0,1 0 1,4 0-1,6 0 0,3 0 5,7 0-3,9 0 1,4 0-3,3-4 0,8 4-5,2-2 10,2 1-5,1-1 0,5-3 1,-2 1-4,1 1 3,3 0 0,-7 1-3,-5-2 5,-4 4-2,-8-2 0,-3-2 4,-9 4-5,-3 0 1,-6-2 0,-3 2 0,4-6 0,0 2 0,3 0 0,10-2 4,3-3-6,7 2 2,3 1 0,-1-1 2,3 2 2,-5-2-4,3 0 0,2 0 2,-1 4 4,7-1-6,-2 2 0,4 2 0,-12-3 1,-2-2-1,-7 3 0,-9-2 4,-8 0-5,2 4 1,-3 0 0,2-5-1,6 5 3,5-1-3,9-5 1,9 4 0,6-4 0,7 0 0,2 1 0,-1 0-3,-8 3 6,-2 0-3,-7-1 0,-1 2 2,-3-2-7,-5 2 7,-3 1-2,-8 0 0,-1 0 4,-10 0-6,2 0 2,-7 0 0,1 0-4,3 0 4,3 0 0,3 0 2,2 0 4,-2-4-10,1 0 4,1 0 0,8-1 1,3 4-1,-3-3 0,4 2-2,-1-3 8,-7 4-12,-4-1 6,-4-2 0,-14 4 0,-6-5 6,0 5-6,-5 0 9,0-1-8,0-3 25,0 0-16,0 1-9,0 2 12,0 1-10,0 0-3,0 0 0,0 0-18,0 0 7,0 0-9,6 0 20,2 0-1,5 0 2,-1 0-1,-3 0 0,4 0-4,-6 0 2,0 0-18,1 0 0,-6 0 11,3 0-11,-3 0-27,-2 0-40</inkml:trace>
  <inkml:trace contextRef="#ctx0" brushRef="#br0" timeOffset="216198.9617">14905 12412 84,'0'0'155,"0"0"-76,0 0-35,0 0 16,0 0 19,0 0 55,0 0-87,0 0-6,27-70 21,-25 65-31,-2 0 22,0 5-14,0 0-25,0 0-3,0 0-5,-9 5-6,-15 24 0,-12 14 4,-6 10-1,1 0-3,16-2 0,8-4 1,15-5 1,2-4-2,2-5 0,25-13 0,9-11-7,13-9 7,2-2 0,7-30-1,-2-9 6,-15-8-5,-18-3 0,-14-2 13,-9 0-18,-11 4 5,-24 9 0,-5 12-14,-10 20 6,4 9 5,-1 0-27,7 26-36,13 8 19,15 3-46,12 0-27,14-2-14,28-11-75,14-11-3</inkml:trace>
  <inkml:trace contextRef="#ctx0" brushRef="#br0" timeOffset="217467.1822">15173 12457 383,'0'0'90,"0"0"-2,0 0-8,0 0 17,0 0-10,0 0-77,-7-62-10,23 85-22,12 12 22,5 2 12,-4 3-9,-4 1-3,-4-9 0,-5-6 5,-7-6-10,-3-10 5,-5-6 0,-1-4 11,0 0-10,0 0 45,0-4 28,0-16-67,0-10-7,5-4-1,5-8 1,5-2-8,1 5-21,-2 11-26,-4 12 31,-5 12-28,-3 4-6,1 0-133,3 8 46,3 12 81,2 0 3,0 1-6,-2-5 58,0-6 9,-3-4 3,4-3 51,-2-3-9,4 0 46,3 0-29,5 0-13,3-14 10,1 1-38,3-4 8,-3 1-18,-6-1-6,-4-2 19,-9 6-14,-5-1 17,0 2 16,0 4-35,-12 3 37,-4 5-45,-3 0 4,-10 16-3,2 14 5,0 0-6,12 7 0,7-4 3,8 1-6,0-1 3,16-8 0,13-6-6,7-9 10,8-10-8,5 0 2,1-16 2,-2-12 10,-5-5-1,-14 0-7,-12-2 13,-7 3-10,-10 6 8,0 6-5,0 8 2,0 7 27,0 3-30,0 2-5,0 0-2,0 0-9,0 14 1,0 10 3,0 3 10,4 0-8,7-3 3,2-5 0,3-2-4,-3-7 0,3-7 0,-1-3-10,4 0 2,3-7 7,9-18 5,0-6-1,7-4-7,-9-3 4,-4-2 4,-10 7 0,-8 2 6,-4 13-6,-3 10 0,0 8 0,-8 0 8,-5 0-2,-7 20-6,-4 12 0,8 5 0,10-2-10,6 2 10,15-4 0,24-3-2,7-3-2,1-5 4,-5-6-1,-7 0-12,-15-4 9,-15-1-19,-5 6-56,-38 5 78,-22 4-37,-14-1-59,5-10 44,18-4 42,25-8 6,26-3 5,6-3-14,38-26-81,14-13 24,11-12 71,1-10 37,-6-13-24,-3-9 37,-11-2-1,-8 3 7,-5 10 33,-15 15-27,-9 13 41,-8 16-51,-5 12-14,0 12 29,0 4-58,0 3-8,0 12-2,0 34-16,0 20 16,-3 13 1,3 6 0,0-6 3,5-5-3,9-6-3,-4-6-12,-5-9-72,-5-11 16,0-4-74,0-8-8,-22-8-17,-4-11-116</inkml:trace>
  <inkml:trace contextRef="#ctx0" brushRef="#br0" timeOffset="219739.1189">16192 12607 445,'0'0'70,"0"0"-63,0 0 29,0 0 13,0 0-34,0 0-5,0 0-10,-33 0-9,54 0 9,13 0 6,2-8 1,-2-7 15,1 0-17,-8-6-4,-9-6 6,-5-4 2,-9 1-4,-4 0 4,0 4-7,-7 5 27,-17 6-20,-5 10 20,-9 5-25,-7 0 8,-1 8-7,-6 16-1,12 3 2,11 4 8,13-4-8,16 1-4,0 1-2,23-4-3,12-4-2,17-8 2,7-4 3,11-9 0,1 0 3,-3-9-3,-8-16-8,-12-1-17,-11-6 21,-20-2-4,-13-1 5,-4 1-5,0 4-11,-19 8 18,1 8 1,-1 10 0,7 4 18,1 0-18,-1 2 0,3 14-6,5 4 9,2 2-5,2-1 2,0 2 0,17-3-13,10 1 14,4-2-1,6 2 15,2-1-6,-5-3 7,-7 2-12,-8-4 3,-7-2-4,-12-1-1,0-2-2,0 0 0,-4-2 6,-15-2-12,6-4-10,2-2-24,11 0 10,0-24-28,17-13-79,23-14 53,6-7 26,-2-13 47,-2-6 11,-4-4 1,-11 0 38,-5 9 8,-8 13 29,-10 16 45,-2 21-12,-2 12-15,0 10-31,0 0-51,0 14-12,0 28-14,0 23 14,7 13 8,2 4 1,-3 0-9,-1-4 0,-5-3-14,0-5 5,0-10-78,-5-12-21,-8-18-12,-4-11-16,-6-16 28,-6-3-43</inkml:trace>
  <inkml:trace contextRef="#ctx0" brushRef="#br0" timeOffset="219970.9731">16863 12455 238,'0'0'95,"0"0"-78,0 0 1,151-33 44,-95 25-9,-7-2-43,-10 3 28,-9-5 27,-12 5-4,-12 3 27,-6 4-21,0 0-22,0 0-41,0 9-4,3 18 0,6 11 5,0 8-1,-3 5-4,2 0-20,-4-6-58,-2-6-66,-2-12-62,0-19-110</inkml:trace>
  <inkml:trace contextRef="#ctx0" brushRef="#br0" timeOffset="220130.8736">17162 12224 430,'0'0'64,"0"0"-62,0 0-2,0 0 0,158 2-3,-105 24-96,-2-5-211</inkml:trace>
  <inkml:trace contextRef="#ctx0" brushRef="#br0" timeOffset="220617.5974">17556 12293 616,'0'0'107,"0"0"-75,0 0 7,0 0-8,0 0-29,0 0-2,-22 63 39,28-21-35,-2-4 0,1-3-4,-5-12 9,0-6-14,0-10 5,0-3 0,0-4 5,0 0 4,0 0-9,0 0 0,0-4-1,0-11 1,0-5-16,0-8-28,20-1 23,5 1-28,6 4 45,0 6-8,-6 8-4,-7 8 10,-7 2 6,-7 0-7,1 20 1,-5 1 5,0 4 1,0-3 0,-3-4 3,-7-6-7,3-7 8,2-1-2,5-4 13,0 0-13,0 0 30,0 0-32,6-18 4,17-1-4,3-3 4,6 5 0,-1 5-8,0 3 13,-4 9-12,-7 0 3,-7 9-30,-3 14 21,-10 5-28,0 9 25,0-5-52,0-2-58,4-4 28,11-10-96</inkml:trace>
  <inkml:trace contextRef="#ctx0" brushRef="#br0" timeOffset="221689.382">18430 12344 401,'0'0'86,"0"0"-11,0 0 37,0 0-17,0 0-73,-165-88-17,104 104 7,1 17-9,7 6 5,13 2-8,11 0 3,16 0-6,11-5 3,2-9-11,13-9 8,24-11-38,13-7 41,3 0-1,0-18 7,-8-11-6,-11 0 0,-10-4 3,-9 1 11,-5 1-14,-6 4 12,-4 8 14,0 10-24,0 6 26,0 3-28,0 0-12,0 7 8,0 19 3,9 4 1,7 3 3,1-8 8,8-4-19,0-5 8,4-9 0,2-7-6,7 0 9,3-10-3,2-20 7,4-8 0,-6-8-4,-2-10-3,-7-4 0,-6-6 6,-6-6 1,-6-5 3,-12 4 19,-2 6-23,0 19 36,0 18-8,-2 18 3,-5 12-6,0 4-31,-2 36-8,-2 20 3,-3 19 10,10 4-5,4 4 0,0-5 0,4-4-9,15-11 5,-1-16-9,1-11 2,-1-17-18,-2-11 25,2-12-27,7 0 17,6-5 7,9-16 7,7-6 0,1-2-2,0-3 10,-2-5-13,-1-1 5,-5-4 0,-3 0-1,-8 2 8,-8 4-7,-13 7 0,-8 11 7,0 7-1,0 7-6,-15 4 0,-14 0-1,-15 19 6,-1 16-5,0 7 0,10 0 10,13 0-11,14 0 1,8-1 0,6-7-8,22-7 10,10-10-2,9-12 0,9-5 4,2 0-1,11-24-3,-3-10 1,-2-8-7,-10-11-3,-8-5 9,-13-1 0,-11-2 13,-9 7-19,-10 15 6,-3 13 0,0 13 2,0 9 7,-9 4-9,0 2 0,-5 30-3,8 14-4,4 10 7,2 2 0,4-1-6,14-5 12,4-4-9,-6-6 3,-5-4 0,-9-4-1,-2-3 1,0-2 0,-29 0-2,-22-3-24,-21-4-13,-19-7-83,-9-6-77,-12-9-23</inkml:trace>
  <inkml:trace contextRef="#ctx0" brushRef="#br0" timeOffset="221858.2915">18512 12108 518,'0'0'75,"0"0"-64,0 0-13,123-37 9,-35 34-7,25 1 0,20 2-6,12-2-114,0-8-103</inkml:trace>
  <inkml:trace contextRef="#ctx0" brushRef="#br0" timeOffset="222120.119">20612 11819 709,'0'0'125,"0"0"-105,0 0 36,0 0-23,0 0-25,0 0-8,7 44 3,0 18-3,-3 6 12,0 0-9,-4 2-3,0-5 0,0-7-49,0-7-1,0-5-62,0-14-47,-4-13-32,-14-11-195</inkml:trace>
  <inkml:trace contextRef="#ctx0" brushRef="#br0" timeOffset="222627.1981">20449 12189 440,'0'0'49,"0"0"-17,0 0-32,0 0 82,131-9-53,-90 1-10,1-2-7,-6-5-10,-5-4 29,-10-8-6,-3-3 35,-12-7 2,-4-1-27,-2 1 3,0 8-15,0 6-16,0 9 16,0 10-20,0 4 5,0 0-8,0 0-9,0 0 6,11 20 2,9 12-2,1 6-8,-2 5 11,-3-4 0,-3-3-4,-1-4 7,-9-6-3,3-8 0,-4-5 7,-2-10-9,2-3 2,0 0 0,0 0 28,3 0-9,2-12 23,6-14-42,5-2 11,4 2-17,-1 4 6,-1 8 0,-5 10-9,-1 4 5,1 0-1,2 21 2,-3 9-24,-2 3 22,-6 3-11,-4 3-5,-2-5 2,0 0-62,-15-6 3,-13-3-43,-5-11-106,6-9-188</inkml:trace>
  <inkml:trace contextRef="#ctx0" brushRef="#br0" timeOffset="222897.1521">21180 12242 369,'0'0'83,"0"0"-28,164-74 6,-100 47 22,-8 0-26,-7 0-29,-14 4 16,-18 0-37,-17 7 11,0 1 25,-32 6-25,-24 9-11,-11 0-7,-5 28 0,10 14 30,18 9-23,15-1 7,20-1-6,9-10 1,2-3-9,30-7 0,12-10 1,16-9-18,9-8 9,11-2-25,-1-5-80,-15-20-133</inkml:trace>
  <inkml:trace contextRef="#ctx0" brushRef="#br0" timeOffset="226009.0438">22578 12003 150,'0'0'121,"0"0"-46,0 0-26,0 0 34,0 0-49,-11-105 17,7 88 21,0 5-7,-4 3 7,2 9-40,-5 0-9,-10 0-3,-5 27-17,-13 13-3,2 9 0,4 2 4,8 4-10,9-6 6,12-4 0,4-9-4,2-8-11,29-10-10,11-12-14,12-6-7,8 0 26,2-22-31,0-8-11,-8-5 1,-12 1 51,-13 5 10,-12 8 26,-15 10 2,-4 7 24,0 4-10,0 0-28,0 0-14,0 9 9,0 18-9,0 2 0,0 1 8,0-3-12,4-9 4,13-6 0,8-7-5,-2-5 7,1 0-2,1-5 13,-3-21-11,-2-5 11,-4-6-9,-5-6 1,-7 1 19,-2-4-18,-2 5 9,0 7-15,-6 8-9,-12 11 6,-6 15-6,-3 0-6,-4 20-12,2 12-21,5-2 0,19-2-15,5-5-19,11-8 1,31-6-46,9-9 54,9 0 31,3-12-5,-3-12 47,-4-3 24,-9-3 45,-7 0 19,-11 0 14,-12 0-27,-9 4 24,-8 1-29,0 7 9,0 9-23,-2-1-26,-6 6 16,4 4-45,-1 0 9,-5 14-20,-4 15 9,1 12 1,1 1 0,10-4 1,2 0-6,0-1 5,27-6 0,6-3-5,12-1 2,4-8 2,-2-5-1,-7-3 4,-13-8 12,-16 4-13,-11-6-1,0 3 1,-11 3 14,-31 4-29,-16 5 14,-19 1-57,2-1 32,17-8-33,20-3-40,29-5 1,9-7-78</inkml:trace>
  <inkml:trace contextRef="#ctx0" brushRef="#br0" timeOffset="226222.9157">23683 11662 453,'0'0'120,"0"0"-58,0 0 53,0 0-89,0 0-18,0 0-8,-8 105 30,8-38-25,0 6 13,5-4-16,8-4-2,-3 2 0,-2-7-12,-8-6-84,0-9-80,-5-14-11,-18-17-71</inkml:trace>
  <inkml:trace contextRef="#ctx0" brushRef="#br0" timeOffset="226402.7975">23635 11913 470,'0'0'76,"0"0"-69,0 0 1,148-53 66,-91 42-40,-1 1-18,-10 0-11,-8 6 5,-7 0-20,-13 4-41,-5 0-87,-7-4-90</inkml:trace>
  <inkml:trace contextRef="#ctx0" brushRef="#br0" timeOffset="229308.9392">2607 14096 39,'0'0'64,"0"0"-39,0 0-9,0 0-4,0 0 21,0 0-4,0 0-9,-31-59-13,31 52-5,0 2-2,0 1-27,0-4-8,0 3 1,2 1 19,3 2 7,-3-3 8,0 2 1,-2 3 27,0-2 21,0 0 8,0 1 4,0-4-26,0 3-5,0 0-28,3 1-2,-2-2 0,6-5-35,0 2-6,2-1 0,-4 0 36,-3 0 5,-2 2 11,0 1 35,0-2 32,0 4-42,0 0 25,0 2-15,-4 0-24,-10 0-17,1 10-4,-3 20-1,3 2 0,2 4 6,10-2-6,1-2 0,0-3 0,16-7 0,10-4 0,4-10-4,3-8-3,-2 0-12,-5 0 13,-2-19-5,-11-6 11,-5-8-7,-8-2 9,0-5-2,0-1 2,-13 2 7,-5 7-10,1 11 1,0 7 0,9 12 9,2 2-9,4 0-6,2 11-18,0 10 14,8-1 7,19-5-3,2-10-20,7-5-17,-3 0 27,0-14 16,-10-12 0,-8-4 16,-5-4 22,-4-6-11,-2 2 10,1 2 8,-1 4-32,-4 11 13,0 11 13,0 10-30,2 0-9,6 28-35,2 28 35,9 22 13,-2 19-12,1 11 9,-1 4-10,-5 4 4,-8-9-6,-1-8 2,-3-17 0,0-18-4,-9-22-16,-9-15 20,-3-15 0,2-12 6,-4-7 22,3-25-20,3-13-1,7-10 7,8-14-11,2-6 7,12-5-10,23 1-4,14 9 1,6 18-28,6 14-35,0 15-6,2 9-89,3 5-148</inkml:trace>
  <inkml:trace contextRef="#ctx0" brushRef="#br0" timeOffset="229682.9971">3911 14212 505,'0'0'42,"0"0"-42,0 0-33,33-105 33,-19 67 46,-7 2-36,-3 2 0,-4 6-8,0 3 6,0 9-2,-9 4 4,-7 3-10,8 9 36,1-3-33,7 3-6,0 0-2,0 8-5,2 12 4,19 8 6,2-8-11,7 4 4,-1 0-11,-3-2 18,0 1-5,2-5 2,-5 2-1,-2 0 4,0-2 0,-11 2-38,-4 0-52,-6 1-32,0 0-12,0-5-55</inkml:trace>
  <inkml:trace contextRef="#ctx0" brushRef="#br0" timeOffset="230282.925">4245 14205 60,'0'0'96,"0"0"-38,0 0 23,139-118-30,-110 92-10,-6 3-24,-8 6 26,-7-2-5,-8 4 18,0 0 17,0 5-23,-15-4-25,-2 7-4,-2 2-10,1 3 23,6 2-34,-2 0 1,1 7-4,6 19-1,0 6 4,7 7 0,0 2-1,20-1-3,20-5 1,7-2-31,7-11 6,6-8-37,5-12 5,1-2 4,1-8-39,-5-22-12,-11-3-4,-11-2 36,-17 0 56,-14-1 19,-9 4 60,0 0 51,-23 6-50,0 9 5,-3 5 7,9 12 5,-1 0-57,0 0-16,3 26-1,-1 9 0,0 5 5,6 6 10,5-3-19,5-13 0,0-2 4,8-14-4,11-5-3,3-6 2,0-3-11,0 0 12,-1-18 5,-2-6-1,-5 0-7,-1 2 9,-5 3-6,-2 2 0,-4 7 2,-2 7-6,0 3 4,4 0-28,1 10 0,3 15 11,8 5 17,5 2 0,4 0-25,10-4-4,5-6-84,9-9-55</inkml:trace>
  <inkml:trace contextRef="#ctx0" brushRef="#br0" timeOffset="230696.8311">5592 13964 515,'0'0'115,"0"0"-90,0 0 68,-134-40-46,92 40-13,2 29-16,4 10-10,12 7-12,8 0 4,14-1 0,2-9-13,13-6 13,21-8-20,6-13-1,4-9-32,3 0 31,0-17 1,-2-15-21,-11-14 26,-10-2-16,-11-5 32,-13-1 19,0 0-18,0-4 31,-13-6-6,-1 6-8,1 7 19,-1 15-14,3 17 19,7 12 30,2 7-72,2 11 0,0 31-27,0 20 27,2 14 7,10 4-4,1 0-6,2-3-1,-4-9-73,5-10-8,0-15-43,3-11 4,4-23-2,1-9-67</inkml:trace>
  <inkml:trace contextRef="#ctx0" brushRef="#br0" timeOffset="230870.7245">5882 13990 358,'0'0'122,"0"0"-6,0 0-71,0 0-45,0 0-13,0 0 13,6 72 21,8-31-21,-3-3-25,0-2-96,-6-13-24,-5-2-63</inkml:trace>
  <inkml:trace contextRef="#ctx0" brushRef="#br0" timeOffset="231046.6186">5886 13820 245,'0'0'81,"0"0"-81,0 0-18,0 0-74,0 0-24</inkml:trace>
  <inkml:trace contextRef="#ctx0" brushRef="#br0" timeOffset="231632.4601">6083 13975 407,'0'0'89,"0"0"-78,0 0-15,0 0 8,0 0-4,114 114 17,-79-100-17,-6-2 1,-9-7 3,-13-3 8,-5 1 14,-2-3 85,0 0-35,0-6-57,0-12-15,0 0-4,0-4 0,0-1-23,7 6-6,8-2-4,5 9 25,0 10 5,-4 0-32,0 0 24,-3 14-2,-2 6 1,2 4 12,0-1 4,3-9-3,5-5-1,2-9-4,12 0 4,11-5 4,5-22-2,6-4 2,-9-5-4,-17 1 0,-17-1 13,-14 8-12,0 4 45,-14 6 13,-7 8-22,-3 8 29,2 2-63,2 7 4,1 25-7,3 19-5,9 14 5,7 2 0,9 9 2,20 3-7,8 1 8,4-2-3,-1-2 0,0-2 8,-6-11-16,-14-5 8,-9-14-15,-11-12 9,0-9-4,-17-14 10,-13-9 3,-5 0 8,-1-16-11,1-18 0,2-12 3,10-9 1,7-11-4,13-4 0,3 8-1,14 8-10,26 6-3,12 11-19,5 2-56,3 5-25,-4 2-77</inkml:trace>
  <inkml:trace contextRef="#ctx0" brushRef="#br0" timeOffset="234156.1434">8191 14101 188,'0'0'0,"0"0"-14,0 0-67</inkml:trace>
  <inkml:trace contextRef="#ctx0" brushRef="#br0" timeOffset="234733.1411">7750 14016 160,'0'0'167,"0"0"-112,0 0-46,0 0-5,0 0 2,0 0-1,41-40 15,-38 32-12,-1-2 38,-2-4-7,0 0-17,0 2 12,-2 3 8,-6 6-21,-1 1 16,-3 2-16,-5 0-10,-8 18-11,-4 15 3,-2 4-2,4 5-1,7-3 0,7-5 0,6-4 5,7-6-5,0-6 0,0-8-13,14-8 11,16-2-18,8-8 20,5-16 1,1-13-1,-3 2 0,-10-5-1,-11 1 1,-9 7 3,-8 6 2,-3 10-2,0 8 34,0 8-30,0 0-7,0 0-6,0 22 6,0 9 1,2 6-1,13 4-4,5-2-12,11-8-57,5-4-16,11-8-33,6-12-57</inkml:trace>
  <inkml:trace contextRef="#ctx0" brushRef="#br0" timeOffset="235510.496">9088 13837 372,'0'0'47,"0"0"-37,0 0 83,0 0-8,-137-51-7,97 51-39,3 2-39,3 20 13,5 5-13,0 8 0,7 5 0,3-2 0,11-1 0,6-8-1,2-8-11,0-10-2,6-7-31,10-4 21,4 0 24,0-4 1,2-15 6,3-6-6,-10 1 11,-1 2-16,-3 3 4,-7 4 0,1 7 9,-3 6-4,-2 2 2,5 0-7,8 32-30,3 19 30,10 14 2,1 10 2,-2 5 5,-3-6-9,-7 2-2,-5-4-2,-10-9-18,0-17 2,-10-19-4,-11-18 24,0-9 12,1 0 8,1-9 0,5-26-20,7-11-8,7-9-3,0-5 3,0-3-1,17-8 9,3 6 0,3 12 1,2 15-3,-6 13 9,0 18-17,-9 5 10,0 2 0,1 0 0,-2 0 5,2 0-5,3 6 2,8 8 5,2 2-7,6-2 0,3 0 3,-2-8-2,0-2 4,-4-4-5,-8 0 0,0-2 2,-11-15 8,-1-4-8,-7-7 0,0-8 11,0-5-10,-13 1 5,-10 5-8,-6 6 2,-2 9-4,-2 14-12,-3 6-1,3 6 15,2 20-30,9 6 3,17-2-13,5-2-27,27-5-1,23-7-58,18-10-16</inkml:trace>
  <inkml:trace contextRef="#ctx0" brushRef="#br0" timeOffset="236141.9776">9887 13848 402,'0'0'90,"0"0"-27,0 0-10,0 0-6,-138-16-7,110 26-39,1 19 6,7 6-7,2 3 3,9 5-10,7-5 7,2-2-2,0-4-2,20-6-38,2-11 12,4-7 10,3-8-15,6 0 31,-3-9 3,2-14-7,-9-3 8,-6 3-12,-10-4 12,-6 1 0,-3 2 3,0-2 36,0 9-14,-12 0-6,6 11 35,2 4-35,4 2 7,0 0-26,0 6 0,0 13-1,0 4 1,0 2 0,0-3 0,17-7-4,6-4 0,-3-5-1,5-4-10,-2-2 13,4-2 2,-2-20 0,0-10 0,-5-7 2,-5-5-2,-2-11 0,-1-6 4,-6-3-3,1-7 1,-7 5-2,0 11 13,0 17-13,0 13 35,-9 16 18,1 6-33,3 3 20,-4 14-40,-2 24 0,0 20-2,1 11 9,10-2-14,0 4 6,14-5 1,15-2-7,5-3 5,3-6-37,1-4-43,3-5-71,-6-14-24,-8-10-157</inkml:trace>
  <inkml:trace contextRef="#ctx0" brushRef="#br0" timeOffset="237611.2852">11118 13658 326,'0'0'50,"0"0"-3,0 0 39,0 0-37,0 0-37,0 0-12,0 28 0,0 24 34,0 12 20,0 6-34,3-1 14,0-2-25,-3-11-4,5-10 11,0-15-12,-3-13-1,0-11 3,0-5 0,-2-2 18,0 0 26,0-5 7,0-24-24,0-9-19,-11-13-14,-4-12 0,6-10-14,4-8 13,5-12-39,0 1 4,14 3 16,10 0-52,7 13-3,0 16-29,-4 24 39,-7 26-164</inkml:trace>
  <inkml:trace contextRef="#ctx0" brushRef="#br0" timeOffset="238585.1915">10971 13766 243,'0'0'109,"0"0"-97,0 0 27,0 0-18,0 0-15,0 0-12,150-94-23,-104 80-21,-3 6 18,-9 5-49,-6 3 17,-13 0 37,-5 0-15,-10 0 18,0 7 24,-13-2 7,-7 4 52,0-4-5,7-3 38,9 3-21,4-5-35,0 0 0,0 0-5,0 0-3,0 0 14,0 0-28,8-3 17,7-2 4,5 1-35,-6-2 10,3 2-10,-6 1 0,0 3-8,3 0-19,-7 0-12,6 0 13,-2 0-46,-2 0 0,-1 0-39,0 0 31,-6 0 58,-2 0-8,0 3 24,0 1 4,0 2 4,0-1 2,0 2-4,0-7 0,2 0 17,4 0-17,3 0 33,-2 0 52,-2 0-14,-1-5-14,-2 3-9,0 1-2,-2 1 19,3 0-29,1 0-19,3 0-10,8 1-5,8 20 11,4 3-6,0 2-7,-1 2 15,-8-4-15,-5 0-10,-10-4 7,-3 0-28,0-2 24,-13-4-13,-7-6-9,-1-4 10,5-4 2,10 0 17,6 0 0,0-21-9,13-2-30,16-3-2,9-6 34,0 4 4,0 8-17,-5 6 20,-4 12-1,-4 2-2,-7 0 0,-1 20-1,-5 4 4,1-1 7,0-3 2,-1-8 5,0-3-7,2-4-6,-1-5 23,3 0-5,-1-7 3,-1-12 5,-3-4-22,0-3 7,-7-4-12,-1-2 0,-3 0 0,0 4-11,-16 5-9,-15 11-19,-4 12 17,-8 0 22,-1 19 0,4 11-5,9 2-1,10-2-25,17-2-29,4-7-30,8-7-19,28-11-23</inkml:trace>
  <inkml:trace contextRef="#ctx0" brushRef="#br0" timeOffset="239088.4404">12047 13672 139,'0'0'155,"0"0"-26,0 0 10,0 0-35,0 0-61,0 0-43,16 0 0,0 28 0,4 4 36,3 2-33,-4-4 29,-2-1-31,-3-10 1,-4-3-2,-4-2-3,-4-5 1,-2-9-1,0 3 3,0-3 4,0 0 4,0 0 2,2 0 5,1-8-15,0-6-11,5-13-13,8-2-24,6 0 35,1 4-25,-2 9 26,-5 10 4,-9 6 1,-5 0 4,0 0-7,1 6 9,6 6-5,-7-3 7,4-2-1,-3-7 7,-3 0 4,2 0 9,-2 0 18,2 0-13,2-12 34,1-4-59,3 4 4,2-5 0,1 6 2,3 4-10,1 3 4,7 4-2,9 0-6,9 0 8,3 9 0,-5 11-3,-3 8-25,-8 7-9,-12 11-39,-9 9-72,-6-5-65</inkml:trace>
  <inkml:trace contextRef="#ctx0" brushRef="#br0" timeOffset="239748.402">13664 13607 359,'0'0'175,"0"0"-96,0 0-10,0 0 27,0 0-47,0 0-48,-120-10 14,81 44-15,4 5 4,8-1 14,12-4-14,6 3-4,9-6 0,0-1 3,0-2-7,13-6 4,18-8-18,11-9-7,12-5-33,8 0-7,3-13-22,-1-12 18,-10-9-9,-11-3 31,-12-5 47,-16 0 5,-10 3 42,-5 8 20,0 7 39,-13 7-28,-1 9-7,3 8-18,0 0-45,-1 12-5,2 22 4,-3 7-7,7 3 0,6-2 0,0-7-6,12-8 3,8-8 3,-2-10-5,4-5-7,0-4 7,3-4 1,2-19 8,-3-6 5,-1-3-9,-6-4 1,-3 4 5,-5 8-1,-3 8-5,-6 7 17,2 8-13,-2 1 5,0 0-9,0 0-17,6 19 4,2 9 8,4 7-4,3-1-2,-2-3-67,3-2 12,0-7-95,4-10-12,-1-9-74</inkml:trace>
  <inkml:trace contextRef="#ctx0" brushRef="#br0" timeOffset="240024.3367">14313 13680 362,'0'0'144,"0"0"-54,0 0-17,0 0-15,0 0-38,0 0-20,29 16 20,-5 21-19,1 2 7,-3-1-8,-8-8-3,-8-6-7,-4-14 11,-2-1-1,0-9 22,0 0-19,0 0 50,0-7-30,-4-11-9,-3-6-22,7-5 8,0-2-28,13-1-7,23 2-80,7 5-8,1 10 6,-4 6-62,-6 8-35</inkml:trace>
  <inkml:trace contextRef="#ctx0" brushRef="#br0" timeOffset="240303.1657">14694 13662 110,'0'0'242,"0"0"-115,0 0-18,0 0-27,0 0-30,0 0-49,-5 24-2,5 11 25,0-2-6,0 1 6,9-2-26,4-4 6,-2-2-2,-3-8 7,-6-6-13,-2-10 2,0-2 0,0 0 31,0 0 5,0 0 16,2-8-7,0-16-40,7-6-10,9-9 1,13-7-12,13 3-4,8 4-56,4 13-27,-6 18-20,-7 8-47,-14 4-68</inkml:trace>
  <inkml:trace contextRef="#ctx0" brushRef="#br0" timeOffset="241151.243">15089 13802 422,'0'0'132,"0"0"-112,0 0 10,0 0 22,0 0-27,0 0-7,131-56-18,-98 40 0,-10-2-3,-10 0-1,-12 1 4,-1 3 0,0 2 11,-18 2 3,-9 2 26,0 6-16,-1 2 3,4 0-24,4 12 11,3 13-14,3 5 8,8 4-13,6 0 5,0-9-4,17-2-4,12-5 0,9-8-17,4-8 2,5-2-22,-3 0 17,-3-19-27,-7-1 29,-12-3 15,-5-5-4,-7-8 15,3 0 20,-7 4-3,-1 8 24,-1 10-15,-4 9 19,0 5 6,0 0-51,0 12-24,2 16 24,3 7 4,1 1 21,6-2-24,0-4 0,0-7 3,5-3 1,-2-13-5,-3-2 1,0-5 3,-4 0 13,4 0-8,6-17 3,5-7-9,1-2 6,-1-2-9,1 0 0,-7 1 2,1 10-5,-6 5 3,-4 8 0,1 4 0,-1 0-13,2 8 13,3 14-7,1 2 7,-1 0 3,3-6 0,3-6-3,6-8 0,10-4 6,9 0-6,6-22 0,4-10 4,-4-7 0,-13-7-3,-12-8-1,-19-11 8,-6-4 1,-2-12 13,-23-6-3,-1-4-6,-3 12 39,2 21-46,5 27 48,10 19 13,6 12-62,-1 24-5,3 34-15,-2 24 15,6 17-5,0 1 5,10 2 0,17-1-2,-2-9-61,-8-6 0,-1-12-74,-1-18-80,8-21-4,-4-20-108</inkml:trace>
  <inkml:trace contextRef="#ctx0" brushRef="#br0" timeOffset="241329.1314">15971 13564 638,'0'0'81,"0"0"-62,0 0 15,0 0-34,0 0-4,150-59-53,-64 59-132,5-4-280</inkml:trace>
  <inkml:trace contextRef="#ctx0" brushRef="#br0" timeOffset="242312.7889">17021 13465 419,'0'0'103,"0"0"-2,0 0-13,0 0-21,0 0-67,0 0 6,0 18-6,12 22 3,-2-2 3,-3-2-6,-3-2 11,-4-7-19,0-10 8,0-5 0,0-5 0,0-7 15,0 0-15,0 0 14,0-7-6,0-8 4,0-6-12,0-3 0,10-2-1,3 3-6,9-1 3,3 1 4,4 5-30,2 8 21,-5 8-24,1 2-2,-7 2 33,-5 22-21,1 6 21,-7 2 0,5 1-7,-3-4 3,5-7-17,-3-9 0,0-5 3,3-8-28,2 0 48,4-5 0,2-21 2,5-4 2,-4-6-1,-2 5-3,-6-1 36,-6 11-13,-6 5 20,-1 8-19,-4 8-4,0 0-13,0 10-7,0 20 0,1 12 22,9 2-19,4-1 6,5-10-9,4-6 0,1-12 12,4-10-1,5-5-11,13-3 19,4-27-14,1-7 8,-9-9-13,-17-5 1,-17 5 16,-8 0-17,-19 2 2,-26 10 0,-17 14 6,-9 16-11,-5 4 3,9 7-11,9 20 8,20 5-10,22 6-18,16 1-44,19-4-35,40-7 17,22-10-80,10-12-46</inkml:trace>
  <inkml:trace contextRef="#ctx0" brushRef="#br0" timeOffset="242733.6113">18322 13476 434,'0'0'119,"0"0"-19,0 0-5,-22-107-14,1 95-50,-6 12-7,-4 0-14,-5 14-5,-5 22-5,8 7 0,3 6 2,16 3-10,12-3 8,2-8 0,2-7-7,25-13 0,4-13 7,9-8-1,4 0 9,3-31-1,-3-11-7,-5-11 3,-13-10 10,-12-5-6,-12-10-5,-2-8 7,0-4-1,-23-2 3,2 20-7,-2 17 4,5 25 24,9 20-14,3 10-1,1 20-17,-2 32-10,3 26 2,2 17 8,2 9 0,2-3-6,18-4-10,3-7-11,-6-14-38,3-9-55,5-15-50,10-27-75,7-11 47</inkml:trace>
  <inkml:trace contextRef="#ctx0" brushRef="#br0" timeOffset="243040.561">18769 13522 176,'0'0'386,"0"0"-335,0 0-30,0 0-16,0 0 28,114-75-12,-99 55-13,-2-6-6,-4-6-2,-9 0 7,0 2 19,-5 2-20,-16 7 44,-6 12-2,-2 9-41,-9 0 5,-3 31-12,-1 15 0,8 9 39,12 5-38,12-2 11,10-2-6,0-4-1,29-5-8,13-7 3,16-8-22,16-12-18,12-4-96,11-4-34,5-7-206</inkml:trace>
  <inkml:trace contextRef="#ctx0" brushRef="#br0" timeOffset="243230.4449">19491 13705 37,'0'0'587,"0"0"-378,0 0-117,0 0-30,0 0-42,0 0-12,0-59-16,0 59-156,0-3-451</inkml:trace>
  <inkml:trace contextRef="#ctx0" brushRef="#br0" timeOffset="247242.2179">15347 12994 10,'0'0'62,"0"0"-23,0 0 0,0 0-14,0 0 6,0 0-20,0 0-5,-121-62 14,115 55-1,4 5 0,0 2 0,2 0-18,0 0 7,0 0-8,0 0 0,0 0 0,-6 0 3,0 0-3,-5 0 0,-2 0 0,1 7-5,-1-5-4,2 0-3,0 1 6,2 1-36,0 3 3,0-1 1,-2-6-26</inkml:trace>
  <inkml:trace contextRef="#ctx0" brushRef="#br0" timeOffset="248153.5993">14830 12976 147,'0'0'76,"0"0"-1,0 0-14,0 0 20,0 0-46,0 0-27,58-35 16,-14 24-16,12 1 17,4-1 2,7 3-26,2 0 20,2 3-21,3-4 0,2 4-2,-3-2 12,-1 4-10,-7-2 0,-10 1 4,-4 0-2,-4 0-1,-9 0 5,2 0 11,1 0-8,-2 1 4,8 1-7,2 0 1,2-1 4,6 3-11,-3-4 0,2 1-1,8-1 11,-4-5-12,7 3 2,-1-2 0,-1 1 4,1 2-3,4-1-1,6 3 9,2-4-2,2 3-7,-2 0 0,-3 2 7,-3 0-8,-7-2 1,-5 3 0,-9-2-4,-2-1 12,-4 0-11,-7 0 3,-1-1 0,-5 2 1,-7-1 0,5 4-1,-3 0 6,5 0 8,5 0-17,5 0 3,5 0 0,7 0 0,4 0 5,7 0-5,4 0 0,-3 0 9,-3-2-13,-3 0 4,-2-1 0,-3-2-6,4 1 11,1 1-5,2-4 0,3-1 4,2 3-6,2-4 2,5 1 0,2 2-5,-1 3 14,1 0-9,-9 1 0,-7 2 3,-7 0-9,-6-4 6,-5 4 0,0-4-3,-3 2 9,-4-3-6,1 4 0,-7-3 5,2 0-13,2 0 10,5 0-2,9-3 0,6 2 1,7 1-1,10-1 0,-2 5 7,-4-5-16,-6 3 9,-9 0 0,-8-1-1,-16 0 8,-4-2-14,-10 4-3,-4-1-35,-3 0 23,-2 2-66,3-2 30,2-1-51,4-1-99</inkml:trace>
  <inkml:trace contextRef="#ctx0" brushRef="#br0" timeOffset="251100.4996">5188 14026 173,'0'0'45,"0"0"8,0 0 20,0 0-42,0 0 46,0 0-31,0 0 3,-21-68 31,11 63-21,1 2-27,1 1 13,-4 2-40,-3 0 18,-1 2-23,1 20 4,-1 8-10,5 5 8,6 1-2,5 4 0,0-4 0,7 0-5,16-4 5,7-14-32,8-4 0,12-12-33,2-2-20,-1-6 5,-5-20-76,-15-8 1,-15-4 78,-12-4 59,-4-2 18,-2-9 51,-18-2-2,0-8 1,-1-2 15,6-10-11,1 7-6,8 12-4,4 12 18,2 17-11,0 13-3,0 10-19,0 4-25,2 0-7,16 12 3,4 26 0,3 13 21,-5 9-5,0 9 6,0 1 8,-6-3-28,1-7 9,-3-13-11,-2-11 1,-1-17-1,-5-10 0,1-8 0,-2-1 15,-3 0-3,2-14 62,1-14-69,7-14-4,1-2 2,8 2 1,5 4-4,-2 14 0,0 10-2,-4 12-8,2 2 10,2 9 0,3 22-7,3 10 1,-1 0 6,0-1-3,-2-4-7,-1-10-1,3-3-31,-3-9-14,1-7-29,-3-2-60,-8-5-84,-9 0 41</inkml:trace>
  <inkml:trace contextRef="#ctx0" brushRef="#br0" timeOffset="251283.3863">5943 14076 346,'0'0'100,"0"0"-88,0 0 5,0 0-17,0 0-107</inkml:trace>
  <inkml:trace contextRef="#ctx0" brushRef="#br0" timeOffset="259501.9738">10149 15843 429,'0'0'87,"0"0"1,0 0-21,0 0-49,0 0 24,0 0-33,0 0-1,-16-14-16,20 36 21,14 18 13,0 5 24,-3 9-45,2-4 21,-12 2-18,3-2-6,-8-1 12,0-10-8,0-3-6,0-14 3,0-8 6,0-14-13,0 0 4,0 0 0,0 0 13,0 0-11,4-21 6,0-16-8,4-7 5,5-2-6,3 2 1,1 0 0,3 12-7,0 10 5,-2 13 2,2 6-1,4 3-7,1 12 6,2 14-2,-3 14 4,-5 6-8,-11 2-6,-2 6-27,-6 8-24,0-2-53,0-7-35,0-18-98</inkml:trace>
  <inkml:trace contextRef="#ctx0" brushRef="#br0" timeOffset="259935.8828">11000 15679 166,'0'0'132,"0"0"-53,0 0 25,0 0-27,0 0 4,0 0-30,-40-42-4,31 42-21,-6 17-26,-6 24 13,-1 8-8,2 18 16,0-1-18,9 7 18,6 3-20,5-10-1,0 7 0,3-12 8,16-3-16,8-10-10,7-10-68,-1-11-2,2-13-44,4-14-33,-3-2-135</inkml:trace>
  <inkml:trace contextRef="#ctx0" brushRef="#br0" timeOffset="260302.758">11231 16003 460,'0'0'21,"0"0"45,0 0-33,0 0-30,0 0-3,0 0 16,10 72 24,14-41-35,0-4 2,-3-4 0,-8-5-7,-4-6 0,-4-7 4,-3-5 6,-2 0-5,0 0 13,0 0 31,0 0 7,0-9-56,0-13 1,0-5-1,0 0 4,11-4-9,16-6 5,4 11 0,0 8-6,0 10 6,-4 8 0,-5 0-3,-1 12-7,-6 16 9,-5 4-7,-6 2-10,-4 2-10,0 1-49,-18-2-30,-1-5 12,4-8-94</inkml:trace>
  <inkml:trace contextRef="#ctx0" brushRef="#br0" timeOffset="260544.6064">11578 15753 439,'0'0'62,"0"0"-3,0 0-22,0 0 4,135 5 3,-83 39 8,8 16-25,0 14 4,0 6-17,-10 14-8,-21 19 11,-25-2-17,-4 4-114,-47-17-60,-20-26-257</inkml:trace>
  <inkml:trace contextRef="#ctx0" brushRef="#br0" timeOffset="261682.2652">12877 15829 410,'0'0'69,"0"0"-69,0 0 0,0 0 23,0 0 9,0 0 7,-7 14-19,-23 17 11,-11 4 3,-11 1-27,-3-3 0,2 1 2,1-6-6,14-6 0,12-4-3,9-6 0,15-8-3,2 2-1,0 4 4,2 6-6,23-2 12,20 4-9,11 1 6,15 2-2,6 2 8,11-2-5,3 1 2,6 2-6,-4-2 0,-10 12-35,-16-5-128,-25-3-141</inkml:trace>
  <inkml:trace contextRef="#ctx0" brushRef="#br0" timeOffset="261987.2508">13559 15954 588,'0'0'70,"0"0"-27,0 0-3,0 0-9,0 0-31,0 0-3,71-31 3,-7 31-1,2 0-19,-11 0-79,-19 17-81,-29 6-79</inkml:trace>
  <inkml:trace contextRef="#ctx0" brushRef="#br0" timeOffset="262184.124">13476 16160 355,'0'0'115,"0"0"-102,0 0 10,0 0-20,0 0 0,139-32 12,-46 14-14,13 6-1,-5 1 0,-11 8-192</inkml:trace>
  <inkml:trace contextRef="#ctx0" brushRef="#br0" timeOffset="263122.6657">14462 15673 372,'0'0'73,"0"0"-29,0 0 13,0 0-41,0 0-13,0 0-3,-9 76 62,9-23-27,11 2-16,2 1-16,-1-1 16,-1-7 0,-5-6-9,-2-6 4,0-10-8,-4-10-3,2-2-3,-2-10 7,0-2 3,1-2-9,-1 0 5,0 0 19,0-6-20,5-16 15,2-14-20,7-4 4,5-9-11,4 0 7,8 4 0,-4 13-2,-3 12-1,-2 11 3,-6 9-1,-1 0-2,1 0-5,-1 14 8,6 11 0,-1 8-4,2 2 8,2 4-4,-1-4 0,-3-2 0,0-3-9,-2-9-24,-5-1-65,4-8-32,2-7-76,-4-5-99</inkml:trace>
  <inkml:trace contextRef="#ctx0" brushRef="#br0" timeOffset="263760.824">14747 15654 542,'0'0'4,"0"0"-2,0 0-2,120-3 4,-57-7 0,-1 6 0,-5-5-4,-13 1-35,-20 3 15,-15-5-40,-9-2 58,-9-6 0,-22 0 2,-6-1 5,3 1-3,0 2 20,10 6 19,9 0-28,7 6 11,8 4-11,0 0-13,0 0-2,10 0-6,7 22 8,3 10 0,-2 9 4,-2-1-7,-8-1 5,-2-2-2,-6-11 6,0-2-3,0-7-3,0-8 2,-6-6 1,-9-3 5,-7 0-5,-1-3-1,2-19 4,0 0-4,8-6-2,6-6 0,7 1 3,0 6-8,0 9 5,14 10-2,1 8-1,1 0-7,6 0 10,-1 0 0,5 4 2,-4 4-8,-5-2 6,-5-3 0,-5 6-1,-7 5 4,0 4-3,-13 10 2,-22 7 2,-4 0-8,1-3 0,13 0-28,21-2-24,4-18-72,40-10-49</inkml:trace>
  <inkml:trace contextRef="#ctx0" brushRef="#br0" timeOffset="264104.694">15770 15337 409,'0'0'77,"0"0"-50,0 0 43,0 0 0,0 0-5,0 0 1,-71-12-65,35 73 5,-4 15-2,7 0 2,10 5 15,12-5-17,11-4-2,0-6-2,0-8 5,25-12-7,6-7 2,8-15-21,7-12-27,1-11-66,-2-1-33,-3-18-129</inkml:trace>
  <inkml:trace contextRef="#ctx0" brushRef="#br0" timeOffset="264464.5961">15947 15659 429,'0'0'82,"0"0"-46,0 0-11,0 0-25,0 0 0,0 0 41,11 68-25,0-28 14,0-3-25,-8-5 3,1-6 28,-2-11-22,0-5 3,-2-6-9,2-4 2,-2 0 10,0 0 31,0-4-31,0-14 6,0-3-21,4-6-5,10-1 0,7-4-5,5 6 5,3 0 0,0 17-3,-3 9-6,1 0 9,2 3-1,-3 21-3,-2 7-6,-7 1 8,-3 3-21,-14-5-36,0 6-29,-5-4-55,-26-10-57,0 1-56</inkml:trace>
  <inkml:trace contextRef="#ctx0" brushRef="#br0" timeOffset="264700.451">16319 15370 613,'0'0'74,"0"0"-74,0 0 3,145 45 32,-89 20-2,6 17 12,0 15-22,-3 7-18,-18 2 7,-22 1-8,-19 1-4,-23 12-23,-39-4-167,-14-3-113</inkml:trace>
  <inkml:trace contextRef="#ctx0" brushRef="#br0" timeOffset="266109.1719">14376 16753 43,'0'0'112,"0"0"-54,0 0-9,0 0 58,0 0-37,0 0 2,0-44-42,0 40 2,0 3 55,0 1-37,0-5-16,0 5 31,0 0-44,0 0 6,0 0-14,0 0-5,17 0-16,23 0 1,24-4 7,32 0 0,22-5 8,19-3-8,11-2 0,6-1 2,-3 3-2,-16-2 0,-20 4-8,-20-2 7,-22 5-46,-20 0 21,-17 3 15,-16 0-51,-13 4-35,-7 0 22,0 0 48,0 0-33,0 0-169</inkml:trace>
  <inkml:trace contextRef="#ctx0" brushRef="#br0" timeOffset="266460.9576">14825 16767 491,'0'0'48,"0"0"-48,0 0 7,0 0-7,206-44 1,-84 25 5,22-2 34,8 3-22,-3-2-2,-19 8 1,-21-2-12,-20 2 11,-12 10 7,-15-5 13,-16 2-28,-15 5-6,-14-4-2,-11 4 3,-2 0-2,3 0-1,5 0 0,9 0-7,10 0 3,10 0-70,1 0-90,-1-10-137</inkml:trace>
  <inkml:trace contextRef="#ctx0" brushRef="#br0" timeOffset="267194.7792">17072 15651 516,'0'0'81,"0"0"-61,0 0-1,0 0-9,0 0 18,121-36-12,-48 24-13,9 2 0,4 0-3,-15 2 4,-20 3-7,-20 1 5,-20 3-2,-11-2 7,0 2-1,0-8 3,0 2-9,-11 0 2,-7-7-13,1 2 11,-6 0 0,-1-1-1,1 2-7,-1-1 8,4 6 0,4 2 3,7 4-3,7-4 4,2 2 4,0 2-8,0 0-8,0 0 7,23 0-7,6 14 8,4 4 1,2 6 1,-8 6-2,-9 6 0,-9 5 10,-9 2-22,0 3-62,0-11-113,0-12-161</inkml:trace>
  <inkml:trace contextRef="#ctx0" brushRef="#br0" timeOffset="267610.6359">18516 15034 333,'0'0'77,"0"0"8,0 0-27,0 0 30,0 0-4,0 0-52,-23-41-32,23 73-13,0 9 13,0 5 4,0 7 3,2 3-4,0-1-1,2-6-2,3 0 4,4-14-4,-4-3-3,-1-15-36,-6 1-68,0-10-23,-6-5-69,-23-3-87</inkml:trace>
  <inkml:trace contextRef="#ctx0" brushRef="#br0" timeOffset="267822.5044">18165 15034 355,'0'0'36,"0"0"56,0 0-82,0 0-8,0 0 31,143-77-19,-59 73-4,11 4-10,4 0 0,-12 9-4,-16 20-61,-19 5-101,-21-2-151</inkml:trace>
  <inkml:trace contextRef="#ctx0" brushRef="#br0" timeOffset="268574.6098">18796 15402 413,'0'0'75,"0"0"-35,0 0 26,0 0-33,0 0-21,0 0 20,0-77-31,21 42 7,10-5-4,-5-5-4,2-6 3,-6 4 3,-10 6-12,-8 8 6,-4 13-18,0 10 15,0 4 3,-11 6 0,-7 0-4,-2 6-12,2 16 14,7 2 2,7 2 0,4-4-9,2 0 10,25-4-1,6-4 1,5-2 5,-2-2-10,-3 3 4,-8-5 0,-7 2 0,-7-2 0,-7 1 0,-4 3-4,0 0 13,0 5-15,0-3 6,0-4 0,0-2-7,0 0-20,0-8-39,9 0 31,7 0-22,6-11 24,5-13-22,4 1 30,0-13 24,1-2-5,-10-5 6,4 3 11,-8 4-9,-5 5 61,-5 14-9,-8 7-9,0 8 12,0 2 3,0 0-29,0 8-31,0 20 9,0 6-4,-6 6 11,6-4-15,0-1 11,0-3-12,0-10 0,10-4 2,5-10 6,2-6-8,3-2 5,-1-7 0,-1-19 14,-3-9-16,1-4 1,0-3-3,-3 3 5,3 2-10,-6 11 4,-2 11 0,-4 15-1,-4 0 0,7 7-16,-3 25 14,2 10 6,2 8-4,-7-1 1,-1 1 0,0-5-4,0-4-92,0-15-82,0-14-129</inkml:trace>
  <inkml:trace contextRef="#ctx0" brushRef="#br0" timeOffset="268882.4201">19645 15132 43,'0'0'261,"0"0"-237,0 0-9,129-43 24,-98 33 5,-8-3 8,-6 2-47,-4-4 3,-8-5 12,-5 8-19,0-8 16,0 8 10,-16 7 10,-3 5 4,-11 0-12,0 4-14,-7 20 8,0 6-15,7 7 12,11 2-4,9-7-11,10 3-3,8-3-2,30-8 0,19-8 2,29-13-2,26-3-64,34-7-34,16-20-73</inkml:trace>
  <inkml:trace contextRef="#ctx0" brushRef="#br0" timeOffset="269204.2226">20728 14991 618,'0'0'45,"0"0"-31,0 0 46,0 0-42,0 0-18,0 0 1,-9 66-1,49-28 2,1-6 7,-6 0-11,-8-9 2,-14-10 0,-4-3 0,-4-7 3,-3-2-3,-2-1 24,0 0-20,0-19 42,0-8-46,0-9 0,4-2 0,12-4 0,0-2 0,6 0-4,4 8-8,-1 10-26,-3 12-34,5 12-33,2 2 3,2 6-47,3 11-82</inkml:trace>
  <inkml:trace contextRef="#ctx0" brushRef="#br0" timeOffset="269993.0687">21471 14955 321,'0'0'15,"0"0"-11,0 0 62,-119-32 9,88 32-32,0 0-11,-2 18-30,-3 8 21,2 2 17,8 2-24,3-6 10,12-2-26,8-2 1,3-4-5,0-4 7,21-7-3,4-5 3,4 0 1,4-5 12,-2-9-16,-4-4 0,-10 0 8,-3 4-2,-11 8-2,1 4-2,-2 2 4,-2 0-12,0 0 3,2 7-4,4 10-1,6 5 9,-1-3-1,5-4 0,1-5 10,6-2-19,6-8 9,4 0-39,2-4-38,-1-22-5,-9-6 29,-9-8 36,-5-12 17,-9-2 0,0-13 10,-2-5 23,0-4 3,0 4-6,0 14-1,0 18 20,0 17 4,0 16 11,0 7-46,0 16-17,0 30-2,2 20 1,5 6 0,2 1 0,4-3 5,-1-17-6,-1-9 1,2-15 0,1-9-1,-6-11 7,3-9-6,3 0 4,8 0-4,10-17 18,-3-10-17,0 1-1,-6-6 7,-4 9-3,-4 3-4,-8 6 5,-2 10-1,-5 4 38,0 0-42,0 12-5,2 11-1,0 15 4,1-1 2,7-1 0,-1-12 4,4-8-8,-1-5 4,-3-11 0,6 0 0,3 0-60,7-23-76,-4 0-124</inkml:trace>
  <inkml:trace contextRef="#ctx0" brushRef="#br0" timeOffset="270781.0294">21887 14841 184,'0'0'148,"0"0"-28,0 0-37,0 0-30,0 0-10,0 0-42,-5-12-1,5 16-4,0 16 4,8 8 18,-4 4-11,-4 5 5,2-2 38,1-5-41,3-2 1,3-5-6,2-6 4,2-11-8,1-6 1,3 0-1,6 0 15,4-18-13,1-10 11,2-7-12,-1-6 6,-2 1-7,-3-6 0,-2 6 0,-6 10 2,-7 9 3,-7 14-5,-2 7 0,0 5-19,0 23 17,0 14-5,0 4 7,-2 0 4,-2-1 1,4-7-5,0-5 0,6-4-8,32-5-3,20-11-78,18-12-124</inkml:trace>
  <inkml:trace contextRef="#ctx0" brushRef="#br0" timeOffset="271327.4996">22649 14929 182,'0'0'220,"0"0"-180,0 0-21,0 0-12,0 0-3,0 0-4,-104 38 4,104-38-6,14 0 7,-1 0-5,4 0 0,2-8 0,0-1-17,-6-4-21,-4 6-3,-6 4 5,-3 3-88,0 0 29,0 0 42,-20 0 39,-5 0 14,0 3 2,6 3 38,3-3 54,7-1 2,7 2-18,2 1-34,0-2-38,0 3 13,11-3 15,11 2-3,7-5 26,2 0-4,-4 0-32,-2-5 0,-5-7-14,-9-8 1,-4 3-7,-7-5 3,0 1 20,-11 4-15,-21 5 4,-8 8 1,-2 4-10,-4 0 10,6 24 0,6 6-14,8 2 18,14-2-16,12-4 0,0-2-2,32-7 7,18-8-7,16-7 0,11-2 4,6 0 4,-2-6-8,0-11-83,-10-3-143</inkml:trace>
  <inkml:trace contextRef="#ctx0" brushRef="#br0" timeOffset="279078.0553">12132 7670 37,'0'0'44,"0"0"-11,0 0 25,0 0-36,0 0 7,-115-4 0,115 4-29,0 0 0,0 0-11,15 0 11,11 0-11,6 0 5,2 0-32,-3-4-25,-2-4-60</inkml:trace>
  <inkml:trace contextRef="#ctx0" brushRef="#br0" timeOffset="281738.5537">13536 8124 396,'0'0'40,"0"0"-3,0 0 39,0 0 9,0 0-8,0 0-24,0 0-40,-8-109 5,37 94-17,7 5-1,5 5 8,2 5-3,-3 0-5,-9 1 0,-6 24 4,-11 5-15,-12 10 11,-2 6-15,0 2 8,-25 3-43,-8-5 38,-8-8-3,-5-8-14,4-9 24,5-4-2,16-9 7,9-4 0,12-4-4,4 0-1,42 0-32,20-2 37,19-10-7,11 0 4,-3 2-98,-8-2-128</inkml:trace>
  <inkml:trace contextRef="#ctx0" brushRef="#br0" timeOffset="286555.4921">12774 8107 73,'0'0'112,"0"0"-96,0 0-9,0 0 10,0 0 8,0 0-20,0 0-5,0-12 0,0 12 3,0 0 1,0 0-3,0 0-1,0 0-11,0 0 6,0 0-14,0 0 19,0 0 0,0 0 0,0 0 0,0 0 1,0 0 5,0 0 0,0 0-4,0 2-2,0 8 17,-6 7 2,-9 4 4,-8 9-1,-4 3-15,-6 4 13,-1 1-14,-4-3 1,2-6 7,7-4-13,8-11 11,8-2 7,12-4-13,1-2 8,0 2-12,0-1 2,18 5 6,18-1-2,10 1-1,12 0 1,2 4-2,0-2-2,0 4-4,-6-4-12,-3 0-86,-6-6-87</inkml:trace>
  <inkml:trace contextRef="#ctx0" brushRef="#br0" timeOffset="286788.3495">13140 8205 390,'0'0'69,"0"0"-58,0 0-6,0 0-5,0 0 0,0 0-13,142-16 13,-91 16-107,-6 8-59</inkml:trace>
  <inkml:trace contextRef="#ctx0" brushRef="#br0" timeOffset="286988.2273">13241 8372 305,'0'0'45,"0"0"-39,0 0 2,0 0-8,135-25 13,-54 11-3,-2-1-20,-9-2-139</inkml:trace>
  <inkml:trace contextRef="#ctx0" brushRef="#br0" timeOffset="287665.2942">11838 8346 222,'0'0'76,"0"0"-30,0 0-37,0 0 39,0 0-16,0 0-11,-13-23-21,13 29-1,0 19-6,8 4 14,2 8 3,-3-4 6,-1 0-13,0-3 6,4-3-9,-1-8 0,1-5 0,6-8 2,2-6-2,2 0 5,7 0-3,-2-18 9,-1-6-10,-4-8-1,-4-4 4,-7-3 4,-3 1-8,-6 4 23,0 13-21,0 10 41,0 7-3,0 4-22,0 19-18,0 20-29,9 19 29,0 9 0,0 3-10,2 2-34,-6 0-32,-5-5-64,0-11-87</inkml:trace>
  <inkml:trace contextRef="#ctx0" brushRef="#br0" timeOffset="288040.0612">11678 8156 306,'0'0'71,"0"0"-28,0 0-29,0 0-2,0 0-12,11 116 33,11-37-1,3 9-5,-3-3-21,-5-3 6,-5-3-12,-8-3 2,-1-9 0,-3-9-2,0-12-44,0-17-5,0-11-81,0-14-16</inkml:trace>
  <inkml:trace contextRef="#ctx0" brushRef="#br0" timeOffset="288354.9682">11785 8260 346,'0'0'31,"0"0"-27,171-59-4,-64 35 16,25 0 2,26-2 3,24 0-18,28-2 0,9-4-6,-3-2-91,-18 1-21,-30 2 58,-45 6 6,-44 6-20,-42 5 55,-31 6 16,-6 1 139,-25 5-112,-7 2 3,2 0 16,8 0-43,11 0-3,11 4-87,0 1-106</inkml:trace>
  <inkml:trace contextRef="#ctx0" brushRef="#br0" timeOffset="288871.8382">13849 7849 194,'0'0'24,"0"0"-17,0 0-4,0 0 20,131-41 3,-112 35 5,-6 2-25,-10 2-5,0 2 7,-3-1-3,0 1-5,0 0 0,0 0 4,0 0-8,2 0 4,0 3 0,6 13-1,3 10 14,3 6-8,5 10 29,3 9 4,1 4 8,6 3-13,-2 3-15,1-1 12,-3 1-21,-3-3-6,-6-7-3,-6-8 6,-7-9-5,-3-12 3,0-8-4,-23 1 14,-17-1-10,-21 7 14,-27 5-18,-28 5 5,-27 2-4,-28 2 3,-34 3-4,-25 2 14,-15 2-3,2-4 6,31-4 0,39-9-10,45-13 21,49-1-28,33-7 0,33-4-5,13 0-35,47 0-70,33-8-16,34-13-40</inkml:trace>
  <inkml:trace contextRef="#ctx0" brushRef="#br0" timeOffset="289211.7897">14576 7931 492,'0'0'49,"0"0"-23,0 0-23,0 0-3,191 84 31,-91-46-16,10 4 10,-8 2-25,-15 2 1,-18-5-1,-22-6-77,-15-8-19,-22-12-59,-10-11-21</inkml:trace>
  <inkml:trace contextRef="#ctx0" brushRef="#br0" timeOffset="289423.6598">15090 7927 86,'0'0'112,"0"0"-63,0 0 6,-156 142 17,99-46-29,-6 18 1,-3 11-43,-4 3 5,-17-1-6,-22-11-296</inkml:trace>
  <inkml:trace contextRef="#ctx0" brushRef="#br0" timeOffset="295350.7999">6305 15320 432,'0'0'109,"0"0"-46,0 0-17,0 0 10,0 0 3,0 0-51,0 0 14,27 75 39,-13-24-53,-3 2 5,-7 5-11,-2-4 5,-2-4 12,0-8-16,0-10 0,0-9 2,0-14-3,0-9 6,0 0 2,0 0 23,0-4 17,0-24-11,-2-20-35,0-11-4,2-8 3,0-14-6,0-11 3,0-6-2,0-2 1,13 1-20,7 16 3,5 25-16,4 24-11,-2 29 12,2 5-56,-2 39-38,-8 10-47,-10 13-168</inkml:trace>
  <inkml:trace contextRef="#ctx0" brushRef="#br0" timeOffset="296086.7766">6189 15476 525,'0'0'38,"0"0"-25,0 0-2,0 0-1,0 0 34,0 0-44,-2-35 1,49 30-8,13-5 11,9-1-4,-2-2 0,-3 1 2,-10 5 0,-13-6-2,-19 6 0,-11 6 6,-9 1-4,-2 0 62,0 0 18,0 0-46,-11 12-23,-7 14-12,2-2 11,6 6-1,3-4-8,5 1-3,2-4 0,0-1 2,0-9-4,11-3 2,4-6 0,5-4 0,7 0 7,2-14-7,2-8 0,-4-5 6,-11-2-9,-7 0 4,-9-7-1,0 2 0,-16 3-19,-11 2 5,-4 12-6,-4 10-15,5 7 2,8 0-20,9 8-12,8 12-14,5-4 20,0-1 25,5 0-9,10-10 33,5-5 5,-2 0 10,4 0 11,1-9 39,-1-5-4,4 0 15,2 5-10,3 2-21,5 7-4,-1 0-20,5 7-3,-1 18 8,-7 1-10,-4 1-2,-13-1-4,-9-3 5,-6 0-1,0-3-2,-17-5 7,-12-3 6,-2-1-13,2-9 7,8-2 4,11 0-7,7 0 17,3-7-23,10-13-1,33-18-4,25-3-39,22-10-42,10 3-173</inkml:trace>
  <inkml:trace contextRef="#ctx0" brushRef="#br0" timeOffset="296760.7856">7975 15395 583,'0'0'101,"0"0"-97,0 0 1,0 0 40,0 0-5,114-65-23,-87 37-15,-5 2-1,-9-6 6,-9 1-3,-4 5 8,0 2-8,-23 12 9,-5 6 20,-3 6-31,-10 0 13,4 9 7,2 19-19,1-2 12,16 10-14,10-1 0,8 2-2,6-2 3,27-3-2,11-7 0,5-4-4,6-9 3,0-5-31,-5-7-28,-2 0-21,-8-7-50,-9-12-18,-10-3 23,-8-8 37,-11 2 89,-2-3 23,0-4 43,0 4 21,0 4-16,0 9 12,-2 4-1,2 10-26,0 4-10,0 0-46,2 4 0,18 15 4,3 9-3,4 6 9,-3 4-5,-4-1-2,-2-9-1,-5-3 1,-7-5-3,0-11 3,-4-4 3,-2-5-6,0 0 47,0-11 26,0-15-43,0-9-28,0-6-2,0-5 0,15-3-10,10 5-16,8 8-31,7 7-32,5 14-24,-7 13-64,-7 2-14,-9 14-77</inkml:trace>
  <inkml:trace contextRef="#ctx0" brushRef="#br0" timeOffset="297624.5959">8741 15279 189,'0'0'92,"0"0"-71,0 0-10,0 0 35,0 0 32,0 0-27,99-16-39,-64 0-5,1 1-1,-12-4-1,-8 0 1,-6 2 5,-10 3 15,0-2 19,0 6 34,-12 2-34,-7 4 5,-4 4-38,0 0 1,1 8-10,5 22-2,-2 11 9,8 2-8,7 8 2,4-7-2,0 0 2,18-4-4,11-8 0,4-10 4,1-8-8,6-14 4,4 0 0,1-14-2,-3-18-41,-6-7-2,-9-1 25,-11-4 18,-12 3 0,-4-3 4,0 12 2,0 10 9,-4 8 6,1 12 23,1 2-34,2 0-8,0 20-4,0 8-1,0 1 5,0 8 0,11-9 1,0-6-3,5 1 2,-1-14 0,5-1-4,3-8-2,4 0-10,-4-8-9,2-12-31,-2-6-18,-5-6 19,-5 2 3,-4 2 37,-3 6 15,-1 5 7,-3 8 10,-2 2-8,0 7 18,0 0-27,3 0-6,1 0 6,-2 0 0,5 7 6,-3-3-5,3-3 0,2 2 6,0-3-6,3 0 5,3 0 26,4-13-19,-3 1 3,-4 6 13,-1 6-22,-3 0-7,4 27 10,5 23-1,-1 16 39,-1 15-34,-5 2 7,-8 12-2,-2-5-10,0-4 0,-2-16-9,-12-18 0,-6-16 9,0-18 9,-4-11 41,-3-7-6,4-5-23,6-27-7,13-14-17,4-16-4,17-13-4,30-10 1,18-10-13,6 7-32,1 6-66,-8 11-86,-20 13-284</inkml:trace>
  <inkml:trace contextRef="#ctx0" brushRef="#br0" timeOffset="298014.423">10195 14985 762,'0'0'99,"0"0"-99,0 0-6,0 0 6,0 0 26,64 144-7,-45-87-3,-3-3-8,-5-10-7,-7-8-1,-4-12 0,0-11 4,0-8-1,0-5-2,-2 0 15,-11-14-8,-1-14-9,3-4 1,7-4 0,4-7-7,0 4 7,15-2 0,10 17-4,1 8-8,3 16 7,-2 0-3,-3 20-19,-4 16 22,-6 9-20,-5 5-16,-7 0-28,-2-6-109,0-9-21</inkml:trace>
  <inkml:trace contextRef="#ctx0" brushRef="#br0" timeOffset="298342.2209">10641 15101 403,'0'0'88,"0"0"-28,0 0 10,0 0-34,0 0-21,0 0 14,-27 64 12,14-25-14,6-3 4,7-6-27,0-6 6,3-6-10,16-5 3,10-10 2,7-3-3,5 0-2,1-12 6,-5-6-3,-6-10 4,-8 2-7,-12-5 2,-8 4 6,-3-5-8,-14 3-4,-17 5-8,-5 6-28,3 4-5,6 11-8,11 3-37,12 0-74,4 0-271</inkml:trace>
  <inkml:trace contextRef="#ctx0" brushRef="#br0" timeOffset="298787.1596">11270 15055 432,'0'0'163,"0"0"-68,0 0-28,0 0-16,0 0 13,0 0-39,-103-44-16,67 58 2,3 10-10,4 6 11,12 0-9,5 6 2,12-6-10,0 0 3,3-3 2,19-7-1,2-10 2,1-10-1,1 0 1,-2-15 6,-4-14-14,-1-12 1,-6-3 4,-6-2-6,-3-10 12,-4-2-4,0-6 0,0-2 2,-15 7 0,1 14-1,5 18 6,3 13 35,4 14-29,2 14-13,0 31-4,0 19 4,0 10-3,8 2 5,3 2-4,-3-2 0,-4-1-56,-4-9-20,0-12-78,0-14-103</inkml:trace>
  <inkml:trace contextRef="#ctx0" brushRef="#br0" timeOffset="299101.0065">11446 15101 545,'0'0'58,"0"0"-55,0 0 20,0 0 10,132-76-11,-117 62-9,-8-4-7,-7 0 28,0 2 4,0 2-2,-2 5 30,-12 6-37,-6 3 3,-2 0-9,-1 8-22,1 18 7,5 4-8,7 2 2,10 5-5,0-2 3,8-3 0,17 3-1,12-9-26,5-7-39,1-6-49,7-13-85,1 0-22,10-14-65</inkml:trace>
  <inkml:trace contextRef="#ctx0" brushRef="#br0" timeOffset="299424.8076">12039 14985 421,'0'0'176,"0"0"-65,0 0-18,0 0-33,0 0-12,0 0-48,0-18 6,4 42-6,3 10 5,1-4 0,0 2-3,-4-7 7,0-5-14,-4-11 5,0-5 0,2-4 7,-2 0-4,0-4 13,3-18 23,2-14-37,3-4-3,7-4 1,10-5 0,4 3-2,7 0 2,-1 17 0,0 11 0,-3 18-9,0 0 8,1 30-3,1 20 4,-7 16-6,-14 6-9,-12 6-59,-1-3-60,-8-17-138</inkml:trace>
  <inkml:trace contextRef="#ctx0" brushRef="#br0" timeOffset="299944.0022">12888 15147 505,'0'0'179,"0"0"-119,0 0-24,0 0-31,0 0-5,0 0-1,0 57 1,0-17 0,0 0-82,-13-4-172</inkml:trace>
  <inkml:trace contextRef="#ctx0" brushRef="#br0" timeOffset="310427.2381">20338 14359 199,'0'0'207,"0"0"-190,0 0-11,0 0 53,0 0-11,0 0-7,-121 10-12,94 11-1,4 2 12,-2 0-19,4 5-6,4 2 7,8 0-20,2 0 11,7 0-13,0-4 0,0 0 5,10-4-5,11-8 0,15-10 0,11-4-19,9-2-6,13-22-25,0-8-46,-7-2 48,-10-2-8,-17 4 32,-12-1 18,-15 8 12,-6 6 9,-2 7 16,0 8 2,0 3 27,0 1-34,-2 0-23,-6 22-3,1 2 2,5-2-6,2 4 1,0-8 3,17 0-2,6-8 8,4-2-4,-2-8 6,5 0-5,-3-6 11,-4-17-12,1-2 5,-4-6 6,-4 1-6,1 0-7,-8 0 0,-3 4 1,-6 0-3,0 8 2,-6 9-6,-20 4 4,-2 5-12,-5 0 4,4 12-5,9 4-27,10 0-20,10-7-10,0-8-42,32-1-43</inkml:trace>
  <inkml:trace contextRef="#ctx0" brushRef="#br0" timeOffset="310741.0452">21062 14253 12,'0'0'170,"0"0"-32,0 0-30,0 0-36,0 0-5,0 0-24,8-62-4,-8 60-3,0 2-25,-6 0-11,0 0 0,-3 16-2,-5 10-2,3 1 4,7 2 0,4 0-1,0-2 4,11-3-3,16-1 0,2-8 1,0 2 0,-4-3-1,-5-6 0,-8-2 1,-7-1-1,-3-1 0,-2 3 0,-2 3 2,-23-3 1,-8 4-3,-2-5-45,1-6-34,12 0-36,11-6-113</inkml:trace>
  <inkml:trace contextRef="#ctx0" brushRef="#br0" timeOffset="310961.5159">21267 13912 494,'0'0'89,"0"0"-27,0 0-27,0 0-26,0 0-9,0 0 30,38 126-16,-22-63-2,-1 2-7,-5 8-3,-6-5-2,-4-1-15,0-11-63,-8-10-78,-10-18-71</inkml:trace>
  <inkml:trace contextRef="#ctx0" brushRef="#br0" timeOffset="311174.4049">21254 14125 273,'0'0'50,"0"0"-37,0 0 6,113-45-3,-59 31-16,11 0-62,1-8-110</inkml:trace>
  <inkml:trace contextRef="#ctx0" brushRef="#br0" timeOffset="311397.2465">21811 13788 371,'0'0'88,"0"0"-27,0 0 0,0 0-48,0 0-7,-22 179 8,22-89-12,-4 14 11,-12 10-11,-8 6-4,-15 2-133,-7-1-299</inkml:trace>
  <inkml:trace contextRef="#ctx0" brushRef="#br0" timeOffset="313908.8309">19010 15677 306,'0'0'181,"0"0"-160,0 0 41,0 0 42,0 0-52,0 0-42,0 0-10,-8 18 0,33 14 2,0 11 1,-5 12 1,-5 1 0,-8 4 0,-7 2-4,0-3-32,-3-11-72,-14-8-11,-1-18-125</inkml:trace>
  <inkml:trace contextRef="#ctx0" brushRef="#br0" timeOffset="314348.6218">18885 15913 235,'0'0'65,"0"0"-27,0 0-25,0 0 15,0 0 17,0 0-24,154-39-20,-110 34 9,1-5-8,-8 6 2,-12 0 19,-7 1-6,-12-2 12,-5 5-1,-1-2 14,0 2 7,4 0-42,5 0-5,4 0-4,7 16 1,5 14 0,-2 1 1,-2 5 0,-3-4 9,-3-5-9,-2-6 3,-1-3-1,0-14 2,-3 2-3,1-6 0,-1 0 6,7-14 25,2-17-12,0 0-16,-1-5-2,-8-1 5,-9 1-7,0 7 0,-22 6 0,-14 14 1,-3 9-1,3 0-3,3 17-2,9 12-34,17 4-26,7 4-59,0-12-152</inkml:trace>
  <inkml:trace contextRef="#ctx0" brushRef="#br0" timeOffset="315030.4546">19972 16058 559,'0'0'26,"0"0"-17,0 0-1,157-95 10,-109 59-14,-3-4 0,-11 4-4,-17-4 0,-13 6-3,-4 6 12,-2 2-9,-23 12 8,-3 8-2,-1 6 13,5 0 1,4 0-12,13 9-6,7 6-2,0 7 0,0 4-2,18-4 6,1 0-7,6-2 3,4-2 0,0 2 1,2-2 2,-2 0-3,-1 1 0,-2-1 3,1 0-6,-5 0 3,-2-4 0,-2-1 3,-3-4 1,-6-2-7,1-7 3,-6 5-44,-2-5-13,5 0-1,3 0 18,10-8 15,5-18-15,4 2 24,0-2 6,-2-4 10,-2 5 6,-6 4 28,-2 2 19,-7 1-4,-3 2-9,-5 6 30,-2-4-33,0 1-23,0 4 21,0-8-32,-4 4 3,-7 3 31,-3 6-11,-3 4 3,-4 0 0,-6 0-29,-4 18 14,2 8-12,8 10 2,9 1-3,9-4 2,3 1-3,15-4 0,24-12-9,17-10 4,13-8-48,12 0-15,8-3-36,0-15-65,-3-9-69</inkml:trace>
  <inkml:trace contextRef="#ctx0" brushRef="#br0" timeOffset="315543.1397">21199 15745 417,'0'0'104,"0"0"-18,0 0 15,-137 13-64,120 4-13,4 5-24,10 0 0,3 2 0,0-2 0,8-4 2,13-2-8,1-9 5,-1-4-1,-2-3-3,-6 0-4,1 0 9,-5-18 0,-4 2 1,1 3 8,-3-1-7,0-1-2,-3 7 2,3 4 3,-1 4-10,3 0 4,2 0-14,-1 15 13,7 8 4,1 5-2,-1-2 0,3 1-1,4-4-13,2-8-109,14-7-48,7-8-124</inkml:trace>
  <inkml:trace contextRef="#ctx0" brushRef="#br0" timeOffset="315922.9094">21653 15700 468,'0'0'101,"0"0"-4,0 0 2,0 0-56,-126-31-34,103 57-8,7 6-1,7-1 0,9 4 2,0-3-1,2-6-1,17-3-1,0-10-2,4-5 2,3-8-7,6 0-28,1-8-15,2-17-20,1-4-11,-7-5 9,-7 2 13,-3-8 17,-11 0 42,-3 0 1,-3-4 7,-2 6 38,0 7 14,0 13 4,-4 10 57,-1 8-41,1 12-79,0 25 8,1 11 1,3 10 16,0-2-18,7 0-6,10-10 4,1-5-3,3-16-2,-2-6 1,-4-12 5,-1-7-5,5 0 0,3-4 8,0-18 11,7-8-17,-5 2 0,1-2 0,-5 6 2,-2 7-10,-2 8 3,-3 9 2,1 0-3,-1 9-16,0 10 18,3 11-2,2 2-19,3 3-31,3-3-101,6-11-78</inkml:trace>
  <inkml:trace contextRef="#ctx0" brushRef="#br0" timeOffset="316388.6204">22669 15490 468,'0'0'107,"0"0"-48,0 0 0,0 0-38,0 0-10,0 0-4,50 71-3,-35-17 5,-5 4-5,-8 0 0,-2 1-4,0-6-16,-2-1-79,-17-11-97,-1-14-122</inkml:trace>
  <inkml:trace contextRef="#ctx0" brushRef="#br0" timeOffset="317924.7143">22520 15717 326,'0'0'33,"0"0"-21,0 0-12,0 0 23,147-40-17,-113 24-4,-6-4 3,-5-1 2,-12 2 29,-7-3 28,-4 0-12,0 5 9,0 3 6,0 8-27,0 2 9,0 4-35,0 0-14,0 0-2,0 13-14,0 10 16,0 8 0,8 1 1,0-2-2,1-2 5,-2-1-4,2-10 0,-2-3 2,-1-7-2,-2-1 0,1-5 3,-2-1 2,-1 0-3,2 0 25,6 0 10,5-10-22,4-8 1,0 1-13,-2 8-3,1-2 0,-2 8-1,-1 3 0,4 0 0,-4 2-14,-1 19 13,-4-2-9,-8 11-12,-2-2-14,0 6-63,-12-8-37,-15-4-64</inkml:trace>
  <inkml:trace contextRef="#ctx0" brushRef="#br0" timeOffset="317995.6704">23107 15712 345,'0'0'64,"0"0"-37,0 0 31,134-32-18,-95 21-27,2-4-8,-3-2-2,-7-5 1,-7 5 3,-16 3-5,-8 5 26,0 0 29,-10 9-29,-21 0-20,-14 0 12,3 18 13,4 13 22,7-4-23,17 8-18,12-7 4,2 2-16,11-7 1,25-2 5,13-7-4,5-8-2,9-6-2,9 0-45,2 0-52,0-2-282</inkml:trace>
  <inkml:trace contextRef="#ctx0" brushRef="#br0" timeOffset="318525.3423">20044 16673 378,'0'0'44,"0"0"2,0 0 13,0 0-11,0 0 2,0 0-33,-86-84-1,62 81 21,-3 3 18,-2 0-3,-2 0-41,1 19-10,4 5 10,9 3-10,5-1 1,10-4-2,2-5-3,0-2-1,23-7 4,11-8-10,12 0-4,3-13-25,-3-14-11,-6 0 13,-8 6-10,-14 2 46,-9 6 1,-5 8 4,-4 5 42,0 0-46,0 14 0,0 16-9,0 21 9,6 7 11,0 7-11,5-2 0,-3-9 4,-2-4-1,-5-9-3,-1-16 5,0-6-2,0-15 0,-7-4 0,-3 0 9,-3 0-2,1-23-9,4-9 1,7-12-2,1-9-5,0-14 1,19-5-23,6 6-15,4 7 14,-1 23-2,0 19 28,-12 8 0,-3 9-5,-6 0 5,2 0 2,0 18 13,-2 5 23,9-2-1,-1 1-24,5-3-3,9 3-4,3-9 10,5-4-13,3-8 8,-4-1 0,-9 0-6,-3-5 9,-15-13-3,-9-1-3,0-7 10,-7 4 1,-19-4-4,-1-2-6,-5 7-6,4 2-1,8 6 0,4 13-12,9 0 1,3 0-43,-3 9-56,5 9 56,2 1-33,0-4-13,20-1 15,18-4 26,6-5-18,12-5 34,4 0 43,6-11 58,2-10-21,-6 2 28,-12 3 35,-15 6-9,-15-3-21,-14 8 7,-3 1 25,-3 4 6,0 0-58,-4 0-19,-19 0-25,-10 14 1,-1 2-7,3 9 2,7-8-2,9 5 0,7-3-1,8-3-3,0-3 4,0-7-5,18-2 0,5-4-14,5 0 2,0 0 15,-1-5-17,-4-12 7,-4 3-7,-6 4 19,-6 6-3,-5 4 3,-1 0-6,-1 0 5,6 0-21,-2 0 16,5 6 2,2 6 4,4-2 5,4-2-2,0-4-3,4-4 5,-1 0 2,1-8-6,0-13-1,2-8 3,2-5 3,0-2-5,-5-10 5,-4-2-6,-9-6 4,-9-4 1,0 0-5,0 0 1,-9 17 7,-4 19 16,-1 10 15,3 12 0,-3 8-39,-1 33 0,-2 17-5,3 9 5,10 8-3,4-7 6,9-2-3,23-8 0,14-14-45,7-12-27,12-9-62,10-19-93,10-4-149</inkml:trace>
  <inkml:trace contextRef="#ctx0" brushRef="#br0" timeOffset="319230.9096">21845 16409 616,'0'0'71,"0"0"-47,0 0 4,0 0-20,0 0 10,0 0 18,-2 99-23,12-60-10,2-7 1,-3-6-1,-5-7-3,-4-6 1,0-9 7,0-4-7,0 0 11,0 0 7,0 0 2,0-17-11,0-6-10,4-3 0,10-6-6,4 2-1,6 2 3,3 5-11,-2 8-2,-3 13 15,0 2-10,-4 0-3,1 14 11,-2 12-6,1-3 10,-1 4 0,1-5-2,0 0-4,0-3-43,-2-12-21,1 0 10,8-7-12,0 0 7,2-11-7,-2-11 11,0-3 48,-4-4 13,-8-1 36,-4 8 29,-7 8-14,-2 4 26,0 6 16,0 4-35,0 0-57,0 10 10,0 16-11,0 6 45,0-2-44,0-7 6,0 4-7,13-8 6,8-7-2,1-12-4,5 0 0,4 0 17,-3 0-13,1-23 5,-6-3-8,-7-6 3,-10 2 6,-6-2-9,0 1 1,-9 8-2,-15 5-1,-7 10-1,0 8-3,2 0-7,3 22 5,9 4-28,10 2 7,7-2-5,0-4-73,29-4 3,14-4-47,8-14-19,7 0 108,2 0-7</inkml:trace>
  <inkml:trace contextRef="#ctx0" brushRef="#br0" timeOffset="319831.0831">22854 16549 85,'0'0'24,"0"0"-3,143-36 66,-114 22 33,-15 0-24,-7-2 11,-7 6 17,0-4-33,0 5-11,-8 2-33,-11 5-12,-8 2-23,-4 9-10,-5 17 0,3 7 2,6-1 4,9 2-13,10-8 5,8 2 0,0-6-4,0-3 7,20-12-3,1-7 0,8 0-8,1 0 8,5-22-10,-2-7-14,-1-8 0,-2-3 15,-3-10 9,-4-2 0,-7-3 6,-7 2-4,-9 0 0,0 18-1,0 9 23,0 19 15,0 7-11,0 10-28,-5 34-13,1 14 11,4 9 2,0-5 0,2-8-4,20-10 5,-1-12-1,7-6 0,1-8 1,4-13-3,15-5 2,7 0-4,13-12-14,7-25-10,-1-9 3,-10-2-5,-16-10-9,-16 5 36,-20 12 1,-12 10 2,0 14 56,-25 17-12,-11 0-5,-8 26-22,3 18 0,10 2 9,13 6-15,18-12-10,0-4 0,20-12 2,20-12-3,11-12 0,9 0-1,12-18-5,11-12-70,12-16-7,9-12-67,-9-12-264</inkml:trace>
  <inkml:trace contextRef="#ctx0" brushRef="#br0" timeOffset="351873.9521">1587 17307 142,'0'0'103,"0"0"-29,0 0-16,0 0-37,0 0 22,0 0-10,0 0 0,0 0 8,0-26 12,0 26 5,0 0-18,0 0-12,0 0-25,0 0-3,0 21-5,0 16 5,0 7 6,0 5-6,4 5 3,4 0-1,1 0-2,0 2 0,0 2-15,-2 3-98,-4 4 14,6-12-53,-7-15-88</inkml:trace>
  <inkml:trace contextRef="#ctx0" brushRef="#br0" timeOffset="352316.7962">1838 17420 157,'0'0'186,"0"0"-167,0 0-19,0 0 0,0 0 75,0 0-36,33 97 3,-27-53-1,5 7-10,2-3-1,0 3-7,0-8-7,0-2-5,-1-6-11,-3-12 7,-2-6 0,-3-9-6,-1-8 6,-3 0 5,0 0 45,0 0 18,0-17-18,-7-20-15,-7-15-42,-2-9 0,-4-12 0,5-11 0,0-6-17,3 0 11,5 9-27,5 11 6,2 16-3,0 18-16,9 18-4,11 9-27,7 9-24,4 5-15,-2 22-15,-4 12-77</inkml:trace>
  <inkml:trace contextRef="#ctx0" brushRef="#br0" timeOffset="352547.6516">1847 17572 378,'0'0'96,"0"0"-25,0 0-20,0 0-15,0 0 4,0 0-40,0 0 0,149-94-9,-95 83-37,-7 8-42,-1 3-26,-4-5-77</inkml:trace>
  <inkml:trace contextRef="#ctx0" brushRef="#br0" timeOffset="353088.7033">2654 17307 401,'0'0'99,"0"0"-59,0 0-24,0 0-16,0 0 0,0 0 21,29 102 22,-14-62-32,1 6 22,-5-1-15,-7-5-11,2-4 8,-6 0-15,0-6 6,0-4-4,0-11 4,0-6-7,0-9 1,0 0 0,0 0 8,0 0-2,0-9 10,4-23 14,8-7-28,8-1-1,4 3-2,2 6 2,1 13-2,0 4 1,-3 10-4,1 4-4,-6 0-29,0 23 8,-6 12-14,-6 5 41,-5 10-9,-2-2-48,0 6 2,0 0-27,0-10-139</inkml:trace>
  <inkml:trace contextRef="#ctx0" brushRef="#br0" timeOffset="353410.7094">3338 17383 403,'0'0'108,"0"0"-29,0 0 9,0 0 6,0 0-39,0 0-21,-36-32-4,34 32-21,-2 0-8,-2 28-1,1 8 0,1 16 0,4 3 0,0 3 0,0-5-4,9 5 4,10-9-24,8-8-23,0-10-46,6-13-26,5-14-26,-4-4-88</inkml:trace>
  <inkml:trace contextRef="#ctx0" brushRef="#br0" timeOffset="353770.673">3503 17612 424,'0'0'115,"0"0"-33,0 0-13,0 0-55,0 0-14,0 0 11,9-10-11,5 10 0,-3 14 1,-4-2 0,-1 5 14,-1-2-13,-1-7-2,-4-2 6,3-6 0,-1 0-6,0 0 2,0 0-1,-2 0 30,2 0 6,0-18-18,10-8-9,-2 2 1,8 2-22,3 4 3,1 6 8,1 6-1,-2 6-1,0 0-6,-1 0-2,-1 6-14,-3 15-7,-6 2-12,3 3-11,-13 6-11,0-2-37,0 2-130</inkml:trace>
  <inkml:trace contextRef="#ctx0" brushRef="#br0" timeOffset="354048.5036">3851 17299 609,'0'0'158,"0"0"-120,0 0-31,0 0-5,0 0 22,0 0 26,120 75-27,-79-40-21,-7 5 12,-3 5-14,-14 1 0,-8 12 3,-6 4-3,-3 10-8,-5 8-17,-13 5-34,0-5-33,5-22-96,7-22-204</inkml:trace>
  <inkml:trace contextRef="#ctx0" brushRef="#br0" timeOffset="354350.504">4794 17478 595,'0'0'165,"0"0"-165,0 0 0,0 0 0,0 0 18,0 0-2,15 109-16,-12-72 0,-3-9-19,0-6-70,0-5-28,0-12-61,0-5-109</inkml:trace>
  <inkml:trace contextRef="#ctx0" brushRef="#br0" timeOffset="354584.3577">4741 17191 420,'0'0'106,"0"0"-25,0 0-81,0 0-25,0 0-1,0 0 23,53 125-153,-26-84-135</inkml:trace>
  <inkml:trace contextRef="#ctx0" brushRef="#br0" timeOffset="354851.1916">5215 17529 493,'0'0'99,"0"0"-20,0 0 4,0 0-27,0 0-32,0 0-5,-67-65-17,47 65 4,1 3-6,-2 16 0,1-2-5,9 6 5,7-1 0,4 0 0,0 0-6,24-4 6,12-4-20,6 0-10,1-7 22,-1 4-6,-5-2 11,-10-4 0,-11 2-13,-13 7 1,-3 6-62,-12 1 77,-22 1-8,-8 14 7,1-2-45,2-5-28,10-4-78,12-11-113</inkml:trace>
  <inkml:trace contextRef="#ctx0" brushRef="#br0" timeOffset="355300.1092">6251 17441 673,'0'0'103,"0"0"-103,0 0 8,0 0-8,0 0 19,-31 139-4,29-89-12,2 2-2,-2-4 2,0-9-3,-2-10 0,-1-15 4,3-10 0,2-4-2,-2 0 15,2-26 36,0-15-50,0-8-3,2-6-5,13-3 4,8-3-1,1-1-32,-1 7 2,-4 15 22,-7 22 4,-3 18 0,-3 0 0,6 23-8,7 18 13,6 11 1,2 3 1,0 7 3,0-4-8,-6 0-38,0 8-93,-11-12-37,-10-4-170</inkml:trace>
  <inkml:trace contextRef="#ctx0" brushRef="#br0" timeOffset="355538.9652">6303 17656 424,'0'0'61,"0"0"31,0 0-35,0 0-14,0 0-27,0 0-16,141-95-35,-85 88-91,-1-3-127</inkml:trace>
  <inkml:trace contextRef="#ctx0" brushRef="#br0" timeOffset="356349.977">6891 17374 507,'0'0'187,"0"0"-90,0 0-69,0 0-23,0 0 1,0 0-6,32 81 14,-12-41-12,-2 1 2,-5-5-4,-7-6 0,2 1 4,-8-8-4,2-9-2,-2-7 1,0-7-21,0 0 22,0 0-1,0-7-8,-16-13-1,-1-11-2,-4 6 11,2 1 1,-2 2-19,-1 14 19,-1 8 0,-3 0 2,4 4 0,-1 22-2,9 2 0,10 16 0,4 0 4,0 2-9,21-6 5,13-4-17,12-14-32,8-13-68,6-9 61,4-5 18,3-17-75,-9-14 27,-7 4 10,-16-8 76,-14 1 91,-10-2 23,-11 11 16,0 8 13,0 11-19,0 8-8,0 3-65,0 0-47,0 12-4,0 20-9,0 8 9,0 9 0,3-8 6,3-1-9,-4-4 3,2-14 0,-1-4-2,-1-10-20,0-3 3,0-5 17,-1 0 2,8 0-2,0-27 2,3-9-12,2-8 4,4 4-7,0 12 2,-3 7-6,-1 8 9,-5 6 8,-1 4-3,4 3 1,-1 0-9,3 23-4,-4 3 15,3-3-2,2 7 8,-1-2-7,2-2 3,-6-12-15,-1-6 1,-5-8-25,-2 0 37,-2 0 2,0 0 10,0-4 23,0-14-33,0-4 0,0 0 0,0 0-1,2 4 1,11 0-6,6-1 4,0 12-3,3 7 5,1 0-11,-6 0 3,-1 4-13,-3 13 6,-1 6-13,-5-5 4,-1-1-25,-4 3-28,-2-8-83,0-5-167</inkml:trace>
  <inkml:trace contextRef="#ctx0" brushRef="#br0" timeOffset="356581.7397">7868 17612 741,'0'0'153,"0"0"-132,0 0-21,0 0-5,0 0-2,13 106 4,1-52-8,-1 4-87,-6 0-43,-5-10-26,-2-11-234</inkml:trace>
  <inkml:trace contextRef="#ctx0" brushRef="#br0" timeOffset="356800.6054">7825 17362 374,'0'0'0,"0"0"-179,0 0 29</inkml:trace>
  <inkml:trace contextRef="#ctx0" brushRef="#br0" timeOffset="357490.9548">8350 17529 593,'0'0'72,"0"0"-55,0 0 48,-114-7-33,87 16-31,7 12 2,7-1-3,6 2 2,7 0-7,0 0 5,3-4-7,23 0 6,8-1-32,6 3-6,2-1 35,-4 0-18,-7-2 8,-11-2-5,-11 2-5,-9-3 13,0 4 9,-11-2 2,-14-1 5,-4 2 0,-2-7-9,5-1 4,8-5-13,9-4-30,9 0 2,0-9-64,29-13-114,6-6 134,5-2 63,2 2 0,1-7-10,-3 4 32,-5 4 64,-3-4 19,-10 9 56,-9-4-29,-5 8-39,-8 4 17,0 0 19,0 6-14,0 4-46,-5 4 12,1 0-45,-1 0-10,0 0-4,1 0-4,-1 12 4,5 9-3,0 4 1,5 5-3,18-4-7,3-3-16,6 4 26,-3-5-19,0 0-4,-10-12 11,-1 2-19,-11-6 5,-5-1 0,-2-2-58,0 1 77,-2 2 9,-13-2 1,-1-4-1,7 0-6,9 0 6,0-10 0,0-20-15,12-2 15,14-8 1,1 0 10,6 4 11,-2 6-8,-4 2 6,-2 14 9,-6 2-2,-6 8 16,1 4-29,-8 0-14,2 4 0,0 17 0,1 12 19,-1 1-3,0 3-13,-1-2 5,1-3-8,2-6-49,1-8-46,-7-10-53,0-8-48,-4 0-58</inkml:trace>
  <inkml:trace contextRef="#ctx0" brushRef="#br0" timeOffset="357733.3887">8851 17343 256,'0'0'150,"0"0"-11,0 0-91,0 0-48,0 0-18,0 0-85,129-36-101</inkml:trace>
  <inkml:trace contextRef="#ctx0" brushRef="#br0" timeOffset="358002.4576">9156 17311 501,'0'0'133,"0"0"5,0 0-42,0 0-48,0 0-31,0 0-17,25 68 0,-2-24 25,-2 6-23,-5 3 5,-1-4-3,-4 4 3,-8-11-8,-3-8 1,0-6-2,0-11-3,0-12 4,0-5 1,0 0-1,0 0 4,0-10-6,9-16-15,16-6 5,6-4 6,7 5 5,-1 6 2,-6 11-2,-5 6-3,-9 8 2,-4 0 3,-2 8-13,-4 18 10,-2 6 6,-5 4-3,0 4 0,0-5-13,-5 0 4,-15-3-24,-9 0-6,-6-6-27,-10-8-83,0-9-113</inkml:trace>
  <inkml:trace contextRef="#ctx0" brushRef="#br0" timeOffset="358242.315">9582 17401 775,'0'0'18,"0"0"-9,0 0 32,50 116-9,-26-72-14,5 1-11,2 5-2,2 5-5,-1 3 0,-5 2-74,-7-2-75,-2-12-88</inkml:trace>
  <inkml:trace contextRef="#ctx0" brushRef="#br0" timeOffset="358499.1214">10069 17638 414,'0'0'62,"0"0"-50,0 0 12,0 0 27,0 0-22,0 0-19,78-80-10,-78 70 9,-14 6 7,-13 4 15,-11 0-14,-6 0 19,-1 22-8,9 6 27,14 6-16,13-2-25,9-1 12,13 1-16,30-6 9,17-9-8,16-14-8,6-3-6,1 0-81,-16-25-173</inkml:trace>
  <inkml:trace contextRef="#ctx0" brushRef="#br0" timeOffset="363089.0458">11107 17454 264,'0'0'4,"0"0"2,0 0-6,-34 112-1,34-91-78,2-2-109</inkml:trace>
  <inkml:trace contextRef="#ctx0" brushRef="#br0" timeOffset="363651.1176">10903 17772 443,'0'0'101,"0"0"-9,0 0-34,0 0-5,0 0-46,0 0-7,-12 0-29,12 40 29,0 9-3,0 9-2,0 4-81,-11 2-9,0-11-91,1-14-125</inkml:trace>
  <inkml:trace contextRef="#ctx0" brushRef="#br0" timeOffset="364105.8384">11585 17433 542,'0'0'94,"0"0"-41,0 0-3,0 0-50,0 0 1,0 0-1,-1 107 8,-8-45-1,-5-4 0,-1 5-9,-6-5 2,5-10 0,2-11 3,3-11 2,7-17-5,-2-6 8,6-3-6,0-3 31,0-28 1,0-10-33,8-22 3,15-7 0,10-10-4,2-5 0,3 9 7,-3 12-3,-3 21-4,-10 24 0,-6 19-1,1 0 1,6 36-12,4 19 12,2 11 0,-3 9 0,-2 2-5,-5 3-46,-11 10-46,-8-1-57,0-9-64</inkml:trace>
  <inkml:trace contextRef="#ctx0" brushRef="#br0" timeOffset="364343.6915">11528 17730 334,'0'0'129,"0"0"-27,0 0-8,0 0-73,0 0-21,114-97 0,-50 92-35,5-4-85,1-4-81</inkml:trace>
  <inkml:trace contextRef="#ctx0" brushRef="#br0" timeOffset="364796.4723">11966 17473 390,'0'0'84,"0"0"14,0 0 7,0 0-67,0 0-38,0 0 0,25-24 15,8 20-15,-7 4-3,-4-4-23,-8 4 6,-8-4-5,-6 4 25,0 0 2,0-4 5,0 3-7,-13-8 0,-5 6 0,-2-4-1,3 0-17,-2-5 18,9 1-2,-2 2 6,5-3-4,3 1 0,2 3 9,2-2-3,0 6-5,0 4 16,0 0-17,4 0-18,17 0 18,1 0 0,4 0-18,-2 4-6,-1 6-16,-10-2-5,-4 3 2,-9-4-10,0 11 17,-17 1 36,-20-2 2,-5 1 11,2-4-6,9-5 20,13-2 5,11-7-1,7 0 18,0 0-49,7 0 0,22-16-18,14-6 16,-1 4-18,1 0-45,-10 8-53,-11 10 50,-6 0 24,-8 10 1,-3 16 17,-5 10-30</inkml:trace>
  <inkml:trace contextRef="#ctx0" brushRef="#br0" timeOffset="365180.2361">12868 17540 620,'0'0'136,"0"0"-70,0 0-7,0 0-59,0 0 1,0 0-3,-20 66 4,20-30-9,2 4 3,7-4-31,0 0-25,2-9-82,0-10 16,-6-13-27,-5-4-71</inkml:trace>
  <inkml:trace contextRef="#ctx0" brushRef="#br0" timeOffset="365414.09">12740 17169 511,'0'0'109,"0"0"-109,0 0-6,0 0 5,0 0-16,130 130-64,-79-96-176</inkml:trace>
  <inkml:trace contextRef="#ctx0" brushRef="#br0" timeOffset="365677.9278">13528 17464 574,'0'0'153,"0"0"-142,0 0 48,-123-9-12,86 9-39,-1 9 5,0 13-13,14 4 0,5 2 0,9 2 1,6-2-1,4-2 0,0 2 3,25-3-10,6-2 7,14-9-2,1 2-3,2-6 1,-8-1-1,-13 0 5,-13-5-20,-10 6 19,-4 8-52,0 4 45,-22 19 1,-10 3 7,-3 4-19,1-2-73,12-10-36,11-14-168</inkml:trace>
  <inkml:trace contextRef="#ctx0" brushRef="#br0" timeOffset="366116.8695">14506 17584 480,'0'0'124,"0"0"-29,0 0-2,0 0-23,0 0-66,0 0-2,-62 72 13,57-28-9,5-4-7,0 4 1,21-1 0,6-9 2,6-7-1,3-11-1,-1-14 0,3-2-16,0-14 5,-9-22 11,-5-8 1,-10 1 13,-12-8-10,-2 3-4,-2 6 0,-27 8-43,-4 12 19,-8 16 22,3 6-24,2 4-4,12 18-31,13 2-53,11 2-33,2-3-100</inkml:trace>
  <inkml:trace contextRef="#ctx0" brushRef="#br0" timeOffset="366572.6213">14915 17674 498,'0'0'146,"0"0"-3,0 0-58,0 0-20,0 0-34,0 0-31,6 17-4,5 32 4,1 19 5,-8 16 0,-3 18 0,-1 7-4,0-3-1,-1-11 0,-13-16-5,5-23-3,3-22 8,2-22-5,4-7 6,0-5-1,0-8 8,0-27-7,0-20 0,0-12-1,15-13 0,4-24-3,11-12 5,6-8-2,-2 4 0,6 25-19,-5 25 16,-1 26-8,-8 20 10,-2 16-1,-6 8 2,5 0 0,4 0-1,-2 12-1,-2 8-2,-7 6 4,-7 4 0,-9 2 1,0 4 2,-4 0-3,-23 8 0,-11-4-13,-7 0-2,-3 1-56,5-11-61,14-16-24,13-14-51</inkml:trace>
  <inkml:trace contextRef="#ctx0" brushRef="#br0" timeOffset="366813.4728">15515 17449 658,'0'0'127,"0"0"-111,0 0 21,0 0 0,0 0-18,0 0 4,39 112-22,-28-61 1,-7 7-2,-4 16-51,0 9-17,0 1-77,-8-10-120</inkml:trace>
  <inkml:trace contextRef="#ctx0" brushRef="#br0" timeOffset="367069.3163">15491 17830 252,'0'0'194,"0"0"-93,0 0-9,0 0 2,-3-104-60,36 92-33,15 2 4,6-3-5,0 4-6,-5-3-17,-13 2-2,-11 2 25,-13 1 0,-9 7 30,-3-3 75,0 3-28,0 0-63,0 3-14,0 26 4,0 8-4,0 10 0,0 7 2,0 0-4,0-5-15,0-5-65,0-12-43,4-15-102,2-17-230</inkml:trace>
  <inkml:trace contextRef="#ctx0" brushRef="#br0" timeOffset="367298.1741">15795 17517 400,'0'0'124,"0"0"-25,0 0-99,0 0-6,0 0-66,0 0-117</inkml:trace>
  <inkml:trace contextRef="#ctx0" brushRef="#br0" timeOffset="367711.9651">16076 17652 315,'0'0'301,"0"0"-215,0 0-47,0 0 39,0 0-31,0 0-29,-11 39 10,13-7 1,9-1-12,0 3-3,-4 2-13,-3-4 10,1-5-11,-3-9 0,2-4 2,-2-10 1,-2-4-3,0 0 1,3 0 1,-1 0 7,4-8-9,2-15-7,-2-4 2,5-4-13,1 9 7,-2 9 0,-1 6-10,-1 3 15,-2 4 5,-2 0-2,5 0 1,-4 0-8,0 0 5,-1 6-12,-4 6 4,0-2 11,0-2 2,0-1 0,0-5 0,0-2 6,0 0-1,0 0 17,0-17 12,11-11-18,13-2-12,4-1-2,11-1 2,-1 9-3,-7 7-1,-2 14 0,-7 2 0,-5 0-9,-5 24-7,-5 13 2,-3 10 7,-4 7-46,0 8-25,0-3-77,0-5-92</inkml:trace>
  <inkml:trace contextRef="#ctx0" brushRef="#br0" timeOffset="368328.7011">16990 17711 534,'0'0'159,"0"0"-74,0 0 2,0 0-22,0 0-20,-138-92-29,99 92-9,0 23-9,-3 12 2,5 14 0,11 1-3,8 4 4,11-1-1,7-17 0,0-8-9,21-8-5,17-20-3,5 0 1,7-22 11,-2-19-9,0-7-9,-6 4 17,-10 4-11,-8 4 17,-8 18 0,-10 4 0,-4 10 0,-2 4 0,0 4-8,0 18 4,5 18 4,1 2-1,4 3 1,2-6 0,7-4 2,0-12 1,8-14-3,0-9 0,4-4-10,3-28 7,3-17-10,6-9 8,-3-9-2,-2 0-6,-7-9 13,-9-1-1,-10-3 7,-12-4 22,0 0-3,-9 8 5,-18 22 25,0 14-16,5 22 7,2 14 17,-1 4-48,0 31-15,-2 26-9,3 15 9,13 12-5,7 6 5,11 0 0,24-1 0,9 0-1,12-4-4,6 0-29,5-10-39,-7-12-63,-15-27-235</inkml:trace>
  <inkml:trace contextRef="#ctx0" brushRef="#br0" timeOffset="369482.0514">18276 17237 323,'0'0'100,"0"0"31,0 0 7,0 0-17,0 0-44,0 0-70,-42 44-6,15 30 12,0 4-6,7 6 10,11 9-17,9-3 2,0 12-4,14-3-2,19-6-26,7-21-34,11-23-72,10-27-17,7-22-24</inkml:trace>
  <inkml:trace contextRef="#ctx0" brushRef="#br0" timeOffset="369734.898">18794 17433 450,'0'0'91,"0"0"46,0 0-46,0 0-80,0 0 1,0 0-12,0 119 33,0-52-15,0 14-16,2-5 3,-2-4-5,0 5-5,2-21-27,2-17-70,7-19-44,-1-20-62,-4 0-56</inkml:trace>
  <inkml:trace contextRef="#ctx0" brushRef="#br0" timeOffset="369967.7541">18608 17652 200,'0'0'184,"0"0"-67,0 0-22,0 0-3,0 0-85,0 0 6,80-65-13,-6 65-7,6 0-30,-7 0-68,-7 5-47,-16 13-33,-13 0-37</inkml:trace>
  <inkml:trace contextRef="#ctx0" brushRef="#br0" timeOffset="370554.7339">19043 17808 168,'0'0'131,"0"0"-96,0 0-14,0 0 8,0 0 56,0 0-39,40-1 62,-5-30-64,2-1-32,0-4-5,-5-2-7,-13-2 3,-7 8 3,-12 6-6,0 8 8,0 8-2,-14 6 21,-6 4-6,-4 0-21,1 18 4,3 11-7,5 0 3,8 7 0,7-6 0,0-1 2,0-4-5,18-7 3,4 0-9,3-6 2,-1-6-12,0 2 19,-4-4 0,-3 6-5,-4-2 0,-5 6-13,2 0-5,-2 4 21,5-1 4,1-3-2,7-7 0,0-7-4,11 0 3,6-12 2,6-19 4,6-3-5,-7-3-17,-3-9-17,-8 6 34,-7 1 1,-7 4 22,-13 7 5,-2 6 14,-3 8 20,0 2-18,0 6 16,-6 2-24,-1 4-21,-4 0-5,-4 0-10,-4 14 1,0 12-2,1 9 5,7 6-4,6 3 0,5 1-5,0 1 5,18-11 0,11-9-1,4-8-1,16-14-14,11-4-3,5-12 12,2-24-30,-11 1-17,-14-6-15,-12 1 14,-9 0 22,-8 11 7,-6 8 26,-4 7 6,-3 10-3,0 4-3,0 0-13,0 0-59,0 10-219</inkml:trace>
  <inkml:trace contextRef="#ctx0" brushRef="#br0" timeOffset="371192.7135">20124 17740 408,'0'0'134,"0"0"-53,0 0 29,0 0 3,0 0-71,0 0-12,0-32-30,0 20-9,5 2 9,8-2 1,-2-6 5,0 0-7,-6-4 6,-5 0-6,0 0 1,0 4-2,-9 8-3,-7 2 10,1 8-2,-6 0-3,-1 4 4,5 22-7,-3 10 3,10 0 0,10 12-2,0-2 2,9 6 0,25-2-2,13-10-25,10-10-15,13-15-51,9-15-77,6 0-50</inkml:trace>
  <inkml:trace contextRef="#ctx0" brushRef="#br0" timeOffset="371508.5176">20991 17512 639,'0'0'103,"0"0"-83,0 0 54,0 0-10,0 0-42,0 0-22,-104 14 0,104 14-1,0 2 1,15 2 0,10-3-3,4 0 5,0 1-2,-1 6 0,-4 0 5,-8 0-6,-9 0 1,-7-1 0,0 1-2,-7-8 6,-17-2-5,-10-5 1,-5-7-18,1-5-14,-1 1-33,16-10-43,11-7-15,12-22-13,0-15-114</inkml:trace>
  <inkml:trace contextRef="#ctx0" brushRef="#br0" timeOffset="372392.3694">21223 17754 263,'0'0'113,"0"0"-14,0 0-23,0 0-30,121-24-9,-98 12-34,-2-2 8,-3 1-4,-3-8-5,-8-4 8,-7 4-7,0-1 24,0 7 24,-20 3-11,-4 9-7,-1 3-11,-4 0-13,2 22 7,-3 12-14,6 8 5,8 6 0,13-4-7,3 2 0,3-8 0,34-6-6,10-13-17,20-15-40,14-4 8,14-4-37,5-15-65,0-3-55,-11-4 72,-19-14 88,-20 4 25,-27-4 27,-19 8 32,-4 2 221,-15 6-54,-16 2-70,-5 10-21,-2 5-39,2 7-19,1 0-34,4 11-7,6 21-7,7 12 1,7 5-3,2 4 0,9 0 3,0-8-6,0-8 3,16-15 0,-3-8 0,5-14-10,6 0 3,9-22 7,11-20 6,-2-2-6,-5-5-6,-6 8 6,-8 6 2,-10 12 8,-3 14-10,-10 9 0,0 0-11,0 0 9,0 9-13,2 14 15,4 3 4,7 6 1,3-6-8,7-8 3,1-5-18,5-13 11,-5 0-14,-1-13 5,-5-13 12,-7-6 8,-5-8-3,-4-1 4,-2 6-5,0-1 20,0 5-10,-2 14 13,-4 3-2,-1 6-20,5 8 20,2 0-21,-2 0-13,2 0 10,0 22-1,0 0 4,0 4 0,17-4 5,8 2-5,4-2 0,2-5 0,-2 3 13,0-5-12,-4 3 9,-3 0 5,-9 4-13,-4 6-4,-9 6-14,0 8-19,-11 3-28,-5-5-70,12-19-84,4-12-182</inkml:trace>
  <inkml:trace contextRef="#ctx0" brushRef="#br0" timeOffset="372932.0969">22721 17512 486,'0'0'127,"0"0"-48,0 0 30,0 0-14,0 0-50,0 0-32,0 0-13,-65-39 0,43 88-4,-1 1 4,8 2 0,7 1 0,8 2 4,0-11-8,0-8 2,17-18-21,12-14 0,6-4-14,8-22 12,-3-14 11,-4-14-18,-5-2 32,-11-3 0,-7-3 2,-3 0 24,-6 0-3,-2 7 10,-2 12 4,0 13 1,0 18 4,0 8-31,0 0-11,0 22-5,-12 22 1,5 14 4,2 0 0,1 5 6,4-5-7,0-12 1,8-12-8,6-6 7,-3-16-7,-5-7 6,8-5-2,3-9 4,8-13 11,4-5-11,-3 10 1,-6 3 6,-4 10-1,-3 4-12,-1 0 6,1 18-16,1 16 15,1 7-27,-1 0-13,-1 3-3,-3-4-60,-4-17-122,-6-14-193</inkml:trace>
  <inkml:trace contextRef="#ctx0" brushRef="#br0" timeOffset="373179.9459">23234 17137 878,'0'0'100,"0"0"-97,0 0 51,0 0 31,125 112-51,-72-45-6,-9 8-28,-1 12 2,-17 7-12,-14 20-14,-12 20-59,-52 23-38,-39-1-168,-22-10-364</inkml:trace>
  <inkml:trace contextRef="#ctx0" brushRef="#br0" timeOffset="375369.3406">18991 18322 417,'0'0'72,"0"0"-1,0 0-32,0 0 40,0 0 10,0 0-40,-53-18-13,53 18-27,0 0-5,0 0-4,4 0-3,25 0 3,15 7 16,22 0 2,16-3 3,14-4-20,4 0 10,5 0-11,-2 0-52,-8 0-8,-8 8-61,-22-4-10,-22 2-17,-30-6-118</inkml:trace>
  <inkml:trace contextRef="#ctx0" brushRef="#br0" timeOffset="375644.1684">19134 18436 436,'0'0'156,"0"0"-84,0 0-46,0 0-14,0 0 32,158-60 6,-60 42-17,14 0-24,2 3 4,-13 6-9,-17 1 6,-28 4 0,-25 4-1,-24 0-2,-7 0-4,0 0 12,0 0 4,-17 0-19,-14 18 0,-13 8-84,-10 2-130,-1-9-259</inkml:trace>
  <inkml:trace contextRef="#ctx0" brushRef="#br0" timeOffset="376652.263">20956 18512 301,'0'0'58,"0"0"-9,0 0 4,0 0 76,0 0-11,0 0-88,-34-30-1,112 12-10,23 1 15,21-3 2,14 8-27,5-2 7,-4 1-16,-12 5-10,-21-3 5,-25 8-22,-28 3-12,-26 0 15,-18 0-14,-7 0 3,-11 0 35,-20 3 0,-17 8-14,-3 1-67,-6-2 5,-8-2-2,-2 0-24,-7-2-13,-11 2 19,-4 1-6</inkml:trace>
  <inkml:trace contextRef="#ctx0" brushRef="#br0" timeOffset="376912.104">21103 18460 109,'0'0'130,"0"0"3,0 0-32,0 0 2,0 0-69,0 0-14,77-19 31,48 10-1,24 1-17,12 0-20,0 2-9,-16 2 0,-30 0-1,-26 3-3,-27 1 0,-30 0 6,-18 0-2,-14 0 2,0 0 4,-9 0 23,-18 0-20,-11 0-13,-14 9-63,-5 5-84,-15-6-56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5T06:31:11.3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2698 677 514,'0'0'72,"0"0"-61,0 0 7,0 0 17,0 0 31,0 0 1,0 0-31,0-66-5,0 64 9,0 2-30,0 0 14,0 0-17,0 0-1,2 0-12,2 22 6,0 23 0,7 14-1,5 12 9,3 9-9,4 3 1,-3-1 0,0 0-7,0-6-54,-2-10-51,-3-14-45,1-18-41,-5-18-116</inkml:trace>
  <inkml:trace contextRef="#ctx0" brushRef="#br0" timeOffset="382.9918">2710 1055 470,'0'0'99,"0"0"-75,0 0-24,0 0 3,0 0-2,0 0 26,111-47-26,-57 29 5,-7-3-6,-5-1 1,-11-2 6,-11-7-3,-9-3 3,-9-5 10,-2-4 12,0-2 28,-16-1-13,-5 6-3,-4 13 23,10 8-31,5 14 11,8 5-5,2 0-39,0 17-1,0 29-14,13 19 15,13 9-4,5 0 11,2 3-7,1 1 0,-8 2-42,-6-5-31,-2-8-77,-9-13-17,-6-18-64</inkml:trace>
  <inkml:trace contextRef="#ctx0" brushRef="#br0" timeOffset="1619.746">3243 1090 516,'0'0'116,"0"0"-116,0 0 2,0 0-2,0 0 17,0 0 24,95-2-27,-61 1-11,-6-8 7,-7 2-6,-5-5 0,-10-6 5,-5-3-1,-1-3 11,0 0 6,-10 4 3,-8 3 7,-2 8-21,1 6 24,-6 3-26,4 0-6,2 21-2,3 14-4,3 9 0,3 6-3,10 1 8,0 5-5,0-3 0,23-5 2,6-6-7,7-6 5,1-12-4,2-9-3,3-13-28,3-2 12,-1-11-20,-4-19-44,-3-10-10,-10-4-2,-6-5 40,-7 3 37,-8 2-36,-4 0 2,-2 4 41,0 3 15,0 6 41,-2 12 38,-8 4-2,4 7 52,2 8-55,4 0 8,-2 0-43,2 0-37,0 14 1,0 14 18,0 8 9,0 0-14,0 3-11,12-3-5,5 0 0,-3-6 7,3-6-10,-1-6 3,-3-10 0,-2-3-2,5-5 3,1 0-1,4-9 0,5-25 5,-1-7-2,-3-6-2,-2 2-1,-4 8 0,-7 11 7,-3 14-7,-6 5 0,0 7 5,0 0-14,0 19 5,0 10 4,0 12-1,4 0 7,8-5-7,3-2 1,3-9 0,7-9-7,4-6 11,0-8-4,0-2 0,-1-4 7,-1-22-8,-2-11 1,-3-4 0,-4-8-8,-7 0 11,-8 2-3,-3 5 1,0 13 7,0 12-10,-9 7 2,-1 8 0,4 2-7,2 0 6,-4 9 1,7 14-4,1 3 1,0-2 0,6-4 1,15 0 2,-2-6-5,2 0 5,1-2 0,-2-2 0,-2 0 7,-4 1-11,-1 1 4,-7 6 0,-2 4-2,-4-1 2,0 4-1,0-4-9,0-1-36,0-7 0,0-5-30,5-8-22,4 0 38,2-14 39,1-14-9,3-9 19,-2 0 4,-3 5 7,-2 7 9,-3 11 21,-3 10 24,2 4-33,0 0-11,6 15-9,-1 15 17,-3 10 13,-2 4-26,-3-3-5,-1-4 0,0-9-24,4-9-29,-4-6-17,0-11 20,0-2-47,0-6 42,3-22-98,5-11 28</inkml:trace>
  <inkml:trace contextRef="#ctx0" brushRef="#br0" timeOffset="1742.7612">4548 1073 45,'0'0'96,"0"-131"-19,0 81 41,-6 16-5,-3 16-6,4 12-5,2 6-39,3 4-63,0 26-7,0 5 2,2 9-55,15-8-90,6-13-91</inkml:trace>
  <inkml:trace contextRef="#ctx0" brushRef="#br0" timeOffset="2303.0916">4721 1025 363,'0'0'110,"0"0"-67,0 0 15,0 0 28,0 0 1,0 0 1,28-63-35,-28 63-22,0 0-30,0 8 5,-12 12-3,-2 6-1,3-1-2,7-2 0,4 1 0,0-2 0,6 1-1,17-3 2,5 0-7,3-4 6,0 1-1,2 0-3,-1 1-18,2 0 6,-7 0 8,-12 1-11,-9 2-31,-6 1-19,-11 0 48,-13-2 16,-3-6 2,10-7 3,5-7-5,8 0 3,4-9-8,0-23-1,0-12 7,20-9-2,5-10 12,1-14-4,0-5-2,-5 2 1,-5 6 22,-7 14 8,-7 20 24,0 16 15,-2 12-19,0 9-7,0 3-22,0 4-13,4 28-18,3 23 17,2 14-8,2 8 14,3 1-4,1-3-10,3-5 0,-3-8 2,1-6-12,-7-10-16,0-5-39,-5-16-67,-1-13-9,4-10-11,-7-2-92</inkml:trace>
  <inkml:trace contextRef="#ctx0" brushRef="#br0" timeOffset="2493.1554">5150 1063 352,'0'0'114,"0"0"-100,0 0 19,0 0 57,0 0-51,135 56 7,-104-34-23,0 1-19,-5 0 11,-3-1-15,-14-5 0,-9 2-16,0-3-89,-9-2 5,-11-5-54,-7-9-44</inkml:trace>
  <inkml:trace contextRef="#ctx0" brushRef="#br0" timeOffset="2639.1812">5273 866 276,'0'0'133,"0"0"-55,0 0-46,0 0 4,0 0-5,0 0-8,78 20-2,-51 4-21,5-6-7,5-4-171</inkml:trace>
  <inkml:trace contextRef="#ctx0" brushRef="#br0" timeOffset="2865.2114">5639 1039 615,'0'0'104,"0"0"-97,0 0 21,0 0 16,0 0 21,-18 107-7,18-62-38,0 7-10,0-2-2,0-6-7,9-10 0,14-10-1,7-14-10,17-10 4,29-3-59,16-40-55,12-11-44,-6-12-353</inkml:trace>
  <inkml:trace contextRef="#ctx0" brushRef="#br0" timeOffset="3247.4516">6419 872 358,'0'0'330,"0"0"-285,0 0-40,0 0-5,0 0 55,125 66-28,-94-21-4,-4 9 11,-9 4-27,-5 0 5,-11-6-9,-2-10 4,0-10-1,0-12 10,-4-9 12,-1-6 10,-5-5 9,0 0 18,-5-17-28,-1-18-34,-2-13 9,5-21-12,2-14 0,1-20 2,6-13 1,4-16-3,0-3 0,2 13-21,23 27-1,5 41-19,5 37-9,0 17-16,2 8-33,-4 35-9,-6 13-80,-16 11-142</inkml:trace>
  <inkml:trace contextRef="#ctx0" brushRef="#br0" timeOffset="3689.7297">6408 1025 443,'0'0'125,"0"0"-64,0 0-52,0 0 49,0 0-1,0 0-10,168-109-18,-109 89-27,-9 4 3,-10 13-5,-11 3 2,-14 0-9,-7 21 10,-2 11-3,-6 5 10,0 1-6,0-6 16,0-6-18,6-8 2,5-4 1,5-8-1,4-6-4,4 0 7,3-13 2,2-12-7,0-11-2,2-5 4,-4-1-1,-2-4-1,-7 8-2,-7 12 17,-3 11-15,-6 8 35,-2 7-16,0 0-16,0 22-10,0 16 2,-10 6 3,-4 5 0,3-4-6,5-4-22,6-11-49,0-10-49,0-11-44,0-9-6,4 0-59</inkml:trace>
  <inkml:trace contextRef="#ctx0" brushRef="#br0" timeOffset="4030.0018">7084 930 81,'0'0'302,"0"0"-199,0 0-40,37-108 23,-19 100-19,4 8-32,3 0-11,6 24-8,0 10 10,-13 8 1,-5 9-19,-13-1 24,0-6-14,0-13-14,-2-11 11,-4-13-14,1-5 15,1-2 11,0 0 3,-4-24-1,6-11-29,2-7 0,0-2 2,7 5-1,11 7-1,0 13 0,-5 12-10,7 7 10,0 0-10,5 11 6,-3 10 1,-7 5-10,-2 8-15,-10-2-10,-3 4-56,0-7-44,0-8-95,-3-11-209</inkml:trace>
  <inkml:trace contextRef="#ctx0" brushRef="#br0" timeOffset="4477.0182">7992 710 635,'0'0'142,"0"0"-90,-146-21 8,88 30-39,0 23 7,8 11 2,15 3-30,15 9 9,16-1-9,4-1 0,4-6-4,25-9 6,9-9-2,0-11 0,7-10-4,-1-8 1,-6 0-19,2-16-15,-6-18-3,-3-7-62,-2-8-22,-2-6 3,-6-3-24,-2-8 0,-6-6 85,-6-6 60,-7-1 0,0 15 70,0 20 138,-7 18-36,0 18-62,7 8 14,0 0-70,0 13-49,0 28-5,0 11 2,0 10 28,14 3-29,-1-3 4,3-3 2,-12 0-7,-4-1-15,0 0-22,-7-5-92,-17-10-74,-1-18-98</inkml:trace>
  <inkml:trace contextRef="#ctx0" brushRef="#br0" timeOffset="4705.0848">8026 800 392,'0'0'94,"0"0"-45,0 0 15,0 0 19,125-36-36,-102 36-23,1 9 16,0 11-37,-1 6 1,-7 3 1,-5 5 2,-10 2-14,-1 1-18,0-4-54,-14 2 14,-9-10-18,-2-4-21,6-9-53,5-10 6</inkml:trace>
  <inkml:trace contextRef="#ctx0" brushRef="#br0" timeOffset="4838.0325">8164 696 118,'0'0'62,"10"-115"64,-8 87 4,-2 23-19,2 5-79,-2 12-31,4 25-2,3 9-19,-1-4-97,4-5-207</inkml:trace>
  <inkml:trace contextRef="#ctx0" brushRef="#br0" timeOffset="5196.2496">8465 778 492,'0'0'146,"0"0"-140,0 0 7,0 0-7,0 128 47,0-74-9,0-1-23,0-10 2,0-7-17,0-11-3,9-9 3,5-8-4,2-8-2,5 0 16,6-19-16,0-16 14,-2-11-13,-5-9 1,-7-1 15,-9-2-14,-4-2 2,0 6-4,-20 13 8,-8 13-14,-6 24 5,2 4-6,1 21 5,2 19-25,10 2-12,9 1-25,10-9-83,0-9-5,27-13-94</inkml:trace>
  <inkml:trace contextRef="#ctx0" brushRef="#br0" timeOffset="5535.3723">8691 788 452,'0'0'114,"0"0"-58,0 0-18,0 0-4,0 0-1,0 0 31,84 31-11,-54 8-9,-2 1-17,-8 2-24,-2-1 3,-9-6-6,-5-5 5,-4-7-1,0-14-2,0-4-2,0-5 16,0 0-14,0-12 14,0-20-16,7-11-1,13-6 0,16-12 1,1 5 0,5 8-5,1 12 10,-9 16-5,-1 16 0,3 4 6,4 5-9,2 26 3,3 7 0,-9 10-4,-11 11-35,-21 8-134,-4-3-300</inkml:trace>
  <inkml:trace contextRef="#ctx0" brushRef="#br0" timeOffset="7498.5082">10441 712 302,'0'0'117,"0"0"-47,0 0 17,0 0-5,0 0 5,0 0-61,-81-24-5,50 48-7,2 4-11,2 2 7,3 2-10,11-3 1,3 0-2,10 3 1,0-1 0,8 1-1,21-1-12,6-1 12,5 0-6,0-2-13,-2-1 19,-9 1-43,-9-4 16,-14-4-3,-6-2-28,0 0 44,-21-1 8,-18 2-4,-5-7-5,0 0-14,10-8 30,10-4 3,16 0-2,8-24 5,8-14-5,27-16-1,9-15 7,10-13 1,-4-10-7,-7 2 0,-7 4 1,-13 17 37,-17 15 30,-6 22 6,0 14 8,-2 10-54,-7 6 9,6 2-26,3 2-7,0 28-10,0 26 4,16 9 1,3 9 1,5 7 8,0-6-11,1 0 2,-1-7 0,-6-14-2,-2-16 4,-8-17-2,0-10 0,-4-11-15,-4 0 15,0-4 9,2-24-8,3-9 7,5-7-8,2-2 0,5 6-1,4 6 8,1 12-14,3 10 7,2 9-4,-3 3-5,3 12-17,-4 15-9,-1 5 21,-5 3-38,-3-2-9,-3-6-16,-5-6-12,2-7 25,-5-9-1,4-5-20,2 0 66,5-19 19,3-11 9,1-3-5,2-6 35,-2 3 22,-2 2-18,-5 10 14,-5 12 13,-3 8-26,-3 4 12,1 0-56,4 25 2,2 9-2,0 12 23,2-5-2,2 0-7,2-9-5,8-8-1,0-6-8,2-9 4,2-6-1,4-3 3,0-3-4,0-24 7,-8-4-2,-10-4-6,-11-8 0,0 0 5,-20-3-2,-17 1 1,-6 9-5,-6 10 0,8 8-2,4 14-2,13 4 4,8 2-24,8 21-47,8 6-12,0 0 6,8-6 7,26-5-36,5-10-11,6-8 20,0 0-42</inkml:trace>
  <inkml:trace contextRef="#ctx0" brushRef="#br0" timeOffset="8062.4496">11422 924 30,'0'0'120,"0"0"10,0 0-9,0 0-22,0 0 17,0 0-18,39-80-48,-32 80-31,5 0-9,5 7-6,1 14 13,2 9 4,-2 6-18,-6 2 7,5 1-6,-9-3-2,4-6-1,-1-9 5,-2-4-12,0-12 4,-2-5 2,3 0-6,7-25 12,0-8-4,7-5-2,-7-4 5,-4 3-5,-7 4 1,-2 11-1,4 13 5,-8 6-2,0 3 2,0 2-5,2 7-13,7 18 12,4 8-7,3 4 8,0-3 4,3-3 2,-1-9-7,0-7 1,-2-6-15,4-9 14,-1 0-8,4-24 8,0-17-4,-6-7-25,-3-6 10,-8-6 20,-6-3 0,0-10 1,0-17 2,0-9 8,-16 7 11,1 20-6,3 32 26,6 26 24,2 14-33,-1 10-28,3 48-5,-2 26 0,4 24-7,0 3 10,0-13-5,17-10 2,8-14-26,1-17 7,1-12-39,0-13-3,4-13-39,7-14-73,7-5-84</inkml:trace>
  <inkml:trace contextRef="#ctx0" brushRef="#br0" timeOffset="8459.4034">12481 782 424,'0'0'148,"0"0"-67,0 0 10,-52-111-4,29 104-32,4 7-47,-6 16 16,-8 28-24,2 12 0,4 4-3,7 0 4,13-5-1,7-5 0,0-9-9,13-9 8,14-13-23,6-15-10,5-4 33,1-20-13,2-22 0,-5-13 9,-8-3-6,-9-3 11,-12-6 0,-7-7 3,-2-20 9,-19-9 5,-3 7-6,0 16 24,5 34-17,7 23 35,4 18-16,8 5-33,0 33-4,0 31-33,18 27 33,5 4 0,2 2-3,0-7-8,-6-7-47,-1-4-38,-5-12-69,3-15-46,10-17-144</inkml:trace>
  <inkml:trace contextRef="#ctx0" brushRef="#br0" timeOffset="8864.6352">13349 305 643,'0'0'107,"0"0"-33,0 0-35,0 0-39,0 0-7,0 0 7,-16 154 0,28-78 8,4-3-2,-1-4-6,1-8 4,-7-7 0,2-12-8,-4-10 4,0-10 0,-3-10 0,-2-6-11,-1-6 3,5 0-2,0 0 10,6-3 5,7-14-1,8-3-2,3 2-2,0 8 0,-3 10 0,-4 0 0,-6 0-14,-5 10 9,-10 8-7,-2 6-21,-10 2 13,-27 0 16,-10 2 3,-2-4-16,3-8-43,10-1-20,16-13-21,11-2-37,9-9-141</inkml:trace>
  <inkml:trace contextRef="#ctx0" brushRef="#br0" timeOffset="9156.6772">13657 819 324,'0'0'122,"0"0"-85,0 0-4,0 0-1,157-61-26,-107 34 2,4-2 9,-2-9-16,-8 1 4,-11 7-5,-19 6 3,-14 11 5,0 13 103,-31 0-91,-12 14 16,-9 30-30,-5 7 19,8 7-3,11 3-9,16-1-3,19-6-6,3-1-4,11-7 0,23-15-27,15-12-22,15-18-11,21-1 18,21-18-69,13-22-77,9-2-164</inkml:trace>
  <inkml:trace contextRef="#ctx0" brushRef="#br0" timeOffset="9645.7269">15095 444 448,'0'0'217,"0"0"-152,0 0-6,0 0-18,0 0-36,0 0 4,-41 125 24,20-68-32,3-7 7,7-6-8,9-6 2,2-11-16,0-6 14,7-8-26,15-6-13,7-7-20,6 0 38,7-24-36,3-5-46,-5-9 42,-7 1-6,-10-4 45,-11 10 22,-9 6 8,-3 14 71,0 8 22,0 3-60,-3 5-5,-9 24-34,-2 14 11,0 6 9,13-1-21,1-7 2,4-9-3,21-12 1,7-6 6,7-8-4,1-6 7,2 0 11,-4-14-8,-9-8-10,-6-6-1,-13-9-2,-10 2 25,0-4-15,-6-1-4,-21-1-6,-4 4-29,-5 9-14,1 18 0,-3 10-15,2 17-35,1 18-40,6 8-56,6-4-49</inkml:trace>
  <inkml:trace contextRef="#ctx0" brushRef="#br0" timeOffset="10304.7233">15561 601 403,'0'0'108,"0"0"-15,0 0-47,0 0 7,0 0-1,0 0-31,47-4 9,-16 50 18,0 2-30,1 3 0,-11-9-16,-7-4-2,-7-6 0,-5-9-8,-2-6 7,0-9-18,0-4 18,-2-4 0,-5 0 2,1-6 5,3-20-6,3-10-8,0-9 3,9-1 3,18-3-4,4 4 0,0 13 4,-4 12 2,-5 20 0,-2 2-9,-2 35 8,0 4 0,-4 2 1,-1-6-4,-7-8 6,3-13-4,-2-3 1,2-13-21,5 0 3,1 0 3,12-14 16,-1-20 0,6-7-5,-3-9-3,-5-9 7,-4-2 2,-6 0-1,-4 15 1,-5 16 2,-5 17 37,0 12-11,0 1 10,-9 0-39,-11 30 0,-7 12 3,2 5-3,10-1 0,11-7 0,4-4-5,11-10 5,18-4 0,9-9 1,2-6 3,0-5-2,-5 6-1,-3 0-1,-12 1 3,-14 6-7,-6 1-1,-17 5-44,-24 4 36,-5-2-27,8-1-50,8-9 10,22-12-38,8 0-57,12-12 41</inkml:trace>
  <inkml:trace contextRef="#ctx0" brushRef="#br0" timeOffset="10464.6239">16397 569 93,'0'0'230,"0"0"-54,0 0-27,0 0-47,0 0-91,0 0-5,38 14 10,-27 34-12,-2 2 7,-4-1-11,-5-6-27,0-4-12,-5-7-103,-13-10-54,2-14-123</inkml:trace>
  <inkml:trace contextRef="#ctx0" brushRef="#br0" timeOffset="10588.5456">16397 331 206,'0'0'4,"44"-105"-4,-25 94 48,-9 11-48,1 13-15,-1 29-16,3 12-32</inkml:trace>
  <inkml:trace contextRef="#ctx0" brushRef="#br0" timeOffset="11145.7301">16709 548 144,'0'0'63,"0"0"104,0 0-34,0 0-60,0 0 4,0 0-16,123-99 6,-113 91-16,-6 6-34,-4 2 19,0 0-6,0 0-12,-2 10 4,-19 17-20,-4 6 16,3-3-1,7-4-9,12-4-11,3-6 3,0 0-4,16 3-2,10-2 11,12 1-5,0 5 2,-2-4 8,-5 0-13,-9 0 3,-8-2 0,-6 1-7,-8 2-5,0 3-4,0 6 3,-21-1-16,-2-2-13,3-5-43,9-9-13,9-9 25,2-3 17,0-10 42,15-20 0,12-15-24,6-12 36,8-11 4,10-27-1,2-15 39,-6-8-1,-12 6-14,-19 23 7,-9 29 55,-7 26 51,0 18-46,0 14-42,0 2-16,0 6-34,0 37-5,6 23 5,6 24 17,-1 10-1,3 2-15,-1-2 0,-5-8-2,0-5-8,-4-5-43,0-12-20,5-10-28,3-14-61,-1-23-158</inkml:trace>
  <inkml:trace contextRef="#ctx0" brushRef="#br0" timeOffset="12067.1684">17215 664 552,'0'0'33,"0"0"-33,127-43-10,-67 41 10,-4 2 5,-3 0 0,-5 2-1,3 10 4,-2-4 1,4-4 8,-5-4-8,6 0-9,-6-12 13,-11-8-9,-12-3-4,-21-2 10,-4-1-7,-18 0 32,-20 10 9,-6 10 12,-3 6-22,-2 4-23,4 26 13,1 12 10,9 6-31,8 6 15,11 1-18,16-6 0,0-3-5,22-11-3,16-7 8,7-14-9,4-10-28,4-4 12,7 0-23,1-20-18,-3-6-34,-5-9-16,-11-4 70,-10-7 28,-12-11 18,-14 3 7,-3 4 28,-3 16 39,0 18 53,0 12-36,0 4-28,0 0-63,0 20-11,2 10 11,4 7 0,0 0 1,4 0 4,-3-7 3,-1-6-8,1-11 0,0-2 3,0-5-14,-3-4 9,-2 0-12,0-2 11,3 0 6,6-8-10,9-17-5,2 0-9,7-8 13,-2 4 2,-2 7 6,-6 9-2,0 13-5,-4 0 6,-1 18-2,-4 15-3,0 6 1,3 0 10,10-3 3,12-14-1,11-8 4,10-12 6,7-2-15,4-14-2,-5-24 14,-7-13-14,-10-13 8,-20-16 3,-20-10-8,-5-6 32,-25-3 9,-17 0-28,-11 20 29,-2 21-37,10 28 9,13 22 31,12 8-14,15 0 5,5 0-39,0 0-26,0 36 24,25 40 4,4 36-2,11 19 1,-5-5 7,-8-8-16,-10-12 4,-13-19-32,-4-12-2,0-14-34,-8-13-13,-5-16-81,4-23-153</inkml:trace>
  <inkml:trace contextRef="#ctx0" brushRef="#br0" timeOffset="12242.3145">18653 282 742,'0'0'52,"0"0"-45,0 0 4,0 0-10,0 0 2,154-31-2,-76 31-2,-1 14-63,-15 1-186,-18 3-191</inkml:trace>
  <inkml:trace contextRef="#ctx0" brushRef="#br0" timeOffset="13012.757">15309 1494 548,'0'0'77,"0"0"-64,0 0 4,216-9 39,-75-6 28,42 1-60,35-4 12,36-4-32,30-6 5,25-4-9,1-1 1,-5 6-1,-22 4 0,-33 5-6,-31 8 5,-41 0-27,-42 6-21,-38 2 16,-45 2-54,-37 0-57,-19 0 33,-61 2 29,-38 10-67</inkml:trace>
  <inkml:trace contextRef="#ctx0" brushRef="#br0" timeOffset="13312.7883">15995 1453 577,'0'0'0,"188"-2"-3,-25-11 3,42-6 64,36-5 13,25-2-8,18-1-35,-1 0-2,-11-1-7,-18 0-6,-20 2-4,-37-1-9,-41 8-6,-40 3 0,-50 4 5,-34 8-6,-28 4 1,-4 0-23,-29 0-9,-31 9-28,-24 12-74,-17 0-34,-7 2-17,4-3-72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06:18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13883 7423 14,'0'0'52,"0"0"-36,0 0-12,0 0-3,0 0-1,0 0 5,0 0 15,35-56-9,-26 50 14,-3 2 0,-1 0-23,-2 0 4,-1 0-6,-2 1 0,0 3-1,0 0-42,0 0 17,-12 0 9,5 0-9,-2-2 21,6 1 2,0-5 3,3 1 14,-2-4-3,2 1 15,0 2 38,-2 0-19,2-2 29,-3 2-29,1 2 12,0 2-6,-2 0-10,4 2 6,0 0-5,0 0-39,0 0 6,0 0-9,0 0 0,0 5-4,0 16 7,0-3-3,8 1 0,-8 1 6,3-6-10,-3-5 4,4-3 0,2-4-1,6 2 1,10-4 0,9 0 0,17-9 5,16-20-3,9-5-2,6-2-3,-4 2-18,-10 5-33,-14 8-5,-20 7 3,-20 2-80,-11 6-51</inkml:trace>
  <inkml:trace contextRef="#ctx0" brushRef="#br0" timeOffset="353.77">14001 7224 205,'0'0'87,"0"0"-87,0 0 1,0 0-6,0 0 9,0 0-4,0 91 26,0-61-18,0-6-2,-2-7-4,2-3 3,0-7 0,8-5-3,20-2 15,15 0 23,20-23-11,12-3-9,15-6-14,8-5-3,0 2-5,-9 0 2,-10 6 0,-21 8-3,-23 7-31,-22 10-14,-13 4-33,-18 0-96</inkml:trace>
  <inkml:trace contextRef="#ctx0" brushRef="#br0" timeOffset="765.6">14112 7229 211,'0'0'0,"0"0"7,0 0-12,0 0 8,0 0-3,0 0 27,0 0-8,-45 90-6,45-78 12,0-3-23,0 2 19,0-2-7,5-4 8,8 1 17,3-3-22,4-2 16,7-1-2,6 0-21,5 0 19,4 0-28,5-8 5,7-10 5,0 4-8,1-2-2,-10 4-1,-12 4 5,-15 2-12,-5 4 4,-8 0-6,-5 2-15,0 0-39,0 0-31,-18 0-27</inkml:trace>
  <inkml:trace contextRef="#ctx0" brushRef="#br0" timeOffset="1216.6099">14032 7287 54,'0'0'95,"0"0"-81,0 0-9,0 0 0,0 0 15,0 0 1,6 73 10,-1-62-6,-1-1 0,-2-5-6,3 2 5,4-3-7,0-4 17,9 0-9,13 0-4,11-6 10,21-11-14,7-4-5,5 3-9,-4-1 6,-13 8-16,-15 5 7,-19 2 0,-9 2 1,-10 0-1,-5 2 0,0 0-2,0 0-48,0 0-53,0 8 15,0 0-64</inkml:trace>
  <inkml:trace contextRef="#ctx0" brushRef="#br0" timeOffset="36295.55">12132 8453 4,'0'0'14,"0"0"-14,0 0 1,-53-111 6,48 75-2,-2 0 34,-7 1-30,-11 1-9,-6 3-3,-12-6 2,-4 3-12,-10-1-6</inkml:trace>
  <inkml:trace contextRef="#ctx0" brushRef="#br0" timeOffset="48111.36">11281 11339 123,'0'0'62,"0"0"-15,0 0-6,0 0-26,0 0 3,0 0-18,0 0 26,-25-25 27,25 25-30,0 0-4,0 0-4,0-3-12,0 3 14,0 0-12,12 0-3,19 0 5,31-1 0,32-5 31,31-1-20,26-1-16,16 3 8,2-2-9,-4 2-1,-10 0 0,-23 1-20,-21 2 7,-31 2-7,-33 0-11,-24 0 13,-15 0-18,-8 0-21,-2 0 56,-35 0-6,-13 6-50,-22 2-84,-3-2-1</inkml:trace>
  <inkml:trace contextRef="#ctx0" brushRef="#br0" timeOffset="48501.48">11268 11346 242,'0'0'37,"0"0"-34,0 0-5,191-28 10,-77 14 16,19 2 8,17 4-2,8-1-4,3 3-19,-5 2-1,-9-1-6,-20 2 7,-29 1-14,-31 2 7,-34 0 0,-17 0 22,-14 0-14,-2 0 85,0 0-7,0 0-67,0-2 0,0 2-19,0-2 0,0 2-2,0 0 2,0 0-15,0-2-32,18 2 2,11-2 40,7 1-39,6-2-28,-4-2-96</inkml:trace>
  <inkml:trace contextRef="#ctx0" brushRef="#br0" timeOffset="67093.34">636 11129 9,'0'0'47,"0"0"-8,0 0-10,0 0-19,0 0-3,0 0-9,0 0 4,-2-2 12,-2-3 22,-1 5 1,1-5-5,0 1 15,-3 1-37,2 3 4,1-3 34,-4 1-48,5 2 23,-4-2-17,5 2-6,0 0 40,2-2-15,0 0 16,0-1-29,0 0-4,0-1 21,0 0-25,0-3 2,2 2-6,16-4 4,4-3-4,5 4 0,-2 5 3,-2 3-15,-4 0 12,-6 8-3,-4 18 0,-9 9-28,0 8 26,-16 9-32,-17-2 13,-5-4 5,3-4-10,1-9 29,12-5 3,5-6 5,9-9-12,8-2 4,0-7-3,0-2-3,18-2 6,13 0 0,16-10 8,13-14-2,3 2-7,6 0 1,-9-2-26,-9 2-99,-10 0-152</inkml:trace>
  <inkml:trace contextRef="#ctx0" brushRef="#br0" timeOffset="67576.35">1072 11127 128,'0'0'45,"0"0"-8,0 0 5,0 0-32,0 0 33,0 0-14,-19-17-5,19 17-18,-4 0-6,-2 5 0,-3 13-1,1 6 10,4-1-16,4 4 8,0-8-1,0 1 4,16-9-3,0-3-2,8-4 1,-1-4 0,3 0 2,-4-4 4,-4-10-6,-5-6 12,-9 0-10,-4-4 0,0-2 1,-12 1 3,-15 2-12,-11 0 6,3 8 0,-2 1 4,9 8 10,10 6-1,11 0-12,7 0-1,0 0-29,0 0-16,18 9-1,11-4-11,7-5-97</inkml:trace>
  <inkml:trace contextRef="#ctx0" brushRef="#br0" timeOffset="67823.35">1327 10948 364,'0'0'64,"0"0"-27,0 0-23,0 0-18,0 0 10,0 0-6,46-20 0,-38 32-1,1 12 1,-4 9 3,4 5 0,-9 0-6,0 4 3,0 0-2,0-2-33,0-4-59,0-9-88</inkml:trace>
  <inkml:trace contextRef="#ctx0" brushRef="#br0" timeOffset="68405.3">1522 11004 128,'0'0'14,"0"0"-14,0 0 1,0 0 3,0 0 15,0 0 77,0-37-83,0 34-9,0 1 5,-7-2-2,4 3 9,-1-3 1,0 1-7,4 1 36,-5 0-13,5 0-13,-3 1 22,3-3-41,0 0 12,0-5 7,0 0-15,24-4-5,9 1 0,1 2 4,1 2-10,-6 6 6,-4 2 0,-10 0-4,-3 8-16,-8 11 8,-4 4 5,0 3-11,-18-2 17,-7 1-11,3-5 3,0-5 3,4-4 12,7-5 0,7-3-6,4-3 1,0 0-5,0 0-3,4 0 7,27 0 8,15 0 11,12-9 10,10-2-20,-1 6-8,-10 1 10,-12 4-11,-18 0 0,-11 0-1,-16 7-13,0 22 14,-45 13-5,-34 10-2,-23 9-20,-14-2-80,-2 3-34,5-7-63</inkml:trace>
  <inkml:trace contextRef="#ctx0" brushRef="#br0" timeOffset="68781.06">797 11814 123,'0'0'211,"0"0"-153,0 0-42,0 0-9,137-75 11,-49 36 27,22-2 8,15-12-32,10-1-8,14-1 2,10-3-14,-3 11 4,-11 9-2,-32 9-3,-34 11 0,-35 11 0,-26 4 0,-14 3 0,-4 0 4,-2 0-4,-31 10 0,-22 13-61,-6 2 8,-8 1-103,13-6-57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6T06:04:32.1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5026 3689 31,'0'0'54,"0"0"4,0 0 22,0 0 27,73-109-28,-63 86-19,-4 7 33,-6 2-31,0 4 17,0 6-21,0 2-34,-6 2 5,-17 0-29,-8 9 0,-5 17-4,-7 5 7,10 7-3,6-3 0,12-1 4,11-1-15,4-3 11,6 3 0,28-6-6,13 0 11,8-3-5,5-4 0,1 4-7,-4-5 3,-14 1-4,-14-5-16,-18-4 20,-11-2-30,-11 5 34,-34 9 0,-22 6-8,-15 7-1,-5-4-45,7-8 4,21-9 15,31-11-31,28-4 22,0-29-93</inkml:trace>
  <inkml:trace contextRef="#ctx0" brushRef="#br0" timeOffset="403.9471">5314 3374 400,'0'0'65,"-114"-18"-63,49 18 10,-11 0-2,-1 23 26,-4 7 13,5 12-30,3 7 1,4 14-11,7 12 1,8 8-4,15 16-1,18 7 9,21 2 1,0-3-13,44-11-1,18-14-1,21-19 9,22-19-14,12-21 6,15-21-1,16-7 9,3-42-3,-6-25-6,-13-18 0,-28-23 9,-28-13-12,-27-10 6,-27-12 2,-22 0 28,-29 16-19,-44 25 6,-40 30 4,-26 31-16,-17 26-16,-10 22-35,11 0-39,17 29-57,19 10-109</inkml:trace>
  <inkml:trace contextRef="#ctx0" brushRef="#br0" timeOffset="3555.993">6100 3653 3,'0'0'56,"0"0"-40,0 0-3,0 0-3,0 0-8,0 0-2,0 0 18,-22-3-18,22 3 25,0 0-2,0 0 3,0 0 26,0 0-8,0 0-14,0 0-15,0 0-5,0-2-16,0-1 6,0 3-14,0 0 11,0 0-40,0 0-11,0 0-6,0 0-5,0 0-11</inkml:trace>
  <inkml:trace contextRef="#ctx0" brushRef="#br0" timeOffset="4650.361">5846 3604 41,'0'0'145,"0"0"-76,0 0-32,0 0-34,0 0 6,0 0 47,133-37-31,-28 4 16,31-8 18,29-11-36,25-8 23,18-5-32,16 5-13,13 4 13,-7 10-9,-16 8-5,-38 6 0,-40 12 7,-44 4-15,-33 7 8,-30 5 0,-18 3-1,-11 1 11,0-2-5,0 2 75,0 0-62,0-4 2,0-1-20,0-2 0,0 0-5,0 2 7,0-2-2,0 2 0,0-2-22,0-1 21,-11 3-18,-7-4 5,1 2-2,-6 0 22,-2 2-6,-4-1 0,0-1 13,6 6-19,4-3 6,13 4 0,4-3 12,2 3-11,0 0 0,11 0-1,28-2-11,26 0 8,13 0 3,7 1 0,-9 1 0,-16 0 3,-22 10-3,-26 17 0,-12 17-92,-30 23 11,-61 21-18,-36 20-150</inkml:trace>
  <inkml:trace contextRef="#ctx0" brushRef="#br0" timeOffset="5324.2887">5597 4427 344,'0'0'64,"0"0"-16,0 0-31,0 0-16,0 0-2,0 0-9,40 8 10,18 10 7,22 3 17,33 1 16,28 3 26,31 9-36,19 3 18,10 5-27,4 8-20,4 0 18,-3 3-11,-9-4-8,-4-3 0,-31-3 7,-27-6-12,-31-2 5,-40-7 0,-23-7-7,-19-12 7,-15-3-3,-5-4-8,-2 1 17,2-3-8,-2 0 2,5 0 0,0 0-12,7-9 12,4-2-44,7 6 9,-4 1-57,6 4 29,-7 0-37,-5 0-9,1 2-22,-8 5 5</inkml:trace>
  <inkml:trace contextRef="#ctx0" brushRef="#br0" timeOffset="5618.4269">8211 4942 48,'0'0'87,"0"0"-2,0 0 21,0 0-49,0 0 16,-76-104 6,70 100-47,3 1 40,3 0-52,0 1-10,0 2-10,0 0-16,0 0 11,21 10-2,6 19 7,4 10-5,-6 10 8,-6 5-3,-7 2 0,-12 5-17,0 6-11,-31 9-20,-17 1-44,-5-9-77</inkml:trace>
  <inkml:trace contextRef="#ctx0" brushRef="#br0" timeOffset="6037.6562">8684 5409 624,'0'0'27,"0"0"-27,0 0-21,0 0 16,0 107 5,-5-66 12,-4-2-3,3-1-9,2-6 0,2-11 5,-1-11-8,1-7 10,2-3-7,-3 0 29,3-5-20,0-27 39,0-16-48,0-15 0,12-5-8,15 0 11,4 6-3,2 15 0,-4 15 5,-4 18-10,-1 12 5,0 2-13,5 23-1,2 17 14,1 12-5,-8 6 3,-7 9-45,-15 3-15,-2 3-50,-15 2-49,-20-10-25</inkml:trace>
  <inkml:trace contextRef="#ctx0" brushRef="#br0" timeOffset="6223.8348">8710 5560 199,'0'0'64,"0"0"-52,0 0-4,128-54-6,-77 47-2,0 0 1,7 1 0,0-4-2,-2-4-66,-7-7-30,-12-6-1</inkml:trace>
  <inkml:trace contextRef="#ctx0" brushRef="#br0" timeOffset="6548.0489">9221 5191 4,'0'0'84,"-82"-110"45,31 60-60,-5 4-17,-7 14 27,-1 14-36,-8 15-8,-3 3-34,-6 29 12,-3 27-7,-1 19-6,10 15 17,15 7 34,23 7-46,22 5 7,15-5-2,6-8 3,39-15-18,24-21 7,17-19-2,20-22 8,8-19 2,8-7-10,1-40 1,-10-17 1,-16-19 15,-24-6-17,-26-8 0,-28-3 14,-19 6-7,-10 3-7,-38 17 0,-19 19 3,-17 16-20,-14 25 9,-11 14-75,6 0-33,7 27-189</inkml:trace>
  <inkml:trace contextRef="#ctx0" brushRef="#br0" timeOffset="8528.0377">5948 5104 147,'0'0'92,"0"0"-57,0 0-24,0 0 64,0-116 18,0 99-21,0 7-1,0 4-42,0 6 16,0 0-45,0 0 0,0 0 0,0 21-26,6 14 26,9 5-7,3 1 9,4-2-2,2-7 0,5-6-1,2-7-2,3-10-8,-1-9 3,-6 0 0,-2-9 16,-7-22-8,-1-5 5,-3-6 4,-3 4-3,-9 8 1,-2 12 14,0 13 21,0 4-41,1 1-2,5 13-4,1 26-62,4 19 61,2 14 0,3 9-15,4-5-79,-3-13-80</inkml:trace>
  <inkml:trace contextRef="#ctx0" brushRef="#br0" timeOffset="9210.4098">6626 2839 334,'0'0'116,"0"0"-104,0 0 2,0 0-11,0 0-3,0 0 7,78-43-1,-62 43-10,-3 0 4,-5 23-16,-8 5 13,0 8-3,0-2 6,0-2-2,-8-7 8,8-10-4,0-5-2,0-5 1,0-5-3,27 0 4,20 0 0,18-24-2,24-5-10,20 1-37,20 0-26,9 1-87</inkml:trace>
  <inkml:trace contextRef="#ctx0" brushRef="#br0" timeOffset="10072.1545">8465 2855 387,'0'0'55,"0"0"-55,0 0 0,0 0-9,0 0 4,0 0 1,0 0 4,23 98 0,-13-70 0,0-3-2,-4-11 3,-1-4-1,-3-8 9,-2 0-7,2-2 19,-2 0 79,0 0 4,0 0-19,0-14-31,0-14-52,-2-5 6,-2-5-7,1-4-1,3-4 0,0-6 1,5 2-6,13 4-4,4 9-3,0 10 9,3 8-22,2 14-4,2 5-8,2 0-25,0 12 33,-8 11-28,-6 12 14,-3 1 25,-12-1-11,-2-4 4,0-7 12,0-4 2,0-3 6,0-5 5,0-5 0,0-2 0,0 0 2,0-2-2,0 3 0,13 1 6,7 1-11,9 2 7,7 0-2,1 1 4,1 1-3,-3 1-1,-14-3 0,-9 0 6,-12 3-12,-8 3 5,-38 10 1,-18 3 32,-17 8-19,6-4-6,5-7-7,19-6-10,22-5-26,18-11-51,11-4-121</inkml:trace>
  <inkml:trace contextRef="#ctx0" brushRef="#br0" timeOffset="10485.4291">8793 2354 368,'0'0'52,"0"0"-50,-133-14 2,83 28-3,-1 20 5,-2 13 1,4 19 7,7 11-14,5 13 20,11 13-19,7-1 11,16 0-11,3-8 6,20-9-10,23-10 3,16-22 0,8-12-5,8-22 4,1-19 1,3-4 3,-2-40 8,0-16-11,2-18 0,-7-14 0,-7-13 13,-12-12-13,-19-6 1,-15-1-2,-19 5-1,-9 17-7,-41 26 9,-20 25 6,-17 34 14,-11 17-20,-4 17-16,8 38-2,16 9-76,18 2-31,24-2-91</inkml:trace>
  <inkml:trace contextRef="#ctx0" brushRef="#br0" timeOffset="11617.8072">11987 3571 218,'0'0'306,"0"0"-279,0 0-17,0 0-16,-149 12 9,102 30-3,-2 13 4,9 3 8,11 4-14,13 1 2,12-8 0,4-6-7,9-8 9,20-11-2,11-6 0,4-12-22,4-10 16,1-2-25,-7-3 10,-9-24 21,-6 1-18,-12-6 18,-7 4 0,-8 3 9,0 8-12,0 8 3,-12 2 0,-3 3 16,1 4-12,5-2-3,5 2-1,4 0-4,0 0 3,4 0-25,19 0 26,8 0 0,0 0 7,3 0-7,-8 0 0,-8 4 7,-4 5-17,-6 6 10,-6 5 0,1 8-3,-3 6 6,0 8-3,-3 2 0,-9-2-43,2-8-115</inkml:trace>
  <inkml:trace contextRef="#ctx0" brushRef="#br0" timeOffset="12013.8955">12021 3238 299,'0'0'92,"-125"-21"-42,58 34-15,-2 45-24,-9 23 23,-4 25-14,-3 11 7,11 7 16,18-3-43,30-10 16,26-9-16,20-13-7,47-15 3,25-16 4,25-16 0,15-18 1,8-16-1,-1-8 0,-17-10-9,-22-26 0,-26-13 0,-18-10 9,-12-14 0,-10-15 27,-14-10-1,-13-6 4,-7 0-22,-13 9 5,-28 23-26,-22 24 11,-25 27-43,-27 21-26,-25 21-100,-7 19-136</inkml:trace>
  <inkml:trace contextRef="#ctx0" brushRef="#br0" timeOffset="13739.9824">8726 3278 126,'0'0'40,"0"0"25,0 0 32,0 0-73,0 0 86,0 0-44,-16-98 0,14 89-1,0 4-37,0 3 6,2 2-19,0 0-6,0 7-9,0 36-26,0 35 25,11 33 1,5 20 0,2 12 0,-1 0 0,6-7 0,-1-16 3,0-14 2,-2-18-5,2-19 0,-4-17 4,-2-13-24,-3-11 7,-3-5-40,-7-7 11,0-2-65,-3 4 52,0 1-47,0 7-30,-3-2 14</inkml:trace>
  <inkml:trace contextRef="#ctx0" brushRef="#br0" timeOffset="14077.8525">8762 4620 237,'0'0'191,"0"0"-151,0 0-32,0 0 25,0 0 5,0 0-37,-4-7-2,4 16-4,6 11 5,12 4 3,7 4 5,2 2-8,10 0 0,1 0 7,2 0-18,9-3-3,1-10-47,5-8-23,1-9-49,-5 0-12</inkml:trace>
  <inkml:trace contextRef="#ctx0" brushRef="#br0" timeOffset="14230.9618">9335 4640 32,'0'0'79,"0"-104"24,0 61-25,-4 16 0,-5 12 26,6 12-26,-2 3-49,-3 8-29,-7 25-23,-9 20 21,-4 11-8,-3 8-60,-2 4-27,1-2-133</inkml:trace>
  <inkml:trace contextRef="#ctx0" brushRef="#br0" timeOffset="14760.1432">9584 5220 189,'0'0'194,"0"0"-142,0 0-52,0 0 11,0 0-7,154-50 5,-34-1 2,28-15 12,17-8-20,4-5-1,1 2-2,1 0 5,-6 2-14,-4 2 3,-12 0-1,-24 9 5,-25 8-36,-26 10 19,-26 8-16,-9 6 3,-8 2 4,-9 6-22,-6 6-4,-8 6 13,-8 6 23,0 6-3,0 0 21,-17 0-44,-10 0-45</inkml:trace>
  <inkml:trace contextRef="#ctx0" brushRef="#br0" timeOffset="15024.2429">11243 4261 82,'0'0'86,"0"0"-49,0 0-12,0 0 54,0 0-24,0 0-28,11 0-5,11 0-18,10 9 3,3 17-7,3 11 9,-5 9-12,-10 10 3,-23 11-26,-2 3-72</inkml:trace>
  <inkml:trace contextRef="#ctx0" brushRef="#br0" timeOffset="16920.2121">10391 5206 398,'0'0'121,"0"0"-85,0 0-36,0 0 33,0 0 2,0 0-33,5 3-4,-1 17 1,1 3 1,-1 3 0,1 0 8,2-2-11,1-4 3,1-2 0,1-6 4,-2-2 1,5-3-5,1-7 6,4 0 9,6 0-13,-1-20-2,-3-7 3,-1-5 22,-4 0 2,-3 7 13,-5 8 11,-5 4-47,-2 9 34,0 4-38,0 0-18,0 32 16,0 23-31,7 19 33,2 14-21,-3 4-131,-3-8-82</inkml:trace>
  <inkml:trace contextRef="#ctx0" brushRef="#br0" timeOffset="18603.158">8992 3624 293,'0'0'116,"0"0"-91,0 0 24,0 0-41,0 0 17,0 0-25,0 0 2,-12 26-8,12 15 6,4 11 0,8 19-4,-12 1-49,0-2-182</inkml:trace>
  <inkml:trace contextRef="#ctx0" brushRef="#br0" timeOffset="22283.0569">4424 3090 12,'0'0'33,"0"0"26,0 0-27,0 0 25,0 0-13,0 0-8,0 0 4,-58-72 10,51 66 16,3 0-26,0 2-18,2 1 18,-3 3-2,5 0-19,0 0 20,-3-2-25,3 1 19,0-1 8,0 0-38,0 2 17,0-4-20,8-3 1,16-4-2,11 0 2,5 0-1,2-6 0,-1 5 9,-12 2-13,-5 6 4,-8 2 0,-5 2-2,1 0 2,1 9 0,0 13-3,3 11 3,0 9-1,-6 4 1,-1 9-24,0 6 7,-6-2-65,-1 3-12,-2-5 2,0-10-48,-6-13-115</inkml:trace>
  <inkml:trace contextRef="#ctx0" brushRef="#br0" timeOffset="22456.1464">4453 3234 308,'0'0'96,"0"0"-54,0 0 12,0 0 9,0 0-19,8-102-8,42 86-36,23-2-2,22-4-14,9-4-10,8-3-70,-8-3-41,-10 1-150</inkml:trace>
  <inkml:trace contextRef="#ctx0" brushRef="#br0" timeOffset="24644.0744">8871 1673 254,'0'0'39,"0"0"-13,0 0 20,0 0 19,0 0-19,0 0-44,0 0-1,-47 0-1,47 19-6,0-3 6,0 10 1,0-4 0,2 4 6,10-2-2,1 3-5,3 4 0,1-6 7,-1 3-10,-3-6 3,-1-2 0,-3 0 7,-3 3-3,-4-8-4,-2 2 1,0 4 7,0-5-7,0 8-1,0 0 1,-24-2-5,-12 3-9,-6-2-24,-3-4-40,8-7-38,3-12-48</inkml:trace>
  <inkml:trace contextRef="#ctx0" brushRef="#br0" timeOffset="24813.9808">9069 1581 211,'0'0'53,"0"0"-51,154-47-1,-110 43 2,-4 4-3,-4 0-23,-6 0-139</inkml:trace>
  <inkml:trace contextRef="#ctx0" brushRef="#br0" timeOffset="27166.3561">8658 6038 137,'0'0'149,"0"0"-118,0 0 23,0 0 2,0 0 0,0 0 7,0 0-61,0 17 13,0 6-3,0 5-6,0 8 9,0 6-15,0 12 0,-5 10-3,-11 6-7,-7 3-128</inkml:trace>
  <inkml:trace contextRef="#ctx0" brushRef="#br0" timeOffset="28131.7568">12627 4349 142,'0'0'58,"0"0"-53,0 0 37,0 0 48,0 0-55,0 0-20,-20 0-15,9 16 0,2 7 19,-2 1-10,5-1 8,1 1-3,5 0-11,0-1 4,0-4-3,16-2-4,6-7 12,2-7-10,3-3 15,2 0-8,-2 0-4,2-5 18,-9-16-20,-3-2-2,2-5 9,-9-2-3,0-1-7,-8 3 0,-2 4-10,0 6 2,-17 10-12,-13 8-28,-10 0-2,-14 16-39,-4 12-16,2 1 0</inkml:trace>
  <inkml:trace contextRef="#ctx0" brushRef="#br0" timeOffset="36002.1939">3011 7578 522,'0'0'34,"0"0"-16,0 0 29,0 0 1,0 0 27,0 0-56,0 0-10,-120-17-12,88 42 3,-1 4 0,-2 4-2,10-1 4,2-2-2,15 0 0,5-2 4,3 0-10,3 0 6,16-2-2,12-2-6,5-3-2,2-3 10,-2-4-1,-9-2 3,-12-6-8,-9-1 6,-6-2 0,0-2-3,0 7 3,-17 2 0,-18 8-5,-15 3 9,-6-3-17,0-4 2,10-4-2,9-5-10,12 1-40,7-6-44,11 0-11,7-13-79</inkml:trace>
  <inkml:trace contextRef="#ctx0" brushRef="#br0" timeOffset="36424.1128">3057 7911 86,'0'0'280,"0"0"-256,0 0-10,0 0 40,127-37 27,-86 30-46,1 0-28,3 3 5,1 2-6,-1-2-6,-4 3 0,-6-4 4,-15 1-13,-7 4 8,-11-1 1,-2-5 1,0 1 2,0-3 15,-15-2-11,-3 2-4,-5-1 25,4 0-21,3 3 8,3-2 17,6 2-25,2 0 16,3 2 12,-1 2-31,3 2 14,0 0-18,0 0 0,0 0-9,0 0 9,0 0-1,7 0 0,9 9-7,1 8 1,-2 3 7,-5 4-7,-2 3 6,-4 2-42,-2 6-26,-2-3-55,0-6-87</inkml:trace>
  <inkml:trace contextRef="#ctx0" brushRef="#br0" timeOffset="36897.9896">3867 7680 494,'0'0'103,"0"0"-91,0 0-12,0 0-5,0 0 5,0 0 0,0 64 7,0-33-1,0 4-3,0-6 6,0-8-6,0-7 8,0-3-10,0-10 8,0-1-6,0 0 11,0 0 23,0 0 12,0 0-12,0-5 14,0-18-35,0-7-10,0-8-8,13-3 2,7-5 0,5 3-4,2 1 7,-4 6-3,2 11 0,-2 9 0,-5 8-8,4 8 7,1 0-7,5 3 5,1 18-5,0 4 8,0 8 0,-4 4-13,-4 7-3,-9 6-38,-12 8-13,0 8-3,-22 0-37,-9-8-58,-1-11-36</inkml:trace>
  <inkml:trace contextRef="#ctx0" brushRef="#br0" timeOffset="37092.9216">3931 7874 358,'0'0'87,"0"0"-65,0 0-13,0 0-7,139-79 23,-70 59 17,4 6-26,-3 7-12,-13 5-8,-16 2-26,-17 0-107,-21 9-57</inkml:trace>
  <inkml:trace contextRef="#ctx0" brushRef="#br0" timeOffset="38891.1786">1531 8758 516,'0'0'54,"0"0"0,0 0-49,0 0 16,0 0 10,0 0-18,-87 81-21,74-17 8,3 4 0,8 4 9,2-1-2,0 1-7,0-2 0,0-7 15,-3 0-30,-9-2 14,-11-11-45,-6-4 4,-4-12-52,-3-12-4,1-14 23,1-8-48,2-16 18</inkml:trace>
  <inkml:trace contextRef="#ctx0" brushRef="#br0" timeOffset="39249.9871">1109 9228 106,'0'0'67,"0"0"-45,163-62 20,-89 38 21,1-3-59,-1 6-1,-3 0-3,-6 1-32,-9 3-26,-9 0-8,-18 1 28,-12 3 24,-10 1 14,-7 1 8,0-1 95,0 4-8,-3 0-5,-4 1-16,6 7-5,-4-5 6,1 5-60,2 0 21,2 0-36,0 0-16,0 20 13,-2 16-7,-4 13 10,0-1-1,4 3 9,2-8-12,0-5 4,0-6-13,14-4-5,5-7-51,6-7-4,6-9-32,7-5 0,3 0-37</inkml:trace>
  <inkml:trace contextRef="#ctx0" brushRef="#br0" timeOffset="39558.0595">2048 9064 166,'0'0'159,"0"0"-75,0 0-37,0 0-47,0 0 3,0 0-6,6 44 7,-6-12 6,0-8-10,0-6 3,0-11-1,0-5 1,4 1-3,1-3 16,-2 0-14,6 0 64,-1-12 0,11-13-66,2-1 17,-1 1-17,5 4 0,0 7-2,-4 7 4,6 4-3,0 3 1,0 0-22,-2 10 7,-8 9-22,-1 2-19,-7 6 17,-9-3-48,0 0-52,0-7-54</inkml:trace>
  <inkml:trace contextRef="#ctx0" brushRef="#br0" timeOffset="39800.1343">2347 8785 404,'0'0'156,"0"0"-126,0 0-17,0 0-13,0 0 0,0 0 31,156 70-27,-114-16 9,-9 6-13,-8 5 14,-11 2-14,-6 4 2,-6-3-4,-2-1-3,0-2-88,-8-9-14,-8-15-140</inkml:trace>
  <inkml:trace contextRef="#ctx0" brushRef="#br0" timeOffset="39980.0296">2875 9065 603,'0'0'59,"0"0"-59,0 0 0,0 0-13,0 0-2,149-41-91,-122 41-97</inkml:trace>
  <inkml:trace contextRef="#ctx0" brushRef="#br0" timeOffset="40112.9406">2899 9266 492,'0'0'59,"0"0"-59,0 0 10,179-89-8,-92 56-2,0-3-35,-14-1-161</inkml:trace>
  <inkml:trace contextRef="#ctx0" brushRef="#br0" timeOffset="42356.8265">3815 9032 258,'0'0'94,"0"0"-56,0 0 6,0 0 27,0 0-16,0 0-28,-15-21-4,13 20-23,2 1 0,0 0 8,-2 0-3,2 0 3,-3 0-4,3 0 2,0 0 23,-2-4-14,-1 0 10,-1 1 7,4 1-19,0 2 19,0 0-23,0 0-8,0 0 5,0 0-6,-2 0-6,2 9 5,0 17-16,0 7 17,0 8 0,3-2 0,12 2 0,-2-9 0,3-3 0,-3-12 0,3-3 2,-1-6-6,1-8-21,-3 0 18,3 0 1,4-18 9,2-15-3,-1-6 2,-6-9 7,-4-3-9,-4 4 0,0 10 7,-5 12 13,-2 13-2,0 7 4,0 5-8,0 0-14,2 2 0,-1 27-24,4 12 24,0 10-2,0 0 2,-1 4 0,-3-3 0,-1 3-31,0-2-20,-1 0-55,-15-8-69,-1-4-79</inkml:trace>
  <inkml:trace contextRef="#ctx0" brushRef="#br0" timeOffset="42603.9213">4279 9220 437,'0'0'103,"0"0"-67,0 0-15,0 0 4,0 0-20,151-80 16,-85 62-21,3 2 1,2 2-5,-13 4 4,-13 6-38,-16 1-20,-16 3-36,-13 0-17,0 0-22,-16 0 90,-12 3 11,-7 1-72</inkml:trace>
  <inkml:trace contextRef="#ctx0" brushRef="#br0" timeOffset="42798.6172">4573 9060 9,'0'0'41,"0"0"56,0 0-38,-40-103 84,35 78-65,2 0-27,0 11 65,-2 7-21,3 2-55,2 5 10,0 0-50,0 5-7,0 22 7,0 15-9,3 10 3,10 6 6,-2 3-10,-5 2-16,2-3-81,-8-13-60,0-11-102</inkml:trace>
  <inkml:trace contextRef="#ctx0" brushRef="#br0" timeOffset="43031.6599">5050 8765 580,'0'0'82,"0"0"-80,0 0-2,0 0-2,0 0 2,16 142 37,-7-66-36,-4 5 11,-3-3-12,-2 2-20,0 0-30,-9-8-106,-14-10-117</inkml:trace>
  <inkml:trace contextRef="#ctx0" brushRef="#br0" timeOffset="43467.6503">5333 9111 660,'0'0'42,"0"0"-42,0 0-6,0 0-8,145-55 5,-66 45-32,-4 5-84,-15 5-151</inkml:trace>
  <inkml:trace contextRef="#ctx0" brushRef="#br0" timeOffset="43629.5527">5532 9256 239,'0'0'130,"0"0"-69,0 0-56,0 0 40,0 0 55,0 0-66,-14 2-21,55-11-13,21-16 0,19-10-6,9-4-106,1-10-109</inkml:trace>
  <inkml:trace contextRef="#ctx0" brushRef="#br0" timeOffset="43982.5058">6257 8696 521,'0'0'49,"0"0"-39,0 0 32,0 0-29,0 0 17,0 0-30,-81 62 0,75-29 5,1-3-2,5-4-3,0 1 6,0-4 4,16 1-11,4-1 1,4-2 0,6-1-3,3 2 4,4 3-1,6 0 7,-3 1 7,-6-1-14,-5-2 0,-12-9 1,-3 3-1,-8-5 3,-6 3-3,0 2 0,-22 5-11,-22-1-14,-24-4-65,-7-5-47,-2-9-38,11-3 0</inkml:trace>
  <inkml:trace contextRef="#ctx0" brushRef="#br0" timeOffset="44113.0486">6116 8937 60,'0'0'201,"77"-116"-77,-21 65-48,12 2 7,7 4-57,6 5 12,3 2-36,3 9 6,-4 3-16,-10 5-63,-16 3-119</inkml:trace>
  <inkml:trace contextRef="#ctx0" brushRef="#br0" timeOffset="45056.1561">9508 7192 454,'0'0'108,"0"0"-66,0 0-1,0 0 21,0 0-58,0 0-4,-126 43 0,77-5 4,7 4-13,11-4 9,14 0 0,11-4-4,6 2 9,0 0-5,13 0 0,12-2 4,4-4-11,2 1 7,-2-7 0,-7-5-4,-4 0 7,-9-3-3,-7-2 0,-2 1 0,0 2-9,-24 3 9,-19 3-14,-8 2-16,-7-1-67,4-3 37,12-8-20,18-10-57,21-3-48</inkml:trace>
  <inkml:trace contextRef="#ctx0" brushRef="#br0" timeOffset="45437.206">9694 7582 398,'0'0'85,"0"0"-69,0 0-16,118-32 7,-61 25 12,13 2-19,3 3 0,-1-2-1,-7 1 1,-14-2-31,-11 1-6,-17-1-19,-17 0 33,-6-2 14,-2-3 9,-23 2 24,-8 1-21,-8 0 8,-1 1 3,6-1-12,8 4 32,12-3-21,9 4 10,5 0 14,2 1-32,0 1 1,4 0-6,19 0-2,12 0-2,5 0 4,-3 0 0,-6 1-2,-12 11 6,-7 5-4,-10 4 0,-2 8-14,0 3 11,-25 8-33,-10 0-51,-3-5-86</inkml:trace>
  <inkml:trace contextRef="#ctx0" brushRef="#br0" timeOffset="46059.8342">10529 7311 520,'0'0'100,"0"0"-74,0 0-26,0 0 0,0 0-9,0 0 9,21 142 7,-13-85-3,0-2-4,-4-2 0,-4-7-17,0-7-34,0-10-31,0-12-37,-9-8-11,-4-9 10,2 0 54,-1-23 3,3-16 63,5-3 44,0-10 7,4-7-14,0-9 3,0-4 2,4-3 29,7 3-20,3 11 5,0 15 11,1 15-6,2 13-15,1 4-25,4 8-13,5 3-8,4 3 0,2 0 0,-5 0-7,0 15 5,-12 10-15,-5 8 16,-11 6-18,0 3 19,-2 6-18,-19-2-11,4-6 29,5-2-28,8-4 22,4-6-1,0-1-1,1-8 8,14-5 0,2-1 3,4-5 0,4-2-1,-2 2 10,3-1 15,-4 5-26,-10 3 10,-4 1-9,-8 5 8,-4 4-8,-34 9 11,-29 5-5,-15 10-8,-13 3-3,-3-1-72,9-7-170</inkml:trace>
  <inkml:trace contextRef="#ctx0" brushRef="#br0" timeOffset="47461.9722">8851 8668 443,'0'0'35,"0"0"29,0 0-38,0 0-1,0 0 74,0 0-22,0 0-41,24-72-36,-24 72-4,0 19 3,0 16-10,-1 23 11,-9 15 2,4 11-1,-3 4-1,5 5 0,-1-3 10,-1-2-10,3-5 0,-6 0-15,-2-6-14,-9-5-47,-7-10 10,-3-14-25,2-12-37,-1-16 8,5-14-34</inkml:trace>
  <inkml:trace contextRef="#ctx0" brushRef="#br0" timeOffset="48100.1546">8637 9336 283,'0'0'62,"0"0"-37,116-64-17,-51 41 46,6 2-49,9 1-2,3 1-6,-10 4-6,-8-2-69,-14 2-8,-15-8-28,-14 0 63,-14-2 38,-3 0 13,-5-2 68,0-2-15,0 0 34,-8 3 13,1 2-62,3 10 22,-1 6 10,2 5-18,1 3-4,0 0-48,-4 27-2,-3 15-13,-7 14 27,3 1-18,1-1 6,6-4 0,6-6-1,0-7 1,4-4 0,16-7-34,4-13-51,6-12 42,4-3 3,2-10-16,3-15 21,-6-10 3,-5 1 32,-6-1 6,-12 4-1,-2 9 28,-7 5-5,2 10 16,-1 5 6,0 2-32,-2 0-12,0 0-6,3 4-14,-1 12 11,2-3 3,-2-1 0,3-4-4,2-1 8,-3-5-4,1-2 2,-1 0 11,7-2 1,5-14-10,4-4 6,9 5-3,-5 6-1,3 3-6,0 6 0,-7 0-2,1 6-4,-4 15 0,-6 6-31,-2 4 10,-9 1-72,0-6-12,-6-3-42</inkml:trace>
  <inkml:trace contextRef="#ctx0" brushRef="#br0" timeOffset="48334.053">9707 8782 496,'0'0'33,"0"0"-26,0 0-7,0 0 0,147 65 15,-93-9-3,-3 5 11,-9 2-3,-8 2-12,-16 0-2,-14 4-6,-4 3-14,-20 7-12,-24-6-104,-19-10-148</inkml:trace>
  <inkml:trace contextRef="#ctx0" brushRef="#br0" timeOffset="48514.0012">10263 8988 445,'0'0'9,"0"0"-9,173-10-26,-111 10-7,-9 0-37,-14 7-104</inkml:trace>
  <inkml:trace contextRef="#ctx0" brushRef="#br0" timeOffset="48661.9096">10390 9203 366,'0'0'104,"0"0"-96,0 0 22,0 0 21,151-63-8,-76 34-36,6 3-7,0-2-62,-10-4-141</inkml:trace>
  <inkml:trace contextRef="#ctx0" brushRef="#br0" timeOffset="51332.174">10973 8828 387,'0'0'78,"0"0"-32,0 0-2,0 0 59,0 0-40,0 0-48,-2-47 22,17 36-33,6-3-4,1 2 7,5 4 1,1 7-8,4 1 0,-4 4-1,-1 24-11,-9 14 10,-9 9 2,-9 2-9,0 1-12,-4-6 5,-14-7 7,0-12-4,0-8 1,7-9 11,5-6 1,1-4 4,3 0 4,2 1-8,0-3 0,0 2 1,0 3-8,0 1 7,18 0 0,8 0-3,17-2 10,8-4-7,18 0 0,7 0-39,9-4-24,-4-8-53,-6-6-99</inkml:trace>
  <inkml:trace contextRef="#ctx0" brushRef="#br0" timeOffset="51536.283">11625 8857 392,'0'0'57,"0"0"-40,0 0-11,0 0-6,131-17 4,-73 16 6,7 1-16,-3 0 6,-6 0-15,-10 0-90,-22 0-50,-15 0-16</inkml:trace>
  <inkml:trace contextRef="#ctx0" brushRef="#br0" timeOffset="51774.1691">11817 8707 69,'0'0'92,"0"0"-8,0 0-21,0 0 20,0 0-9,0 0 7,-15-89-57,15 88 22,0 1-45,0 5-1,0 32 0,0 16-6,0 17 15,0 8-16,0 6 7,0 1-13,0 0-22,-6-10-63,1-17-92</inkml:trace>
  <inkml:trace contextRef="#ctx0" brushRef="#br0" timeOffset="52179.3446">12327 8532 323,'0'0'91,"0"0"-35,0 0-31,0 0 25,0 0-36,0 0-11,0 16 0,-28 26 0,-4 3 16,0-7-19,5-3 1,14-7 1,6 1 3,7-3-5,0-3 0,0 0 1,10 0-3,10-2 2,13-1 0,2-3 6,1-3-3,1-5-3,-2 3 0,-10-1 8,-5 1-11,-7 4 3,-7-1 0,-6 7-7,0 2 6,-2 5-2,-29 0 2,-12 0-36,-10-3-16,-3-3-45,-2-9-47,4-14-54</inkml:trace>
  <inkml:trace contextRef="#ctx0" brushRef="#br0" timeOffset="52332.2895">12438 8638 376,'0'0'38,"145"-49"-30,-56 24-8,2-1 0,-10 2-89,-12-2-233</inkml:trace>
  <inkml:trace contextRef="#ctx0" brushRef="#br0" timeOffset="56037.5368">12959 9006 485,'0'0'9,"0"0"32,0 0-41,0 0 3,0 0 25,0 0 1,0 0-4,14 0-8,17 0-4,5 0-19,-1 0 6,-4 0-34,-2 0-6,-2 0-81,-7 7-68</inkml:trace>
  <inkml:trace contextRef="#ctx0" brushRef="#br0" timeOffset="56200.4331">12977 9133 342,'0'0'43,"0"0"0,0 0-10,0 0-32,0 0 18,0 0 1,131-43-9,-43 21-22,3-3 3,0 4-83,-10-2-54</inkml:trace>
  <inkml:trace contextRef="#ctx0" brushRef="#br0" timeOffset="56687.832">13814 8671 336,'0'0'38,"0"0"-29,0 0 14,0 0-19,0 0 46,0 0-29,-27-12-15,22 10 20,0-5-4,-3-5 8,-1-2 15,-1-4-41,2 1 24,0-6-20,1 3-3,1 2 35,2 8-29,4 6 0,0 1-11,0 0 6,23-1-6,16-1 0,15 5 1,-2-2-7,-2 2 6,-7-7-4,-9 3-1,-14-4-11,-9 0 13,-5 2 6,-6-5-1,0-1 57,0 3-36,0 1 2,0 6 21,0 0-37,0 2-7,0 2-2,0 34-7,0 20-1,-2 20 8,2 12 0,-4 9-1,-1 2 2,1 5-2,-2-11-50,0-7-77,4-19-12,0-21-90</inkml:trace>
  <inkml:trace contextRef="#ctx0" brushRef="#br0" timeOffset="56905.7346">13798 8973 472,'0'0'56,"0"0"-28,0 0-21,0 0 7,126-90 10,-63 67 10,5 3-30,3 3 16,4-1-20,-1 2 0,-5 2 0,-7 4-6,-12 1-73,-19 2-153</inkml:trace>
  <inkml:trace contextRef="#ctx0" brushRef="#br0" timeOffset="72589.8833">2010 10802 421,'0'0'16,"-122"0"6,57 14-18,7 9 31,6-2 30,15 4-27,16 0-5,13 4-33,8 0 0,0 4 0,10-4 8,17 2-12,6-5 4,10 0 0,4-3 4,0 2-2,-11-1-2,-15-6 1,-11 2 16,-10 3-17,-3 0 4,-35 9 0,-12-1 8,-11-2-12,3 0-4,13-12-29,12-6-52,16-11-28,12 0-167</inkml:trace>
  <inkml:trace contextRef="#ctx0" brushRef="#br0" timeOffset="72966.0343">2195 11110 461,'0'0'2,"0"0"4,142-35-6,-76 24 4,-6-1 25,-5 4-19,-10 1-4,-17 0-6,-12 4 6,-13 1-6,-3-5 2,0 0 1,0-5 7,-14-2-10,-2 0 0,1 3 12,4 4-10,2-2 27,6 5 6,3 0-23,0 3 17,0-2-28,0 1-1,14 2 0,8 0 1,5 0-3,-7 0 2,-5 13-1,-7 2-8,-8 10 9,0 5 0,-8 6-2,-23 8-2,-9-1-55,0-2-45,11-11-92,18-14-87</inkml:trace>
  <inkml:trace contextRef="#ctx0" brushRef="#br0" timeOffset="73339.9169">2875 10940 455,'0'0'65,"0"0"-46,0 0-19,0 0 2,0 0 4,0 0-6,2 46 18,-2-11 5,0-4-19,0 0 1,0-11-5,0-6 9,0-9-12,0-2 6,0-3-3,0 0 29,0-15 5,0-22-8,4-11-26,7-5 5,3-5-10,0 2 5,1 0 0,1 6 1,-3 16 6,-5 16-7,2 16 0,-1 2-8,4 22 5,3 18-3,2 12 6,1 7-1,-5 0 5,-1 8-4,-8 0 0,-5 4-54,0-5-36,-23-10-38,-8-9-90</inkml:trace>
  <inkml:trace contextRef="#ctx0" brushRef="#br0" timeOffset="73521.8104">2848 11001 454,'0'0'60,"0"0"-36,0 0-17,0 0-7,176-33 0,-91 20-7,6 1-13,-6-5-104,-17 5-186</inkml:trace>
  <inkml:trace contextRef="#ctx0" brushRef="#br0" timeOffset="73881.931">3392 10979 252,'0'0'168,"0"0"-121,0 0-38,0 0-9,0 0 20,0 0 0,98-24-8,-40 9-2,-3 1-10,-3 2 0,-19 0-17,-10 2 16,-14 3-21,-9-4 19,0 0-5,0-6 6,-19 3 2,2-2 0,-5 0 6,1 0-9,8 2 6,0 8 8,6 2 34,7 2-39,0 2 11,0 0-17,0 0-7,18 6 3,11 14 5,1-2-1,2-1 1,-7 4 4,-5-1-5,-11 5 0,-9 2-11,0 4-36,-2 1-47,-16-4-91</inkml:trace>
  <inkml:trace contextRef="#ctx0" brushRef="#br0" timeOffset="74427.6227">4387 10471 507,'0'0'72,"0"0"-24,0 0-15,0 0 16,0 0 7,0 0-49,-55 12-7,24 51 0,-4 5 6,8 4 1,6-4-7,13-8 0,8-6 6,0-8-2,16-14-4,15-7 0,7-11 8,11-10-9,6-4 1,1 0-7,-4-13-5,-13-10-14,-10-4 6,-15 1 15,-14 0 2,0 3-1,0 2 4,-11 7 0,-5 5-3,0 7 3,3-1 0,5 3 0,1 0-8,7 0 2,0 0 1,0 0-2,0 0 3,13 0 4,2 0 0,1 0 0,-3 0 7,-4 0-4,-2 0 5,-4 0 6,-3 0 3,4 5-11,0 14-6,2 13 0,-3 10 7,-3 13-15,0 17 2,-15 14-65,-21 8-170</inkml:trace>
  <inkml:trace contextRef="#ctx0" brushRef="#br0" timeOffset="81125.69">1851 11964 472,'0'0'60,"0"0"-24,0 0 6,0 0-29,0 0 8,0 0-21,0 0 6,-82 144-7,70-70 1,6 4 0,2 1 7,-7-6-6,-5 4-1,-9-2 0,-8 0-1,-9-2 1,-3-15-82,5-12-10,9-23-13,8-19-47,10-4 14</inkml:trace>
  <inkml:trace contextRef="#ctx0" brushRef="#br0" timeOffset="81277.7684">1506 12443 210,'0'0'63,"0"0"-61,0 0-2,170-55 2,-95 41 1,10 3-6,4-8-20,-2-3-52,-2-4 15,-14-6-20</inkml:trace>
  <inkml:trace contextRef="#ctx0" brushRef="#br0" timeOffset="81488.7105">2318 12117 88,'0'0'87,"0"0"20,0 0-17,0 0-13,0 0 10,0 0-34,-29-80-36,26 80-17,-3 24-12,-5 19 12,1 11 0,2 4 0,3-4-2,5-2 3,0-10-1,0-6 0,16-7-41,4-12-20,7-6-29,-1-11-30,3 0 39,-2-11 16,-5-17-19</inkml:trace>
  <inkml:trace contextRef="#ctx0" brushRef="#br0" timeOffset="81749.6817">2450 12322 1,'0'0'73,"0"0"-16,0 0 12,0 0 7,0 0-47,0 0-17,28-80-10,-22 80 3,4 12 7,-4 4 7,-1 0 4,-1-4-19,0-5-1,1 0 7,-2-7-8,-1 0 23,2 0-10,1 0-11,8 0 9,3 0-7,3-4 17,1 1-8,-3-2-13,-2 5-1,-4 0-1,0 0 0,2 0-3,-1 12 3,-4 10-6,-5 8-39,-3 3-96,-3-4-48</inkml:trace>
  <inkml:trace contextRef="#ctx0" brushRef="#br0" timeOffset="82009.7481">2714 11997 624,'0'0'45,"0"0"-34,0 0-10,0 0-1,118 2 18,-79 26 8,-2 13-4,-6 13-4,-11 11-15,-9 8 10,-11 4-10,0 0-1,-4-1-2,-21-4-41,-2-7-15,-1-12-56,4-12-19,3-16-82</inkml:trace>
  <inkml:trace contextRef="#ctx0" brushRef="#br0" timeOffset="82186.7631">3111 12300 447,'0'0'87,"0"0"-55,0 0-32,114-56-1,-72 56-2,-7 0-30,-1 16-22,-12 12-73,-8-2-92</inkml:trace>
  <inkml:trace contextRef="#ctx0" brushRef="#br0" timeOffset="82326.6756">3190 12515 326,'0'0'95,"0"0"-88,0 0-6,133-58 10,-56 30-4,20-3-4,16-1-3,-1-6-148</inkml:trace>
  <inkml:trace contextRef="#ctx0" brushRef="#br0" timeOffset="82897.5661">4567 11979 502,'0'0'115,"0"0"-107,0 0 8,0 0 0,-137-6 14,87 29 1,-4 8-26,5 8-1,11 3-4,11 4 6,14 0-9,9-4 3,4-2 0,4-4-4,23-8 4,13-2 0,7-6-5,6-2-1,3-2 2,-3-1-15,-11 1-11,-13 2-1,-15 1-18,-14 3 16,0 0 18,-29 1 12,-12-5 0,2-1 3,3-10 0,3-3 6,12-4-2,11 0-4,5 0 15,5-24-14,3-12-1,28-17-5,8-11-10,10-8 13,-2-6-23,-4-1 3,-12 9 20,-13 12 2,-14 16 0,-4 14 41,-4 13-11,-23 10 16,-5 5-42,-1 5-2,-2 26-4,-1 7-40,9 6-34,14-5-82</inkml:trace>
  <inkml:trace contextRef="#ctx0" brushRef="#br0" timeOffset="83330.5096">4895 12308 302,'0'0'329,"0"0"-304,0 0-25,0 0-3,137-24 3,-76 7 21,6 2-17,8-2-4,-6 4 0,-6 5-5,-20 3-33,-20 4-30,-15 1 7,-8 0-76,-21 4 51,-23 8-10,-7-6 10,1-1-2,8-5 75,5 0 13,8 0 0,4-11 36,7-7 12,4-6-4,8-4 7,1 3-2,1 4 9,4 10 33,-2 10-8,2 1-16,0 16-67,0 22 0,2 13 21,9 10-15,0 3-4,5 2-2,-3-1-42,-6 0-128</inkml:trace>
  <inkml:trace contextRef="#ctx0" brushRef="#br0" timeOffset="85508.1565">6172 5629 252,'0'0'118,"0"0"-109,0 0 34,0 0 50,0 0-23,0 0 3,0 0-38,-12 0-17,12 0 13,0 0-27,0 0 21,0 0-15,0 0-5,10 0-10,25-7-7,23 2-4,27-6-13,22-4-82,7-10-100</inkml:trace>
  <inkml:trace contextRef="#ctx0" brushRef="#br0" timeOffset="86254.4126">10542 5934 248,'0'0'63,"0"0"-56,0 0 11,0 0 73,0 0-13,0 0-11,-13 0-47,13 0-18,10 0 8,19-2-7,15-9-3,12 2 0,6-6-81,-6-7-164</inkml:trace>
  <inkml:trace contextRef="#ctx0" brushRef="#br0" timeOffset="94309.5012">3004 6413 198,'0'0'51,"0"0"-31,0 0 15,0 0-22,0 0 78,0 0-64,0 0-10,0 0-2,-12-60-9,12 60-6,-1 0 2,-1 0 6,-3 0-5,-4 0 2,-2-4-3,-4 4 14,-4-3-12,-1 3 23,-4 0-16,0 0 0,-1 7-15,-1 12 4,6 0 0,4 4-4,5-2 4,1-3 0,10-2-3,0-6-6,0-6 2,0-2-28,0-2 10,2 0 20,10-6 10,1-16 2,5-3-4,-6 0 11,0 2-12,-7 6 6,-1 6 9,-1 8 11,-1 3-16,2 0-5,5 3-7,5 22-34,1 15 33,1 15-2,-5 14 3,-6 10-7,-5 2 7,0 0 0,-14-13-4,-15-10-32,-2-14 26,-5-16-12,6-10 22,7-14 4,2-4-4,8 0 10,7-20-5,6-13-5,0-13-9,27-9-17,15-8-20,7-13-2,2-4-60,2 0-18</inkml:trace>
  <inkml:trace contextRef="#ctx0" brushRef="#br0" timeOffset="94527.6364">3176 6236 175,'0'0'72,"0"0"-33,0 0 6,0 0 2,0 0-23,0 0-24,-15 30 0,3 8 0,3 7 5,2-2-5,5 0 0,2-4 0,0-2-3,0-7 5,20-6-2,7-8 0,8-14-69,4-2 52,1-5-121,-3-27 20</inkml:trace>
  <inkml:trace contextRef="#ctx0" brushRef="#br0" timeOffset="94822.8478">3400 6399 68,'0'0'102,"0"0"-33,0 0 13,0 0-63,0 0-6,0 0-13,-23-7-7,23 22 4,0-1 3,0 0 0,0-7-5,0-2 5,0-3 0,0-2 0,0 0 13,0 0 1,0 0 58,0-7-48,6-3-13,3 1-10,-5 0-1,3 9 0,0 0-10,-1 0 5,7 2-13,-1 14-13,1 6 26,-3 3-34,-4-1 16,-2-4-5,1-6-95,-1-10 41,0-4-27</inkml:trace>
  <inkml:trace contextRef="#ctx0" brushRef="#br0" timeOffset="95045.7105">3524 6244 120,'0'-12'96,"0"9"-29,0 3-4,0 0-63,6 0 0,12 11-8,2 10 13,5 9-5,-3 3 1,-3 10 12,-10 4-17,-9 8 4,0 10 0,-4 5-3,-18 5 3,-7-2-26,0-13-75,4-14-81</inkml:trace>
  <inkml:trace contextRef="#ctx0" brushRef="#br0" timeOffset="95228.6524">3820 6520 270,'0'0'17,"0"0"-17,116-37-6,-67 26-4,-3 4 10,-5 4-21,-7 0-28,-14-3-60</inkml:trace>
  <inkml:trace contextRef="#ctx0" brushRef="#br0" timeOffset="95405.5773">3985 6324 23,'0'0'91,"0"0"-20,0 0 1,0 0-62,0 0-10,0 0-7,-6 68 7,10-28 0,-2 9 0,2 4 1,-4 5 1,0 0-4,0-3-7,-10-13-108</inkml:trace>
  <inkml:trace contextRef="#ctx0" brushRef="#br0" timeOffset="95759.8511">4257 6278 300,'0'0'31,"0"0"-31,0 0-31,0 0 24,0 0 7,30 103 1,-24-70 7,0 3-10,1-10 2,0-3 0,-3-14 0,-2-6 0,1-3 0,-3 0 19,0 0-11,2 0 91,-2-11-73,2-1-13,-2 7 1,4 3-12,3 0 0,5 2-4,6 0-14,5 0 10,2 2-17,0 14-28,-6 4 3,-5 4-28,-7 1-23,-7-1 12</inkml:trace>
  <inkml:trace contextRef="#ctx0" brushRef="#br0" timeOffset="96027.8564">4709 6203 486,'0'0'39,"0"0"-9,0 0-30,0 0-3,0 0 3,0 0-16,-26 104 25,16-53-9,4 2 0,4 1 3,2-4-7,0-4 4,0-6-29,0-14-1,18-12-80,11-14 22,2 0 34,5-26-84</inkml:trace>
  <inkml:trace contextRef="#ctx0" brushRef="#br0" timeOffset="96343.9454">4890 6377 45,'0'0'103,"0"0"32,0 0-24,0 0-45,0 0-50,0 0-16,0-23-9,0 46 9,0 3 0,2 1 3,5-3-10,-3-2 7,2-1 0,-1-7-2,-1-5-3,-4-6 1,4-3-8,-2 0 12,2 0 21,2-16-1,3-8-14,5 2-11,3 0 12,4 4-7,-1 10 0,-7 4-8,-4 4-1,0 0 9,-9 5-5,0 18-2,0 1-8,0 3 5,0 5-17,-9-6-43,-6 1 0,-8-11-85</inkml:trace>
  <inkml:trace contextRef="#ctx0" brushRef="#br0" timeOffset="96559.8127">5095 6249 394,'0'0'52,"0"0"-28,0 0-24,0 0-8,0 0 8,124 55 0,-87-18 6,-4 6-13,-11 14 7,-13 13 0,-9 16-9,-33 14-58,-37 3-43,-25-5-103</inkml:trace>
  <inkml:trace contextRef="#ctx0" brushRef="#br0" timeOffset="96793.8211">3796 7154 585,'0'0'32,"0"0"-32,0 0-38,149-27 35,-38 3 6,18-5-9,18 3 6,-4 2-5,-18 6-51,-23 4-104,-35 6-91</inkml:trace>
  <inkml:trace contextRef="#ctx0" brushRef="#br0" timeOffset="96967.7184">4290 7127 233,'0'0'67,"0"0"-63,0 0 9,0 0 73,0 0-61,0 0-25,16 9 0,65-14 2,30-20 33,7-9-32,-5 0-3,-24 0-70,-33 2-158</inkml:trace>
  <inkml:trace contextRef="#ctx0" brushRef="#br0" timeOffset="97600.775">1589 5147 366,'0'0'54,"0"0"-54,0 0-17,-13 157 12,13-93 1,-1 2 4,1-1 0,0-10 3,0-6 1,0-16-4,0-10 0,0-9 7,0-7-13,0-7 12,0 0-6,0 0 42,0-9 52,0-23-71,1-12-23,10-5 7,1-3-12,9-1 5,6 2 0,2 7-2,0 8 8,-5 12-6,-4 13 0,-4 11-7,6 0-3,0 14 1,5 22-6,6 11 9,-1 11-2,-3 11 5,-5 3-4,-11 3-51,-5 1-35,-8-16-84</inkml:trace>
  <inkml:trace contextRef="#ctx0" brushRef="#br0" timeOffset="97761.678">1740 5811 250,'0'0'43,"0"0"-8,-27-116-35,27 78-14,29-4-2,18 1 16,22 4-2,19 0-33,12 4-76,-5 7-39</inkml:trace>
  <inkml:trace contextRef="#ctx0" brushRef="#br0" timeOffset="98319.0621">2326 5336 274,'0'0'81,"0"0"-52,0 0-28,0 0 27,0 0-19,0 0 41,-16-66-50,16 57-2,10 0 1,-2 0 1,-1 1 0,-5-3 9,-2-4-5,0-9 6,0-2-1,0-2-3,-2 1 9,-5 4-15,5 3 0,2 8 4,-2 4-3,2 8-1,0 0 0,0 0-9,0 0 2,0 0-35,0 18 31,0 6 3,0 2 6,0 1 2,0-8 0,0-3 6,0-8-13,0-2 3,0-4 4,0-2 15,-4 0-8,-10-8 43,-8-8-50,2 0 3,0 0-3,4 2 0,10 1 1,2 4-6,4-1 5,0 3 0,0-2-2,15-1-51,7 4 13,0-1 24,-4 7 14,-7-3-3,-8 3 1,-3 0 4,0 0 0,0 0-2,0 0 0,0 8-2,0 10 1,0 0-3,0 6-9,-3 1-25,-1-2-32,1 0-38,1-6-24</inkml:trace>
  <inkml:trace contextRef="#ctx0" brushRef="#br0" timeOffset="98724.0951">1693 6087 377,'0'0'45,"0"0"-39,0 0 1,0 0-13,0 0 9,0 0-6,205-67 6,-91 40-6,2-3-98,-5 2-93</inkml:trace>
  <inkml:trace contextRef="#ctx0" brushRef="#br0" timeOffset="98918.0209">1653 6159 305,'0'0'71,"0"0"-71,0 0-14,0 0 4,0 0 5,0 0 10,183 12 33,-54-41-24,20-7-12,1 0 6,-17 2-8,-23 12-30,-34 7-27,-34 11-57,-33 4-23</inkml:trace>
  <inkml:trace contextRef="#ctx0" brushRef="#br0" timeOffset="101749.048">5705 12212 281,'0'0'145,"0"0"-96,0 0 0,0 0 15,0 0-34,0 0 15,0 0-45,-31 0-1,31 18-16,0 6 17,0 4 0,0 2-1,12 0 0,1-4-6,5-2 7,2-6 0,2-4-4,-2-6 6,-2-6-2,-9-2 7,0 0 10,-7 0-13,0-13 6,2-16 8,1-9 3,-2-11-13,-3-4-8,0-1 0,-8 3 8,-12 14-16,-1 9 8,-4 15-7,5 13-4,0 0-44,0 18-35,6 12 49,7 4-21,7-1-10,7-8-81,25-8-19</inkml:trace>
  <inkml:trace contextRef="#ctx0" brushRef="#br0" timeOffset="101901.9549">6243 12110 219,'0'0'32,"0"0"-32,0 0 1,156-51 2,-109 49-3,-3 2 0,-13 0-89</inkml:trace>
  <inkml:trace contextRef="#ctx0" brushRef="#br0" timeOffset="102049.8655">6288 12330 111,'0'0'219,"0"0"-190,0 0-29,0 0-13,0 0 13,0 0 35,135-44-35,-54 8 0,6-2-24,-9-4-145</inkml:trace>
  <inkml:trace contextRef="#ctx0" brushRef="#br0" timeOffset="102568.0573">7065 11809 391,'0'0'51,"0"0"8,0 0 39,0 0-20,0 0-21,0 0 10,-48-30-64,40 30 6,0 1-9,-1 20 0,-3 3-8,2 4 9,5 0-1,5 0 0,0-2-1,0 1-2,9-1 3,11-3-4,9 1-6,9-2 10,9 1 0,2-2-2,2 0-13,-7-2-11,-9-2-7,-16 1-22,-10 0 22,-9 0-10,-2 5 17,-32 4 23,-14 1-8,-5-2 9,1-8 2,10-4 0,13-11 6,10-3-5,11 0 26,8-5 3,0-25-30,0-19-4,30-17-9,9-18 10,8-4-12,-3 6-2,-11 14 17,-8 18 19,-19 15 6,-6 12 30,0 10-30,-21 11-19,-12 2-12,-10 24-88,-14 19 12,2 3-62,0 0-101</inkml:trace>
  <inkml:trace contextRef="#ctx0" brushRef="#br0" timeOffset="105003.56">7208 11465 287,'0'0'97,"0"0"-55,0 0-12,0 0 32,0 0 3,0 0-52,-98 20-2,58 33-9,-9 23 5,-5 13 33,3 15-17,0 7 19,13 5-24,6 1-12,14-2 13,17-15-18,1-13-1,9-15 2,20-14 6,11-12-8,0-10 0,3-14 4,8-14 0,9-8-4,9 0 0,13-27 8,8-16-1,-6-13-7,-1-10 0,-15-8 3,-12-9-7,-13-3 4,-21 2 0,-20 1 3,-2 12 3,-44 6 19,-23 12 0,-20 4-8,-11 13 27,-1 8-35,10 8-4,20 7-5,21 3 4,19 9-8,15-2-16,14 3-58,0 0-46,9 4-226</inkml:trace>
  <inkml:trace contextRef="#ctx0" brushRef="#br0" timeOffset="106242.5724">14014 8260 347,'0'0'66,"0"0"-17,0 0-48,0 0 64,0 0-10,0 0 3,-99-61-42,62 61-9,-12 29-7,-9 17 14,-7 16-13,-4 14 30,0 11-8,6 6-8,10 11 25,15 5-28,21-3 2,12-7-10,5-10 4,13-11-16,25-11 7,12-11 1,16-8 14,8-11-12,4-11 2,5-14 1,6-10-1,-2-2-4,-3-16 4,-3-19-1,-8-5-2,-8-12 8,-5-6-2,-9-12-7,-4-16 10,-11-13-15,-12-5 5,-18-3 0,-6 8 2,-24 10 5,-25 16-7,-13 12 0,-12 20 5,-4 24-15,-2 17 3,4 0-25,7 40 2,2 12-66,5 4-69,6-2-143</inkml:trace>
  <inkml:trace contextRef="#ctx0" brushRef="#br0" timeOffset="132063.3975">9094 6958 340,'0'0'0,"0"0"-9,0 0-119,0 0 91,0 0 37,0 0 0,2 60-5,5-41-39</inkml:trace>
  <inkml:trace contextRef="#ctx0" brushRef="#br0" timeOffset="136037.6451">8689 6250 41,'0'0'45,"0"0"5,0 0-26,0 0 34,0 0-20,0 0-21,0-44 24,0 41-22,0-2-13,0 1 18,0 1-11,0 3-1,0-5-2,0 1 0,0-2-10,0 1 0,0-2 2,0 0 21,0 2-15,-2-2 9,2 7 30,0 0-37,0 0 6,0 0-16,0 0-33,0 19 33,0 8-7,0 6 7,0 1-2,0 3 6,0-2-4,0 0 0,0-1 5,0-5-12,0-7 8,0-5-1,-3-5 0,3-8 4,0-1-4,0 1 0,0-4 6,0 0-6,0 0 3,0 0-1,0 0 4,0 0 5,0 0-11,0 0 0,0 0 4,0 0-12,0 0 8,0 0 0,0 0-2,0 0 8,0 0-6,0 0 0,0 0 4,0 0-8,0 0 4,0 0 0,0 0 0,0 0 5,0 0-5,0 0 0,0 0 2,0 0-11,0 0 9,0 0-2,0 0-2,0 0-36,0 0 13,0 0-22,-3 0-109</inkml:trace>
  <inkml:trace contextRef="#ctx0" brushRef="#br0" timeOffset="140011.255">9972 6087 6,'0'0'22,"0"0"23,0 0-2,0 0 2,0 0 8,0 0-16,0 0-11,3-1-21,-3 1-5,0 0-1,0 0-1,-11 4 2,-12 12 3,-6 3-2,-6 4-1,-5 0 0,-1-3 3,1-5-3,9-5 14,6-2 6,12-3-8,8-2-10,5-3-4,0 0-2,0 0 4,10 0 5,19 0-1,15 0 1,12 0 3,4 0-8,2 0 0,-6 0 0,-7 0-16,-11 12-75,-16 5-21</inkml:trace>
  <inkml:trace contextRef="#ctx0" brushRef="#br0" timeOffset="140299.2343">9723 6442 36,'0'0'178,"0"0"-142,0 0-24,0 0 5,0 0 32,0 0-3,33-12-44,16 3 16,11-1-17,5-1 0,0 7-1,-7 4-2,-12 0-46,-6 3-84,-13 11-51</inkml:trace>
  <inkml:trace contextRef="#ctx0" brushRef="#br0" timeOffset="149531.3283">9908 6511 32,'0'0'38,"0"0"-29,0 0 1,0 0-5,0 0-5,0 0 5,0 0-5,0 0 0,-2-14 6,2 14-6,0 0 31,0 0-3,-2 0-7,-1 0 10,-2-4-2,3 4-12,0-5 3,-1 2-8,1-1 30,-2 2-16,2 2-7,0 0 17,2 0-19,0-3 8,0 1 18,0 2-34,0-2 16,0 1 5,0 1-23,0-2 2,0 0-9,0 0 0,10-1-3,15 3-31,9 0-19,11 0-23,-10 0-70,-10 3-54</inkml:trace>
  <inkml:trace contextRef="#ctx0" brushRef="#br0" timeOffset="179420.4748">17696 2817 429,'0'0'40,"0"0"-40,0 0-6,0 0-1,-48 113 13,21-73-6,0 2 1,4-4 3,4-8-1,7-6 0,6-10-3,1-10 1,5-2 7,0-2-3,0 0 53,0-24 32,0-19-66,5-12-24,15-9 0,7-6 0,0 1 4,5 1-8,7 1 4,1 12 0,-1 12-4,2 19 6,-8 19-2,3 5 0,6 15-19,1 28 18,4 13-4,-3 12-12,-10 9 9,-11 4-38,-9 0-15,-9-4 19,-5-8-71,0-9 5,-19-12 9</inkml:trace>
  <inkml:trace contextRef="#ctx0" brushRef="#br0" timeOffset="179604.4315">17754 2997 110,'0'0'28,"0"0"-24,118-51 5,-46 36-7,17-4 0,16-2-4,11-1-7,2-2-15,0-2-27</inkml:trace>
  <inkml:trace contextRef="#ctx0" brushRef="#br0" timeOffset="180514.2237">18840 2641 42,'0'0'84,"0"0"18,24-121 9,-24 89-26,0 11 20,0 4-24,0 11-10,0 6-30,0 0-41,3 0-10,8 26-38,7 18 47,1 11-6,2 8 7,-10 2 0,-2-5 0,-7-2-13,-2-10-1,0-8 3,0-8-7,0-11 7,0-7-18,0-10 5,0-4 7,0 0 17,0 0 16,0-16-9,-4-12 2,-1-2-9,-4-2 0,-2 1 0,-4 9 4,-5 8-4,-10 9-1,-3 5-5,-10 0 0,-1 7-1,-3 21 7,3 4 0,8 3 0,14 1-3,13-5-1,9 0 4,2-7-23,32-6 0,17-8 0,14-10-19,12 0-52,6-18-44,-6-16 45,-5-4 1,-16-6 92,-14 1 73,-12 5 13,-8 4 22,-9 10 23,-8 10-70,-1 5 21,-2 9-7,-2 0-60,0 0-15,5 11-25,3 13 19,3 10 1,-1 0 2,-4 2 0,1-1 3,-5-10-13,-2-4 11,0-12-7,0-5-1,0-4 2,0 0 8,0 0 12,0 0 18,0-10-10,5-12-13,10 0-7,0-2 0,10 8 0,-2 2-12,-5 8 8,-3 4-11,-1 2-12,-5 0 11,-2 4-21,-1 12 25,-4 4 7,-2 1-30,0-3 24,0-4-12,0-6 6,0-6 12,0 0-5,0-2 10,0 0 19,0 0-6,0 0 18,9-9-31,2-7 8,9-2-10,0 3 5,0-1-3,1 9 0,-6 3 3,1 4-6,-1 0 3,3 0-3,-1 16-5,2 5 7,-7 1-16,-4 2-28,-4-2-19,-1-2 7,-3-4 30,0-8-100,0-7 34</inkml:trace>
  <inkml:trace contextRef="#ctx0" brushRef="#br0" timeOffset="180675.2575">19729 2949 17,'0'0'71,"0"0"-22,0 0 8,0 0 10,0 0-32,0 0-32,62-49-6,-52 63 2,-4 7 1,-3 6-8,-3 5 8,0-3-25,0 0-17,-21-5-46,-6-12-44</inkml:trace>
  <inkml:trace contextRef="#ctx0" brushRef="#br0" timeOffset="180845.1518">19832 2639 172,'0'0'31,"0"0"-31,0 0-15,0 0 12,0 0 0,0 0-7,142 99-17,-110-73-37</inkml:trace>
  <inkml:trace contextRef="#ctx0" brushRef="#br0" timeOffset="181647.103">20173 2807 88,'0'0'99,"0"0"18,0 0-63,0 0 53,0 0-70,0 0 33,6-38-41,-6 38-22,0 0-7,-10 0 0,-6 2 0,0 8-7,8 2 7,0 0 0,8 0 0,0 1-50,0 2 34,10-1 7,7 4 2,4 0 1,0-4-6,-5 0-1,-7 1 12,-4-4-31,-5-1 1,0 3 3,-22 0 17,-9 1 9,-5 1 4,4-6 5,8 0-7,12-7 6,12-2-9,0 0 3,0 0 0,10-11 1,16-13-1,17-8-4,13-4-1,10-4-19,3 0-8,-1 2 9,-15 9 19,-17 6-1,-14 9 10,-14 7 35,-5 7 44,-3 0-75,0 0-9,-7 3-15,-22 15 15,-2 5 0,2 2 0,7-4 0,10 0-1,12-3-32,0-2 28,0-3-10,12-2 6,8-1 2,0 1-1,0-2-4,2 1 10,-6 0-53,-7 3 13,-7-1 23,-2 1-53,-4 2 41,-26-4 19,4 4 12,-1-10 0,9 0 0,12-5-1,6 0 1,0 0-1,11-13-1,20-10-86,11-9 81,7 0 7,3-7 10,1 3 33,-4 2-12,-11 4 5,-7 8 14,-18 8 19,-6 10 10,-5 4-15,-2 0-64,0 10-30,0 18 11,0 14 19,-2 4-1,-6 3 6,3 1-10,0-12 3,5-6-98,2-12 19,26-14-33,4-6 79</inkml:trace>
  <inkml:trace contextRef="#ctx0" brushRef="#br0" timeOffset="181809.0049">20730 2493 225,'0'0'0,"0"0"-19,0 0-3,0 0 8,0 0 12,0 0-93</inkml:trace>
  <inkml:trace contextRef="#ctx0" brushRef="#br0" timeOffset="182202.7615">21080 2460 417,'0'0'44,"0"0"-33,0 0-11,0 0-4,0 0 3,0 0 1,-27 132 0,23-69 15,-2 7-15,-5-2 0,1-2 6,-6-8 7,-1-8-19,0-11 6,7-15 0,1-12 0,5-8 3,4-4-3,0 0 20,0 0 29,0-16 49,4-15-98,18-3 0,12 3-7,2 2 12,-1 7-5,-6 10 0,-5 9-1,-6 3-6,-4 0-4,-3 5-32,-4 15 18,-5 6-12,-2 3 10,-2 0 13,-30 1-21,-14-2 27,-14-6-13,-7-5-49,0-11-49,6-6-42</inkml:trace>
  <inkml:trace contextRef="#ctx0" brushRef="#br0" timeOffset="182399.7505">21323 2548 279,'0'0'108,"0"0"-108,0 0 4,0 0-4,50 115 24,-49-55-11,-1 8-1,0 6-12,-11 5 3,-8-9-6,-1-4-53,19-12-55,1-17 8</inkml:trace>
  <inkml:trace contextRef="#ctx0" brushRef="#br0" timeOffset="182704.5977">21673 2997 241,'0'0'72,"0"0"-25,132-122-43,-82 80 27,1 5 1,-5 4-22,-12 10 14,-15 9-15,-9 9 19,-10 5 53,0 0-81,-10 4-7,-34 28-2,-16 14 9,-9 10 20,11-1-18,15-6 2,27-8-3,16-13 8,14-8-9,44-8 11,45-12-1,41 0 36,41-18-46,18-16-9,-8-4-78,-37-6-64</inkml:trace>
  <inkml:trace contextRef="#ctx0" brushRef="#br0" timeOffset="183342.6822">15540 2777 105,'0'0'63,"0"0"-33,0 0-2,0 0 45,0 0 9,0 0-1,-42-64-14,42 64-65,0 10-2,0 22 0,7 12 5,11 4 5,7 0-9,-2-9-1,4-11 4,0-10 5,11-13 12,11-5 30,26-15 31,35-34-52,42-15-6,29-12-24,20-11 12,1-2-19,-14-2 7,-28 3 0,-27 4 0,-32 10-34,-32 21-16,-29 22-3,-26 23-22,-14 8 1,-18 23-257</inkml:trace>
  <inkml:trace contextRef="#ctx0" brushRef="#br0" timeOffset="184641.479">17835 4057 116,'0'0'63,"0"0"7,0 0-1,0 0-29,-35-107 10,32 92 17,3 8-50,-2 0 15,2 7 19,0 0-37,0 5-14,0 29-17,0 19 17,0 18-3,0 12 13,0 0-10,0 2 0,0-3 4,0-10-7,0-4 3,0-12-45,13-15-15,9-17-59,3-20-34,-3-4-34</inkml:trace>
  <inkml:trace contextRef="#ctx0" brushRef="#br0" timeOffset="184998.576">18020 4313 321,'0'0'0,"0"0"-9,0 0 9,0 0-1,0 0 7,37 104-6,-19-86 1,-7 0-1,-1-8 14,-5-2-12,-5-8 2,0 0 5,0 0-9,3 0 34,-3 0 31,5 0-3,-1-12-21,8-12-41,7-6 0,10-1-1,11-1-11,5 9 7,-3 5-13,-3 8-7,-8 6 24,-5 4-18,-8 0-3,-4 0-15,-5 9-12,-7 4 12,-2 3-11,0-4-8,-7-2 0,-11-2 23,3-4 0,1-2-33</inkml:trace>
  <inkml:trace contextRef="#ctx0" brushRef="#br0" timeOffset="186742.0283">18200 4037 111,'0'0'128,"0"0"-90,0 0 51,0 0-38,0 0-13,0 0-17,-127 25-19,61 31 15,-11 11 9,2 5-7,10 4 16,12-6-24,10-2-9,16-7 4,12-11-5,12-10-1,3-10 0,3-11-8,24-8 2,10-9 6,17-2-11,16-16 7,14-20-31,-1-10-20,-10-8 47,-17 0-14,-17-1 17,-14 9-1,-14 11 6,-9 10 15,-2 13 20,0 12 9,0 0-44,-15 8-3,-10 26-2,-4 8 5,-2 3 0,16-1 3,5-8-2,10-8-1,6-6 0,17-6-1,16-9 1,6-7 2,14-1 0,10-30 6,3-8-5,-12-7-3,-13-3 0,-23 3-3,-24 2 1,0 6-12,-31 9 1,-14 14 1,-10 11-13,1 4 22,3 5 2,13 20-33,11 1 11,18 1-54,9-8 20,0-1 24,30-6-12,10-10 10,10-2-15,4 0-18,0-16 24,-1-5 44,-5-4 28,-9 4 55,-7 2-13,-8 3 28,-4 5-20,-3 10-34,-1 1-25,0 0-19,-1 18 0,-3 11-1,-3 0 5,-5 1-4,-2-2 0,0-2 7,-2-8-1,0-4-6,0-7 0,0-6 7,0-1-3,0 0 12,0 0 37,3 0-2,2 0 2,2-8-43,9-8-8,5 0-4,1 2-17,3 8 4,-3 3 13,-2 3-16,3 0 15,-4 0-4,-3 0 1,1 9 4,-1-1-12,-2 2 6,-1-2-3,0-4-14,-1-4 16,5 0-8,8 0 10,5-9 2,9-14-49,-1-7 22,2-2 7,-7-3-9,-6 2 34,-8 3 3,-15 4-3,-4 8 22,0 6 14,-2 8-16,-12 4 6,-5 0-21,-5 12 1,2 14-6,3 6 0,12 2 0,7 0 6,0 0-6,6-4 0,14 0 0,2-1 0,-3-5 0,-2-2 0,-8-5 0,-7-3 4,-2 3-4,-11-2 0,-30 4-2,-15 3-6,-7-2 1,12-4-55,15-6 14,20-10-22,16 0 11,0-12-50</inkml:trace>
  <inkml:trace contextRef="#ctx0" brushRef="#br0" timeOffset="186906.9606">19428 4303 125,'0'0'119,"0"0"7,0 0-126,0 0-4,0 0 3,0 0 2,39 106 4,-39-62-1,0-4 4,0-8-8,0-5 0,-7-12-24,-9-8-59,-9-7-15</inkml:trace>
  <inkml:trace contextRef="#ctx0" brushRef="#br0" timeOffset="187040.8799">19344 4041 122,'0'0'0,"0"0"-13,0 0 2,129 139 4</inkml:trace>
  <inkml:trace contextRef="#ctx0" brushRef="#br0" timeOffset="187363.0878">20160 4215 283,'0'0'138,"0"0"-64,-118-35-61,68 35 51,-1 0-44,8 7 4,8 13-24,13 4 1,5-2-5,9 4 6,6-2-6,2-2 4,2 2-17,18-2 13,12-2-14,-3 1 11,6 1-2,-6-7 9,-8-1-1,-11-2-3,-10-4-28,0 5 16,-18 2 4,-30 6 12,-23-1-2,-6-2 2,6-8 0,16-3-3,17-7-25,13 0-10,19-5-114</inkml:trace>
  <inkml:trace contextRef="#ctx0" brushRef="#br0" timeOffset="187595.0686">20258 3967 43,'0'0'550,"0"0"-478,0 0-72,0 0-6,0 0-7,0 0 13,35 81-1,-12-16 12,1 2-11,-2 6 0,-6 5 0,-9 3-6,-7 3-12,0-2-49,-7-4-9,-11-12-41,-4-18-85</inkml:trace>
  <inkml:trace contextRef="#ctx0" brushRef="#br0" timeOffset="188495.7449">20082 4456 394,'0'0'10,"0"0"-10,120-67-14,-42 57-5,14 2 7,6 8-15,-5 0-70,-8 0 17,-10 8 17,-17 2 31,-12-1 22,-17-7 10,-16 1 3,-5-3 23,-6 0 74,1 0 64,4 0-139,-1-14-14,3-1-9,-2-2 0,-6 2-2,-1 3 0,0 1 43,0 5-6,0 4 18,0 2 4,-12 0-53,-6 0-6,-6 6 0,-5 12 0,0 6-1,8 3 1,5-1 0,8-1-1,8-1-6,0-2 6,4-1-32,18-8-2,8-5 13,7-8-5,6 0 16,10-4-18,1-20-22,1-3 18,-7-8 19,-11 3 14,-12 4 13,-12 8 46,-6 7 12,-5 10 8,-2 3-34,2 0-45,1 0-5,-1 8-36,0 8 41,-2 2-5,0-1 5,0-6 0,0 0 6,0-8-7,0-1 1,2-2 0,-2 0 16,0 0 15,5 0 26,3 0-5,4-2-48,3-1-8,6 0 4,-5 3-16,7 0 7,-2 17-19,-2 7 1,2 1 5,-1 1 2,-3-6 16,6-3 4,2-8 0,6-9 3,15 0-1,22-27 7,10-23-9,8-12-3,-13-12 3,-15-15 5,-19-5 13,-17-15 20,-15-7-20,-7 4 11,-5 17 16,-17 27-7,5 27 13,5 28-25,5 13-24,-4 30-4,-10 43-34,-4 29 36,0 23 0,7 13 2,11-6-5,7-4 3,0-12-9,0-10-9,0-19-44,5-19-52,-1-17-2,-4-14-42,-7-25-92</inkml:trace>
  <inkml:trace contextRef="#ctx0" brushRef="#br0" timeOffset="188630.7408">21565 4218 402,'0'0'0,"155"-73"0,-41 45 0,15 3-15,-4 7-20,-18 4-62,-31 4-90</inkml:trace>
  <inkml:trace contextRef="#ctx0" brushRef="#br0" timeOffset="189536.9748">16504 4345 220,'0'0'208,"0"0"-98,0 0-78,0 0 27,0 0-52,0 0-4,68-34-3,-7 72 16,24 6-12,12 11-4,9 3 5,-4 2 3,-13-1-6,-10 4-2,-17-2 0,-20-5-40,-17-3-48,-21-8-61,-4-18-50,-31-18 7</inkml:trace>
  <inkml:trace contextRef="#ctx0" brushRef="#br0" timeOffset="189762.8343">17010 4275 145,'0'0'39,"0"0"52,0 0 19,0 0-50,0 0-39,0 0-21,-72 34 0,10 48 2,-11 16 18,-6 14-13,2 19 18,-2 5-23,8 1-3,2-15 1,13-20-121,17-24-24,16-25 7</inkml:trace>
  <inkml:trace contextRef="#ctx0" brushRef="#br0" timeOffset="190483.0315">17251 5557 350,'0'0'65,"0"0"-60,0 0-5,147 0 0,-5 0 7,61-16 14,65-14 19,62-11-20,42-3-14,9-4 11,1-2-14,-11-3 2,-19-1 14,-17 8-15,-48 2-4,-55 10 5,-61 6 2,-49 2-11,-42 8 4,-35 6-14,-24-1 9,-21 10 2,0 3-5,-40 0-53,-31 14-87,-32 16 14,-32-2-53</inkml:trace>
  <inkml:trace contextRef="#ctx0" brushRef="#br0" timeOffset="190834.9387">17944 5528 493,'0'0'25,"183"0"-21,29 0-6,60-3 2,40-20 0,16-3 8,4 3-7,-8-2 16,2 1-1,-10-2-9,-30-1-6,-49 1-1,-62 3 2,-52 0 5,-45 3-3,-38 3 9,-18 0 46,-15 5-6,-7 5 15,0-1-68,0 6 0,0-3-4,0 5-18,0 0-64,-15 0 4,-8 8-128,-8 6-15</inkml:trace>
  <inkml:trace contextRef="#ctx0" brushRef="#br0" timeOffset="192228.5758">20003 10 232,'0'0'86,"0"0"-44,0 0-2,0 0-26,0 0 6,0 0-15,-142 0-2,93 6 20,-3 54-19,6 30 5,3 26-5,17-2 7,12-11-19,12-10 8,2-12-2,18-8 2,22-11-49,11-14-25,12-14-19,10-21-82</inkml:trace>
  <inkml:trace contextRef="#ctx0" brushRef="#br0" timeOffset="192656.9829">20463 35 224,'0'0'153,"0"0"-85,0 0-68,0 0 0,-130-25 3,96 61-3,-1 19 0,6 6 5,5 3-8,9-6 5,1-7-2,11-3 0,3-10-6,0-10 6,10-4 0,7-12-24,4-6 22,2-4-12,2-2 14,2 0 15,2-10-10,-4-4-3,-7 1-1,-9 10 4,-7 1 3,-2 2-8,4 0-1,0 0-1,6 14-8,-1 14 10,1 7 0,-3 10 1,0 0-5,0-1-1,-7-8-31,2-7 11,2-9-30,-3-7-46,7-9 36,-1-4-5,4 0 17</inkml:trace>
  <inkml:trace contextRef="#ctx0" brushRef="#br0" timeOffset="192926.8239">20555 548 26,'0'0'66,"0"0"-26,0 0 20,0 0 4,0 0-41,0 0-22,115-95-1,-95 111 0,1 5 5,-6 0-10,-1 3 5,-10-2 0,-4-6-1,0-6 7,0-6-3,0-4 15,0 0 63,0 0 12,0 0-32,0-10-53,0-7-8,2-8-1,21 1-16,8 1-28,11 0-50,5 5 38,1 8-46,-2 3 39,-2 4 6,-5 0-47</inkml:trace>
  <inkml:trace contextRef="#ctx0" brushRef="#br0" timeOffset="193294.7676">21276 424 11,'0'0'51,"0"0"-50,0 0 66,0 0 111,0 0-112,0 0-37,-35-17-22,12 15 9,-8 2 17,5 0-22,-2 0 7,0 5-18,6 15 3,1 5-9,6 3 2,0 4 4,7 1 0,8-7-2,0-1-3,0-9 5,0-4-28,8-8 17,7-4 8,2 0 3,11-8 13,7-16-9,-4-6-3,-4 0 1,-5 0 5,-6 4-4,-6 10-3,-2 4 0,-6 10-3,0 2 2,0 0-42,3 14 4,2 10 29,1 6 4,1 2-65,7-8-45,11-4 50,11-11 12,9-9 38</inkml:trace>
  <inkml:trace contextRef="#ctx0" brushRef="#br0" timeOffset="193676.6263">21565 476 80,'0'0'70,"0"0"19,0 0-8,0 0 1,0 0-29,0 0-53,-3-61-2,-1 95-34,-8 16 36,-1 11 0,1 5 6,5-1-12,6-7 9,1-9-3,0-7 0,0-10 3,0-10-3,0-6 0,4-10 3,-2-4-2,-2-2 1,0 0 22,0-8 67,-2-14-77,-7-6-4,1-8-20,8-4 17,0-4-14,2-7 5,25 0-22,6 0 7,9 5-29,-7 12 25,-6 12 1,-6 10-7,-12 6 22,-4 6-13,-5 0-39,-2 0-10,0 2 32,-20 12 19,-20 8 8,-14 0-27,-1-1-28</inkml:trace>
  <inkml:trace contextRef="#ctx0" brushRef="#br0" timeOffset="194015.6214">21938 72 148,'0'0'209,"0"0"-200,0 144-9,0-69 6,-10-6 5,1-11 8,4-9-15,5-9 10,0-12-12,0-10 0,0-8 4,0-8-3,0-2 5,0 0 37,14-5 22,12-18 5,12-7-67,8-8-4,-1 4 6,-9 9-7,-3 11 0,-10 14 0,-5 0-38,-5 22-28,-9 23 27,-4 17 17,-10 14-24,-36 8-63,-18-1-67</inkml:trace>
  <inkml:trace contextRef="#ctx0" brushRef="#br0" timeOffset="194405.7625">20960 1133 489,'0'0'38,"0"0"-38,0 0 0,-145-41 4,99 41 1,5 0-1,10 3-4,11 17-1,8 1-4,8 3-8,4 3 0,2-3-6,25 0 2,13-2 17,9 2 0,4-2 0,-3-2 4,-12 1-4,-16-7 0,-11-1 0,-11-1-4,0 3-8,-9 1 8,-24 4 4,-9 2 4,-4-4-4,4-3-12,5-2-47,10-6-9,11-7-40,16 0-4</inkml:trace>
  <inkml:trace contextRef="#ctx0" brushRef="#br0" timeOffset="194689.6054">21066 1359 26,'0'0'147,"0"0"-102,133-56-33,-85 34-3,-1-2 12,-5 0-4,-11 2 15,-4 5-13,-13-2-16,-5 3 13,-9 3 18,0 2 44,0 3-29,-9 3-41,-11 5 11,-9 0-19,-7 0 0,-1 23 3,-4 3-3,9 8 0,9 0-3,6 4-7,14 0-9,3-4-15,3-2-10,29-13 16,12-7-36,10-12 4,8 0-17,15-17-42</inkml:trace>
  <inkml:trace contextRef="#ctx0" brushRef="#br0" timeOffset="195282.7134">21836 1119 172,'0'0'84,"0"0"-83,0 0 15,0 0-16,-154 12 27,109 16-3,3 4-9,9 3-5,6-2-10,6-1 0,15-6-4,6-4 6,0-5-2,0-10 0,13-2-21,8-5 21,2 0 2,14-12 0,0-14 8,2-3-7,-6 3 1,-13 6 17,-6 6-18,-8 4 42,-6 5-13,0 5-26,0 0 20,0 0-26,2 0-8,0 0-9,1 9-1,-1 3 16,3 2 2,6-6 0,2 0-2,4-6 4,7-2-2,5 0 0,11-15 1,1-10-4,9-9-6,-8 0 6,-8-1-4,-6 1 8,-12 10-1,-11 2 14,-3 10-9,-2 7 39,0 3-41,0 2 3,0 0-12,-11 15-5,-5 9 11,5 6-8,7 0-1,4-2-2,0-1-4,0-7 2,8-2 7,5-2-13,1-2 19,4-4-6,-2 2 7,-3 3-4,-3-1 3,-2 7-38,-2-3 10,6-2-54,1-4 40,3-8-76</inkml:trace>
  <inkml:trace contextRef="#ctx0" brushRef="#br0" timeOffset="195798.5923">22580 1055 254,'0'0'83,"0"0"25,0 0-68,0 0-34,0 0-5,0 0-2,-48 28-5,12 10 6,2 0 3,8 0 0,1-2-3,14-2 0,4-5 4,5-8-10,2-7 5,0-10-38,2-4 25,21 0 14,12-18 6,12-14-5,6-14 6,-1-2-11,-15-4 4,-8 0 0,-10 2 21,-9 1-9,-3 9-5,-3 15 11,-1 8 0,-3 13 29,0 4-47,0 7-22,3 19 10,1 13 2,-2 3 10,4 2 0,1-3 4,0-6-7,1-7 3,-1-7 0,0-7-3,0-8 7,-2-2-4,3-4 5,8 0 4,12-4 4,7-7-13,0-3 3,-8 5-3,-11 6 3,-3 3-4,-9 0 1,-4 19-55,0 13 21,-17 6-48,-26 10-70,-19 1 61</inkml:trace>
  <inkml:trace contextRef="#ctx0" brushRef="#br0" timeOffset="196038.5037">22951 555 507,'0'0'60,"0"0"42,0 0-96,0 0 7,152 26-13,-55 46 0,22 19 1,1 16 19,-18 12-17,-33 3-3,-44 9 0,-29 4-63,-81 16-5,-58 14-27,-51 6-38,-40-5-59</inkml:trace>
  <inkml:trace contextRef="#ctx0" brushRef="#br0" timeOffset="197691.5638">19787 7764 340,'0'0'9,"0"0"33,0 0-23,0 0-19,0 0 3,0 0-9,0-18 6,0 18-7,8 3-75,9 6-89</inkml:trace>
  <inkml:trace contextRef="#ctx0" brushRef="#br0" timeOffset="217099.4785">2470 7708 186,'0'0'9,"0"0"-9,0 0-13,0 0 13,0 0 31,0 0 20,0 0-3,0 0 4,0-86 4,-1 79-34,-5 3-21,2 1 4,2 3 26,0 0-19,2 0-5,0 0 3,0-2-6,0 2 8,0 0-8,0 0-1,0 0 4,0 0-5,0 0-4,0 0 0,0 9-13,0 18 9,0 13 6,0 10 0,0 6 3,0 6-3,0-4 0,10 1 0,3-6 8,-2-8-15,3-3 7,-7-6 0,1-11 5,-1-6-5,-7-7 0,0-6-2,0-3 8,0-3-7,2 0 1,-2 0 0,0 0 2,0 0 0,0 0-2,0 0 0,0 0-3,0 0 2,2 0-17,1 0-2,-3 0 18,0 0-19,0 0 16,0 0 3,0 0 4,0-11-5,0-23 3,0-10-25,0-9 19,-3-7-24,-3-11-22,1-4 6,-4-1-20,-2 2 47,-1 9 19,2 10 3,-3 13 29,0 14 0,8 10 17,0 8 18,3 6-51,0-1 14,-2 5-18,-2-4-7,2 0 13,0 0-16,1 0-2,-3 1 7,4 0-2,0 0 10,0 3-10,2 0-5,0-1 27,0 1-20,0-2 3,0 0-8,0 2 6,0 0-16,2 0 8,33 0 0,25-1-5,30-4 7,24-3-2,21-6 3,21-4 5,10-6-8,11-2 0,11-3 0,-5 6-1,-12 3 1,-15 0 0,-28-5-7,-28 6 11,-37 2-6,-29 12 2,-22 1 0,-12 4 2,0 0 10,0-3 49,0 3-15,0 0-46,0 0 13,0 0-13,2 0 0,3 0-12,-1 0-12,-1 0-12,3 0 24,-2 0-1,0 0 10,-1 0 3,0 0 0,-3 0-1,1 0 1,-1 0 0,0 0-1,0 0 9,5 0-18,4 0 3,9 0-13,10 0 9,4 0-10,-1 0 3,-4 0 18,-7 0-27,-11 0 26,-5 0-8,-4 0 9,0 0-2,0 0 8,0 0 1,0 8-6,0 9 16,0 9-17,0 12 7,3 9 2,5 11 25,1 9-24,3 5 1,-4 5 9,1-5-14,-2-2 2,0-6-8,-5-5 0,2-3 0,-2-7 0,-2-4-10,0-4-51,0-4-42,-10-13-63,2-14-30</inkml:trace>
  <inkml:trace contextRef="#ctx0" brushRef="#br0" timeOffset="217864.7758">2843 8374 11,'0'0'75,"0"0"-26,0 0 17,0 0 12,0 0-29,0 0 5,-53-38-40,40 35-4,0 2-10,3 1 0,4 0 29,1 0-22,5 0 20,0 0-4,-2 0-12,2 0-11,0 0 0,0 0 0,0 0-10,25 0 12,15 8-2,24-4 52,28-4-40,24 0 37,17-8-27,21-18-21,14-2 27,6 2-28,-6-2 0,-14 1 3,-22 8 4,-23-2-9,-22 7 2,-20 3 0,-20 4 0,-16 5 0,-8 2 0,-8 0-1,3 0 9,2 0-13,4 4 5,7 4 0,7 4-16,9-2-5,16-1-42,16-8-10,14-1-111</inkml:trace>
  <inkml:trace contextRef="#ctx0" brushRef="#br0" timeOffset="218584.077">8483 7319 89,'0'0'73,"0"0"13,0 0-16,0 0-4,0 0 9,0 0-35,-33-30-40,33 64 0,0 17-5,0 12 12,2 13 4,7 3-10,-3-1 1,0-6 2,-2-6 4,2-11-8,3-15 0,-3-12-26,2-14 8,-2-12-42,3-2-4,7-20 50,-1-21-213</inkml:trace>
  <inkml:trace contextRef="#ctx0" brushRef="#br0" timeOffset="219927.0798">8512 7166 187,'0'0'71,"0"0"-69,121-49 0,-34 24 5,24-1 6,32 0 13,19 0-26,26-4 9,8 2-9,0 2 0,-6 2-2,-27 1 5,-19 3-6,-32 3 3,-28-1 0,-24 7 4,-21 1-3,-10 1 17,-10 4 35,-5 3 4,-1 0-31,-5 2-26,7 0 7,4 0-15,13 0 8,8 0-10,18 0-40,9 0-31,2 0 58,-5 0-18,-12 0-11,-16-1 17,-6-5 22,-14 2 13,-9-3 12,-5 2 46,-2-2 55,0 4-25,0-1-36,0 1 9,0 3-27,0 0-23,0 0-9,0 0 0,0 0-2,0 0 0,0 0-11,0 0 4,0 8 7,0 2 0,0 2-1,7 0 6,2 4-5,4 5 0,3 7 8,-1 8-13,6 10 5,-4 10 0,1 7 28,-5 0-26,1 4 20,-1-4 1,3-2-22,1 2 21,2-10-21,-2-5 0,1-3 11,-4-13-11,-1-2-1,-4-6 0,-1-2 12,-3-5-20,0-2 8,-1-5 0,-2-3 1,0-2 6,-2-4-7,0-1 0,0 3 1,2-3-11,-2 3 6,0-2-5,0 0 1,0 2-3,0 1 1,0-2 6,0 1-25,0 2 14,0-1-8,0-1 15,0 4-1,0-3 10,0 2-1,-2 0 0,-20 0 0,-12 2 0,-12 4 9,-16-2 13,-21 2 20,-30 2-27,-27 2 7,-22 1 5,-18 6-18,-18-1 13,-10 3-15,2-3-2,22-7 29,41-1-32,43-3 15,40-2-17,22-2 10,13 1-19,8 0 9,1-2 0,5-1-11,2 0-6,0-1-6,-4-1 15,-7 0-5,-5-1 7,-4 0 6,-2 0 0,2-2-1,2 0 11,0 0-10,5 0 0,6 0 10,1 0-10,3 0 0,6 2 0,-3 2-5,1 0 7,-2 0-2,-3 0 0,-3-2 5,-1 4-13,3-4 8,3-2 0,-1 1 4,2-1 4,0 0-8,-1 0 0,5 0 3,-1 0-9,5 0 6,0 0 0,2 0-3,0 0 3,0 0-22,0 0-15,0 0-24,-4 6 14,-3-4-6,-2 5 17,0-2 28,-2 0-11,-1 1-34,-3 2-68,-10-2-50</inkml:trace>
  <inkml:trace contextRef="#ctx0" brushRef="#br0" timeOffset="224794.4749">6955 3182 13,'0'0'12,"0"0"-5,0 0-5,0 0-2,0 0 8,0 0 13,0 0 11,10 0 4,-10 0-6,0 0 14,2 0-12,-2 0-19,0 0-2,0 0-11,0 0 0,0 0-1,0 0-1,0 0 0,0 0 2,0 0-4,0 0 0,0 0 3,0 0 1,0 0 1,0 0 5,0 0-8,0 0 2,0 0 0,0 0 3,0 0-2,0 0-1,0 0 0,0 0 5,0 0-9,0 0 4,0 0 0,0 0 7,0 0-7,0 0 0,0-4-3,0 4 6,0 0-6,0-2-7,0 2-11,0 0 9,0 0-30,0 0-36</inkml:trace>
  <inkml:trace contextRef="#ctx0" brushRef="#br0" timeOffset="225793.4455">5788 5929 19,'0'0'0,"0"0"-19</inkml:trace>
  <inkml:trace contextRef="#ctx0" brushRef="#br0" timeOffset="226413.3595">6274 5634 38,'0'0'22,"0"0"23,0 0-5,0 0 39,0 0-30,0 0-17,-15 0-9,15 0-20,0 0 8,0 0-11,0 0 8,9-2-5,13-3-1,7 0 0,2 3-1,-9 0 6,-6 2-9,-10 0 2,-3 0 0,-3 0-4,0 0 5,0 0-1,-22 0 3,-12 2 0,-13 10-6,-4-2 3,11 1 0,13-5 0,11-4 0,12-2 0,4 0-3,0 0-11,6 0-1,29 0 14,13 0-9,17 0 10,7-15 7,-6 1-3,-8 4 2,-18 3-3,-13 5-3,-18 2 0,-7 0-20,-2 0-68,0 7 6,0 9 49</inkml:trace>
  <inkml:trace contextRef="#ctx0" brushRef="#br0" timeOffset="227126.9895">8570 6720 20,'0'0'44,"0"0"-22,0 0 12,0 0 16,0 0 55,0 0-52,-26-26-15,26 21 9,0 1-37,0-2-4,13-2 2,9 0-8,5 0 0,1 3-1,2 4 7,-3-3-8,2-2 2,-2 0 0,-1-3-4,-2 0 3,-3 1-4,1-2-15,-4 3-26,-5 0-63,-13-3-83</inkml:trace>
  <inkml:trace contextRef="#ctx0" brushRef="#br0" timeOffset="227789.3784">3414 7118 34,'0'0'8,"0"0"-1,0 0-6,0 0 4,0 0 0,0 0-3,-76 0-2</inkml:trace>
  <inkml:trace contextRef="#ctx0" brushRef="#br0" timeOffset="228142.5055">5140 6834 217,'0'0'78,"0"0"-73,0 0 38,0 0 29,0 0-42,0 0-10,-30-9-20,30 9-12,0 0-49,0 0 22,5 3 17,10 3-30,1-3-67,-3-3 18</inkml:trace>
  <inkml:trace contextRef="#ctx0" brushRef="#br0" timeOffset="232579.12">6346 9636 269,'0'0'108,"0"0"-68,0 0-23,0 0-16,0 0 34,0 0 29,0 0-33,-21-26-1,19 23-25,0 3-4,2-2 26,0 2-12,0 0 8,0 0-23,2 0-7,10 0 5,10 0-9,5 0 11,0 0 2,-4 0 0,-2 0 1,-11 0-3,-6 0 4,-4 0-10,0 0 3,0 0-2,-8 5 3,-13 2 2,-6 5 0,-2-5-2,4 2 13,7-3-13,9-4 2,7 1 0,2-3-4,0 0-2,0 1-10,9-1 5,20 0-4,16 0 12,11 0 3,4-8 0,-3-5 9,-8-1-5,-15 5-2,-14 3 0,-7 4 8,-9 2-17,2 0 7,2 0-25,5 0-56,8 0-94,1 0-66</inkml:trace>
  <inkml:trace contextRef="#ctx0" brushRef="#br0" timeOffset="236353.3259">7077 3104 61,'0'0'18,"0"0"-18,0 0-35</inkml:trace>
  <inkml:trace contextRef="#ctx0" brushRef="#br0" timeOffset="237934.239">12324 9363 98,'0'0'70,"0"0"-44,0 0 53,0 0-6,0 0-38,0 0 6,0 4-37,0-4-3,0 0 6,0 0 1,0 0-7,0 0-1,0 0 7,0 0-8,0 0 1,0 0 0,0 0 1,0 0 7,0 0-8,0 0 0,0 0 8,0 0-12,0 0 4,0 0 0,0 0-3,0 0-28,0 1-15,0 5-2,3 1-7,-1-2 7,4-1-78</inkml:trace>
  <inkml:trace contextRef="#ctx0" brushRef="#br0" timeOffset="238728.7466">13840 9619 101,'0'0'69,"0"0"-54,0 0 25,0 0 15,0 0 18,0 0-22,-34 0-14,34 0 11,0 0-29,0 0 13,0 0 10,0 0-32,0 0 6,2 0-16,14 0 0,7 0 7,5 0-6,9 0 6,-4 0-7,-3 0 4,0 0-9,-5 0 5,-4 0-8,2 0 7,-5-2-27,-1 0-6,0 2-10,-9 0-20,-1 0-19,-7 0-36,0 0-5,-11 2 43</inkml:trace>
  <inkml:trace contextRef="#ctx0" brushRef="#br0" timeOffset="239031.65">13698 9743 223,'0'0'96,"0"0"-66,0 0-7,0 0-19,0 0 10,0 0-9,52-20-3,0 8 27,2 4-21,-8-1 8,-7 2 0,-10 2-3,-12-2 22,-5 3 2,-4-2-14,-1 4 5,-6 0-27,2 0 5,-3 2-6,0 0-7,0 0-23,2 0-84,-2 0-87,0 0 0</inkml:trace>
  <inkml:trace contextRef="#ctx0" brushRef="#br0" timeOffset="240084.0771">6114 9715 114,'0'0'59,"0"0"-56,0 0 20,0 0 10,0 0-4,0 0 6,-31 0-35,31 0 19,0 0-14,0 0 2,0 0 36,0 0-9,0 0 3,0 0 7,0 0-29,0 0 19,0 0-23,0 0-8,6 0-3,25 0 12,17 0-12,16 0 8,11-6 0,3-4-10,-2 2 2,-12 8-16,-14 0-22,-12 0-27,-11 0-13,-16 12-24,-11 2-16,0-2 3</inkml:trace>
  <inkml:trace contextRef="#ctx0" brushRef="#br0" timeOffset="240335.6388">6274 9784 93,'0'0'171,"0"0"-104,0 0-40,0 0 15,0 0-18,0 0-6,-2-21-8,37 14 0,17-6 2,12 3-11,1 0 2,0 4 0,-12 3-3,-11 3-19,-17 0-23,-13 0-58,-12 0-26,0 1 26</inkml:trace>
  <inkml:trace contextRef="#ctx0" brushRef="#br0" timeOffset="240531.6155">6239 9784 43,'0'0'66,"0"0"-39,0 0 23,0 0-26,0 0-15,0 0 0,44-17 6,1 6 35,6 2-18,-2-3-21,-1 6-5,-8 3-4,-6 0 0,-8 3-4,-4 0-43,-12 0-76,-7 0-3</inkml:trace>
  <inkml:trace contextRef="#ctx0" brushRef="#br0" timeOffset="249534.694">1737 11825 104,'0'0'41,"0"0"53,0 0-75,0 0 8,0 0 39,0 0-47,0 0 40,-15-58-34,15 56-18,-2 0 19,2 2 7,0-2 17,0 2-7,0 0-33,-3-3 20,3 3-20,0 0 1,0 0 21,0-2-31,0 2 3,0 0-4,0 0-5,19-2 0,14-1 5,21-4 0,15-2 11,11-4-6,11-2-5,3 1 4,6 0 5,5 2-13,3-1 9,-2 6-4,-5 0 5,-8 3-5,-8 4-1,-8 0 0,-2 0 10,-9 0-14,-1 0 4,-7-6 0,2-6 1,3-2 2,1-6-3,9 0 0,4-1 8,-2 1-8,-5 8 0,-10-2 3,-13 11-13,-8-3 10,-8 3 0,-2 3 0,2 0 6,6-3-9,3 1 3,7-2 0,10-1-1,8-4 5,6-2-4,3 2 0,-2-3 2,-4 4-3,-1 0 1,-7 1 0,-6 1-1,-6 3 2,-5 1-1,-5-1 0,-7 2 5,-4 1-5,-4-2 0,-4 2 0,-3 0-4,-5-2 4,1 2 0,-4 0 0,-2 0 6,1 0-9,-5 0 3,2 0 0,-2 0 0,-2 0 6,0 0-5,0-2 7,0 2-5,2 0 5,-2 0-7,0 0-1,0 0 7,0 0-7,0 0 0,0 0 0,0 0-3,0 0 0,4 0-116,-2 10-12,-2-2-58</inkml:trace>
  <inkml:trace contextRef="#ctx0" brushRef="#br0" timeOffset="260762.9151">12759 4590 48,'0'0'52,"0"0"-46,0 0 12,0 0-3,0 0 20,0 0-4,0 0-26,-23-33-10,17 33-5,4 0 10,-2 0-2,1 0 3,3 9-1,0-5 0,0-2 3,-3 0-8,-1-2 5,4 1 0,-2-1 20,0 3-18,2-3 26,0 2 11,0-2-27,0 0 15,0 0-9,0 0-17,0 0 5,24 0 0,18 4-6,8-1 0,3 3 0,-8 1-17,-14 1-80,-13 4-20,-18 0-3</inkml:trace>
  <inkml:trace contextRef="#ctx0" brushRef="#br0" timeOffset="260923.8177">12547 4738 57,'0'0'31,"0"0"18,0 0-38,0 0-5,0 0 1,152-54-6,-88 41 3,-3 4-4,-8 3-54,-15 4-29</inkml:trace>
  <inkml:trace contextRef="#ctx0" brushRef="#br0" timeOffset="266779.2174">6909 12932 73,'0'0'62,"0"0"-41,0 0 12,0 0 34,0 0-27,0 0 2,0 0 8,-44-27-15,39 26 12,2-2-15,-3 2 4,2 1 14,4-3-16,-2 3 4,2-1-1,-2 1-25,2 0 16,0 0-19,0 0-2,0 0 3,0 0-10,0 0 0,6-3-1,15 1 2,10-3-1,11-3 0,12-1 4,1 2-2,8-1 8,-5 4-10,-13 0 0,-5 1-10,-21 3-4,-7 0-39,-10 0-17,-2 0 33,0 0 5,0 0-4,-7 0 12,-11 7-17,-6 2-2,-10 1 6,-1 0 32,-6 1-1,1-1 5,0-2 1,5-4 0,2 0 5,4 0-2,4-2 1,9 1 35,7-3 23,5 0-20,4 0-5,0 0-29,0 0-4,0 0-8,0 0 1,15 0 3,14 0 8,16-7-3,11-3 12,1-2-8,1 2-4,-11 3-1,-18 4-4,-11 3 0,-15 0-8,-3 0 1,0 0 7,-31 0 0,-18 14-4,-12 4 3,1-1-7,8-3 8,12-5 3,18-6 0,9 0 1,6-3 3,7 0-5,0 0 13,0 0-15,0 0 1,0 0-8,3 0 8,8 0-1,10 0 7,5 0-5,2-3 9,-2-2-11,3 0 0,1 1-5,-4 4-17,6-1-51,5-3-55,0-12-132</inkml:trace>
  <inkml:trace contextRef="#ctx0" brushRef="#br0" timeOffset="267782.3516">13769 9691 112,'0'0'81,"0"0"-58,0 0 19,0 0 27,0 0-5,0 0-23,-58 0-41,66 0 0,23-4 8,12-6-3,6 6 16,2-1-15,-6 2 2,-11 3-16,-10 0-3,-15 0-22,-9 0 20,-4 0-63,-37 8 46,-14 6 25,-16 0-80,1-4 63,6-2 22,10-1 20,21-7 57,13 3-59,15-1 8,5-2 27,0 0-37,27 0 5,27 0 11,21-12 10,18-2 5,3-4-45,-14 2 7,-14 4-8,-23 0 12,-25 6-19,-12 1 6,-8 5-3,0 0-8,-18 0-120,-32 17-266</inkml:trace>
  <inkml:trace contextRef="#ctx0" brushRef="#br0" timeOffset="271254.4714">12859 10418 31,'0'0'45,"0"0"9,0 0 26,0 0-7,0 0 0,0 0-13,0 0 0,38-53 13,-58 53-73,-17 0 2,-8 7-2,-11 20 11,0 1-19,9 0 8,14 0 0,8-4-5,19 3 5,6 0 0,0-1-2,17 2 7,21 2-11,13-1 6,14 0 0,5-4 0,-2-4 6,-9-3-6,-20-9 0,-12-3 6,-18-2-17,-9-2 5,-25 8 6,-39 6-26,-30 6 23,-14 5-50,-4 2 2,18 4-33,32-5 2,29-5-115</inkml:trace>
  <inkml:trace contextRef="#ctx0" brushRef="#br0" timeOffset="278290.4431">4616 12988 266,'0'0'67,"0"0"-22,0 0-38,0 0 3,0 0 4,0 0 20,0 0-18,-14-10-12,16 8-4,15 0 0,4-1-3,5 0 13,14 1-10,4-2 2,9-2 0,5 1 16,1 4-16,-7 1-1,2 0-1,-9 0-9,-5 0 4,-5 0-34,-6 0-41,-6 0-7,-10 4-28,-11 0 24</inkml:trace>
  <inkml:trace contextRef="#ctx0" brushRef="#br0" timeOffset="278614.5084">4799 12958 326,'0'0'50,"0"0"-50,0 0-76,0 0 61,0 0 3,0 0 12,64 0 28,-13 0-20,7-2 17,2-4-10,-4 0-11,-9-1 18,-7 6-21,-11-1 4,-8 0-5,-13 2 9,-3 0-12,-5 0 3,0 0 0,0 0 9,0 0-9,8 0 0,7 0-72,9 0-47,-3 0-81</inkml:trace>
  <inkml:trace contextRef="#ctx0" brushRef="#br0" timeOffset="285707.8056">11885 4686 307,'0'0'45,"0"0"-39,0 0 10,0 0-14,0 0 3,0 0 64,0 0-45,-6-6 7,6 6-8,-3 0-13,3-2 54,-2 2-23,2-2-7,-2 0-9,2 2-16,0 0-3,-3 0 2,3 0 3,-3 0 1,3 0-12,0 0 0,0 0 10,0 0 1,0 0-11,0 0 0,0 0 10,0 0-8,0 0-2,0 0 0,0 0-2,0 0-8,0 0-14,0 0-29,0 0-70,3 0-5,15-15-96</inkml:trace>
  <inkml:trace contextRef="#ctx0" brushRef="#br0" timeOffset="288024.1416">4500 10175 216,'0'0'98,"0"0"-76,0 0-19,0 0-2,0 0 34,0 0-6,-74-60 17,65 55-18,3 5-18,-4 0 20,-5 0-26,-1 0 5,-1 0 7,-4 0-15,2 3 20,-1 1-15,-1 1 1,4 0 19,-3 0-14,-1 1 4,4-2 6,-1 4-18,3-2 7,1 2-9,1 3 4,-1 4-6,-1 5 0,1 3 0,3 5-2,2 4 7,0 6-8,0 8 3,-4 2 0,-1 3-1,1-3 1,-1-4 0,4-4 0,1-6 8,1-7-12,2 2 4,2-1 0,2 0-3,-1 4 3,3 0 0,0-2 0,0 0 3,0 1-3,0-4 0,0 4 1,9-5-11,3-1 10,3 1 0,3-1-1,-3-4 6,6 2-9,-5-3 4,4 4 0,2-1-1,0-3 4,0 1-3,0 4 0,5-4 2,-2 1-2,-4-1 0,2 1 2,2-3-9,-1-1 10,-2-4-3,3-1 0,-4-4 2,3 0-6,-5-1 4,2-4 0,1-4 4,-2 1-3,2-1-1,1 0 7,1 0 3,3 0-6,2 0-4,-3 0 0,5-4 3,3-3 5,2-2-8,2-2 0,-5 1 13,-4-4-21,2 0 8,-4-1 0,-4 0 4,-4 1 4,-1-3-8,-5 1 7,-1-2 2,0-2 3,-3-4-2,4-4-8,-3-4 23,0-5-22,-2 0-3,-1-1 3,-5-1 9,-1 6-15,-1-3 3,0-1 0,0 3 0,-3-2 5,-8 2-5,-3-3 3,-5 0 7,-1-5-12,3-2 2,-4-4 0,0 1-4,1 3 11,-4 0-7,3 7 0,1 8 15,5 0-5,-3 6 6,-2 2-7,3 2 14,-4 1-18,4 2-5,-3-3 0,1 6 11,2 3-20,-1-1 9,-5 4 0,-3-2-8,-5 8 10,-8-3-2,2 4 0,4 0 7,3 0-7,12 0 0,10 0 0,3-3-1,3 2 2,2 1-1,0-4 0,0 4-4,0 0 2,0 0-37,9 0-50,18 0-19,12 8 33,15 6-48,2 2-46</inkml:trace>
  <inkml:trace contextRef="#ctx0" brushRef="#br0" timeOffset="288519.311">5340 10662 156,'0'0'125,"0"0"-74,0 0 0,0 0 8,0 0 46,0 0-32,0-8 1,0 8-74,0 0 14,0 0-14,0 0-13,0 3 0,1 9 13,7 5 0,1-2-2,0 2 14,0-7-12,2-3 0,0-2 0,-4-3 0,4-2 1,2 0-1,12 0 41,6-16-38,18-16 16,9-7-19,3-2 0,-1 5-12,-16 8-23,-9 9-56,-12 12 12,-15 5-115,-8 2-75</inkml:trace>
  <inkml:trace contextRef="#ctx0" brushRef="#br0" timeOffset="288889.1511">5414 10666 315,'0'0'100,"0"0"-47,0 0-45,0 0 29,0 0-5,0 0-32,-16-4-9,16 11 8,12 8 2,-2-1-3,-1-2 6,-2-2-4,-2-2 9,1-1 3,-1-7-12,-3 3 0,4-1 7,0-2 2,0 0-4,9 0 14,10-5 28,8-18-38,12-5 8,-1-4-17,-2 4 10,-5 1-27,-10 8 14,-6 5-36,-7 1-3,-7 10-44,-7 1-12,0 2-76</inkml:trace>
  <inkml:trace contextRef="#ctx0" brushRef="#br0" timeOffset="289262.5804">5389 10597 315,'0'0'61,"0"0"-50,0 0 0,0 0-11,0 0 15,0 0-9,56 34 5,-47-11-6,3-3-3,-4-5 13,3-1-4,1-5-9,-2-3 16,6-4-16,3-2 33,9 0-2,7-22 17,5-8 4,3-2-54,1-3 15,-5 3-1,-7 5-4,-2 4-7,-8 7-3,-2 6 0,-4 5-2,-1 0 1,-2 3-20,3 2-54,-3 0-59,-5 0-143</inkml:trace>
  <inkml:trace contextRef="#ctx0" brushRef="#br0" timeOffset="296796.5726">5792 12609 192,'0'0'84,"0"0"-77,0 0-7,0 0 5,0 0-1,0 0 35,0 0-6,0 0-2,-4 0 2,4 0-15,-2 0 17,2 0 2,0 0-16,0 0 6,0 0-23,0 0 1,0 0 2,0 0-7,0 0 0,0 0 0,0 0-14,0 0-12,0 0-29,0 1-3,0 4 36,4-1 5,3 2 9,-1 0 7,0-3-21,-4 4 13,-2-3-3,0 2 4,0 0 5,0 2-4,-11-2 7,-6 0 14,7-3 8,3-3 23,7 0 15,0 0-20,0 0-38,0 0-2,0 0 0,22 0-9,23-3-17,20-6-26,6-5-76</inkml:trace>
  <inkml:trace contextRef="#ctx0" brushRef="#br0" timeOffset="302390.8109">12846 10457 68,'0'0'105,"0"0"-89,0 0-16,0 0-15,0 0 15,0 0 5,0 0 0,0-6-10,0 6 2,0 0 0,0 0-3,0 0-6,0 0-45</inkml:trace>
  <inkml:trace contextRef="#ctx0" brushRef="#br0" timeOffset="303034.9203">13212 10120 301,'0'0'91,"0"0"-79,0 0 10,0 0 4,0 0 20,0 0 5,0-7-49,-34 44 5,-24 28 25,-18 22 2,-20 18 15,-16 12-13,-6-1-6,3-9 9,8-14-25,15-11-1,19-11 3,17-17-12,13-14 10,14-12-14,14-14 0,7-7 0,5-1 1,3-6-2,0 3 0,0-1-42,0 2 0,0 2-73,0 2-85,0-5 21</inkml:trace>
  <inkml:trace contextRef="#ctx0" brushRef="#br0" timeOffset="304638.1124">12705 11332 26,'0'0'36,"0"0"18,0 0-2,0 0-32,0 0 12,0 0-11,0-27 36,0 26-25,0 1-12,0 0 12,0 0-29,0 0-1,0 0-2,0 0-3,0 0 3,0 11 0,-2 9 1,-6 9 2,-9 7 1,5 10 10,-5 10 20,-2 8-27,-1 0 25,-1 0-18,-1-4-14,2-3 21,4-8-21,3-8 0,5-12 2,0-8 4,2-7-6,1-3 0,3-8 0,2-1 4,0-2 2,-2 0 1,0 0 36,-8-19-26,4-13-8,6-13-9,0-11-7,0-12 0,22-11-22,1-9-5,2-2 21,-2 5-27,-2 17 23,-6 22 15,-3 20 2,-4 14 36,-1 6-11,4 6-19,5 0-7,6 2 11,9 16-16,7 11 6,3 4 0,1 7 3,-5 9-1,-1 4-2,-5 8 1,-6 3 11,-5 2-12,-9 1 0,-9-8 1,-2-1-13,0-3 12,0-6-51,-11-8 1,-2-7-41,2-7-28,-4-11 7</inkml:trace>
  <inkml:trace contextRef="#ctx0" brushRef="#br0" timeOffset="304940.4212">12589 11801 280,'0'0'59,"0"0"-30,0 0-29,0 0 1,0 0 40,0 0-17,60-12 3,-4 8 30,5-6-55,3 0 12,-4-2 11,-6-1-24,-7 3 31,-7 2-30,-11 3 1,-8 2-6,-1 3-15,-5 0-69,-11 15-78</inkml:trace>
  <inkml:trace contextRef="#ctx0" brushRef="#br0" timeOffset="307744.3137">13207 11197 5,'0'0'24,"0"0"19,0 0-15,0 0 10,0 0-4,0 0-5,44-78 20,-41 72-20,-1 0 15,-2 4-17,0 2 29,0 0-6,0 0-46,0 0-4,-5 8 7,-28 30-7,-27 26 44,-23 25-17,-19 19 16,-18 9-18,-12-2-23,0-6 39,7-13-41,16-8 23,17-14-1,21-16-8,23-13-11,16-19-3,19-15 0,9-4 4,1-3-3,3-3-1,0 4 0,0-3-2,0 0-24,7-1-120,18-1 54,2 0-11,-8-3-135</inkml:trace>
  <inkml:trace contextRef="#ctx0" brushRef="#br0" timeOffset="312198.1106">12512 12649 20,'0'0'46,"0"0"-11,0 0 24,0 0 7,0 0-35,0 0 32,0 0-43,-2-87 22,-4 80-2,6 0-23,-2 4 30,-1 1-11,2 2 0,-1 0-36,-3 5-11,1 28 10,2 8-3,-2 10 4,4 2 14,-3-2-12,0-3-2,3-6 1,0-8 8,0-10-12,0-8 3,0-6 0,0-5 0,0-5 2,0 0-2,-2-5 30,-2-19-21,-1-7-12,0-6 3,4-4 0,-1-5-11,2 0 4,0-5-30,0 5 15,0 6 5,0 6 17,0 9 0,2 6 2,-1 5-2,4 6 0,0-1 0,1 5 4,8-4 1,13-2-5,15-2 5,14-4-3,10 4 27,-1 4-29,0 8 0,-16 0-2,-13 0-1,-12 19 1,-15 5-2,-9 8-9,-4 5 9,-39 5 4,-8 3 0,-7-7 4,7-5 5,10-8-9,13-9 0,15-4 1,8-6-9,5-2 8,0 2-7,15-4-4,25 2 10,20-4 1,12 0 0,7 0 9,2 0 8,-9 3-17,-14 4 5,-15 7-17,-21 3 7,-22 3 5,-3 6 0,-43 6 2,-23 3 1,-14 2-3,-6-3-2,0-6-8,8-7-12,12-10 0,18-3-28,14-8-48,18 0-60</inkml:trace>
  <inkml:trace contextRef="#ctx0" brushRef="#br0" timeOffset="313474.6164">12881 13319 277,'0'0'48,"0"0"8,0 0-20,0 0 1,-128-7 9,82 36-37,2 9 26,-3 8-24,5 5-1,8-2 14,13 1-23,14-6 5,7-8-6,0-4 6,11-7-15,18-5 13,10-6-4,6-10 0,11-4 12,1 0-25,1-4 11,-5-14-40,-9-2 16,-16 1 1,-10 0 25,-13 3-12,-5-2 23,0 1-11,-9 7 1,-9-2 6,3 4 3,-3 4-9,2 2 8,7 2 8,-1 0-17,9 0 0,1 0-1,0 2-5,0 6-4,0 0 10,14 0 0,1-3-1,-4-5 1,-2 1 0,0-1-1,-5 2 2,1 7 10,-1 6-8,-2 12 3,1 3 27,2 14-13,-5 4-3,4 8-17,2 4 6,5 2-13,3-8-116,-3-15-198</inkml:trace>
  <inkml:trace contextRef="#ctx0" brushRef="#br0" timeOffset="316529.445">13004 12784 12,'0'0'2,"0"0"-2,0 0 0</inkml:trace>
  <inkml:trace contextRef="#ctx0" brushRef="#br0" timeOffset="321370.2978">9256 10235 162,'0'0'93,"0"0"-40,0 0-17,0 0 3,0 0 11,0 0-3,0 0-47,-64-62 1,13 85 13,-11 7-4,4 0 17,8 7 8,13-2-34,12 4 14,9-3-15,14 0 0,2-2 4,16-4-4,26 1 0,18-4 6,12-3 3,6 1-9,-4-6 0,-12 2 2,-20-3 3,-19-2-5,-19-2 0,-4 2-8,-25 0 16,-21 3-1,-16 4-7,-10-5 0,3-3-3,9-4-6,18-8-23,23 0-11,19-3-19,0-8-39,38-24-166</inkml:trace>
  <inkml:trace contextRef="#ctx0" brushRef="#br0" timeOffset="321752.1446">9389 10587 402,'0'0'32,"0"0"-32,0 0 1,0 0-1,162-19 40,-85 4 13,11 5-40,-6 2-7,-8 2-6,-21 2-8,-24 3-16,-15 1 0,-14-2 5,0-7 19,-22-1 4,-12-4-1,-6-2-3,-4 0 8,5 0-8,8 2 6,13 2-1,6 4 39,11 4-33,1 4 6,0 0-17,21 0-9,14 0 8,7 15 1,2 8 0,-5 5-6,-14 8 6,-12 2 0,-13 4-6,0 1 6,-9 1 0,-14-4-33,-2-5-46,8-8-8,8-15-78</inkml:trace>
  <inkml:trace contextRef="#ctx0" brushRef="#br0" timeOffset="322346.0209">10104 10369 447,'0'0'126,"0"0"-77,0 0-14,0 0-27,0 0 2,0 0-10,0 0 0,60 54 2,-36-10-1,-7 2 7,-4 1-8,-5-8 0,-8-7 6,0-8-12,0-7 6,0-9 0,0-8 2,-4 0 2,-11-8 0,-4-24 0,7-11 7,0-12-15,7-11 4,5-7 0,0-5-14,7 4 14,13 9-8,4 14 1,4 14-9,-1 13-3,2 14 19,2 10-30,-6 0 16,-2 26-13,-9 15 8,-11 4 1,-3 5 5,-17 1 9,-12-3 4,-2-6 0,7-6 0,11-9 3,8-6-3,5-7 0,0-6-8,15-5 2,14-3-8,12 0 14,3 0 5,1 0 0,-7 0-5,-7 0 2,-10 0 12,-14 3-22,-7 7 8,0 3 0,0 4 13,-23 7-11,-11 6 0,-6 3 1,4-1-2,3-2-2,6-2-39,7-6-79,6-12-46</inkml:trace>
  <inkml:trace contextRef="#ctx0" brushRef="#br0" timeOffset="322519.916">10623 10481 244,'0'0'32,"0"0"-12,0 0 16,0 0 1,0 0-5,0 0-32,159-66 5,-106 60-10,3-4-101,-5-3-120</inkml:trace>
  <inkml:trace contextRef="#ctx0" brushRef="#br0" timeOffset="322771.7662">10909 10144 423,'0'0'39,"0"0"0,0 0-2,0 0 18,0 0-17,0 0-38,-12-29 0,72 46 6,12 7 10,-5 5-21,-16 3 5,-19 2-11,-22 4 4,-10 4 5,-10 6 2,-31-2 0,-5-4-18,-4-2-13,4-8-21,10-6-13,12-6-16,11-9-90</inkml:trace>
  <inkml:trace contextRef="#ctx0" brushRef="#br0" timeOffset="323216.1878">11432 10090 274,'0'0'155,"0"0"-121,0 0-34,0 0 4,0 0-1,-80 145 56,51-91-30,7 2-8,2 0-8,4-8-2,-2-8-11,8-10 0,0-10 0,6-9 0,2-6 7,-1-5-7,-1 0 34,0-12 2,0-24-23,4-18-13,0-14-3,2-12-6,27-8 9,8-2-8,10-1 7,0 11-33,-5 22 30,-13 24 2,-7 28 2,-3 6-14,0 32 12,4 24 2,-3 12 0,-1 12 12,-5 1-10,-1-2-2,1 2-10,-1-3 1,-3-2-53,1-12-25,-11-11-49,0-21-115</inkml:trace>
  <inkml:trace contextRef="#ctx0" brushRef="#br0" timeOffset="323413.0955">11087 10395 392,'0'0'73,"0"0"-45,0 0-14,0 0-1,119-74-11,-30 55 43,13 8-35,10 7-5,-12 4-5,-18 0-82,-17 14-78,-27 8-54</inkml:trace>
  <inkml:trace contextRef="#ctx0" brushRef="#br0" timeOffset="324476.5638">13397 11035 204,'0'0'14,"0"0"22,0 0-14,-129-67 11,83 54 17,-5 2-34,-2 3 33,-5 4-21,-6 4-5,-8 0 15,-16 0-36,-8 16 24,-8 11-5,-5 4-16,5 10 24,-4 5-15,4 6-1,5 3 14,8 5-24,13 3 9,11 6-3,8 3-1,7 4-3,2-3-5,8-7 0,7-6 6,10-6 1,10-1-7,7-2 0,8-1 6,0 0-11,0-4 5,19-4 0,8 1 11,10-5-7,13-4-4,16-4 15,19-4 0,15-9 33,12-6-38,8-9-6,9-2-4,5 0 13,4-10-13,-5-12 0,-7-6 13,-17-7-26,-11-5 13,-11-10 0,-12-8 7,-7-9-7,-10-8 7,-9-7-7,-7 0 11,-6-5-12,-5-3 1,0 4 0,-4 8 2,-11 14 8,-3 9-10,-13 13 12,0 1-3,-24 8-6,-19 1-3,-8 4 0,-7 8 0,0 3 7,2 12-7,8 5 0,2 0-50,11 0 12,4 17-54,8 12-15,10 1 1,9 0-114</inkml:trace>
  <inkml:trace contextRef="#ctx0" brushRef="#br0" timeOffset="325277.878">13893 11703 527,'0'0'42,"0"0"-34,0 0-8,131-35 37,-81 19-29,-3 2-6,-1-6 8,-5-4-8,-10-4-2,-11-2 1,-13 0 12,-7 2-26,0 1 14,-10 12-1,-23 2 8,-11 9 1,-5 4-9,2 0 0,2 20 4,0 15-5,6 5 1,5 8 0,12 4 6,13-2-6,9-2 0,0-4 0,26-3 7,8-9-11,2-8 4,3-8-30,2-13 28,6-3-32,6 0 23,5-21-28,0-7-23,0-6 15,-9-2-21,-6-3 25,-10-2-1,-8 4-13,-4 7 32,-9 6 24,-10 10 2,1 8 5,-1 6-3,2 0-3,10 0-10,1 0 7,5 0 3,3 0 0,-4 0 2,-3-2 2,-7-8 26,-2 0 40,-6 2 51,-1 5-53,0-3-11,0 5 13,0-1-51,3 2-8,-3 0-11,2 0-15,3 0-9,2 0-31,4 0 55,5 10 0,3-2-4,1 2-3,3-3 1,4 2 3,-6-4 3,4-2-38,0-3 25,-5 0-10,-3 0-14,-6 0 11,-1-4 7,-6-12-6,3-2-22,-5 1-27,-2-6 38,0 1 13,-15-2-87</inkml:trace>
  <inkml:trace contextRef="#ctx0" brushRef="#br0" timeOffset="325637.7683">14593 11372 164,'0'0'68,"0"0"-36,0 0-30,0 0 58,0 0-27,0 0 24,34 90-23,-5-60-31,0 0 7,2 0-10,-7-2 3,1-2 3,-2-2-2,-4-4-4,-1-8 0,0-7-2,4-5-13,-1 0 11,2-11 4,2-12 0,-5-9-7,-1 3 7,-11-7-6,-1 4 7,-7 8-1,0 8 15,0 10-5,-2 6 27,-21 6-37,-15 24 0,-10 12-2,-10 6 11,6 4-10,13 1 1,9-2 0,17-2-6,13-9-5,0-12-88,13-13-48,23-15-6</inkml:trace>
  <inkml:trace contextRef="#ctx0" brushRef="#br0" timeOffset="326057.6859">15142 11494 353,'0'0'121,"0"0"-57,0 0 11,0 0-64,0 0-7,0 0-4,8 90 3,4-30-3,-3-1 10,-3-1-10,-1 0 0,-5-5 0,0-7-14,0-7-37,0-15-13,0-6-7,0-12 11,0-6 0,0 0 39,0-12 20,0-16-84,0-10 79,0-6 6,0-8 16,0-6 12,8-8 5,6-5 8,6-3-11,6 6-17,4 11 14,4 13-13,-5 20 10,-7 15 28,-3 9-46,-2 0-5,-2 9-1,-4 18 3,-8 9-8,-3 3 8,0 1-3,-20 4 0,-12-5-15,-12 0-42,-3-10-29,7-9-59</inkml:trace>
  <inkml:trace contextRef="#ctx0" brushRef="#br0" timeOffset="326278.5515">15623 11211 347,'0'0'86,"0"0"-66,0 0-8,0 0-12,0 0 17,12 119 3,-3-59 4,-2 1-16,5 5-10,-5-3 2,-7-5-57,0-7-40,0-15-119</inkml:trace>
  <inkml:trace contextRef="#ctx0" brushRef="#br0" timeOffset="326600.4254">15899 11458 390,'0'0'58,"0"0"-47,0 0-11,0 0 11,0 0 21,0 0-28,-17 120-2,17-97 9,0-6-8,9-5 2,6-4-5,1-8 11,-1 0-8,1 0-3,-3-17 1,-1-8 13,-8-5-10,-4-4-4,0 4 0,0 2 12,-6 8-17,-10 12 5,1 6-14,-2 2-8,5 2-50,2 16-19,10 0-35,0-8-7</inkml:trace>
  <inkml:trace contextRef="#ctx0" brushRef="#br0" timeOffset="327415.6307">15899 11458 5,'170'2'148,"-152"-14"-70,-2 3 21,-1 7-54,0 2-17,4 0 17,0 2-44,0 19 9,-4 4-10,-3 1-6,-6-1 6,-6-9-3,0-4 2,0-8-7,0-3 15,0-1-7,7 0 7,3 0-1,15 0 1,6-19-7,14-8-12,11 1 11,-1-3-52,1 5-2,-15 7 35,-14 6 6,-14 2 14,-11 3 2,0 3 26,0-2 24,0 0-30,3-2 9,2-1-10,-1-1-14,4-1-7,0 2 0,-5-3 4,-1 6 7,-4 0-4,0 1 34,0 4 8,-6 0-49,-12 0 0,-3 12-1,0 15 1,3 1-2,9 6 5,9-2-3,0-4 0,17-8-26,19-4-9,15-12-11,7-4-5,9 0-8,-3-5-38,2-15 2,-11-3 60,-8 0 29,-12 2 6,-15 3 32,-12 4 46,-8 6 45,0-1-40,0 6-11,0 3-12,0 0-56,0 0-4,-8 0-7,-7 20 7,0 4-1,4 2 7,10-2-6,1-8 0,0-7-5,0-6 1,27-3-17,14-3 16,9-26 4,4-12-75,-3-8 33,-13-8 42,-19 1 2,-16-2 8,-3-4 17,-3-2-6,-22-6 20,-4 3-24,-2 13 6,6 15 23,11 20 2,5 15 25,7 4-72,2 32-9,0 20 0,0 25 9,23 9 0,6 16 0,-3 8-5,-2 1-36,-1-5-48,-3-9-33,9-14-31,5-9-44</inkml:trace>
  <inkml:trace contextRef="#ctx0" brushRef="#br0" timeOffset="327716.5086">15233 12136 413,'0'0'50,"-150"-35"-22,121 26 6,29 0 30,14 1-4,62-3-44,48-10-16,48-5 32,32-2-6,22-2 6,11 4-22,-3 4-8,-10 8-4,-23 6-63,-38 8-60,-42 0 4,-41 8-128</inkml:trace>
  <inkml:trace contextRef="#ctx0" brushRef="#br0" timeOffset="327992.4032">15062 12262 512,'0'0'55,"0"0"-39,196-34-7,-36 14-4,23-4 40,22 0 7,17 4-4,9 2-38,1 0-2,-23 1-10,-38 1 2,-48 4 0,-53 7-2,-39-1 2,-25 6 0,-6 0 0,0 0-49,-37 0-97,-23 0-239</inkml:trace>
  <inkml:trace contextRef="#ctx0" brushRef="#br0" timeOffset="336734.6328">12157 12494 247,'0'0'15,"0"0"55,0 0-26,0 0 14,0 0-16,0 0-15,0 0 37,0 0-32,-71-82 29,66 68-22,0 4-14,1 5 6,2-2-14,2 5 9,0 0-23,0-2-3,16 0-8,28-4 8,21-2 7,26 1-7,21-2 5,9 5-12,14 4 7,-9 0-56,-11 2 0,-19 0-12,-18 0-24,-22 0 6,-25 2-36,-27 2-29,-4-4-10</inkml:trace>
  <inkml:trace contextRef="#ctx0" brushRef="#br0" timeOffset="337005.466">12282 12400 191,'0'0'86,"0"0"-35,0 0-51,0 0-24,0 0 24,149-22 35,-62 0-8,13 3 3,8-4-2,-8 7-11,-13 2 0,-16 2-17,-17 6 5,-19 4-3,-17 2-2,-9 0-6,-9 0-37,0 0-47,-11 8 85,-22 13-39,-12 2-67</inkml:trace>
  <inkml:trace contextRef="#ctx0" brushRef="#br0" timeOffset="337284.3391">12364 12402 156,'0'0'17,"0"0"-17,0 0 0,130 0-5,-68-5 13,7-6 4,3-1 7,-6 2 2,-1 0 13,-7 2-25,-12 2 21,-11 0-14,-14 4-7,-11 0-11,-10 2 2,0 0-9,0 0 8,0 0 1,-12 7-40,-7 7-11,-7 3-65</inkml:trace>
  <inkml:trace contextRef="#ctx0" brushRef="#br0" timeOffset="340251.6459">12099 10696 79,'0'0'7,"0"0"6,0 0-6,0 0 13,0 0 10,0 0-5,0 0 1,-20-90-9,17 74-11,-1-1 8,-2-5 8,-2-2-5,5-1 20,-5-6-25,2-5 11,2 0-7,-3 2-11,1 2 14,-1 13 13,4 10-11,1 6 20,-3 3-41,1 19 0,-2 37-3,-4 38 3,2 41 30,8 27 22,0 18-13,6 15-1,23 5-19,4 0 3,4 1-8,-6-6-7,0-11-2,-9-7-3,-8-6-2,-8-11 3,-6-7-3,0-7-28,0-18 9,-13-24-21,6-29 24,2-33 1,5-24-26,0-18-5,0-4 27,12-45 12,10-23-83,3-16-78,-5-16 44</inkml:trace>
  <inkml:trace contextRef="#ctx0" brushRef="#br0" timeOffset="341219.6248">12039 10363 134,'0'0'19,"0"0"32,0 0 1,0 0 16,0 0-16,0 0 22,-29-20-38,40 3-22,29 0-11,17-7 9,22 0-8,20-1 2,11 4-3,13 2 11,6 5-14,-9 5 0,-10 2 0,-21 1 5,-20 5-11,-26-4 6,-19 3 0,-17 0 11,-7 2-2,0 0 61,0-1 2,0 1-43,0-2-3,2-1-26,7 1-2,14-2-1,21-2-50,22 2 53,19 0-19,9 4-46,-9 0 35,-16 0-22,-20 0 14,-24 3 16,-17 1 3,-5 0 17,-3-3 2,0-1 15,0 2 31,0-2-16,0 0-7,0 2 19,-5-2-37,1 0 6,2 0 20,2 2-28,0-2 9,0 0-12,0 2 0,0-2-1,0 5 1,0 10-1,0 19-1,-5 29 4,1 27 16,1 28 1,1 19 8,2 18 26,0 19-35,0 24 14,0 19 5,5 8-33,6 1 18,2-14-22,3-13 0,1-14 0,1-21 7,-1-16-7,-2-15 0,-7-11 1,2-14-8,-8-21 0,2-25-16,-3-29 18,3-19-49,-2-14 20,-2-5 25,2-36 9,0-17-208,0-5-94</inkml:trace>
  <inkml:trace contextRef="#ctx0" brushRef="#br0" timeOffset="341530.4917">12504 13582 6,'0'0'17,"0"0"-12,0 0-5</inkml:trace>
  <inkml:trace contextRef="#ctx0" brushRef="#br0" timeOffset="341912.4328">12134 13150 131,'0'0'49,"0"0"-9,0 0-36,0 0 1,0 0-5,0 0 40,-6 148 9,22-83 11,3-1-42,-2 0 0,0 0-12,-3-4 0,-3 0-10,-5-7 4,-2-11-28,4-7-36,-4-10-55,3-9 12</inkml:trace>
  <inkml:trace contextRef="#ctx0" brushRef="#br0" timeOffset="342164.3492">12257 13967 164,'0'0'43,"0"0"-43,0 0-6,0 0 6,0 0-7,0 0 7,47 5 1,2-5 4,23 0 18,21-14 15,25-3-31,16-2 7,17 1 3,7-8-17,5 2-4,-4 0-41,-21 2 8,-27 4-1,-30 0-78</inkml:trace>
  <inkml:trace contextRef="#ctx0" brushRef="#br0" timeOffset="344304.5874">10926 11578 147,'0'0'3,"0"0"-6,0 0-66</inkml:trace>
  <inkml:trace contextRef="#ctx0" brushRef="#br0" timeOffset="353165.8468">17895 5893 78,'0'0'41,"0"0"-26,0 0-11,0 0 38,0 0 21,0 0 18,0 0-45,44-65 10,-44 58 24,0-3-60,0 4 23,0 0 8,0 3-35,0 0 37,0 3-34,0 0-4,0 0-7,0 0 2,0 0 0,0 14-5,0 14-1,0 12 5,0 14 1,0 14 0,0 14 20,0 15-20,0 22 10,0 27 21,-2 24-31,0 21 33,-3 7-33,1-1 5,0-1 24,-1-10-20,5-4 7,0-4 8,0-2-12,0-3-12,0-1 0,0-12 0,0-10 20,0-13-18,0-8 3,-4-5-3,-1-3 10,0-8-15,1-4 3,2-5 0,0 3-2,-3 0 5,-1 2-3,2-5 0,-4-11 6,6-5-10,-2-6 4,0-7 0,-1 4-4,-1-5 7,0-2-3,0 3 0,2 0 8,-3 6-11,1 3 3,0 3 0,2 1-7,2 0 10,2-2-3,0 0 0,0-3 11,0-3-19,0-4 8,0-10 0,0-6-2,0-5 8,0-3-6,0 1 0,0 5 2,-4 5-5,-2 3 3,-4 4 0,1 2-8,-2-1 11,-1-1-3,-1-6 0,7-2 10,-3 3-16,0-2 6,2 6 0,-1-5 0,-2 3 1,6 1-1,-3 0 0,1 8 9,-1 8-15,2 3 6,3 0 0,-4-2-2,6-11 4,0 2-2,-3 5 0,1 5 7,-7 12-11,-5 0 4,2-5 0,-2-5-4,5-18 8,2-5-4,5-4 0,0-3 5,2 2-8,0 3 3,0 0 0,-2-2-15,0 3 11,0-15-5,-1 0-10,3-8-51,-5-14 9,3-6-54,-2-18 9,-2-3-34,1-34 6</inkml:trace>
  <inkml:trace contextRef="#ctx0" brushRef="#br0" timeOffset="354270.7481">21099 5150 54,'0'0'68,"0"0"-29,0 0-18,0 0 25,0 0 8,0 0 2,-70 20-4,70-19-19,0 1 11,0 0-28,16 7-3,28 1 33,28 2 21,34-1-35,46 3 31,49-3-42,45-6-8,47-3-4,20-2 5,-2 0-18,5-2 4,12-12 0,8-3-1,4-3 1,-34-1 0,-58 3 0,-62 0 4,-63 0-9,-52 1-4,-40 0 7,-25 3-20,-6 2 15,-36 10-91,-28 0-40,-31 2-156</inkml:trace>
  <inkml:trace contextRef="#ctx0" brushRef="#br0" timeOffset="358071.7685">18648 6322 87,'0'0'239,"0"0"-157,0 0-35,0 0-41,0 0 42,0 0 32,0 0-65,-4-70-8,4 70-7,0 0-11,0 14 4,13 16 14,-2 16-7,-2 19 24,-6 14-19,-3 13 17,0 1-18,0-5-2,-7-10 11,0-15-9,2-19-3,3-18-1,2-17 9,0-6-9,0-3 15,0-10 30,0-26-5,15-17-40,15-1 0,4-4-4,2 7 12,7 8-16,0 11 8,1 12-5,1 16-5,-5 4 8,-5 12 2,-5 22-2,-10 10-49,-5 4 35,-5 5-36,-8-2-16,-2-2 20,0-8-26,0-6-13,0-12-2,0-14-40</inkml:trace>
  <inkml:trace contextRef="#ctx0" brushRef="#br0" timeOffset="358325.6088">19422 6220 328,'0'0'49,"0"0"52,0 0-53,0 0-7,0 0-41,0 0 9,-32 110 8,18-31 20,9 9-31,5 2-3,0-2-3,5-7 0,19-15-1,2-8 1,8-17-30,3-12-37,10-19-41,0-10-62,7-16-84</inkml:trace>
  <inkml:trace contextRef="#ctx0" brushRef="#br0" timeOffset="358671.6046">19783 6481 360,'0'0'74,"0"0"-72,0 0-4,0 0 7,-15 106-1,15-54-4,0-4 7,0-4-2,0-8-2,0-10-3,0-7 0,0-11 10,0-6-16,2-2 11,2 0-5,-2-5 80,5-19-78,1-8 7,8 0-9,7-2 2,4 2-3,2 5 1,0 6 0,2 10-13,0 8 13,-2 3 0,-3 16-4,-9 20 3,-5 8-6,-12 4 7,0 0-35,0-5 22,-13-5-63,-9-6-1,2-10 11,2-12-37</inkml:trace>
  <inkml:trace contextRef="#ctx0" brushRef="#br0" timeOffset="358933.5934">20046 6316 176,'0'0'85,"0"0"18,0 0-80,0 0-10,0 0 33,153-24-40,-106 58 11,0 14-7,-11 13-1,-15 12-3,-11 8-6,-10 1 1,-6 1 7,-30-9-2,-9-2-12,-3-8-27,2-10-47,11-12 9,10-14-26,12-17-24</inkml:trace>
  <inkml:trace contextRef="#ctx0" brushRef="#br0" timeOffset="359153.4572">20772 6537 375,'0'0'49,"0"0"-49,0 0-7,0 0-12,0 0 31,22 118-15,-14-74 3,-2 2 0,1-3-1,-5-7 1,-2-4-74,0-8 0,0-9-25</inkml:trace>
  <inkml:trace contextRef="#ctx0" brushRef="#br0" timeOffset="359323.353">20791 6232 266,'0'0'3,"0"0"-3,0 0-20,0 0-11,156 77 1,-114-37-88</inkml:trace>
  <inkml:trace contextRef="#ctx0" brushRef="#br0" timeOffset="359594.2635">21230 6485 323,'0'0'67,"0"0"-38,0 0-12,0 0 12,0 0-13,-127 26-5,109 9-12,5 2 1,13 1 0,0-2-4,0-2 8,20-4-4,8-4 0,-1-2 8,-1-6-12,-5 3 4,-10-6 0,-11 6 1,0 5-1,-33 9 0,-30 18-1,-24 11 0,-20 8-30,-8-2-83,-8-5-96</inkml:trace>
  <inkml:trace contextRef="#ctx0" brushRef="#br0" timeOffset="360607.5086">19511 7583 212,'0'0'124,"0"0"-78,0 0 4,0 0 47,0 0-41,-119-35 1,75 52-29,5 10-26,4-1 28,12 4-30,11 2 0,10 0-1,2 2 7,0-5-9,16-2 3,11-7-23,6-9 5,7-5-29,7-6-11,4-3 9,2-21-36,-3-4 32,-4-2 32,-11 0 20,-10 6 1,-14 4 0,-6 8 20,-5 6 65,0 6-51,0 0-23,0 4-11,0 19 0,0 2 13,0 3-11,0-2 0,15-4-2,8-8 8,6-4-8,4-10 0,5 0 4,0 0-10,-7-12 6,-11-8 0,-4-4-4,-14-2-1,-2-3 3,0 0 2,-16 3-17,-11 2 15,-2 8-16,-6 10 0,-5 6-17,-5 2 3,1 25-10,6-1 7,11 7-20,13-3 34,14-6-14,0-7 8,27-8 8,16-9-20,6 0 16,0-4 8,1-16 15,-4-2 6,-6-2 21,-7 6 18,-8 4 24,-11 3 38,-8 8-23,1 3-57,1 0-15,6 0-14,6 0 5,-2 14-3,4 4 9,-4 2 0,-5-2-9,-4 2 0,-2-3 8,-5-6-7,1-2 3,-3-8-4,0 1 9,0-2 1,0 0 15,0 0 36,0 0-43,0-12 2,0-2-20,0-4 0,6 0-2,17-1-4,3 6 4,5 5-2,0 4-11,-4 4 1,-2 0 14,-3 0 0,-4 5-7,-2 10 4,-8 1 1,-3 2 2,-3-1-47,-2 2 27,0-5-39,5-1 0,-1-6-11,8-5-17,10-2 32,5 0-31</inkml:trace>
  <inkml:trace contextRef="#ctx0" brushRef="#br0" timeOffset="360902.3264">20661 7645 56,'0'0'91,"0"0"11,0 0 30,0 0-70,0 0 8,0 0 4,14-95-55,-26 95-11,-5 11-8,1 11 11,5 1-16,4 2 5,7-6 0,0 1-6,5 0 10,9-2-4,6 2 0,0-4 4,-1-2-11,-8-2 7,-1-1 0,-8-2-5,-2-3-17,0 2 7,-12 0-6,-14 2 11,-1 1-8,5 0-36,8-6-7,12-1-24,2-4-57,0 0 30</inkml:trace>
  <inkml:trace contextRef="#ctx0" brushRef="#br0" timeOffset="361072.2439">20889 7622 235,'0'0'109,"0"0"-58,0 0 1,0 0-23,0 0-29,0 0 3,33 40-3,-33-4 0,0 2-1,0-2-11,0-4-51,-4-6-38,-8-7 29,1-14-35</inkml:trace>
  <inkml:trace contextRef="#ctx0" brushRef="#br0" timeOffset="361244.1145">20858 7604 145,'0'0'37,"0"0"-12,0 0 17,0 0 10,0 0-21,0 0-29,86-94-2,-41 112-4,3 0-95,-2-7-82</inkml:trace>
  <inkml:trace contextRef="#ctx0" brushRef="#br0" timeOffset="361521.9718">21259 7553 320,'0'0'93,"0"0"-56,0 0 38,0 0-42,0 0-11,0 0-22,-31 17-3,19 7 1,3 0 2,7-2 0,2-2 1,0 2 2,0-1-3,2-4 0,9 1 7,4-2-10,-1 0 3,-2-2 0,-4-2 0,-2-4 6,-6-2-6,0-2 0,0 2 4,-24 6-4,-12 2 0,-12 5-21,-1-3-30,5-2 3,7-5-9,15-5-16,13-4-23,9-1 15</inkml:trace>
  <inkml:trace contextRef="#ctx0" brushRef="#br0" timeOffset="361733.8133">21437 7347 369,'0'0'92,"0"0"-9,0 0-60,0 0-23,0 0-2,0 0 2,44 105 34,-33-46-33,-6 5 7,-5 1-7,0 1 10,-7 0-22,-10-5-82,8-6-28,9-12 13,0-17 52</inkml:trace>
  <inkml:trace contextRef="#ctx0" brushRef="#br0" timeOffset="362571.7474">21527 7788 268,'0'0'65,"0"0"5,0 0-53,0 0-11,0 0 9,0 0-8,131-44-6,-80 36-1,-2-4 4,-2-2-10,-3-6 6,-11 0 0,-10 0-5,-7 1 11,-16 3-6,0 7 20,-18 0 11,-16 8-4,-3 1 15,-8 0-20,3 18 12,3 8-29,11 4 3,10 3-8,9-4 6,9 3-11,0-3 5,27-3 0,9-9-6,3-7 6,7-10-1,0 0-17,1-4-7,-3-18 14,-4-2-11,-6-6 22,-6-1-4,-3-4 6,0 3-2,-3 4 0,-4 6 9,-2 10-13,-3 5 4,1 7 0,-2 0 0,5 0-6,-2 16 6,-1 5 0,-4 0 3,1 0-9,-1-5 6,-3-2 0,5-7 2,-3-2-2,-2-3 0,-5-2 8,3 0-5,3 0 18,4 0-17,3-10-3,3 1 3,-2 2-1,1 5-3,3 2 0,-2 0-5,3 0-2,-6 0 7,-1 4 0,1 4-7,-5 0 11,0-4-4,-5 0 0,1-4 7,10 0-4,9-10-3,10-20 3,1-10-1,-1-8 6,-8-7-8,-6-6 0,-6-8 7,-6-9-10,-4-6 3,-5 5 0,0 14 13,0 19 15,0 20 20,-5 15 24,3 11-42,-1 25-30,-1 33-23,1 28 23,3 12 0,0 4 1,5-1-1,10-8 0,-1-5-3,-7-7-51,2-17-56,1-17-18,0-13 64,-10-18-218</inkml:trace>
  <inkml:trace contextRef="#ctx0" brushRef="#br0" timeOffset="362736.6477">22645 7538 353,'0'0'17,"0"0"-17,0 0 2,188-6 3,-102 6-10,5 0-18,-6 0-129</inkml:trace>
  <inkml:trace contextRef="#ctx0" brushRef="#br0" timeOffset="362914.5367">23550 7488 139,'0'0'267,"0"0"-213,0 0-53,0 0 23,0 0 40,0 0-21,0 53-24,0-20-14,10-3 0,-4-1-5,0-2 0,-3-5-4,-3-6-74,0-8 1,-23-6-38,-1-2-29,0-14-11</inkml:trace>
  <inkml:trace contextRef="#ctx0" brushRef="#br0" timeOffset="363081.4355">23477 7261 37,'0'0'94,"0"0"-5,0 0-43,0 0-46,0 0-3,154-42-47,-99 52-154</inkml:trace>
  <inkml:trace contextRef="#ctx0" brushRef="#br0" timeOffset="363358.2676">24038 7351 260,'0'0'140,"0"0"-140,0 0 30,0 0 31,-29 128 24,29-86-36,0 9-26,0 5-4,0-1-12,5 0-2,2-7 11,-4-10-15,2-12 3,-2-9-3,-1-12 6,0-3-7,-2-2 2,0 0 19,0-16 93,0-18-104,0-12-4,0-14-6,-4-13-13,-1-8 10,2-12-32,3-4-10,5-10 21,22 3-24,13 13 4,9 15 4,5 26 8,4 24 32,0 20-37,2 6-29,-7 20-10,-8 20-58,-18 8-25</inkml:trace>
  <inkml:trace contextRef="#ctx0" brushRef="#br0" timeOffset="363608.22">23973 7474 390,'0'0'73,"0"0"-73,0 0 9,0 0-9,0 0 10,177 0-3,-84 0 13,-8 0-20,-14-10 10,-17-2 10,-14 1-5,-13 2 31,-9 0-35,-16 3-8,-2 2 7,0 2-10,-29 2-106,-17 0-91</inkml:trace>
  <inkml:trace contextRef="#ctx0" brushRef="#br0" timeOffset="365307.8239">18967 8504 97,'0'0'111,"0"0"-10,0 0-57,0 0 6,0 0-26,0 0 35,0 0-34,-29-56-17,29 61-16,4 20 13,8 11-5,-6 7 0,-4 3 15,-2 3-12,0-1-3,0-4 8,0-7-4,0-13-3,0-10-1,2-8 6,-2-6 9,0 0 28,0-6 38,0-28-78,0-12 10,3-12-11,5-8-2,4-6 0,3-11 7,6-5-17,6-1 9,4 13-17,-4 20 18,-3 24-33,-2 26-14,3 6-39,1 28-49,-3 20 2,-10 10-22</inkml:trace>
  <inkml:trace contextRef="#ctx0" brushRef="#br0" timeOffset="365727.167">18867 8603 292,'0'0'25,"0"0"-14,0 0-8,0 0-2,157-45-1,-100 39 0,-6 2 12,-9 4-18,-8 0 6,-14 0 0,-9 0-8,-11 0 12,0 2-4,0 10 32,0 4-8,-9 7 20,0 4-20,3 6-24,6-1 18,0 1-11,11-3-7,18-9 3,8-9 7,3-8-10,4-4 0,-1-2 3,-9-22 6,-5-8-9,-14-5 0,-12 0 0,-3-2 0,-9 7-1,-22 2-36,-10 6 0,-3 10 7,1 12-14,3 2 6,11 8 23,11 16-37,14 0-32,4 1-54</inkml:trace>
  <inkml:trace contextRef="#ctx0" brushRef="#br0" timeOffset="365991.9998">19453 8580 113,'0'0'51,"0"0"8,0 0-18,0 0 10,0 0-22,0 0-18,144-8-7,-108 32-4,-5 4 0,-4 0 5,-13 2-5,-9-4-6,-5-3-2,0-10-41,-7-6 49,-11-5 7,-3-2 36,4 0-5,7-4-24,8-12 9,2-7-19,10-1 5,28-8-18,22-2 5,17 3-53,15 2-23,2 9-84</inkml:trace>
  <inkml:trace contextRef="#ctx0" brushRef="#br0" timeOffset="366327.7938">20440 8663 188,'0'0'57,"0"0"-38,0 0-15,0 0 1,0 0 27,0 0-31,125-50 8,-87 23-9,-2-4 0,-12-2 12,-8 1-7,-14 4 2,-2 6 31,-6 2 18,-28 10-10,-8 7-39,-2 3-5,-4 5 31,9 16-29,7 8 6,10 3-4,11 5 1,11-2-9,2 5 2,33-4 0,15-2 2,15-7-2,6-13-16,2-9-17,-1-5-63,-12 0-34,-14 0-26</inkml:trace>
  <inkml:trace contextRef="#ctx0" brushRef="#br0" timeOffset="367371.8997">20906 8572 109,'0'0'78,"0"0"14,0 0-39,0 0 0,0 0-6,0 0-42,-17-68-5,26 80 0,8 15 0,-1 0 0,0 4 4,-3-1 1,-4-4-5,0-2 0,-2-10 0,-5-4 7,2-8-7,-4-2 5,0 0 52,1-11 36,2-12-93,2-8 0,4 2 2,6-4 6,2-1-8,6 2 0,8 6-19,4 8 6,0 10-60,-1 8 22,-3 0 18,-4 12-36,-3 8 3,-2 0 23,-6-6-4,-5-2 42,-8-7-3,0-4 8,-1-1 8,2 0 15,-2 0 78,0-10-98,0-8 2,0-1 8,0 2-13,-2 0 0,0 8 9,0 1-4,0 6 54,0 2-10,-2 0-36,-18 0 3,-9 10-13,0 12 15,4 2 22,10 2-38,6 3 13,9-4-15,0 1 4,9-2-6,18-6 7,6-11-5,5-7 0,5 0-28,1-12 15,-2-15-2,-6-2-8,-7-8 17,-11 1 6,-12 6 0,-6 4 5,0 12 6,0 8 2,0 6 16,0 0-28,0 13-2,0 10-4,0 7 5,0-2-3,10-2 2,6-4-1,5-10 2,-6-5-23,4-7 16,-4 0 7,-4 0 0,2-12-3,-1-5 9,-5 0-6,-1 5 0,-1 0 1,1 1-11,4 7 10,-2 2-18,8-1 17,4 3-20,4-3 21,0-3 0,2-2 0,-5 2-7,-8-2 7,-1 0 0,-8 6 8,-1 0 3,-3 2 0,0 0-11,0 24 0,0 12 2,0 16 2,0 6 2,0 4-5,2 11 9,-2-1-10,0 1 0,-9-1 4,-31-6-1,-11-11-3,-9-10 0,1-17 2,13-14 9,9-14-8,14 0 73,5-2-55,13-20 21,5-10-42,21-13 0,37-11-3,19-9-4,27-8 1,11 1-55,9 4-41,2 12 8,-13 10-93</inkml:trace>
  <inkml:trace contextRef="#ctx0" brushRef="#br0" timeOffset="368465.8368">22611 8497 318,'0'0'112,"0"0"-80,0 0 25,0 0-7,0 0-50,0 0 0,0 49 0,0-13 1,0-3 6,6-6-7,0-6 0,-4-8 4,0-4-9,-2-5 8,0-4-3,0 0 27,0 0-27,2-3 45,5-15-43,2-3 14,9-6-23,4 1 7,10 4 0,0 7-7,2 4 5,-5 11 2,-2 0 0,-2 0-26,-6 23 12,-3 4-33,-7 5-13,0 1 13,7-1-68,11-4 29,2-9 84,4-6-43,0-10-46,-1-3 21,-3 0 26,-5-20 39,3-11 10,-3-6 39,1 0 11,-1-2-10,-8 5-1,-5 10 1,-4 6 43,-7 10 18,0 6-59,0 2 1,0 0-48,0 26 16,-18 8-11,0 3 18,5-2-16,8-2 1,5-6-7,0-6-1,0-9 0,5-7 11,11-5-8,8 0-1,1-12 9,4-14 1,-7-4 2,-2-3-14,-7-6 0,-8 3 10,-5 0-12,0 4 2,-14 10-5,-3 10 2,0 10-38,11 2 26,2 6-63,2 17-26,2-2 88,0 5-38,15-3 25,16-9 8,12-7-19,14-7 40,13 0-1,7-2 6,-3-15 52,-17 0-31,-18 3 0,-12-1 52,-14 1-25,-1 2-26,-8 1 36,-4 1-37,0 4 45,0 1-28,-12 5-4,-15 0-23,-6 0-8,-5 19-8,1 6 0,8-2-1,8 3-10,8-6 11,11-4 0,2-2-8,0-6-4,9-4 12,16-4-1,10 0 3,5-10-17,1-12 14,-6-8 1,-4-5-11,-6-4 15,-9-7-4,-1-4 0,-9-3 11,-1 4-14,-5 6 8,0 15-5,0 10 64,0 16-39,0 2-7,0 20-18,-2 26-16,-7 16 8,0 8 8,2-3 0,-2 1-1,0-4-43,2-8-8,1-7-48,6-12-11,0-12 38,4-9-57,23-16-5,4 0 64</inkml:trace>
  <inkml:trace contextRef="#ctx0" brushRef="#br0" timeOffset="369065.5972">24096 8615 212,'0'0'121,"0"0"-41,0 0-61,0 0-15,0 0 43,119-65-37,-84 49-9,-6 0 4,-3-3 3,-5-4-8,-12 0 4,-7 0 1,-2 0 3,0 8 10,-11 5 33,-10 4 0,-1 6-30,-7 0-21,-2 19 5,-7 13 4,7 11 7,9 3-16,11 0 0,11-2-3,0-1 7,29-7-4,15-9 0,14-10-8,18-17 8,16 0-63,17-14-35,2-16 32,-13-5-139,-24 0 98,-30-2 61,-21-3-13,-15 4 59,-8 4 15,0 8 77,0 10 112,0 8-86,-4 6-62,-5 0-13,-5 0-30,6 22 9,-6 6-12,3 0-4,7-1-1,2-6 3,2-3-8,-2-6 0,-1-8 7,1-4-7,0 0 1,2 0 22,0 0 55,0-12-55,0-10-15,2-6-8,13-6 7,8 2-18,8-2 11,2 12 0,3 8-15,3 9 14,-4 5 1,-3 23 0,-6 24-26,-12 14 13,-11 15-68,-7 20-43,-44 5-134</inkml:trace>
  <inkml:trace contextRef="#ctx0" brushRef="#br0" timeOffset="372711.6634">18880 9585 160,'0'0'8,"0"0"4,0 0-12,0 0 2,0 0 15,0 0 6,-140 46-17,102-38 16,7-6-15,6-2 16,11 0 29,12 0-39,2 0 14,0-5-2,12-12-25,14-12-1,5-2-5,8-5 6,-6-4 0,-2-4 0,-6 4 0,-12 4 0,-7 7 6,-6 11-6,0 9 1,0 4 16,0 5 2,-4 0-19,-9 5 0,-3 14 0,1 9-1,5 3-5,5 2 6,5 7 0,0 1-4,28-1 3,3-1-6,10-7-24,7-6-65,4-6 7,6-17-39</inkml:trace>
  <inkml:trace contextRef="#ctx0" brushRef="#br0" timeOffset="373033.4679">19444 9460 252,'0'0'137,"0"0"-137,0 0 8,0 0-8,0 129 33,0-71-4,0 6 4,-2 4-33,-2 0 13,-1-9-7,0-15-1,3-16-2,0-16-2,2-12-1,-2 0 80,-4-16 36,1-26-87,-6-16-29,1-10 5,4-9-8,2-3 3,4-5 0,0 2-8,0-4 8,12 9-18,12 11-4,6 21-28,0 17 3,0 21-33,-1 8-33,-4 23-39,-10 14 23</inkml:trace>
  <inkml:trace contextRef="#ctx0" brushRef="#br0" timeOffset="373484.6058">19324 9590 230,'0'0'26,"0"0"-26,0 0 2,143-41 6,-81 33-1,5 4 6,-7 4-12,-6 0 5,-19 0-6,-18 2 0,-14 10-6,-3 1 5,0 4 2,-20 3 11,-5-2 35,2 4-23,2 0 1,2-3 3,14 4-27,5-5 8,0-1-9,0-8 0,17-2 3,11-6 3,6-1-1,7-1-5,-1-20 5,-7-5-5,-2-1 0,-9-6-11,-8 3 4,-11-2-25,-3 2 7,-14 5-15,-19 8-33,-7 8 56,-3 9 13,3 0-2,9 19 5,14 0-7,14 1-21,3-6 4,22-2-20,16-7 7</inkml:trace>
  <inkml:trace contextRef="#ctx0" brushRef="#br0" timeOffset="373746.5994">19977 9547 73,'0'0'101,"0"0"-43,0 0 15,0 0-50,0 0-23,0 0 8,131 10-2,-95 14-4,-5 0 5,-7-2-7,-3-2 4,-16-6-3,-3-2-1,-2-5 0,0-7 0,-10 0 8,-8 0 52,1-3-51,4-9 0,4-2 7,9-4-13,0-2-2,17 0-1,21 5-23,14 3-2,10 7-25,10 3-20,-3 2-52</inkml:trace>
  <inkml:trace contextRef="#ctx0" brushRef="#br0" timeOffset="374113.7365">20869 9636 235,'0'0'80,"0"0"-80,0 0-4,0 0 4,0 0 12,0 0-5,140 0 8,-96 0-15,-2-9 0,-10-5 0,-12-2 0,-14-3 0,-6 2 2,0 5 2,-12 2 11,-16 3-3,-5 7 1,-2 0 24,-1 0-32,7 5 12,2 15 3,6 6-17,9 4 7,7 4-7,5 1-1,3 2 6,23 0-5,8-6-3,8-3 2,2-6-2,5-10-26,1-10-33,-1-2-33,-4-4-35,-3-20-1</inkml:trace>
  <inkml:trace contextRef="#ctx0" brushRef="#br0" timeOffset="375373.9617">21406 9599 92,'0'0'63,"0"0"51,0 0-57,0 0-13,0 0-14,0 0-30,0-30 0,0 54 4,0 5 12,4 2-1,5 1-7,0-2-4,0-7-5,2-8 1,-2-3 0,-5-8 9,-1-1-3,-2-3-5,5 0 46,0-3 37,7-17-68,1-3-16,3-4 0,4-1 6,1-2-6,9-1 0,1 10 0,1 7-26,-4 8-8,-9 6-18,-2 0-5,0 12 7,-3 8-13,1 1-18,-1-4 21,-3-3 2,-1-6 41,-7-1 12,0-7 5,-2 0 6,-2 0 42,4 0 91,-2-3-84,4-6-46,7-6-4,4 3-5,7-4 0,2-2 3,-2 1 1,-3 3-4,-6-1 0,-10 3 6,-5 2 1,0 6 58,-7 1-12,-17 3-20,-7 0-33,-3 12 10,2 15 4,7 3-10,6 3-3,9 4-1,10 1 0,0-2-5,0-2-12,19-12-17,10-5-5,4-17-36,8 0 37,1-17-21,-4-19 13,-3 0 29,-5-6 5,-2 0 12,-3 4 23,-3 4 16,-4 12 23,-10 8-31,2 7 14,-4 7-19,4 0-26,4 11 0,5 15-3,-6 4 9,1 2-9,-7-4 3,-7-2 0,0-8-3,0-10 0,0-4 3,0-4 0,0 0 16,0 0 17,0-14-29,0-2-4,0-6 1,17 0-1,12-2-25,10-1 10,0 6-17,-3 4 14,-5 8-6,-10 7 24,-6 0-4,-6 0 3,-4 10-3,-1 7 4,-4 4-6,2 4 3,-2-2 3,0 1 0,1-4 1,4-6-1,0-8 0,-1-4-1,3-2 9,2 0-8,4 0 1,3-14 1,5-3 3,2-2-1,4 1-4,0-3 0,-3 4 2,-1 2-3,-8 8 1,-8 5 0,-2 2 7,-5 0-7,0 0 0,0 20 4,0 10 16,0 2 7,0 4-25,0 3-2,0 2 7,0 11-3,2 10-4,-2 3 0,0 9 7,-22 2 0,-14-4 0,-4-7-2,0-23-2,15-18 3,10-16-6,8-8 124,2-6-35,-1-22-67,6-14-22,0-7 5,16-11-7,26-7 7,18-14-5,13-5 0,12 8-15,4 11 0,-4 25-60,-12 18-38,-13 15 0,-14 4-130</inkml:trace>
  <inkml:trace contextRef="#ctx0" brushRef="#br0" timeOffset="376047.3277">18819 10369 184,'0'0'15,"0"0"5,0 0-6,0 0 97,21-108-21,-44 103-30,-4 5 4,-4 0-60,-6 19 33,1 11-33,3 5 1,8 2-7,12-3 2,9-1 0,4-4-4,4-3 4,25 0 0,10-5-3,8-2 4,1-2-6,-7-2 5,-16-1 0,-9-3-2,-16-2 2,0 3-16,-16 2-7,-24 9 17,-13-3-29,-1 2-8,14-6-7,15-7-2,19-7-45,6-2-13,25-2 49</inkml:trace>
  <inkml:trace contextRef="#ctx0" brushRef="#br0" timeOffset="376416.1313">19192 10447 205,'0'0'107,"0"0"-70,0 0-18,0 0 1,0 0 33,0 0-20,-82 126-5,80-91-28,2-3 0,0-4 5,0-4-1,15-6-4,3-8 0,4-8 2,5-2-8,4 0 1,1-22-32,-1-9 14,-6-2-43,-4-6 41,-5 6 6,-6 4-13,-3 11 31,-1 12 2,-4 6 4,-2 0-5,0 6-12,0 19 12,0 4 5,0 1-3,0 2 0,2-8-2,7-4 0,4-8-1,5-7-7,2-5-49,3 0-30,3-5-62</inkml:trace>
  <inkml:trace contextRef="#ctx0" brushRef="#br0" timeOffset="376955.0406">19581 10537 94,'0'0'97,"0"0"23,0 0-76,0 0-16,0 0 21,0 0-47,0-13 4,0 24-12,0 11 13,0 6-7,0 1 0,0-1 0,0-4-9,0-1-7,12-9-23,11-7 2,13-7-32,3 0 15,11-9-33,-6-12 13,-3-7 35,-10-5 36,-10 1 3,-2-2 40,-13 6 22,1 8-2,-7 5 47,0 10-14,0 3 4,0 2-68,0 0-16,0 10-13,-3 16 0,-1 5-1,4-1 1,0 0 0,0-4-2,9-7 2,13-2-7,5-9-28,10-6-35,4-2 12,4-8-35,2-18 26,-9-7 26,-5-2 23,-8-2 18,-10 1 24,-7 8 22,0 8 11,-6 8 25,-2 9 13,0 3-74,0 13-20,0 20-1,0 12 0,0 3 6,0-3-12,9-5 6,5-10-4,-1-10-7,-1-10-64,5-8-2,-9-2 14,-8-6 19</inkml:trace>
  <inkml:trace contextRef="#ctx0" brushRef="#br0" timeOffset="377132.9276">20204 10418 20,'0'0'50,"0"0"-3,0 0-13,0 0-12,0 0-9,139-58-8,-104 58-7,-4 0 2,-9 19-8,-13 9-1,-9 4-32,0 0 13,-6-4-2</inkml:trace>
  <inkml:trace contextRef="#ctx0" brushRef="#br0" timeOffset="377503.7138">20665 10432 22,'0'0'92,"0"0"-12,0 0 49,0 0-10,0 0-35,0 0-37,0-47-26,-34 47 5,8 4-24,5 4 8,11 2-10,8 1 0,2 3-1,0 9 1,6 1 0,15 4-2,3 0 3,3-3-1,0 0 0,-5-2-15,-6-7 3,-8-2-14,-3-7 5,-5-2 0,0-1-23,-9-3 26,-20 8 12,-6-4-40,-3 0-20,9 1 29,11-6 34,13 0-1,5 0-30,23 0-37,25-8 13,17-16-20,6-5 8</inkml:trace>
  <inkml:trace contextRef="#ctx0" brushRef="#br0" timeOffset="377787.5401">21085 10418 18,'0'0'83,"0"0"5,0 0-13,0 0 5,0 0-42,0 0-16,-90-44 4,66 63-3,2 1-21,5 6 5,9 6-7,8 2 3,0 0-7,8-4 9,22-3-5,10-8 0,1-3-7,-6-5 3,-6-5 1,-14-2 3,-7-2-4,-8-2 11,0 6-7,-23 2 0,-18 6-2,-5 4 1,1 0-29,12-6 4,13 0-17,16-7-35,4-5-12,2 0 2</inkml:trace>
  <inkml:trace contextRef="#ctx0" brushRef="#br0" timeOffset="378365.347">21323 10485 216,'0'0'98,"0"0"-87,0 0 10,0 0 50,0 0-34,-29 112-5,25-73-29,4-3 1,0-5 2,0-4-3,2-10-3,11-6 1,6-8 9,9-3-8,1 0-2,7-14 6,-5-11-1,-6-5-4,-8-5-2,-7-3-1,-10 2-10,0 3 8,-19 2-16,-12 5 8,-2 9 8,4 8-12,6 9 16,12 0 0,7 0-22,4 6-16,0 6 17,13-7 3,14 0 6,9-5-20,6 0 26,-4 0 4,4 0 3,-9-2-1,-6 2 3,-2 0 1,-5 2 20,3 16-21,-4 4 14,0 4 2,-6 3-18,-2-4 9,-6 2-8,-5-5-2,0-6 8,0-4-2,0-6-6,0-4 11,0-2-11,0 0 72,0-11-69,19-16 3,12-9-12,19-8-2,10-3-10,11 0-3,2 3-27,-1 11 20,-12 13-6,-13 10-41,-18 8-16</inkml:trace>
  <inkml:trace contextRef="#ctx0" brushRef="#br0" timeOffset="380653.9857">23089 10395 176,'0'0'72,"0"0"-14,0 0-7,0 0 6,0 0 2,0 0 3,0-69-55,0 69-7,6 11-10,6 15 10,-3 6 12,-1 3-11,-4 0 5,-4 2-4,0-5 7,0-5 3,0-5-12,-2-9 2,0-5 5,-2-6-2,4-2 0,0 0 31,0 0-27,-2 0 24,2-5-30,0-13 3,0-5-7,8-12 7,21-1-6,3 0 0,6 4-13,-2 8 6,-3 8-10,-2 12 13,-2 4-6,-2 2 6,0 22 4,-6 8 0,2 2-8,-7-1-12,-9 0-55,-7-3-10,0-1-65,-14-12-23</inkml:trace>
  <inkml:trace contextRef="#ctx0" brushRef="#br0" timeOffset="380984.01">23672 9934 281,'0'0'47,"0"0"-19,0 0-28,0 0 0,0 0-5,0 0 7,39 16-6,-39-4 8,0-6 1,0-6 33,0 0 28,0 0 1,-3 0-29,-4-8-30,3-2-2,2 1-6,2 7 0,0 2-4,0 11-12,0 36 2,8 25 8,-5 21-48,-3 6-148</inkml:trace>
  <inkml:trace contextRef="#ctx0" brushRef="#br0" timeOffset="384193.0777">18144 11877 113,'0'0'169,"0"0"-75,0 0-67,0 0 6,0 0-15,0 0-7,0 0-11,34 32 9,-23 3 5,-2 6 29,-6 5-35,-3-2 16,0-2-2,0 1-18,0-5 2,-7-6-5,-2-6-1,2-9 11,4-8-2,3-7-9,0-2 6,0 0-5,0 0 21,0-11-22,5-18 3,15-9-9,5-2 10,0 2-4,-2 6 0,-2 9 9,-5 11-19,-4 10 10,7 2 0,2 7-14,2 20 15,0 9-1,-6 8 0,-1 7-9,-10 1-19,-3 0-51,-3-6-9,0-8-45,0-14-50</inkml:trace>
  <inkml:trace contextRef="#ctx0" brushRef="#br0" timeOffset="384592.0413">18918 11823 79,'0'0'168,"0"0"-69,0 0-60,0 0 44,0 0-64,0 0 0,-116 72 20,87-14-25,7 4 17,11 3-29,9-4-1,2-2 3,0-5 5,19-8-9,7-4 0,4-12-77,3-10-7,1-12-109</inkml:trace>
  <inkml:trace contextRef="#ctx0" brushRef="#br0" timeOffset="384965.9456">19010 12105 268,'0'0'74,"0"0"-25,0 0-31,0 0-18,0 0 0,0 0-5,13 28 10,-5-3-5,0-3 0,-4-4 7,0-4-9,-1-4 2,-1-4 0,-2-4 6,0-2 3,0 0 14,0 0 53,0 0-35,0 0-10,2-16-31,4-9 0,8-4-4,6-3 0,6 4-2,1 6-3,-2 12 0,0 6 1,-7 4 8,1 0-1,0 9-11,-9 15 4,-3 5 5,-7 5-21,0-3-23,0 4 3,0-1-43,-19-6-19,-4-8-23</inkml:trace>
  <inkml:trace contextRef="#ctx0" brushRef="#br0" timeOffset="385223.8325">19288 11860 271,'0'0'73,"0"0"-54,0 0-7,0 0-10,0 0 12,116 75 19,-87-14 2,-6 7-27,-6 1 11,-14-1-14,-3 4 0,0-3 4,-7-2-9,-14-8-29,4-11-27,2-12-84,12-15 46</inkml:trace>
  <inkml:trace contextRef="#ctx0" brushRef="#br0" timeOffset="385625.6537">20225 11883 170,'0'0'17,"0"0"-11,-139 96-2,83-53 10,5-1-14,2-2 21,14-8-15,5-6 0,12-11 1,9-5 3,3-3-5,4-5 84,2-2-73,0 2-10,4 0-6,25 4 0,13 6 6,6 0-2,5 8-4,2-3 0,3 4 8,0-1-14,7-2 6,-5 0-44,-4-6-133</inkml:trace>
  <inkml:trace contextRef="#ctx0" brushRef="#br0" timeOffset="386211.4838">20528 12015 160,'0'0'76,"0"0"-16,0 0 16,0 0 7,0 0-30,0 0-49,-16-19 6,54 14-7,17-1-3,5 2 4,1 2 9,-6 2-13,-7 0 0,-8 2-33,-11 14-59,-15-2-138</inkml:trace>
  <inkml:trace contextRef="#ctx0" brushRef="#br0" timeOffset="386402.3651">20565 12230 298,'0'0'77,"0"0"-32,0 0-39,0 0 3,143-41-9,-70 28 0,6 3 6,-4 6-13,-8 4-3,-22 0-170</inkml:trace>
  <inkml:trace contextRef="#ctx0" brushRef="#br0" timeOffset="387897.8655">21548 11989 12,'0'0'42,"0"0"-10,0 0 20,0 0-4,0 0 2,0 0 22,14-84-25,-14 72-15,0 2 21,0 2-31,0 5 41,0 0-30,0 3 11,-18 0-4,-16 8-36,-15 19 0,-2 4-4,4 5 8,14 6 7,12 0-15,13-1 0,8-1-1,0-4 9,18-2-9,26-5 1,16-10-55,14-7-21,2-12-71,-5 0-132</inkml:trace>
  <inkml:trace contextRef="#ctx0" brushRef="#br0" timeOffset="388185.7731">21992 11648 330,'0'0'46,"0"0"-40,0 0 4,-118 100 70,82-39-50,1 9 23,4 2-32,8 4-20,9-3 22,12-7-19,2-10-4,10-11 2,23-7-2,11-13-9,10-9-63,4-14-52,0-2-91</inkml:trace>
  <inkml:trace contextRef="#ctx0" brushRef="#br0" timeOffset="388579.7105">22139 11976 270,'0'0'35,"0"0"-32,0 0-4,0 0 2,0 0 0,-2 116 23,2-100-20,0-5 23,0-4-14,0-2-12,0-5 29,0 0 14,0 0-15,0 0 6,-4-8-33,2-7 7,2-11-9,0-8 5,0-1-10,16-5 5,8 4-1,2 8-10,3 6 9,0 12 2,3 8-5,-3 2 2,-3 6 3,-6 24-16,-6 10 9,-12 12-1,-2 4 4,0 0-24,-7-1-40,-9-7-63,0-8-9</inkml:trace>
  <inkml:trace contextRef="#ctx0" brushRef="#br0" timeOffset="388772.59">22448 12276 242,'0'0'107,"0"0"-107,0 0-9,0 0 5,0 0 8,0 0-4,0 46 0,0-26 0,0-8-96,0-3-53</inkml:trace>
  <inkml:trace contextRef="#ctx0" brushRef="#br0" timeOffset="389166.4142">22649 11973 150,'0'0'159,"0"0"-159,0 0-7,0 0 7,0 0 3,0 0-2,10 123 29,-10-96-24,0-4 2,0-6 2,0-4-1,0-9-9,0-2 5,0-2-5,0 0 79,0-6-40,0-12-33,0-7-6,10 0 7,10-3-13,6-1 6,0 3 0,3 6-6,-3 8 6,-1 10 0,-7 2-4,-1 0 7,-5 19-10,-3 6 0,-5 4-21,-4 4 25,0-1-67,-8 1-7,-13-9-29</inkml:trace>
  <inkml:trace contextRef="#ctx0" brushRef="#br0" timeOffset="389393.2735">22948 11771 299,'0'0'29,"0"0"-23,0 0-12,0 0 2,0 0-5,0 0 9,14 126-17,-14-93-73,0-8-104</inkml:trace>
  <inkml:trace contextRef="#ctx0" brushRef="#br0" timeOffset="389668.1054">23049 11590 342,'0'0'26,"0"0"1,0 0-18,0 0 7,0 0 17,0 0 7,151 117-35,-100-56 18,-2 8-23,-9 1 8,-13 2 2,-23 3-5,-4-1-2,-19 4-3,-28-2-72,-13-4-15,-5-14-107</inkml:trace>
  <inkml:trace contextRef="#ctx0" brushRef="#br0" timeOffset="390254.5456">23601 12003 130,'0'0'108,"0"0"13,0 0-19,0 0-31,0 0-47,0 0 36,-16-20-53,16 18 4,12-3-16,22 0 8,10 3-3,9-2 0,2 4 6,2 0-14,-5 0 8,-6 0-38,-4 0-15,-8 0-32,-12 4-41,-13 0-2,-9-1-30</inkml:trace>
  <inkml:trace contextRef="#ctx0" brushRef="#br0" timeOffset="390507.3884">23776 11843 87,'0'0'50,"0"0"4,0 0 18,0 0-37,0 0 10,0 0 22,-19-82-18,19 82-49,0 12-6,0 22 2,5 12 4,4 10 3,0 4 3,0 5-6,-5 1 1,-4 2-1,0-4-65,0-12-165</inkml:trace>
  <inkml:trace contextRef="#ctx0" brushRef="#br0" timeOffset="391519.8911">24042 11594 124,'0'0'92,"0"0"24,0 0-84,0 0 26,0 0-10,0 0-16,-13-36-10,13 36-21,0 8-2,0 24-11,0 12 12,0 8 43,0 5-21,0 1-2,0 2 4,0-6-11,0-6-13,0-9 0,0-14 3,7-12-6,-5-4 6,2-7-3,-4-2 16,0 0-10,3 0 16,4-5-22,2-20 6,5-3-11,3-4 8,5 0-3,5 4 0,0 4-37,-1 11 33,3 1-4,-2 9 4,0 3-7,1 0 11,-5 20 0,-2 12-7,-11 9 1,-10 2 1,0 1 2,0-3-22,0-5-5,-8-3-10,-2-7-7,6-3-30,4-10-90,0-10 8</inkml:trace>
  <inkml:trace contextRef="#ctx0" brushRef="#br0" timeOffset="391827.6916">24723 11569 334,'0'0'70,"0"0"-8,0 0-62,0 0 0,0 0 4,0 0 20,-63 156 10,47-94-26,3 8 7,-2-2 24,4 3-37,0-3 9,3-10-11,6-8 3,2-13 4,0-8-7,12-7-9,21-12-43,11-8-19,10-2-68,2-10-74</inkml:trace>
  <inkml:trace contextRef="#ctx0" brushRef="#br0" timeOffset="392187.713">24912 11907 337,'0'0'73,"0"0"-73,0 0-2,0 0 2,0 0 8,0 0-2,-25 96-5,21-70 2,2 0 5,0-10-8,2-4 0,0-3 0,0-8 5,0 2 3,-2-3-7,2 0 14,0 0-4,0-4 29,2-20-40,16-5 5,-1 0-2,4 2-3,-1 9 0,-3 8-8,2 6 13,2 4-12,-1 0 7,3 6-13,-6 18 8,-3 5-13,-12 4-18,-2-1-13,0-3-34,-6-5-9,-15-11-45</inkml:trace>
  <inkml:trace contextRef="#ctx0" brushRef="#br0" timeOffset="392423.5669">25109 11712 342,'0'0'56,"0"0"-47,0 0-9,0 0-7,0 0-1,0 0 11,19 89-6,-15-57-23,-4-5-104,0-6-2</inkml:trace>
  <inkml:trace contextRef="#ctx0" brushRef="#br0" timeOffset="392719.4929">25204 11552 229,'0'0'128,"0"0"-61,0 0-41,0 0-26,0 0 12,0 0-11,49 74 42,-10-21-31,0 8 25,-1 13-27,-8 10-7,-11 11 14,-19 9-15,-4 5 3,-54 1-5,-39 0-101,-32 5-73</inkml:trace>
  <inkml:trace contextRef="#ctx0" brushRef="#br0" timeOffset="397503.9595">19395 13600 56,'0'0'179,"0"0"-139,0 0-34,0 0-5,0 0 2,0 0 62,0 0-21,0 0-30,0 0-3,0 0-3,0 0-5,0 0-3,0 0-13,0 5 12,0 7-39,0-2-84,0 1-53</inkml:trace>
  <inkml:trace contextRef="#ctx0" brushRef="#br0" timeOffset="398979.5348">19110 13321 186,'0'0'133,"0"0"-81,0 0 14,0 0 25,0 0-18,0 0-18,-19-34-42,19 34-13,8 15 0,7 16 6,5 5-3,-7 4 16,-6-2-13,-6-2 0,-1-4 3,0-8 2,0-6-11,0-9 0,0-6 4,0-3 4,0 0-5,0-5 11,0-18 20,0-7-25,0-5-10,8 0 1,12 1 0,7-1-12,0 9 12,-5 6 0,1 13-8,0 7 1,0 4 3,0 22 0,1 9-14,-4 6 12,-4 3-12,-8 0-10,-8 2-9,0-5-59,0-5 27,-8-9-48,-8-6-27,-3-14 41</inkml:trace>
  <inkml:trace contextRef="#ctx0" brushRef="#br0" timeOffset="399443.4911">19491 13355 35,'0'0'53,"0"0"-4,0-115-19,0 71 32,0-2 4,-11-3-35,-9 8 24,-7 5-17,-11 12-7,-11 18 5,-9 6-31,-9 12 25,-7 25-12,-1 18-17,3 9 40,10 6-20,20 0 9,17 3 19,23 2-49,2-2 14,35-3-14,17-5 2,10-14-2,11-10 0,4-15 0,0-11 7,2-13 3,3-2-10,5-19 0,1-20-14,-7-7 7,-16-10 7,-20-6 0,-28-6 2,-17-5-1,-24 1-2,-31 11-14,-18 8-7,-2 23 15,1 23 0,10 7 5,13 22-8,18 15-107,14 6-67,13-6-142</inkml:trace>
  <inkml:trace contextRef="#ctx0" brushRef="#br0" timeOffset="403073.6442">22436 15145 229,'0'0'53,"0"0"-24,0 0 17,0 0-22,0 0 48,0 0-47,0 0-4,42-102 24,-44 96-4,-14 6-8,-4 0-29,-9 0 10,-6 10-23,-6 12 9,6 10 0,2-1 5,12 0 2,8 0-7,9-4 0,4-8-7,0-5 6,0-6-17,12-8 5,11 0 8,1 0 10,0-18-3,-1-5 2,-3-4 5,-4 3-14,-3 4 5,-4 3 0,-2 9 10,1 8-7,0 0-3,2 7 0,7 20-9,-5 18 8,5 3 1,-9 5 0,-4 2 0,-4-11 0,0-4 0,0-8-5,-12-9 11,-5-10-6,2-13 0,-1 0 7,5 0 7,3-4-13,3-14 1,5-8-2,0-2-10,16-6 10,16-5-18,11 1-24,6-11 15,3-1-54,-10 10 28,-11 13 30,-13 13 10,-12 6 13,-6 8 4,0 0-1,0 0 13,0 0-9,0 8-7,0 10 51,0 1-44,0-6 6,5 1-13,9-2 0,1-3 8,6-6-5,5-3 7,6 0-10,-4-7 13,2-15-12,-11-9-1,-5 3 0,-10-4 2,-4-2 3,0 6-5,-9 2 0,-13 9-3,-9 4-2,4 9 5,-2 4-11,2 0 10,9 20-4,7 3 5,11 4 0,0-1-20,31-8 6,11-8-1,11 0-11,6-10-1,-3 0-24,0 0-15,-6-1 20,-7-11 26,-9 1 19,-16-3 1,-7 2 27,-11 3 106,0 4-23,0-2-24,0 4 19,0 1-96,-2 2 2,-7 0-11,-3 0 3,-3 5 2,1 12-3,1-1-2,9 2 0,4-4-4,0-4 2,0-2-7,4-4-15,15 0 17,11-4 5,4 0 2,-3-12 0,-5-2-9,-12 0 9,-8 6 0,-6 4 4,0 2 26,0 2-2,0 0-9,0 0-19,0 0-14,0 0 12,10 6-8,7 9 10,4-2 0,6-2 3,1-2-3,6-3 0,6-3-6,0-3 5,0 0-29,-2 0-6,-5-22 30,-4-9-22,0-9 10,-4-10 13,-1-2-7,-10-3 12,-8-6 2,-6 2 10,0 1 32,0 8-18,0 12 11,0 14 34,-3 20-54,-5 4-12,-1 44 1,-6 22-6,1 14 11,9 7-11,5-5 0,0 3 1,5-7-1,11-6-25,2-14-58,6-18-66,12-17 63,13-18-83,2-5 33</inkml:trace>
  <inkml:trace contextRef="#ctx0" brushRef="#br0" timeOffset="403493.3876">23847 14534 197,'0'0'2,"-107"-133"49,39 97-9,-19 21 32,-17 15 12,-25 5-51,-14 35 12,-17 29-21,-14 19 24,-9 10 7,-11 10-27,14 3 17,28-4-5,38 4-26,45-4 3,42-13-18,27-8-1,36-19 0,55-9 8,38-23-8,37-17 0,30-18-1,18 0-8,16-36-5,11-7-39,-1-21-19,-13-3-61,-29-13 50,-43-12-26,-53-7 81,-48-5 28,-48-5 3,-17 5 28,-61 0 39,-41 12-44,-32 16-3,-29 21-23,-15 29-11,0 26 7,1 7-48,7 33-117</inkml:trace>
  <inkml:trace contextRef="#ctx0" brushRef="#br0" timeOffset="404379.7722">19292 14021 156,'0'0'42,"0"0"68,0 0-36,0 0-22,0 0 23,0 0-29,-18-59-2,18 55-1,0 3-22,0 1 1,-2 0-11,2 0-6,-2 0-10,2 0 4,0 0 1,0 0-3,0 0 3,-2 0 0,2 0 3,0 0 5,0 0-1,0 0-7,-3 0 5,1-11 7,-5-3-9,4-4-3,-2 2 0,2-2 6,3 2-11,0 3 5,-2 2 0,2 8 14,0 3-11,0 0 2,0 9-5,0 23-8,0 12 8,0 14 10,0 7-8,0 9 13,2-2-14,9 2-1,7 6 0,0 2-2,3 11-35,-2 1-65,0 0-81,-11-12-61</inkml:trace>
  <inkml:trace contextRef="#ctx0" brushRef="#br0" timeOffset="404903.7823">19175 15311 239,'0'0'97,"0"0"-5,0 0 5,0 0-15,0 0-5,0 0-40,0-41-5,0 41-32,0 0-4,0 0-4,4 0 7,2 2 1,-3 10 0,-1-5-3,-2 6 0,0-1 0,0 0 3,0-3 5,-5-2-4,5-5-1,0-2 2,0 0 5,0 0-3,14-9-4,15-12 0,11-9 7,3 2-7,-3 3 0,-7 13-2,-6 4 2,-7 8-6,-3 0 2,-3 23-19,-1 3-3,-2 3-19,-4 5-21,0-9-5,-7-1-39,0-8-47,0-11 1</inkml:trace>
  <inkml:trace contextRef="#ctx0" brushRef="#br0" timeOffset="405115.6489">19546 14993 317,'0'0'64,"0"0"31,0 0-70,0 0-25,0 0-16,0 0 14,0 27 2,10 4-3,1 1-47,-3-6-98,-7-8-90</inkml:trace>
  <inkml:trace contextRef="#ctx0" brushRef="#br0" timeOffset="405639.3269">19633 14825 28,'0'0'121,"0"0"1,0 0-42,-149-95-22,93 85-11,-11 10-14,-4 0 22,-9 29-16,-2 17 6,-3 16 9,6 11-33,13 12 10,12 1-9,21 3-22,24 0 13,9-8-13,31-9 0,30-10-2,16-22 14,20-13-12,14-18 0,7-9-17,7 0 2,-1-22-48,-8-10-20,-8-11 57,-26-8 10,-31-11 16,-20-7 6,-24-10-2,-7-4 24,-3 3-2,-30 4-21,-14 12 2,-13 12-7,-13 20-5,-7 18-22,4 14-41,3 8 8,8 28-57,14 6-47,13 2-16</inkml:trace>
  <inkml:trace contextRef="#ctx0" brushRef="#br0" timeOffset="406607.6117">20001 15312 192,'0'0'125,"0"0"-65,0 0 33,0 0 5,0 0-32,0 0 19,-33-26-62,33 26-19,9 0-4,38 0 0,37 0 11,46 0 20,35-7 1,23-9-1,12-2-28,0 3 5,-4 3-8,5-2 8,0 5-12,-12 4 4,-22 2-10,-37 3 9,-48 0-24,-37 0 21,-35 0-21,-10 0-7,-22 0 26,-27 0-9,-19 0-71,-13 7-75,-15 3-136</inkml:trace>
  <inkml:trace contextRef="#ctx0" brushRef="#br0" timeOffset="408582.4849">18823 14200 20,'0'0'93,"0"0"-64,0 0 26,0 0 31,0 0-54,0 0-2,0 0-3,0-23-24,0 23 19,0 0-22,0 0 6,0 0 25,0 0-30,0 0 5,0 0-6,0 0-21,0 0-42,0 0 27,8 3-54,7 4 6</inkml:trace>
  <inkml:trace contextRef="#ctx0" brushRef="#br0" timeOffset="408879.3036">18823 14200 98,'139'-49'113,"-139"43"-57,0 2 9,0 4 11,-6-4-45,-8 4 11,-5 0-29,-8 0 12,-7 4 16,3 9-29,0 6 17,11 3-9,7 2-18,8 2 14,5 4-16,0-6 0,11-4 0,18-2 6,9-10-6,13-2 0,7-6-42,5 0-7,-3 0-35,-6-9-34,-10 0-64</inkml:trace>
  <inkml:trace contextRef="#ctx0" brushRef="#br0" timeOffset="409883.0662">19426 14048 166,'0'0'77,"0"0"11,0 0-45,0 0 39,0 0-55,0 0-7,-80 23 30,55 13-41,1 6 26,9 2-25,5 2-6,10-1 9,0-6-13,16-5 0,12-5-1,11-10-4,1-6-16,3-6-41,-1-5-30,-7-2-36,-6 0-61</inkml:trace>
  <inkml:trace contextRef="#ctx0" brushRef="#br0" timeOffset="410281.9157">19562 14179 219,'0'0'117,"0"0"-66,0 0-50,0 0-1,0 0 34,0 0-26,31 4 22,-15 13-28,-2 0 4,-4-3 9,0 0-12,-10-1 2,0-1 7,0-3-2,0-4-10,0-5 0,0 0 1,0 0 19,0 0-7,0 0 12,0-5-24,0-9 8,0-4-14,0-3 5,6 2-8,12-1-2,0 4 2,0 6 8,2 8-6,-2 2-10,1 0 15,8 0-8,-7 12-3,3 6 3,-8 10-6,-8 0-21,-2 6 16,-5-2-58,0-4-46,-2-3-27</inkml:trace>
  <inkml:trace contextRef="#ctx0" brushRef="#br0" timeOffset="410489.7832">20021 14263 299,'0'0'76,"0"0"-42,0 0-34,0 0-1,0 0 1,0 0 18,0 56-9,0-30-18,0 3-14,0-8-94,0-3-28</inkml:trace>
  <inkml:trace contextRef="#ctx0" brushRef="#br0" timeOffset="411009.5885">20186 14064 311,'0'0'12,"0"0"-10,0 0-1,0 116 16,3-89 14,1-5-24,1-8 8,-1-4-15,-2-5 8,-2-5 2,0 0-9,0 0 42,0 0-2,0-13-29,0-3-17,0 4 5,0-5 0,9-4-12,7 1 12,5 3-3,9 4-3,2 6-14,-4 7 17,-4 0-4,1 0-18,-5 11 17,-7 5-22,-4 6 21,-6 0-8,-3 4-48,0-2 24,-14-4-66,-8-4-30</inkml:trace>
  <inkml:trace contextRef="#ctx0" brushRef="#br0" timeOffset="411215.464">20483 13930 345,'0'0'58,"0"0"-58,0 0-11,0 0 10,0 0 0,0 0-12,24 64 0,-24-36-94,0-2-33</inkml:trace>
  <inkml:trace contextRef="#ctx0" brushRef="#br0" timeOffset="411435.3268">20650 13856 357,'0'0'14,"0"0"-6,0 0 1,0 0 6,0 0 15,113 133 5,-82-74-30,-6 13 1,-15 8-6,-10 1-65,-43 2-133</inkml:trace>
  <inkml:trace contextRef="#ctx0" brushRef="#br0" timeOffset="415676.8516">19134 15851 19,'0'0'80,"0"0"-35,0 0 19,0 0 29,0 0-48,0 0 37,-24-22-31,22 12-17,-1 7 21,-1-2-26,2 1 16,2 1-9,0 3-29,0 0 12,-2 0-19,-1 0 2,3 0-4,0-2 4,0 2-4,0 0-1,0 0-28,0 0 14,0 0-19,0 0 2,0 0 33,0 0-9,0 0 10,0 0 0,0-3-16,0 3-31,0-2 8,0 2-27,0 0-31,0 0 56,3 0 4,1 0-33,3 0 34,-1 2-26</inkml:trace>
  <inkml:trace contextRef="#ctx0" brushRef="#br0" timeOffset="415876.726">19134 15851 4</inkml:trace>
  <inkml:trace contextRef="#ctx0" brushRef="#br0" timeOffset="415918.6985">19134 15851 4,'-35'-52'35,"35"52"-18,0 0-17</inkml:trace>
  <inkml:trace contextRef="#ctx0" brushRef="#br0" timeOffset="416633.8703">19130 15745 44,'0'0'59,"0"0"-38,0 0 61,0-104 69,0 101-45,0 3-35,0 0-64,0 16 8,0 16-13,-7 9 32,4 2-12,3 3 0,0 3-22,0-5 8,0-12-2,0-2 3,0-11-9,0-9 0,0-7 0,0-3 6,0 0-5,3 0 21,-3 0-3,3-23-10,1-2-13,5-3 4,4 2-1,3 8-4,-1 4-6,1 10 11,-1 4 0,1 0-13,7 0 8,-4 12 5,1 2-11,1 4 2,-6 5-51,-1-5-1,-5 0 8,-7 0-86,-2-6-54</inkml:trace>
  <inkml:trace contextRef="#ctx0" brushRef="#br0" timeOffset="416973.9077">19529 15691 132,'0'0'52,"0"0"-5,0 0 34,0 0 22,0 0-30,0 0-67,2 0 1,-2 30 32,-12 7-20,4-2 4,-1 1 10,4 0-28,1-2 5,4-1-10,0-10-2,0-2-10,0-3-52,16-14 5,6-4-10,4 0-66,0-4-9</inkml:trace>
  <inkml:trace contextRef="#ctx0" brushRef="#br0" timeOffset="417309.9395">19667 15804 218,'0'0'125,"0"0"-48,0 0-29,0 0-1,0 0-31,0 0-16,0-5 0,0 17-4,2 6 11,0 1-12,3-8 5,-3-1 0,1-2 5,-1-6-1,-2-2-4,2 0 0,0 0 3,0 0 15,0 0 12,4-5-22,9-18-8,4 1 0,2 0 0,1 8 0,-5 0 3,-3 10-8,-3 4 5,1 0-15,-6 0 4,-2 18-14,3 5 21,-7 2-14,0-1-42,0-2-33,0-3-31,0-10 16</inkml:trace>
  <inkml:trace contextRef="#ctx0" brushRef="#br0" timeOffset="417529.81">19858 15727 249,'0'0'74,"0"0"-51,0 0-23,0 0-4,0 0 2,0 0-50,66-4-33,-62 16-23</inkml:trace>
  <inkml:trace contextRef="#ctx0" brushRef="#br0" timeOffset="417760.6586">20044 15587 448,'0'0'86,"0"0"-51,0 0-35,0 0-4,0 0 0,0 0 4,4 90 0,3-46 1,-7 5-4,0 6-75,-7-1-99,-17 4-127</inkml:trace>
  <inkml:trace contextRef="#ctx0" brushRef="#br0" timeOffset="417980.5242">19060 16397 630,'0'0'69,"0"0"-53,0 0-4,0 0-16,0 0 6,210-77-2,-84 59 0,20 0-2,3 4-55,-4-4-7,-20 10-39,-29 4-21,-40 4-121</inkml:trace>
  <inkml:trace contextRef="#ctx0" brushRef="#br0" timeOffset="418196.4272">19103 16356 307,'0'0'102,"0"0"-49,0 0-4,0 0-46,192-98 2,-78 63-8,15-2 3,0 11-121,-9-6-125</inkml:trace>
  <inkml:trace contextRef="#ctx0" brushRef="#br0" timeOffset="421202.1985">19849 13389 41,'0'0'66,"0"0"-25,0 0 8,0 0-16,0 0 13,0 0 48,0 0-30,-54-52 1,50 52 1,4 0-65,0 0-2,4 18 8,27 11-7,21 5 48,27 3-22,31 1 10,27 0 22,28 9-44,16 4 33,13 14-40,-9 7-4,-13-1 10,-14 1-7,-4 3-6,-3-2 0,9-5 7,8-10-16,-1-12 9,-16-12-28,-19-13 22,-34-8-42,-33-9 41,-30-1 1,-19-3-6,-11 0 10,-5 0 2,0 0 0,0 0-8,0 0 4,4 0-54,3 7-69,9 10 67,4 2 39,12 8-83,9-4-17,5 2 58,4 1 4</inkml:trace>
  <inkml:trace contextRef="#ctx0" brushRef="#br0" timeOffset="427351.2811">17589 15091 9,'0'0'7,"0"0"41,0 0-19,0 0-8,0 0 12,0 0 12,0 0-25,-16-112-2,2 100-12,4 0-6,-1 2 3,4 1-1,7-4 13,0 3-15,0-2 0,0 3 18,0 4-16,0-3 30,0 4 4,0-1-31,0 4 15,0-3-11,0 4 2,0-7 16,0 2-26,0-2 18,-2 0-9,2-3-8,0-4 18,0-1-20,0 3 0,-2 4 26,2 3-22,0 0 11,-2 1-4,2 4-7,0 0 13,0-5-15,0-2-2,0 2 2,2-10 4,7 7-6,-1-4 0,-3 1 4,2 4-2,-7 2 0,2 5 0,-2 0 16,0 0-11,0 0-1,0 0-6,0 0 10,0 0-7,0 0-1,0-7 5,0-3 7,0 0-3,0-4-11,1-3 0,-1 8 5,0 3-3,0 6-2,0 0 9,0 27-9,0 40-14,0 32 14,-11 31 51,-1 22-20,1 2 17,7-1-44,4-15 0,0-11 2,2-9 2,13-6-8,1-13 0,-1-18 8,-1-23-16,-5-19 8,-3-20 0,-5-16-1,-1-3 16,3 0-13,-3 0 2,0 0 3,0 0 0,0 0-7,0 0 0,0 0 2,0 0 0,0-3-4,0 3-2,0 0-1,0 0-2,0 0 7,0 0 0,0 0-1,0 0 7,0 0-6,0 0 0,0 0 0,0 0-6,0 0 6,3 0-5,6 0-3,11 0 10,16 5-2,15 3 0,28-8 1,36 0-1,39-4 2,48-17-2,53-6 0,36 3 14,33-2-14,26 8 0,17 9 3,14 0-4,6 5 1,-26 4 0,-27 0 0,-31 4-14,-28 5 9,-28-9-5,-35 0 2,-36 0 1,-34-21 7,-24-4 0,-24-1 7,-18 4 2,-12 0-9,-14 3 1,-6 6 3,-1-1 1,-3 7-5,0 0 0,0 5-1,0 2 6,4 0-7,6 0 2,-4 0-22,8 4 1,-1 8-29,6-5 8,3 0 31,8 2-19,7-4 28,3-1 2,7 5 0,-2-9-3,-2 0 3,-8 0 0,-10 0-6,-12 0 6,-12 0-70,-17 0-35,-17 0-36,-7 0-128</inkml:trace>
  <inkml:trace contextRef="#ctx0" brushRef="#br0" timeOffset="558572.4175">8666 6691 88,'0'0'56,"0"0"-1,0 0 3,0 0-26,0 0 11,0 0-25,0 0-2,0 0-16,-18-20-4,18 20 2,0 0-8,14 0 10,5 0-8,4-4-59,-1 2 66,-1-4-3,-8 2 3,-7 4 0,-4-2 1,-2 2 2,0-4 28,0 0-25,-17-2-3,-3 3-1,-5 3 0,3 0 10,4 0-8,7 0-1,2 0 1,9 0 2,0 0-10,0 0-2,0 0-16,0 9 20,12-1 6,0 1-3,7-6 0,-4 3-12,-1-2 12,-6 0-1,-3 1 1,-5-5-5,0 0 11,0 0 8,0 0 14,-7 0-22,-11 0-1,-1 0-5,-4 0 0,7 0 10,5 0-2,7 0 6,4 0-14,0 0-7,0 0-20,4 0-4,17 0 31,2 0 0,6 0 0,0 0 0,-8-2-2,-11-3 3,-2 1-1,-8 4 16,0-2 21,0 2 11,0-6-28,0 3 0,0 0-5,0-3-9,0 6-3,-10-4-3,4 0 0,2 2 0,1 0 2,3 2-2,0 0 0,0 8-117,0 18-8,0 2 18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6T06:12:25.7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3989 534 13,'0'0'0</inkml:trace>
  <inkml:trace contextRef="#ctx0" brushRef="#br0" timeOffset="814.0404">3989 534 55,'-10'-113'45,"-24"101"-45,7 6-5,3-1 5,5 4 8,13-7 50,4 0-28,2-8 7,0-4-24,22-6-12,10-3-2,3 1-16,-2 6 3,-4 9 9,-8 4 5,-10 7 0,-7-1 0,-2 2 6,0-1 85,3-6-1,2-6-22,-3-4 3,7 1-28,-7 1 33,-1 13-26,-3 5-20,0 0-13,0 0-17,0 2 0,-15 33 0,-28 20 2,-22 21 11,-12 8-13,5-9 1,21-13-1,16-13 6,21-3-6,14-1 0,0-2-5,22-3 1,21-2 1,12-2-5,3 0-23,-2-10-18,-5-4 14,-10-14-3,-10-6-3,-14 0 26,-15-2 14,-2 0 1,-4 2 16,-32 8-15,-18 8 2,-6 10-1,0 4 3,12 2 5,16-3-10,21-6 0,11 1-1,11-3-2,32-7-1,21-11-6,16-5-28,14-7 1,12-20-33,-2-9-45,-11-8 29,-18-6 46,-19-8 18,-20 0 22,-18 1 4,-18 12 67,0 11 29,-4 8 8,-15 12-35,4 10-40,0 4 7,10 11-40,-1 28 7,3 15-12,3 10 9,0 2-4,9-2 0,18-9 0,1-11 0,2-15 0,-1-8-5,-7-13-1,-4-8-32,-6 0 38,-6-25 16,-2-16-10,-2-12-3,1-3-2,-3-4-1,0 0 0,0 2-10,0 11-15,4 14 11,14 18-17,-1 15-21,4 4-32,-1 36-45,-3 11 85,-3 1-16,-1 0 0</inkml:trace>
  <inkml:trace contextRef="#ctx0" brushRef="#br0" timeOffset="1646.7616">4856 960 82,'0'0'121,"0"0"-80,0 0-8,0 0-18,47-109 10,-28 77-18,0 3-6,-1 3 8,-9 4-7,-5 7 2,-4 1 35,0 7 12,0 3 1,-6 4-20,-7 0-28,-6 10 2,-3 24-5,0 8 1,4 6-2,12-2-1,6-4 1,0-4 0,21-7-1,10-6-2,6-11-1,1-14-12,3 0 7,5-19-4,0-22 13,-1-8 0,-5-8 0,-10 3 6,-6 0-4,-16 8 2,-4 11 2,-4 13 1,0 15 7,0 7 1,0 0-15,0 1-7,0 23-11,5 6 18,7 7 0,8-4-3,4-1 3,11-7-7,6-7-19,1-8 26,-4-8-26,0-2 16,-9 0-13,-9-9 4,-9-4 2,-6-3 10,-5-1 0,0 0 3,0 5 0,0 4 4,-2 4 4,2 4 10,0 0-7,0 0-7,0 7-4,0 10-3,4 1 9,13-5-4,6-4-4,8-7-19,4-2 24,8 0-3,-3-14 4,-2-6 4,-9 2-2,-7 6-2,-11 7 10,-3 5-9,-8 12-1,0 37-4,0 31 4,0 26 29,0 29 2,0 27-2,0 10-7,10 7-22,17-11 15,0-29-12,-10-29-1,-10-40 6,-7-28-5,0-28 7,-36-14 23,-16-5 72,-16-41-68,-7-19-27,4-23-7,13-23 9,12-9-10,27 0-4,19 15-3,15 19-14,48 14 15,21 8-49,26 4-71,9 6 20,7-3-129</inkml:trace>
  <inkml:trace contextRef="#ctx0" brushRef="#br0" timeOffset="2756.4806">7003 405 357,'0'0'123,"0"0"-44,0 0-63,0 0-16,0 0 0,-77 126 1,36-31 10,5 1 5,9-2-15,14-14 3,13-14-4,0-12 0,3-14-2,19-15-1,4-18-15,10-7-21,9-7 22,12-30 12,6-9-20,-3-12 1,-10 2 11,-19 2 12,-15 12 1,-11 15 7,-5 13 3,0 11 40,0 3-12,0 0-28,0 0-10,-10 17-8,-4 18 8,7 5 0,5-4 2,2-5-6,4-6 3,19-11-5,2-8 1,2-6-24,6 0 29,4-18-1,-3-10 3,-8-6-6,-11 0 4,-15-2 0,0 4 0,-10 6-24,-14 3 14,-3 9-2,5 9-2,9 3 13,4 2-19,9 0-6,0 0-62,0 0 49,22 0 31,5 2-34,4-2 36,-1 0 6,0 0 7,-3 0 10,-5-2 32,0 0-18,1 2-3,-1 0-1,-2 0-12,0 16 3,-4 9-18,-3 6 13,-2-4 12,-2 2-20,-6-7 1,-1-8-3,-1-6 0,2-4-1,1-2-2,1-2 0,-3 0 0,2 0 4,6 0-4,7-12 1,6-6 4,3 2-8,1 4 3,-8 6 0,0 6-7,-3 0 6,3 0 0,2 0 1,-1 4-5,2 10 0,-4-2-2,-2-2-14,8-4 15,-4-6-20,5 0 8,6-12 11,2-22-9,3-8 0,2-4-6,-4-5 0,-4 5 14,-7 6-15,-9 12 22,-12 12 1,-2 11 29,0 5 67,0 0-58,-6 1-35,-16 24 1,-4 10-2,1 3 6,9 0-4,16-6 1,0-4-1,10-3-4,19-5 0,-1-6 4,4-2-4,-4 0 3,-5 0-3,-12 2-7,-11 9-28,-11 4-5,-33 6 36,-12 0-9,2-3-44,16-11 10,18-11-10,20-8 0,3-7 34</inkml:trace>
  <inkml:trace contextRef="#ctx0" brushRef="#br0" timeOffset="2939.5525">8444 657 162,'0'0'151,"0"0"-141,0 0-7,0 0 48,4 114 5,-2-66-35,-2-4 6,3-7-19,3-2-3,0-10-4,2-6-1,-2-8-65,-4-11-42,-2 0-28,0-18 108</inkml:trace>
  <inkml:trace contextRef="#ctx0" brushRef="#br0" timeOffset="3061.4768">8432 386 226,'0'0'124,"0"0"-104,0 0-20,0 0-24,0 0-20,0 0-7,120 87-22,-91-45-32</inkml:trace>
  <inkml:trace contextRef="#ctx0" brushRef="#br0" timeOffset="3378.6227">8729 577 222,'0'0'97,"0"0"-25,0 0 3,0 0-12,0 0 16,0 0-39,-3-49-40,3 49-2,-8 0-2,-4 25 4,-1 5-4,-3 6 7,9 0-3,5-6 5,2-2-2,0-3-3,9-3 0,11-2-1,5-2-3,-2-4-2,2-2 6,-6-2 5,-9 2-4,-4-2-1,-6 4-19,-18 6 17,-22 6-8,-10 0-26,-1-1-53,9-9 47,12-6-27,18-9-51,12-1 6</inkml:trace>
  <inkml:trace contextRef="#ctx0" brushRef="#br0" timeOffset="3583.7379">8880 340 287,'0'0'71,"0"0"54,0 0-114,0 0-4,0 0-7,71 109 14,-53-39 22,-7 8-27,-7 5-8,-4 3 3,0-6-4,-4 0-54,-5-10-2,7-11-53,0-17-61,0-17 35</inkml:trace>
  <inkml:trace contextRef="#ctx0" brushRef="#br0" timeOffset="4389.6073">9036 756 137,'0'0'54,"0"0"61,0 0-63,0 0-35,0 0-1,0 0-16,60-83 1,-31 74 7,2-6-6,-4 4-2,-6 0 0,-15 2 2,-6 2-2,0 5 6,0 2-2,-6 0 17,-13 0-10,-3 10 5,-5 23-3,-2 3-8,7 6 8,6 1-8,12-4-3,4-5 4,9-8-6,24-6 0,10-10 0,9-10-17,10 0 4,7-25-13,4-10 9,-3-5-20,-15-1 11,-18 4 15,-14 9 11,-14 5 1,-9 12 48,0 6-12,0 5-23,0 0 9,0 0-23,0 0 0,0 12-2,0 0 7,-2 1-5,0 3 0,2-2 2,0 2-7,0-3 5,0 0-1,0-3-2,9-2-24,1-7 14,7-1-12,-1 0 25,7-9 5,2-15-2,-2-2-2,-8 2 11,-7 6-10,-1 10 19,-4 8-10,6 0-11,-2 20-10,8 11 10,0 3 8,3-2 0,3-6-3,3-14-10,4-12 5,13 0 0,4-23 26,4-25-22,-5-18-3,-11-5 7,-8-6-2,-18-4-6,-7-1 0,0-12 5,-3 10-8,-9 17 8,2 27 48,6 30 17,-1 14-65,3 51-5,-2 22-12,1 26 12,1 5 6,2 3-6,0-4 2,0 1-2,0-6-7,0-18-75,7-18-4,-7-13-15,0-10 8,0-23-103,-5-18 177</inkml:trace>
  <inkml:trace contextRef="#ctx0" brushRef="#br0" timeOffset="4498.6458">10280 585 210,'0'0'0,"0"0"-6,0 0-89</inkml:trace>
  <inkml:trace contextRef="#ctx0" brushRef="#br0" timeOffset="5101.5686">10913 206 116,'0'0'50,"-4"-104"53,4 66-21,0 9-32,0 14 25,0 6 5,0 8-19,0 1-11,6 0-50,7 24-17,5 26 17,3 18 7,-8 11-6,-7 6 3,-6 2-4,0 0-2,-23-5-30,-9-11-49,4-11-8,7-19-31,8-15-17,1-14 52,6-12-24</inkml:trace>
  <inkml:trace contextRef="#ctx0" brushRef="#br0" timeOffset="5379.6771">10840 621 41,'0'0'91,"0"0"-16,0 0-1,35-106-19,-7 90-29,12 5-18,13-4 14,9 1-12,3-1-3,-4-2-3,-4-3-1,-9-1-3,-12-5 8,-14-1-8,-14-4 30,-8 2 15,0 0-15,-14 7 44,1 10-15,3 7-35,6 5-8,4 1-16,0 31-9,0 19 0,0 7 9,0 8-2,9 4-1,0 0-31,-4-2-26,-5 0-46,0-10 4,-16-15-78</inkml:trace>
  <inkml:trace contextRef="#ctx0" brushRef="#br0" timeOffset="5532.6836">11548 587 313,'0'0'51,"0"0"28,0 0-41,0 0-19,0 0-19,0 0-1,61-64-61,-37 64 0,8 2-72</inkml:trace>
  <inkml:trace contextRef="#ctx0" brushRef="#br0" timeOffset="5875.75">11956 319 389,'0'0'117,"0"0"-63,0 0-47,0 0-7,0 0 2,0 0 11,18 144 9,-13-70-11,-3 0 2,-2-4-11,0-7 2,0-22-3,0-10 3,-7-17-1,0-8-3,0-6 4,-1 0 46,-7-14 12,-2-20-53,4-12 1,9-15-7,4-11-6,2-12-2,30-17 0,14-14-5,5-6-38,7 28 3,-6 32 3,-10 37 3,-11 24 3,-10 0-58,-11 18-39,-10 38-34</inkml:trace>
  <inkml:trace contextRef="#ctx0" brushRef="#br0" timeOffset="6029.7511">11983 569 230,'0'0'38,"0"0"-38,118-42-5,-62 34-3,0 2-134</inkml:trace>
  <inkml:trace contextRef="#ctx0" brushRef="#br0" timeOffset="6175.6623">12494 599 478,'0'0'77,"0"0"-31,0 0 13,0 0-42,0 0-17,0 0-12,35-26-104,10 20-114</inkml:trace>
  <inkml:trace contextRef="#ctx0" brushRef="#br0" timeOffset="6417.7112">13220 374 528,'0'0'38,"0"0"-10,0 0-28,0 0 0,0 0 0,54 139 14,-46-69-11,-8 2-1,0 0-2,0-9-33,-6-17-40,-2-19-25,0-24-51,4-3-22</inkml:trace>
  <inkml:trace contextRef="#ctx0" brushRef="#br0" timeOffset="6553.6293">13268 28 147,'0'0'63,"0"0"-47,0 0-16,0 0-6,135 52-13,-97 20-14,-3 0-56</inkml:trace>
  <inkml:trace contextRef="#ctx0" brushRef="#br0" timeOffset="6849.7365">13698 407 333,'0'0'56,"0"0"33,0 0-31,0 0 8,0 0-27,0 0-23,-27-16-16,27 40-8,0 5 8,0 10-3,0 3 8,3-4-5,13-2 0,0-5-1,2-9-4,-5-7 8,0-2-3,-3-5 0,-4-5-13,-1 2 2,-5-5 3,0 3-33,-7 6 10,-30 7 6,-21 6-3,-28 3-54,-11 6-57,-15-5 4</inkml:trace>
  <inkml:trace contextRef="#ctx0" brushRef="#br0" timeOffset="7570.204">14718 461 185,'0'0'104,"0"0"-53,0 0-3,0 0 31,-48-114-18,43 104 20,5 8-35,0 2 0,0 0-46,0 28-12,-8 19 12,0 19 0,-3 6 5,-5-7 7,2-11-10,1-11-2,7-19 2,-1-14 5,7-8-7,0-2 12,0-11 54,0-26-24,0-16-42,11-11 0,20-10-1,10-3 3,8-13-10,2-6 8,-5 14-16,-11 21 14,-18 29-12,-3 32 14,-5 5 0,3 48-92,9 19 87,-3 20 1,-3 8-11,-6-1 8,-7-2-45,-2-3-22,0-9-8,0-15-77,-14-20-19</inkml:trace>
  <inkml:trace contextRef="#ctx0" brushRef="#br0" timeOffset="8110.616">14748 659 69,'0'0'40,"0"0"-15,138-62 2,-56 37-21,12-4 14,6-1-16,-9-2-1,-8 0-3,-12-4 0,-13-8-1,0-6-1,-14-9 2,-8-3 60,-12 5 12,-14 14 2,-10 14 28,0 16-24,0 9 9,0 4-70,0 20-17,0 35-17,0 20 16,0 15 1,0 4 6,-6-1 2,2-3-10,0-7 2,4-15-19,0-18-14,0-18-4,2-20 2,8-7-16,-10-5 12,0 0 39,0-27 0,0-9-6,0-10 5,0 0-8,-14-3 1,-6 7 5,-10 17-1,-3 12 2,-14 13 2,-1 4 0,-6 26 9,3 10 0,10 6 3,12 1-11,19-5 1,10-4-4,0-8-1,31-12-8,18-10-26,14-8 4,10 0-5,12-22-58,-3-9-3,-6-8-37</inkml:trace>
  <inkml:trace contextRef="#ctx0" brushRef="#br0" timeOffset="8777.7688">15978 507 43,'0'0'99,"0"0"9,0 0 20,0 0-57,0 0-33,0 0-38,13-63-17,-13 88 17,0 8 2,0 4 6,-2 1-10,-9-2 2,4-6 0,0-6 0,3-10 2,4-7-2,0-6 0,0-1 7,0 0 2,0-1 10,11-20-18,9-3 9,5 0-9,-3 4-1,-2 6 0,-5 6-24,-5 8 14,-4 0-11,-6 0-17,0 10 26,0 12-18,0 2 30,0 7 0,0-4 0,0-5-1,0-8-7,0-7 8,0-7 1,0 0 3,0-12 63,0-12-55,7-7-10,18-1 7,6-2-9,9 5 0,4 5-4,1 7 4,-5 7-5,-11 10-18,-11 0 1,-5 0 8,-2 16-5,-6 2 13,0 1 4,-5 1 0,0-6 2,0-3 0,0-4 7,0-3-12,0-4 5,2 0-4,13 0-5,7-19 5,7-5 4,3 0-1,-6 0-12,3 4 12,-2 6 1,-2 4-7,-3 8 6,-9 2-11,-4 0 12,-7 20 0,-2 10 3,0 8 1,0 0-4,0-4 0,-8-2 2,-1-9 1,2-9-3,1-9 0,6-5-79,0-1 38,0-26-78</inkml:trace>
  <inkml:trace contextRef="#ctx0" brushRef="#br0" timeOffset="8923.7795">16649 270 89,'0'0'58,"0"0"30,0 0-18,0 0-3,0 0-67,0 0 0,24-37-8,1 78-6,2 5-55,1 1-77</inkml:trace>
  <inkml:trace contextRef="#ctx0" brushRef="#br0" timeOffset="9738.0439">17101 378 241,'0'0'106,"0"0"-43,0 0-12,0 0-12,0 0-34,0 0-5,-85 8 3,46 23-3,3-4 6,14 2-6,6 0 0,11-6-1,5 3 0,0 0-2,16-2 3,15 2-13,9-4 2,10-4-18,0-4 3,-2-4-22,-15-3 16,-18-3 19,-15 4-6,-17-1-63,-41 3 82,-22 3 2,-8-4 1,2-2-1,16-2 0,28-5 5,20 0 5,22 0 29,14-5-22,36-21-19,24-15-10,20-8-6,8-6-22,1 1-30,-14 4-18,-20 6 58,-25 8 28,-25 9 36,-15 8 58,-4 11 77,0 1-96,-7 5-59,-8 2-10,1 0-4,-6 0 2,-3 13-1,4 5-3,4-4 0,10 1-2,0 2 1,5-1-1,0-3 2,0 6-4,9-1 3,7 3 1,7 2-3,-2 3-19,0 3 12,-6 0-7,-6 2-14,-9-2 17,0-4-11,-18-7 25,-11-3 2,-4-2 1,8-7-4,7-3 1,11-3-8,7 0 1,0-15-33,31-17-83,15-6 93,7-8 18,3-9 11,1-1-10,-3 0 11,-13 6 10,-15 16 19,-15 16 94,-8 14-13,-3 4-94,0 20-9,0 22-7,0 12 9,0 6 1,-5 0-10,-7-6 6,6-12-6,2-11-37,1-12-67,1-16-36</inkml:trace>
  <inkml:trace contextRef="#ctx0" brushRef="#br0" timeOffset="10269.7613">17803 120 301,'0'0'125,"0"0"-84,0 0-41,0 0 5,0 0-5,-18 124 11,16-48 5,0 0 14,0 4-21,0-8-9,2-11 13,0-11-13,0-18-2,0-13 1,0-9-21,0-10 11,0 0 7,2-5 4,16-22 0,9-12 0,11-2 0,10 2 2,8 1-1,8 6-2,-3 9-11,-3 8 12,-9 13-5,-13 2 2,-12 6 3,-9 19-12,-12 6-24,-3 5 36,-5 2 1,-32 5-1,-10-5 1,-13-4-1,0-10-18,2-11-51,6-11-43,8-2-6</inkml:trace>
  <inkml:trace contextRef="#ctx0" brushRef="#br0" timeOffset="10483.8049">18396 147 421,'0'0'39,"0"0"-39,0 0 0,12 155 6,-8-97-6,-2 3 0,5-3 2,2-2-2,-7-4-10,3-4-74,0-12-51,9-16 26,6-13 8</inkml:trace>
  <inkml:trace contextRef="#ctx0" brushRef="#br0" timeOffset="10720.6897">18954 430 126,'0'0'61,"0"0"-23,0 0 11,0 0 16,0 0-46,0 0 10,-69-44-16,11 49-12,-7 21 17,2 12 0,19 0 5,17 4 9,22-3-22,5-2 2,28-7-10,25-7 0,23-11 16,22-8-18,18-4-4,10-4-113,-9-27-76</inkml:trace>
  <inkml:trace contextRef="#ctx0" brushRef="#br0" timeOffset="14785.1638">2014 734 51,'0'0'36,"0"0"-10,0 0-15,-129 8 16,113-8 47,5 0-10,2 0-14,2 0-19,3 0-3,4 0 1,0 0-21,11-8-2,30 0-4,9 2-2,16-1 3,-3 7-3,-1 0-5,-14 0-46,-9 0-18,-13 7-11,-15-5-8,-9-2 29,-2 0 31,-2 0 24,-20-5 8,-5-9-3,-4-5 0,-1-1 11,6-4 12,-1 3 13,6 3 0,4 2 13,6 5 2,7 9-20,1-1-5,3 3-26,0 3-1,0 22-7,0 13 4,0 11 3,3 2 0,1 6 0,1-1-2,1-2-6,3-4-27,3-1-11,-6-8-11,-4-5-3,-2-8-34</inkml:trace>
  <inkml:trace contextRef="#ctx0" brushRef="#br0" timeOffset="15043.1417">2077 595 116,'0'0'56,"0"0"-5,0 0-43,0 0-8,0 0-2,0 0 2,40 94 1,-24-39-1,5 3 0,6 5-1,0-2 2,-2-3-2,-5-3-44,-4-9-39</inkml:trace>
  <inkml:trace contextRef="#ctx0" brushRef="#br0" timeOffset="15260.0067">1894 1099 86,'0'0'37,"0"0"-19,0 0-14,0 0-2,44-109 5,26 81-7,21 1 8,9 6-8,5 5 2,-6 6-6,-18 8-39</inkml:trace>
  <inkml:trace contextRef="#ctx0" brushRef="#br0" timeOffset="15627.9206">1992 3423 82,'0'0'43,"0"0"-6,0 0-26,0 0-11,-74-102 0,57 82-7,1-3-45,-4 8-40</inkml:trace>
  <inkml:trace contextRef="#ctx0" brushRef="#br0" timeOffset="16242.3257">1952 3144 188,'0'0'79,"0"0"-18,0 0-19,0 0 12,0 0-16,0 0-31,-29-43-7,33 62-7,9 15 6,-3 14-8,-4 8 6,-6 14-14,0 5-9,0-5-3,0-6-30,0-18-27,7-8 2,7-14-1</inkml:trace>
  <inkml:trace contextRef="#ctx0" brushRef="#br0" timeOffset="16453.2812">2208 3007 154,'0'0'128,"0"0"-104,0 0-24,0 0-19,0 0 19,58 123 2,-49-65 1,5 12-2,-8 6-1,-2 3-12,-1 1-36,-3-7-15,0-12 11,0-17-38</inkml:trace>
  <inkml:trace contextRef="#ctx0" brushRef="#br0" timeOffset="16650.1858">1707 3407 164,'0'0'27,"0"0"-6,135-97-19,-39 65-4,18 4 2,0 4 0,-16 12 0,-20 12-33,-38 18-47</inkml:trace>
  <inkml:trace contextRef="#ctx0" brushRef="#br0" timeOffset="16799.2369">1954 3633 142,'0'0'72,"0"0"-48,0 0-24,148-108-16,-51 59 16,22-4 1,13 4-1,8 8-41,-16 2-65</inkml:trace>
  <inkml:trace contextRef="#ctx0" brushRef="#br0" timeOffset="17499.4281">4077 3032 80,'0'0'73,"0"0"-42,0 0 36,0 0-32,0 0-1,0 0 27,-5-65-54,5 65-3,0 0-4,0 0-20,0 0 16,0 14-11,0 7 15,0 7-2,0 6 6,0 3-4,5 8 0,1 5 2,3 2-2,5 1 0,-6-12-4,1-11-3,-2-11-45,-5-14 32,1-5 6,-3 0 14,0-7 73,0-18-60,0-8-12,-9-7 9,-3-3-4,-4-3 32,4-2-13,7 4-25,-2-2 13,7 5-12,0 10-1,0 6 0,0 11 3,0 10-3,0 4 0,0 0-20,0 14-16,0 19 18,0 10 14,3 12 1,1 3-35,7 7-45,0-2 1,4-5-42</inkml:trace>
  <inkml:trace contextRef="#ctx0" brushRef="#br0" timeOffset="17867.4685">4370 3039 185,'0'0'89,"0"0"-89,0 0-8,0 0-2,0 0 10,76 141 0,-61-75 1,2 7 3,-7-3-4,-2-10 0,-6-18 5,-2-19-3,0-14-2,0-7 6,0-2 91,-2-12 39,-12-20-128,-7-19-2,4-10 1,-1-17 1,5-8-15,7-6 7,6-3-10,0 0-2,0 3-15,20 8 3,8 17 11,1 23-32,-2 25 11,-2 19-49,-8 15-72,-5 33 57</inkml:trace>
  <inkml:trace contextRef="#ctx0" brushRef="#br0" timeOffset="18042.4632">4337 3226 178,'0'0'59,"0"0"-21,0 0-38,0 0 7,0 0-7,181-122-2,-86 102-14,0 5-88,-4 8-32</inkml:trace>
  <inkml:trace contextRef="#ctx0" brushRef="#br0" timeOffset="18633.798">5686 3020 85,'0'0'50,"0"0"9,0 0 32,0 0-39,0 0-39,0 0-13,89-35 0,13 12-3,10-4-24,-3 6-43,-16-4-67</inkml:trace>
  <inkml:trace contextRef="#ctx0" brushRef="#br0" timeOffset="18859.4701">6346 2705 186,'0'0'119,"0"0"-85,0 0-5,0 0-29,0 0-3,0 0 3,-29 79 1,24-26 9,3 8-9,2 3 6,0-3-7,0 4 0,9-11-13,13-12-12,11-14-29,14-18-57,8-10 43,9-12 10</inkml:trace>
  <inkml:trace contextRef="#ctx0" brushRef="#br0" timeOffset="19195.4868">6847 2813 81,'0'0'116,"0"0"1,0 0-92,0 0-19,0 0-2,0 0 0,-100 113 3,75-69-3,9-8 1,12-7-5,4-9 0,0-8-1,0-5 3,0-5-2,0-2 13,4 0-12,10-7 17,2-16-14,10-5 0,1-2 1,-2 0-3,-2-1-2,3 9 0,-4 6 6,2 8-9,-1 8 3,0 0-3,-4 4-6,1 23 9,-2 9 0,-4 4-2,-4 0-7,-3-1-5,-4-2-20,-3-5-83,0-9 46,0-11-68</inkml:trace>
  <inkml:trace contextRef="#ctx0" brushRef="#br0" timeOffset="19422.5331">7110 2664 208,'0'0'48,"0"0"3,0 0-30,125-32-16,-81 46 0,4 20-1,-9 5 0,-7 13 0,-11 7 4,-16 4-6,-5 9-2,0 2 0,-31 5-3,-9 9-2,-5 2-110,3 9-11</inkml:trace>
  <inkml:trace contextRef="#ctx0" brushRef="#br0" timeOffset="19662.552">8330 2873 408,'0'0'53,"0"0"13,0 0-59,0 0-7,0 0-29,0 0 27,23 48-2,-13 1 1,-8 4-7,0-2-40,-2-7-44,0-12-26,0-14 14,0-18 6</inkml:trace>
  <inkml:trace contextRef="#ctx0" brushRef="#br0" timeOffset="19802.5314">8307 2750 106,'0'0'83,"0"0"-8,0 0-45,0 0-30,0 0-8,0 0-15,114 2-35,-89 33-25,-6-3-35</inkml:trace>
  <inkml:trace contextRef="#ctx0" brushRef="#br0" timeOffset="20109.4364">8679 2857 129,'0'0'118,"0"0"-33,0 0-46,0 0-6,0 0 12,0 0-16,0-50-11,0 50-18,-2 0-1,-5 2-11,3 19 12,-2 3 0,6 1-7,0 5 5,0 0 2,6 3-2,12-3-4,2-4 6,0-2 0,-3-7 0,0 1-6,-11-7 6,-6-1-6,0 0-1,0 4-20,-17 6 22,-15 4-6,-2 2-48,8-6 12,10-10-44,16-10 25,0 0-37</inkml:trace>
  <inkml:trace contextRef="#ctx0" brushRef="#br0" timeOffset="20680.2101">9956 2761 214,'0'0'151,"0"0"-83,0 0-9,0 0-7,0 0-13,0 0-33,-50-26-6,7 58 0,-1 6-3,4 2 7,15-2-11,17 0 7,8-3-22,0-6-4,3-5-8,22-3-27,9-12 17,10-5-13,8-4 11,6 0-22,2-23 25,-2-8 18,-10 0 15,-8-1 10,-11 4 4,-16 5 18,-8 5 34,-5 10 57,0 1-27,0 7-31,0 0-55,0 12-13,0 17 12,-2 7-3,-1 4 2,3 0 0,0-5 2,0-9 5,20-6-3,5-10-1,6-10 11,6 0-12,9-9 10,6-20-10,-4-5 2,-7-9-1,-14-1 0,-19 1-1,-8-3 0,-8 7-8,-29 3 4,-7 7-19,-7 17-8,-4 12 18,3 0-12,4 23-17,11 5-2,17 2-29,17-4-2,3-8 17,34-10-38</inkml:trace>
  <inkml:trace contextRef="#ctx0" brushRef="#br0" timeOffset="21310.3397">10535 2823 135,'0'0'158,"0"0"-102,0 0-31,0 0-23,0 0 3,0 0-9,50 19 5,-25 7-1,2 6 4,-5-1-2,-4 3-1,-7-3-1,-4-7-8,-7-6 8,0-6-3,0-10 3,0-2 2,0 0 6,0 0 28,0-9-22,0-13-12,0-5-3,11-8 1,11-3-2,12 2 2,3 2-18,1 8 18,-6 14-2,-8 9 2,-6 3 0,-3 3-17,-3 21-2,-4 7 14,1 1-12,-4 2-5,2-6 0,9-6-28,10-9 32,8-8 16,17-5-2,9 0-3,13-22-18,10-9 1,-5-6 7,-9 0 6,-17 1 11,-21 2 3,-14 4 15,-15 4 44,-2 8 6,-6 6-25,-23 8-12,-11 4-28,-5 0 10,5 11-4,9 12-6,15 3-1,14 0-2,2 0 0,0 1 2,24-4 5,10 0-8,1-2 1,6-3 0,-10 1-1,-6-5 0,-12 2-6,-13-2-9,0 4 0,-25 1 13,-21 4-14,-8-1-10,0-5-7,19-5-48,17-9 15,18-3-18</inkml:trace>
  <inkml:trace contextRef="#ctx0" brushRef="#br0" timeOffset="21501.4921">11771 2813 230,'0'0'104,"0"0"-104,0 0-23,0 0 23,0 0-2,14 103 8,-14-70-6,0 3 0,0-1-3,0-9-2,0-6-77,0-10 38,0-10-38,2 0-17</inkml:trace>
  <inkml:trace contextRef="#ctx0" brushRef="#br0" timeOffset="21625.5072">11771 2857 28,'0'0'107,"0"-119"-56,7 68-5,13 9-23,-6 14-4,-1 17 25,-5 11-44,9 0-62,-2 25-12,5 4 15,-2 2-40</inkml:trace>
  <inkml:trace contextRef="#ctx0" brushRef="#br0" timeOffset="21931.5248">12055 2747 280,'0'0'63,"0"0"-5,0 0-29,0 0 9,0 0 6,0 0-32,0-36-12,0 36-17,2 2 9,-2 16 2,0 3 12,0 4-5,6-1-1,7 0 3,3 2-10,7-2 7,3 1-3,1-2-1,6 0 1,1-4 3,-6-3-1,-1-1 5,-11-2-7,-9-4 3,-7 1-13,0-3-14,-9 4-13,-32 0 37,-9-1-9,-12-1-102,6-7 37,11-2-43</inkml:trace>
  <inkml:trace contextRef="#ctx0" brushRef="#br0" timeOffset="22055.5018">12533 2486 148,'0'0'0</inkml:trace>
  <inkml:trace contextRef="#ctx0" brushRef="#br0" timeOffset="23103.1141">5248 2532 163,'0'0'68,"0"0"-14,0 0-54,0 0 7,0 0-7,-2 113 2,14-39 8,5 16 39,4 10-27,-3 0-2,-1 4-9,1-7-4,0-11-3,0-15-4,-3-25 0,-5-22 3,-4-14 3,-6-8-6,0-2 16,0 0 45,0-4 38,0-20-52,2-16-47,16-17 6,16-9-6,14-8 0,24 10-2,12 6-21,8 16 22,1 16-13,-9 20 14,-11 6-1,-15 19-21,-18 29-9,-13 10 16,-19 13-22,-6 13 11,-2 3-33,-7-5-29,-15-12-4,-9-20-26,-2-18 29</inkml:trace>
  <inkml:trace contextRef="#ctx0" brushRef="#br0" timeOffset="24626.6853">12282 2862 1,'0'0'2,"0"0"-2,0 0 15,0 0-14,0 0 15,0 0-16,4-71-5,-4 71-12</inkml:trace>
  <inkml:trace contextRef="#ctx0" brushRef="#br0" timeOffset="34097.2231">12499 2601 144,'0'0'112,"0"0"-44,0 0-21,0 0 34,0 0-8,-26-108-24,26 96 8,0-2-25,0 2-10,0 1 15,0 2-35,0 4 18,0 5-7,0 0-6,0 0-14,0 8-2,0 28 2,0 20-1,2 16 9,-2 15-1,0 5 0,0 2-5,-6-2-6,-5 5-54,2-2-8,-2-4-16,0 0-19,-1-22-93</inkml:trace>
  <inkml:trace contextRef="#ctx0" brushRef="#br0" timeOffset="34272.2468">12315 3016 130,'0'0'21,"0"0"-21,141-39 0,-58 29 0,5 2-45</inkml:trace>
  <inkml:trace contextRef="#ctx0" brushRef="#br0" timeOffset="35161.3718">12866 3009 211,'0'0'96,"0"0"-63,0 0-9,0 0-22,0 0 6,0 0-8,24-10 0,-3-4 0,-6-6 3,-6-1-3,-9 0 8,0-2-6,-3 8 32,-14 1-12,-6 6 7,1 4-5,-2 4-20,-3 0-4,3 3 0,5 18 1,3 8-6,9 0 3,7 5 2,0-2-7,7-1 9,21-3-2,14-7 0,12-8-29,10-7 16,15-6-21,2-2-42,2-22-13,-16-4 8,-15-3 68,-23 2 13,-17-4 32,-4 4 50,-6 2-7,-2 5-42,0 9 46,0 4-41,0 5 0,2 4-38,0 0-11,5 2-11,-3 18 7,7 6 15,1 2-3,-1-1 8,2-1-5,0-8 0,1-4-24,-1-5 18,2-4-3,-1-5 9,-1 0 6,3-2-5,5-17 11,0-2-8,2-8 2,-3 5 0,2 3-6,-4 5 0,0 6 0,-3 5 0,-4 5 0,-1 0-1,1 2-10,2 13 9,0 4-2,6 1 4,-2 0 0,1-7 4,11-8-4,7-5 0,8 0 5,11-24-3,-1-8-2,-9-10 1,-9-7-1,-12-10 8,-10-7-3,-12-7 12,-2-4 6,0 1 3,-11 9 1,-5 15 7,3 18 39,6 18-30,2 13 14,1 3-57,2 29-46,-5 27 23,1 19 18,2 13 5,3 3-2,1 1 7,0 0-10,0-13-18,0 1-43,0-7-1,0-5-19,9-10 49,-9-17-49</inkml:trace>
  <inkml:trace contextRef="#ctx0" brushRef="#br0" timeOffset="35336.3549">13885 2726 489,'0'0'92,"0"0"-92,0 0 0,149-58-1,-69 50 0,11 8-16,6 0-52,-18 3-138</inkml:trace>
  <inkml:trace contextRef="#ctx0" brushRef="#br0" timeOffset="35554.22">14660 3198 501,'0'0'55,"0"0"-55,0 0-60,0 0 53,0 0-19,0 0 9,-36 125-55,-6-77-129</inkml:trace>
  <inkml:trace contextRef="#ctx0" brushRef="#br0" timeOffset="36474.0583">15403 2703 383,'0'0'83,"0"0"-17,0 0-1,0 0 1,0 0 2,0 0-34,-25-60-34,25 65-2,0 27-17,-2 9 19,-9 11-6,-9 5 7,-5-6-1,-5-2 0,0-12 0,5-7-3,4-9 3,9-11 0,7-4 0,5-6 2,0 0-2,0 0 22,-2-13-15,2-16 1,0-12-8,7-15 0,28-12-10,12-10 10,12-4-10,1 7 5,-7 17-13,-15 22 17,-9 26 1,-2 10-19,-2 30 16,1 26-18,-4 16 21,-6 13-6,-9 1-7,-7 0-7,0-4-46,-7 0-24,-29-3 13,-4-15-70,-4-20 23</inkml:trace>
  <inkml:trace contextRef="#ctx0" brushRef="#br0" timeOffset="36633.9528">15303 2972 179,'0'0'54,"0"0"8,0 0-59,153-91 4,-75 67 34,11-2-34,9 0 12,-1 0-19,-13-4-121</inkml:trace>
  <inkml:trace contextRef="#ctx0" brushRef="#br0" timeOffset="37193.7523">15926 2346 286,'0'0'29,"0"0"53,0 0-82,0 0 0,0 0-6,0 0 17,27-2-15,-7 14 4,-6-5 0,-6 0 0,-3-5 8,-5-2-8,0 0 35,0-9-9,-17-10-26,-2-3-6,-5-2 6,4-1-6,2 1 7,5 2-1,6 5 0,3 5 9,4 8-13,0 4 4,0 0-15,2 2-5,15 14 13,6 7 7,-6 3 0,-3-2-35,-7 1 8,-7-11-12,0-4 2,0-6 35,-9-4 4,-5 0 0,-1 0 19,1-7-18,3-5 26,3-5-23,8 0-5,0 0 3,2-2-4,22 1 0,3 4 0,-1 7-1,-1 5-1,-3 2 2,-7 0 0,-3 12-10,-3 10 10,-9 9 0,0 1-3,-16 3-11,-12-5-4,-1-4-14,6-4-9,2-5-22,13-6-8,8-7-21</inkml:trace>
  <inkml:trace contextRef="#ctx0" brushRef="#br0" timeOffset="38480.0162">16742 2706 294,'0'0'74,"0"0"-26,0 0 8,0 0 4,0 0-23,0 0-32,0 0-5,-17 11-9,24 21 7,1 6 2,1 2 0,-9 2-8,0 3-3,0-8-53,-7-4-19,-15-13-50,-3-17-63</inkml:trace>
  <inkml:trace contextRef="#ctx0" brushRef="#br0" timeOffset="38627.9253">16628 2516 148,'0'0'26,"0"0"12,0 0-13,0 0-20,135-90-4,-85 99-1,8 28-13,-3 1-78,-2 3-48</inkml:trace>
  <inkml:trace contextRef="#ctx0" brushRef="#br0" timeOffset="38904.0715">17210 2680 287,'0'0'97,"0"0"-74,0 0-8,0 0-8,0 0-1,0 0-5,-63 39 4,55-15-10,6 4 5,2 2 0,0 2 3,10 0 0,9 1-3,-1-1 0,-5-6 3,-9-2-7,-4-2-3,0-6-5,-24 4 7,-20 2 3,-14-1-4,-7 2-31,5-7-72,16-9-10,25-7-5</inkml:trace>
  <inkml:trace contextRef="#ctx0" brushRef="#br0" timeOffset="39255.4642">17968 2743 478,'0'0'81,"0"0"-81,0 0-8,0 0 8,0 0 7,0 0-4,-106 108 2,87-70-5,6-6 0,11 0 0,2-5 1,0-8-1,9-4 0,7-9 1,-1-5-7,7-1 6,8-1 0,-1-23 46,0-10-36,-7-2 4,-9-5-12,-11 1 7,-2 8-15,0 6 6,-16 10-24,-10 12 7,-1 4-63,1 0-1,9 22-10,13-1-62,4-4 15</inkml:trace>
  <inkml:trace contextRef="#ctx0" brushRef="#br0" timeOffset="39661.5389">18271 2723 462,'0'0'142,"0"0"-96,0 0 3,0 0-6,0 0-41,0 0-4,47 38-9,-23 16 11,-6 10-2,-6 5 4,-10-3-2,-2-8 0,0-8 7,0-13-13,0-12 6,0-13-3,0-6-1,-2-6 8,-8 0-4,0-14 36,-11-18-30,-2-8-6,0-10 0,3-10 0,9-2-2,11-7 2,0-1 0,11 3-4,18 6-5,-1 16 5,0 15 2,4 16 2,2 13-4,6 1-9,3 0 11,-5 12 1,-7 8-35,-11 4 5,-7 4-11,-11 4-11,-2-2-15,0 0 3,-21-4-70,-2-8-5</inkml:trace>
  <inkml:trace contextRef="#ctx0" brushRef="#br0" timeOffset="39882.6253">19018 2342 479,'0'0'107,"0"0"-106,0 0-1,0 0-21,0 0 21,13 102-1,-7-38 6,-2 13-5,-4 1 0,-2-3-8,-25 2-47,-11-13-29,0-12-34,4-20-30</inkml:trace>
  <inkml:trace contextRef="#ctx0" brushRef="#br0" timeOffset="40119.7116">18975 2653 247,'0'0'20,"0"0"-20,0 0 6,151-40 7,-107 28 29,-4 3-7,1 2 22,-6 5-12,-6 2 8,-10 0-5,-2 0-47,-5 16-1,0 14 0,-7 12-8,-5 8-23,0 4-51,-5 1-19,-15-16-47</inkml:trace>
  <inkml:trace contextRef="#ctx0" brushRef="#br0" timeOffset="40286.647">19340 2430 208,'0'0'27,"0"0"-27,0 0-30,0 0-5,0 0-61</inkml:trace>
  <inkml:trace contextRef="#ctx0" brushRef="#br0" timeOffset="40755.4735">19554 2648 155,'0'0'6,"0"0"70,0 0-1,0 0-5,0 0-6,0 0-28,55 69-11,-48-61-8,-3 0-13,3-1 0,-7 0-4,2-5 9,0-1-11,-2-1 7,0 0-2,0 0 26,0 0-4,4-3 11,4-13-36,3-2-10,-1 4-3,4 6-21,-3 4-17,-3 4 37,2 0-23,-3 0 22,2 0 11,-3 2-19,-4 3 21,8-2 0,-6-3 2,-2 0 9,8 0-2,5 0 26,8-12-26,2-6 1,0-3 1,-2-3-1,1 3 1,-1-2 18,-2 8-11,1 3 14,-3 5-10,5 7-13,5 0-14,2 0 5,0 16 2,-4 11-5,-7 3-43,-15 6-24,-5 5-9,0-4-41,-13-4 12</inkml:trace>
  <inkml:trace contextRef="#ctx0" brushRef="#br0" timeOffset="41319.7918">20790 2514 491,'0'0'15,"0"0"74,0 0-85,0 0 0,-151-50 22,88 68-13,1 13 4,13 0-11,9 3 2,16 1-14,13-3 6,8-4-10,3-4 10,0-8-37,3-6 16,19-7-18,2-3 31,8 0 7,10-11 1,-3-12 0,-8 2-4,-6 3 9,-13 6-5,-8 5 15,-2 7-15,-2 0 0,0 0-1,0 9-23,0 12 23,5 7-11,3 1 12,7-7 0,5-6 7,3-11-9,11-5 2,13-9 0,22-31 17,14-24-10,3-18-3,-8-11-4,-22-13 5,-23-8 1,-21-12 1,-12-5 10,0 11 8,-20 21-16,-16 31 35,-8 27 31,3 22-50,3 19-17,-4 14-8,2 44-14,-4 37 12,3 28-20,16 22 21,19 10-1,6-3-31,8-5-20,29-8-4,15-14-121,19-18-21</inkml:trace>
  <inkml:trace contextRef="#ctx0" brushRef="#br0" timeOffset="41761.4522">16910 3509 599,'0'0'76,"0"0"-76,0 0-22,-116 157 13,51-66 9,1 6 11,14 4-4,17 3-7,15-4 0,16-9-11,2-16 8,14-19-39,32-20-53,23-14 27,30-20-32,23-2-11,12-43-110</inkml:trace>
  <inkml:trace contextRef="#ctx0" brushRef="#br0" timeOffset="42083.3608">17629 3840 389,'0'0'91,"0"0"-76,0 0 21,0 0-25,-147 8 1,109 24-12,7 9 7,6-2-10,15 5 3,5-2 0,5 0-9,0-3 8,18-9-8,6-7-25,5-12-19,7-7 14,5-4 0,3 0 22,-4-20 3,-9-2 28,-11 3-8,-9 7 29,-6 7 33,-5 2 13,0 3-45,0 0-31,0 0-5,2 0-90,3 17-31,5 9 115,1 2-63,1-2-32,-1-12-96</inkml:trace>
  <inkml:trace contextRef="#ctx0" brushRef="#br0" timeOffset="42370.4425">18149 3930 594,'0'0'0,"0"0"-12,0 0-43,0 0 15,0 0 40,0 0 0,-11 118 4,6-88-3,5-8-1,0-13 0,0-5-5,0-4 11,0 0 39,0-18 54,0-15-97,3-6 1,17 0-3,9-1-35,11 10-4,11 8-81,10 10 6,3 12-10,-4 0 7</inkml:trace>
  <inkml:trace contextRef="#ctx0" brushRef="#br0" timeOffset="42700.6038">18773 3888 398,'0'0'71,"0"0"-47,0 0 72,0 0-15,0 0-54,0 0-17,-80-37-10,50 52 0,-1 7-8,2-1 5,12 2 0,3-7 3,14-2-43,0-4 13,0-6-38,0-4 61,14 0 0,8 0 14,2-6 3,3-8 2,-6 2-12,-8 3 56,-7 8-38,-3-1-16,-1 2-2,1 0-16,3 2-43,0 22 10,3 8-17,-1 8 8,0-4-44,5-7-12,10-14-2</inkml:trace>
  <inkml:trace contextRef="#ctx0" brushRef="#br0" timeOffset="43073.7945">19074 3930 372,'0'0'141,"0"0"-59,0 0-57,0 0-8,0 0-17,0 0-19,-6 54 16,-4 4-5,-3 9 8,-3 4 0,1-8 2,1-7-4,1-13 6,1-11-4,6-13 0,-1-9 4,5-8-4,2-2 3,-4 0 2,0-5 91,-8-21-38,1-15-56,2-11-2,9-14-1,0-10-13,7-6-20,24 4-12,9 8 40,3 19-38,-5 17 44,-7 15-11,-2 16 8,-5 3 3,3 0-11,2 12-25,-9 12-6,-11 1-36,-9 1-16,-3 1 1,-30-2 11,-9-6 14</inkml:trace>
  <inkml:trace contextRef="#ctx0" brushRef="#br0" timeOffset="43411.9063">19500 3569 296,'0'0'104,"0"0"-63,0 0-41,0 0 0,0 0 4,31 158-3,-31-93 2,0-6 6,0-4 0,-2-15-6,-4-16-3,-1-10 2,7-10 0,0-4 5,0 0 1,0 0 51,0 0-6,0-12 18,7-14-71,14-6-1,10-2-15,10 4-4,3 7-18,-1 16-5,-5 7-15,-9 0 15,-12 18-40,-6 12 2,-8 7 0,-3 0 9,0-3-26</inkml:trace>
  <inkml:trace contextRef="#ctx0" brushRef="#br0" timeOffset="43733.904">20646 3541 233,'0'0'228,"0"0"-184,0 0-8,0 0 16,-25-104-27,19 104 5,-6 0-30,-5 10 0,-4 22-3,-1 10 4,5 4-9,9 0 8,8-6-1,0-4-15,0 0 15,13-7-26,3-3 23,-2-4-41,-5-7 39,-5 2-24,-4-3 3,0-2 18,-31 3-49,-18 6-10,-18 4 28,-2-5-81,10-8-8</inkml:trace>
  <inkml:trace contextRef="#ctx0" brushRef="#br0" timeOffset="44050.0476">20891 3747 186,'0'0'53,"0"0"-21,127-44-22,-104 32 24,-11 1 57,-1-6-49,1 2-41,-1-2 17,-7-2-15,-3 2 22,-1 3-2,0 8-20,0 6 87,0 0-90,-1 2-3,-24 20-8,-6 10 16,0 7-5,2-3 0,12-3 2,10-2-12,7-5 9,0-5 1,15-1-10,21-7-1,18-7-9,12-6-11,15 0-66,10-2-22,3-21 40,-8-3-140</inkml:trace>
  <inkml:trace contextRef="#ctx0" brushRef="#br0" timeOffset="44590.4985">21658 3597 309,'0'0'120,"0"0"-80,0 0-34,0 0 11,0 0-13,-141 28 8,105 6-5,5 0-7,11-6 3,9-3-10,9-7 7,2-7 0,0-2-8,0-5-4,9-4 10,4 0 2,12 0 0,-1 0 17,2-14-16,2 2 4,-10 2 10,-4 4-7,-7 6-3,-3 0-5,-4 0-5,4 0-6,2 0 11,3 10 0,2-4 0,7-1 8,7-2-8,12-3 0,13 0-11,10-21 5,4-11-53,1-9 23,-11-6 35,-19-2 2,-17-2 8,-15 7 44,-3 8-35,-8 10 40,-9 12-10,-1 10-43,3 4 4,-2 0-8,4 12-2,7 12-8,6 6 2,0 4 0,15-2 3,10-3 4,2-6 0,3-3 9,-2-5-11,-4-1 2,-8 3 0,-8 1-12,-6 7 3,-2 1-5,0 2 11,0 4-71,0-6 34,0-5-52,14-10-52</inkml:trace>
  <inkml:trace contextRef="#ctx0" brushRef="#br0" timeOffset="44822.439">22536 3430 392,'0'0'75,"0"0"-3,0 0-22,0 0-24,0 0-2,0 0-24,-62 2 0,35 39-4,-2 3 4,11-1-6,6 2 4,11-7 2,1-5-10,4-8-22,27-9-28,21-9 11,14-7-27,15-8-66,-4-28-104</inkml:trace>
  <inkml:trace contextRef="#ctx0" brushRef="#br0" timeOffset="45129.3195">22868 3382 62,'0'0'189,"0"-124"-125,-4 83-3,-6 12 16,4 17 25,-2 10-15,3 2-84,-5 14-3,0 18-16,-1 11 12,3 3 4,6 4 0,2-2-5,0-6 5,0-8 0,5-6-6,2-8 14,-1-5-13,1-4 5,-3-5 0,3-3-6,3-3 6,16 0 0,12 0 60,4-6-49,1-1 6,-12 7-17,-11 0 2,-3 2-9,-6 23 7,-3 7-5,-8 4-27,0 0-72,-23 0 36,-26-10-85,0-18-84</inkml:trace>
  <inkml:trace contextRef="#ctx0" brushRef="#br0" timeOffset="45362.0173">23113 2941 665,'0'0'56,"0"0"-13,0 0-43,0 0 0,0 0-8,121 167 16,-52-77 13,2 21-11,-8 12-8,-30 8 4,-33 7-6,-49 4-35,-82 8-31,-70 17-75,-61 8-51,-14-17-177</inkml:trace>
  <inkml:trace contextRef="#ctx0" brushRef="#br0" timeOffset="76491.4571">20891 828 67,'-212'58'21,"32"4"19,45-4-36,51 0 9,43 0 1,41 5-11,11 4-3,47 8 5,32 5-4,28-3 12,34-4-10,31-6 7,26-9 47,21-11-50,22-20 52,26-15-59,21-12-11,10-22-7,-5-26-9,-18-14 26,-23-8-10,-23-7-60,-24-9 69,-40-4-18,-39-4 20,-58 6 17,-54 8 34,-27 10 14,-71 12-16,-39 7-38,-37 15-8,-34 10-3,-35 16-13,-34 10-3,-38 10-64,-32 26 15,2 14 11,17 4-29</inkml:trace>
  <inkml:trace contextRef="#ctx0" brushRef="#br0" timeOffset="77294.4407">21000 1199 236,'0'0'27,"0"0"-27,0 0-22,0 0 13,0 0 8,0 0 1,-2 92 0,2-70-1,0-2 4,0-6-3,0-3 0,0-6 6,0-5-6,0 0 3,0 0 81,0-12-16,0-4-66,2-4 2,11 1-4,5-2 0,11 3-5,3 0-6,6 5-28,-5 13 28,-2 0 3,-9 0-10,-2 17-21,-4 3 24,-5 2 13,-2-2-1,-5-2-3,-4-8 5,0-1-13,0-6 14,0-3 0,0 0 15,0 0 30,0-6-22,0-8-21,8-6-2,7-1-1,7 0-3,1 5-8,-2 7 16,-2 4-9,-7 5 3,2 0-11,-3 5-6,1 14 1,-6 3 17,3 6-2,-7 0-23,0 5 10,-2-3-44,0-9-9</inkml:trace>
  <inkml:trace contextRef="#ctx0" brushRef="#br0" timeOffset="77491.3459">21613 1235 164,'0'0'106,"0"0"-70,0 0-3,0 0-33,0 0-7,0 0 7,26 29-2,-18 8 5,-2-1-5,-1-2 2,-1 0-55,-4-8-13,0-6-22</inkml:trace>
  <inkml:trace contextRef="#ctx0" brushRef="#br0" timeOffset="77645.2836">21593 1083 168,'0'0'39,"0"0"-39,0 0-7,0 0-2,0 0-2,118 44-7,-74-23-46</inkml:trace>
  <inkml:trace contextRef="#ctx0" brushRef="#br0" timeOffset="77991.5852">21946 1191 163,'0'0'68,"0"0"-68,0 0-6,0 0 6,0 0 3,0 0 23,0 84-16,0-66-10,0-1 12,0-6-8,0-1-3,0-4 0,0-4 5,0-2 5,0 0 2,0 0 47,-8 0-22,-2-12-38,1-5 9,6 0-4,3-1 1,0 0-12,5 4-2,14 6 2,4 6-4,2 2 7,4 0-3,-5 16-3,6 6-11,-9 5 11,-3-2-5,-5-3-12,-8 2-26,-5-5-14,0-7 16,0-5-4,-3-7-36</inkml:trace>
  <inkml:trace contextRef="#ctx0" brushRef="#br0" timeOffset="78158.4442">22302 1173 18,'0'0'30,"0"0"-23,0 0 4,0 0 8,0 0-12,0 0-2,45 126-4,-45-102-1,0-2-10,0-8-78</inkml:trace>
  <inkml:trace contextRef="#ctx0" brushRef="#br0" timeOffset="78307.3552">22246 1006 187,'0'0'39,"0"0"-39,0 0-28,0 0 27,0 0-36</inkml:trace>
  <inkml:trace contextRef="#ctx0" brushRef="#br0" timeOffset="78995.7624">22508 1255 18,'0'0'225,"0"0"-218,0 0-14,0 0 12,0 0-8,43 118 3,-38-98 0,0-8 0,-3-3 4,-2-7-8,0-2 4,0 0 0,0-2 9,0-14-9,0-6 0,0-3 3,2-1 0,11 0-3,5 6 0,7 2-10,-1 9 2,5 6-33,-2 3 15,-3 0 4,-3 14 6,-8 7 3,-5 0 9,0-3-4,-2-6 8,-4-5-6,0-7 6,-2 0 4,0 0 10,0 0 23,0-15-32,0-2-4,0-2 24,0-1-16,0 1 14,0 6-8,0 0-13,11 8 6,8 3-8,3 2-10,5 0 7,2 0 2,-3 12-2,-5 4-5,-4 6-13,-4-2 18,-6 1 1,0-4 1,-4-7-4,-3-5 5,2-5-3,-2 0-8,1-3 7,-1-17 3,3-1-2,1-6 3,5 3-2,3 0 6,3 6 3,1 4 12,-3 10-17,1 4 9,-3 0-11,1 7 0,0 18-3,-1 3 3,1 2 0,-10 3-1,-2-1-26,-6-6-104</inkml:trace>
  <inkml:trace contextRef="#ctx0" brushRef="#br0" timeOffset="79363.0298">23267 1159 4,'0'0'40,"0"0"27,0 0-12,0 0-45,0 0 0,0 0-10,127 1-10,-102 16 1,-10 0-32,-3 6-12,-12 3 52,0 0 1,0 3 0,-12-6 21,-1 0 14,4-8 24,7-5-46,2-3-7,38-7 8,42 0 11,49-22-25,46-29-56</inkml:trace>
  <inkml:trace contextRef="#ctx0" brushRef="#br0" timeOffset="106157.2237">1298 6145 194,'0'0'37,"0"0"38,0 0-16,0 0-27,-84-117 5,64 95 18,-2 6-26,7 4 12,3 8-41,5 0 3,3 1 4,4 3-6,0-1 1,0-2-2,0 3-11,0-2 6,0 2 4,0 0-8,0 0 2,0 0-7,0 0 9,0 0 5,0 0-29,0 0 24,0 0-7,0 0 11,0 0-2,0 0 6,0 0 6,0 0 4,0 0-7,0-2 21,0 1-7,0 1-8,0 0-12,0 0 0,11 0 0,3 13 0,-1 9 2,-5 2-6,-6 0 4,-2-1 0,0-1 0,0-4 1,0-6-1,-2-4 9,0-7-4,-1-1 2,0 0 2,-2-5-9,5-23 7,0-11 3,0-12-10,25-12 0,10-7 5,7 0-6,4 9 1,-2 14 0,-8 20-6,2 27 6,-9 4-2,-2 47-1,-4 17-3,-2 14 6,-1 2 0,2-1 0,-1-11-4,7-9 0,-1-5-26,6-12-14,3-1-48,1-15-72,7-17-91</inkml:trace>
  <inkml:trace contextRef="#ctx0" brushRef="#br0" timeOffset="106339.1141">1898 5941 364,'0'0'59,"0"0"-59,0 0 4,0 0-9,139-24 7,-64 20-2,8 3 0,4 1-1,-5 0-62,-12 0-131</inkml:trace>
  <inkml:trace contextRef="#ctx0" brushRef="#br0" timeOffset="106935.314">2832 5641 201,'0'0'60,"0"0"22,0 0-53,0 0-24,0 0 12,-136 117 58,115-47-41,11 2-8,10 2-13,0-10-6,12-8-2,21-10-5,7-12 1,9-10 0,3-12 6,5-12-5,5-2 5,-6-32-3,-4-12 7,-8-10-11,-15-10 0,-13-8 3,-14-9-3,-2-1-2,-25 1-11,-17 14-35,-11 18 40,-12 30-11,-8 21 7,-6 30 7,1 33-15,7 15-3,17 6-40,21 1-44,24-13 11,9-9-11</inkml:trace>
  <inkml:trace contextRef="#ctx0" brushRef="#br0" timeOffset="107155.3661">2839 6090 122,'0'0'48,"0"0"-8,0 0 7,0 0 3,0 0 9,0 0-57,53-52 0,-37 57-4,6 18 3,7 3-1,3 2 0,1 2 3,2 0 2,1-2-3,0 4-2,0-2 0,-5 2-48,-6 0-51,-12-10-14</inkml:trace>
  <inkml:trace contextRef="#ctx0" brushRef="#br0" timeOffset="107535.4487">3305 5992 207,'0'0'74,"0"0"8,0 0-44,0 0-36,0 0-2,0 0 4,11 19 16,-2 6-7,-3-4-5,6 1-8,-3-5 0,2 0 2,5-5-2,-5-1 2,2-7-2,0-4 0,5 0 9,2-8-9,0-16 0,0-6 2,-6-5 0,2-1 0,-7 4-2,-3 6 0,-1 12 12,-5 8-12,0 6 0,0 0-5,6 0-2,1 22 1,0 6 6,3 2 0,0 2-1,3-3 0,0-2-32,5-2-18,3-9-28,-2-9-56</inkml:trace>
  <inkml:trace contextRef="#ctx0" brushRef="#br0" timeOffset="107867.5203">3844 5995 188,'0'0'53,"0"0"-42,0 0-11,0 0 0,0 0 3,0 0 5,152-51-15,-109 32 7,-8-6-19,-1 4 15,-16 1 8,-7 3-3,-11 6 27,0 3 24,-29 8-14,-7 0 1,-10 8-28,1 24 36,-2 5-32,5 10 6,10-1-2,16-3-14,16-5-5,0-6 0,21-5 0,19-6-11,9-11-8,13-10-6,8 0-41,5-10-71,5-16 17</inkml:trace>
  <inkml:trace contextRef="#ctx0" brushRef="#br0" timeOffset="108198.1713">4424 5985 93,'0'0'87,"0"0"-56,0 0-5,0 0-12,0 0 11,0 0-8,-40-2-16,40 4-1,0 1 5,0-3-3,6 0 11,8 0-9,-3-17 4,1-3-1,-9 3-3,-3-1 3,0 2 18,-13 2 32,-11 7-20,-8 5-22,-3 2-1,-4 0 0,2 23-12,1 4 11,11 9-3,8 3-2,12-2-3,5 2-2,10-6-6,23-2-2,12-9-41,6-12 31,9-8-53,0-2-21,-2-5-44,-6-18 2</inkml:trace>
  <inkml:trace contextRef="#ctx0" brushRef="#br0" timeOffset="108511.4704">4644 5990 26,'0'0'125,"0"0"-25,0 0 5,0 0 0,0 0-31,0 0-64,3-78-10,2 93-24,1 9 24,1 8 4,-1 1-1,-2-3-3,4-6 1,-2-7 8,1-5-11,-3-5 2,4-3 0,-7-4 4,6 0 0,4 0 7,1-18-3,3-10 1,0-4-13,1 2 4,4-2 0,-4 6 0,4 5 4,-2 11-4,-1 10 0,-1 0-13,-5 16 10,-6 14-24,-5 8-11,0 3-25,-9-1-32,-11-7-25,-5-11 1</inkml:trace>
  <inkml:trace contextRef="#ctx0" brushRef="#br0" timeOffset="108693.3964">4808 5642 237,'0'0'100,"0"0"-99,0 0-2,0 0-3,0 0 4,68 111-1,-49-75-55,-2-2-36,3-8-37</inkml:trace>
  <inkml:trace contextRef="#ctx0" brushRef="#br0" timeOffset="109005.3324">5412 5831 131,'0'0'117,"0"0"30,0 0-23,0 0-50,0 0-21,0 0-41,-112-54 3,77 66 4,1 10-11,3 4-8,8 0 0,10-3-3,9 4 3,4-5-4,0 1-7,26-6 0,5-2 11,10-6 0,1 1-4,-2-2 1,-9-4-1,-8 3-6,-16-6 3,-7 6-5,0 5 5,-32 10-81,-31 14 78,-20 10-27,-5 5-33,10-4-42,18-10-25,26-20 11</inkml:trace>
  <inkml:trace contextRef="#ctx0" brushRef="#br0" timeOffset="109484.8622">6144 5502 442,'0'0'90,"0"0"13,0 0-39,0 0-17,0 0-47,0 0-1,43-12-14,-33 74 15,-2 15 34,-1 5-33,-1-2 6,-2-2-2,-1-6 6,-3-9-22,0-10-26,0-11-43,-5-13-6,-8-12-20,-5-12 74,-3-5 25,-3-18-31,0-22 18,4-14 12,1-10 8,5-15 14,9-9-12,5-10 8,2 4 11,25 16-21,4 20 36,5 23 7,7 21-27,5 8 3,15 6-18,9 0 16,3 8-5,-9 16-3,-12 10-13,-18 4 4,-25 5-7,-11 6 6,-24 8-56,-36 7 21,-17 4-2,-4-6-106,4-12 119,19-13-96,21-16 69,24-10 24</inkml:trace>
  <inkml:trace contextRef="#ctx0" brushRef="#br0" timeOffset="109905.9931">6469 5837 18,'0'0'116,"115"-50"-44,-63 38 4,-1 7-15,-9 5-34,-7 0-2,-8 12-19,-11 11-4,-7 5 2,-9 0 2,0 4-5,-4-2 6,-13-4 0,2-1-14,-1-6 3,6-3-23,5-8-11,5-5-19,0-3-1,8 0 58,22-11-23,8-10 22,7-8-49,-3 5 17,-5 9 33,0 7 5,-5 5 17,11 3 2,-3 0 34,5 12-34,-7 4-21,-14-4-1,-1-2 28,-12-8-17,-5-2 4,5 0 50,1-14 13,6-12-66,-1-4-14,-10 2 2,-7 0-5,-9 9-19,-29 6-23,-11 9-4,-7 4-10,3 2-2,3 18 8,18-2 14,15-3-33</inkml:trace>
  <inkml:trace contextRef="#ctx0" brushRef="#br0" timeOffset="110303.0093">7453 5586 176,'0'0'122,"0"0"0,0 0-18,0 0-24,0 0-20,0 0-60,11-32-6,5 70 6,4 11 5,0 1-5,-2 0 0,-6-7 8,-3-4-1,-3-8-6,-6-11-1,0-8 8,0-5-11,2-7 3,-2 0 0,5 0 16,5 0-15,17-16 8,23-12-9,14-5-6,9-2 4,2 7-8,-15 6 10,-12 10-7,-17 5 10,-12 7-3,-19 0 0,0 7-46,-38 17 0,-22 10 36,-20 2 7,6-2-21,4-7-22,20-10 18,23-5-51,20-12-90,7 0-30</inkml:trace>
  <inkml:trace contextRef="#ctx0" brushRef="#br0" timeOffset="110493.894">8247 5360 435,'0'0'79,"0"0"-72,0 0 17,0 0-24,49 107 22,-36-46-2,3 10 3,-5 5-15,-4 4-16,-7-4 4,0 0-113,0-5-34,0-21-56</inkml:trace>
  <inkml:trace contextRef="#ctx0" brushRef="#br0" timeOffset="111240.8201">8523 5789 355,'0'0'29,"0"0"23,0 0-36,87-109-15,-60 86 31,0 0-26,-10 2-5,-1 4 10,-11 7-3,-5 2 6,0 6 41,0 2-45,-13 0 7,-14 2-16,-11 20 11,-7 14 13,0 5-25,9 6 34,12-1-34,13 1 9,7-1-13,4-4 4,10-10-5,27-10 4,10-14-60,10-8-2,6-6-12,3-28-44,-3-7 34,-3-3 74,-11-5 11,-13 3 28,-12 6-21,-13 6 68,-9 7 16,-2 15-27,0 7 32,0 5-50,0 0-38,0 13-8,0 22-15,0 5 11,0 4 4,0-2 0,0-6-2,0-6 4,4-8-2,2-8 0,0-7 10,-6-6-13,0-1 3,3 0 0,1 0 23,4-10-23,3-10-12,11-6 5,-3-3-46,8-3 27,-2 1-27,-5 4-5,-3 6 42,-10 8 1,-4 12 15,1 1 0,-2 0-17,2 0 13,3 6 3,-2 2 1,3-1-7,6-7 9,1 0-2,6 0 24,-1-9-12,5-9 12,-4-2-16,2 2 10,-3 4 14,0 5-32,-2 9 0,-4 0 0,3 3-3,-6 21-4,-5 8 7,-3 2-3,0 4-6,-3 0-10,0-1-14,-21 7-77,-1-9-68,-3-7 84</inkml:trace>
  <inkml:trace contextRef="#ctx0" brushRef="#br0" timeOffset="111401.7323">9919 5460 132,'0'0'5,"0"0"3,0 0-8,0 0-78</inkml:trace>
  <inkml:trace contextRef="#ctx0" brushRef="#br0" timeOffset="112711.383">7418 5709 4,'0'0'60,"0"0"-17,0 0-19,0 0 13,0 0-10,0 0 22,29-24 35,-29 21-43,0 1-4,0 0 12,0-1-42,0-1 19,0-3-21,0-3-3,2 2 11,5-2-9,-4 1 11,2-1 5,3 1-12,-6 1 34,0 4-23,0 4-4,0 0 13,-2 0-28,5 0-2,-1 21-5,5 15 5,2 6-5,-2 8 8,3 1-1,-2-5 11,-1-2-1,0-3-10,0-7 0,-2-3 8,-1-6-12,-1-8 4,-1-1 0,1-6 0,0-3 8,-1 0-8,0-2 0,-1-2 5,-3-1-8,4-2 3,-4 0 0,0 0 3,2 0 6,-2 0-9,0 0 0,0 0 10,0 0-1,0 0-8,2 0 2,1-6 1,-1-10 2,3-5-6,-1-4 0,2-1 1,3-3-7,3 2 8,-1 0-2,2 3 0,4 0 0,2 0-2,0 0 2,4 4 0,-1 2-13,5 3 13,-2 7 0,4 1-1,-3 5-1,3 2-2,0 0 4,4 0 0,-4 8-10,-2 10 10,-2 4 0,-9 2-7,-7 0 0,-9 0-4,0 1-19,-3 1-7,-26 1 37,-8 4-22,-8 3 22,-5-4-11,8-2-13,2-6-9,9-9-17,4 0-3,3-7 7,3-4-4,11 0-26,5-2 32,5 0-38</inkml:trace>
  <inkml:trace contextRef="#ctx0" brushRef="#br0" timeOffset="112872.7339">7850 6086 248,'0'0'53,"0"0"-29,0 0-6,0 0-17,0 0 56,0 0-57,0-2-30,-2 12-99,-18-7-72</inkml:trace>
  <inkml:trace contextRef="#ctx0" brushRef="#br0" timeOffset="121769.4701">10664 6214 182,'0'0'31,"0"0"5,0 0 1,0 0 11,0 0 42,0 0-75,0 0 24,0 0 2,-32-76-25,30 70 32,0 2-28,2 0-9,0 4 18,0 0-19,0 0-4,0 0-6,0 0-27,0 30 26,0 32-14,0 41 15,0 47 2,11 38 15,2 30-11,-1 15-1,3-13 8,7-15-7,5-16-6,7-11 0,-1 0-1,4 1 1,0-4-5,-6-6-65,-11-14-69,-20-30-55</inkml:trace>
  <inkml:trace contextRef="#ctx0" brushRef="#br0" timeOffset="122982.9116">10637 6176 170,'0'0'2,"0"0"5,0 0 0,0 0-5,0 0 51,0 0-53,-43 30 14,101-26-1,52-4 75,50 0 3,47 0-13,29-12-57,5 5 7,0 0-28,-14-1 2,10 3 8,8-9-4,16-1-6,14 1 0,-8-3 3,-22 3-8,-31 3 5,-29 0 0,-27 2 2,-15 5-1,-23 2-1,-15 2 0,-23 0 1,-23 0-6,-15 0-8,-13 0-9,-6 0 16,-5 0-33,1 0 18,4 0 20,0 0-17,0 0 16,4 0-5,-2 0 3,-4 0-2,0 0 2,-5 0-8,-5 0 8,-7 0-43,0 0-8,-6 0 7,0 0 36,0 0 12,0 0 0,-14 2 7,1 2-7,-3-3 7,3 4-4,-3-5-1,5 0 10,5 0 15,1 0-23,2 0 23,3 0 8,0 0-18,0 0 13,0 0-10,0 2 1,0-2 6,0 1-27,0 3-4,0 11 4,0 11-9,15 20 9,9 20 4,2 26-1,4 34 37,-1 21 4,-4 20-16,-2 10-6,0 9-19,-2 0 4,6 3-7,6 0-10,4 1-46,3 7-90,-5-5-74</inkml:trace>
  <inkml:trace contextRef="#ctx0" brushRef="#br0" timeOffset="124116.0944">11036 9133 92,'0'0'51,"0"0"-30,0 0 27,0 0 22,0 0-16,0 0 32,-7-9-61,7 9 9,0 0-15,0 0-5,0-2 20,0 2-34,34 0 0,26 0 31,27 0-20,35-4 30,34-3-27,38-3-13,31-6 39,36-1-39,40-8 11,43 1-11,32-2 9,3 4-12,-14 12 2,-35 2-24,-37 8 9,-38-2-86,-45-2 3,-56 1 49,-61-2-27,-43 3 39,-38-3 36,-12 0 1,-1-1 64,-23 0-64,-7 2-8,-13 4-22,1 0-103</inkml:trace>
  <inkml:trace contextRef="#ctx0" brushRef="#br0" timeOffset="124459.1189">15049 8546 17,'0'0'0,"0"0"13,0 0 5,0 0 66,0 0-43,0 0-15,13-60-22,-13 54 7,4 0-7,-4 2 9,0-2 19,2 2-8,-2 0 32,3 1-56,1 3-6,-2 0-57,-2 0-105</inkml:trace>
  <inkml:trace contextRef="#ctx0" brushRef="#br0" timeOffset="125435.2496">1172 7323 351,'0'0'109,"0"0"-60,0 0-46,0 0 3,-7-111 11,14 103 40,-1 8-26,4 0-31,5 5 0,5 24-2,-3 10 6,0 7-11,-7 0 7,-5-2 0,-3-10 2,-1-7 5,-1-13-7,0-10 0,0-4 8,0 0 0,0 0 2,0 0 36,0-18-8,0-11-30,0-9-8,0-4 0,8-7-1,17 0-6,8 1 7,1 10 0,-1 11-7,-2 18 2,-2 9 3,-2 14-6,0 27-35,-8 16 26,-5 14-4,-9 0-12,-5 8-19,0-4-29,-7-4-5,-10-15-39,5-21-54</inkml:trace>
  <inkml:trace contextRef="#ctx0" brushRef="#br0" timeOffset="125596.1521">1660 7295 203,'0'0'29,"0"0"21,0 0-43,0 0-14,147-45 2,-98 45-10,-4 11-43,-10 7-54</inkml:trace>
  <inkml:trace contextRef="#ctx0" brushRef="#br0" timeOffset="125735.1442">1736 7510 191,'0'0'50,"0"0"-50,173-85 13,-90 49-18,0 4 5,-12 0-83</inkml:trace>
  <inkml:trace contextRef="#ctx0" brushRef="#br0" timeOffset="126084.6148">2154 7200 154,'0'0'57,"0"0"-57,0 0-20,0 0 17,0 0 6,0 0 3,12 33-5,-1-23 1,-5-3 2,2 0 4,-2-3 0,3-4-3,-1 0 18,6 0 27,-1 0-21,5-16 16,0-5 0,-4 0-40,-8 0 15,-4 5-8,-2 7 9,0 1 4,0 8-25,0 0 0,-6 0-1,-3 0-22,0 4 6,3 7-9,1 0-9,0 1-5,3 0-38,-2 0 27,0-1-6,-4-2-9,0-4 9</inkml:trace>
  <inkml:trace contextRef="#ctx0" brushRef="#br0" timeOffset="126181.5538">2154 7200 51</inkml:trace>
  <inkml:trace contextRef="#ctx0" brushRef="#br0" timeOffset="126433.59">2154 7200 51,'35'31'73,"-35"-35"-16,0 1 0,0 0 41,0 1-47,0 2-11,0 0-19,0 0-13,0 0-12,0 8 4,0 12 0,2 3-3,6 6 9,1 0-1,2-6-5,1 0 8,3-6-10,1-8 2,6-6 0,3-3 8,3-4-6,3-21 0,1-12 15,-4-4-12,-6-5 31,-3-1 7,-6 1-20,-3 7 18,-4 11-20,-1 15 33,-5 10 19,6 3-72,3 12-2,7 36-26,8 25 27,-4 23-7,-4 21 7,-16 15-67,0 6-64,-36-4-59</inkml:trace>
  <inkml:trace contextRef="#ctx0" brushRef="#br0" timeOffset="128491.4339">12640 6345 68,'0'0'4,"0"0"11,0 0-11,0 0 8,0 0 53,0 0-16,0 0 0,-4-43-9,4 39 3,-2 1 55,2 0-76,0 2-19,0 1 38,0 0-38,0 0 15,-2 0-18,2 0 4,0 0 9,0 0-10,0 0-3,0 0 12,0 0-3,-2 0-12,2 0 3,0 0-3,0 0-13,0 0 16,0 0 0,0 0 0,0 4 6,0-3-12,0 1 6,0-2 0,0 0 15,0 0-13,0 0 24,0 0 28,0 0-44,0 0 27,0 0-37,0-6 5,0-2-6,0 2 3,0 0-2,0 4 6,0-2 15,0 2-15,0-1-4,0 3 8,0-3-5,0 3-1,0 0-4,0 0 0,0 0 8,0 0-16,0 0 8,0 0 0,0 0-9,0 0 9,0 0 0,0 0 0,0 0-18,0 0 13,0 0-14,0 0 19,0 0-14,0 0 16,0 0-2,0 0 0,0 0-56,4 0 7,-2 3 2,2 2 12,1 4 8,-1-2-27,3 2-19,3-2-13,-2-3-37</inkml:trace>
  <inkml:trace contextRef="#ctx0" brushRef="#br0" timeOffset="130230.148">12549 6320 4,'0'0'14,"0"0"25,0 0-9,0 0 0,0 0 26,0 0-12,-6-48-4,6 44 2,0-3-1,0 4 4,0 3-30,0-2-6,0 2 27,0 0-36,0 0 0,0 0 0,0 0 5,0 0-5,0 0 0,0 0-5,0 14-1,0 12 6,4 12 0,3 7 3,-3 4 8,3 9-11,2 11 0,0 1 3,-1 0 0,-1-4-3,0-5 0,-2-5 15,4 0-6,-1-2 3,1 3-12,-2-3 10,-5 0-2,2 0-5,1-3-1,-3 2-1,2-1 4,4 0-5,-4 0 0,0 5 4,5-6-5,-5-2 1,6-7 0,-4-8 1,1 1 10,-1-4-11,0 1 0,0-3 5,-2-2-5,2 4 0,1-2 0,-1 6 2,0-1 5,-2 3-9,1 7 2,-3-1 0,4 6 4,-4-2-1,4 3-3,-4 0 0,-2-4 8,2 0-9,-2-5 1,0-3 0,0-1 8,2-3-8,3-1 0,0-1 1,2-2 8,1 6-13,-4-4 4,3 0 0,1 3 0,-2-8 2,2 4-2,-1-4 0,-2-1 7,5-3-14,-3 0 7,2 0 0,0 0-9,0-2 3,0 2-25,-5 3 20,-4 1-45,0 6-16,0 7-64,-9-2 10</inkml:trace>
  <inkml:trace contextRef="#ctx0" brushRef="#br0" timeOffset="131339.4049">11682 6354 107,'0'0'13,"0"0"16,0 0-6,0 0 22,0 0 52,0 0-60,-16-32 10,16 32 3,0 0-43,0 0-4,0 0-3,0 8-9,0 15 8,0 5 1,0 5 0,0 7 0,5 11 0,2 7 0,-3 3-1,-2 6 10,3 1-10,0 2 2,-3 5 3,2 0 8,0 6-8,1 4 1,-1 3 5,-2-5-7,-1 0 1,3-7-1,-1-8-3,-3-1 7,2-6-2,-1-3-5,2-3 1,1-3 4,-1-3-5,1-7 1,0-2-1,2-4 12,-2 0-10,2 0 3,-1 0-3,-1 2 5,0 7-3,-4 1-4,2 0 1,1-4 0,0-5 7,-1 0-8,4-3 1,-1-5 6,-1 5-7,0-2 0,-2-5 0,6 7 7,-8-6-4,4 2-3,-4-2 0,0-3 7,0 1-14,0-4 6,0-3 1,0 0 3,0-1 1,0 0-4,0 4 0,1 3 2,5 4-5,-3 5 3,4 0 0,-2 0-4,-2 1 6,1-5-2,3-2 0,-1-6 5,1-7-13,0-4-2,-3-5-33,1-6 1,1 0-26,3-14 14,2-21-215</inkml:trace>
  <inkml:trace contextRef="#ctx0" brushRef="#br0" timeOffset="132701.3375">13637 6312 107,'0'0'93,"0"0"-41,0 0 3,0 0-5,0 0-24,0 0 12,0 0-38,-3 0 3,3 0 0,0 0 3,0 0 4,0 0 19,0 0-13,0 0 30,0 0-21,0 0-3,0 0 7,0 0-26,0 0 11,0 0-6,0 0 2,0 0-13,0 0 3,0 0 0,0-5 33,0-4-22,0-1-4,0-3-7,0 4 4,3 1-11,-3 2 7,0 3 0,0 0 0,3 3 6,-3 0-6,2 0 0,0 0-16,4 12 15,6 18-7,3 16 8,6 16-5,-5 18 6,3 15-1,-2 11 0,2 5 8,-3-4-14,-1 0 6,-4-5 0,-2-3 2,-2-9 6,-1-4-8,1-7 0,0-4 5,-3-4-11,1-7 6,1-3 0,3 3-1,3-8 9,-1-5-8,2-4 0,-2-4 0,2-4-3,-3-2 3,3-2 0,-5-3-4,2-2 13,-7-4-9,0-1 0,2 3 0,-3 2-6,0-1 6,-2 3 0,2 3 0,-2-1 5,0 3-6,2-2 1,-2-5 0,2 0-1,1-4 1,2-2 0,-3-4-3,0-2 9,-2-2-6,0-2 0,2 2 0,-2 1-6,2 1 6,3 0 0,-1 1-2,0 2-3,4-1 4,-3 0-16,5 2-12,-4 0 24,4 2-4,1 0-25,-8-4 20,5 2-24,-1 0 36,-3-1-11,1-2-47,-3-3-3,-2-5-118</inkml:trace>
  <inkml:trace contextRef="#ctx0" brushRef="#br0" timeOffset="133961.7715">10679 7104 117,'0'0'74,"0"0"-72,0 0 13,0 0 69,0 0-2,0 0-8,-2 13-55,2-13-8,0 0 6,15 0-14,9 0 28,13-2-11,11-5-10,13-1 19,13 0-10,7-2-8,4-2-2,9 4-4,2-2-8,2 3 3,5 2 0,-8-1 0,-3 6 1,-7 0-1,-3 0 0,-6 0-1,-4 0-4,-4-2 2,-3 2 3,-1 0 0,2-1 3,5-2-3,2-3 0,10 2 7,-1-3-13,3 2 6,-1 5 0,-13-2-2,-5 2 3,-7 0-1,-5 0 0,0-5 7,-2-4-14,0-2 7,-4 2 0,5-3 1,1-2 3,1 2-4,1 1 0,-3 2 6,1 1-11,0 4 5,1-1 0,-2 5-1,1-3 1,-5 1 0,0 2 1,0 0 7,-2 0-16,0 0 9,-1 0-1,-1 0 4,-1 0-3,3 0-1,2 0 0,2-7 7,3-1-14,2-4 7,5 3 0,-6-3 0,-2 2 2,-3-2-2,-4-3 0,-1 1 3,-7 2-3,1 0 0,-6 4 0,-5 1-9,-4 0 18,-5 4-9,-6-1 0,-2 4-46,-2 0 5,-3 0-30,-1 0 8,-5 0-44,0 4-36</inkml:trace>
  <inkml:trace contextRef="#ctx0" brushRef="#br0" timeOffset="134924.0241">10797 7839 7,'0'0'96,"0"0"-64,0 0 24,0 0-10,0 0 0,0 0 9,0 0-53,0 0 7,0 0-9,0 0 9,0 0-17,0 0 8,0 0-6,0 0 0,2 0-53,1 1-2,6 5 37,-5-2-61</inkml:trace>
  <inkml:trace contextRef="#ctx0" brushRef="#br0" timeOffset="135190.4398">10797 7839 26</inkml:trace>
  <inkml:trace contextRef="#ctx0" brushRef="#br0" timeOffset="135933.3467">10797 7839 26,'78'128'79,"-80"-128"-29,0 0-2,2 0-18,0 0 32,0 0-26,0 0-17,0 0-3,0 0-13,15 0-3,8 0 5,10-2 3,3 2-2,-1-4-6,4-3 0,-7 3 4,0 3 0,-14-3-4,-5 4 0,-8-2 2,-3 2-2,-2 0 6,0 0 14,2 0-2,0 0-15,7 0-3,7 0 0,7-3 7,10 2-7,4-3 3,8 0-2,8 0 23,5-2-23,7 1 16,2 2-15,-2-2 5,0 5-7,-5-1 1,-2-2-1,-1 2 3,-1-2-3,2 3 0,-2 0-3,-3 0 10,1 0-8,-5 0 1,2 0 0,5 0 7,4 0-6,5 0 4,7 0-5,3 0 2,3 0-3,-4 0 1,-1 0 0,-6 0 6,-7 0-6,2-3 4,-6-6-3,0 2 5,4 0 0,2-2-4,3 2 0,2-1 8,0 0-5,2-2-5,2 0 2,2 2 3,1 1-3,-3 2-2,-1 1 0,-4 2-3,-3-1 4,-7 0-1,2 3 0,-7-4 8,0 0-14,3 0 6,-8-4 0,4 4 1,1-4 2,2-1-3,6 2 0,8-3 6,8 0-12,6-2 6,3 0 0,3 3-2,-9 0 6,-5 3-4,-17 2 0,-14 2 1,-12 2-12,-13 0 3,-10 0-34,-5 0-3,-2 0-41,0 0-53,-6 0 28</inkml:trace>
  <inkml:trace contextRef="#ctx0" brushRef="#br0" timeOffset="137402.9461">10871 8526 70,'0'0'123,"0"0"-45,0 0-29,0 0 31,0 0-13,0 0-35,0 0 13,0 0-43,4 0 3,9 0-2,10 0 16,15 0-17,15-2 5,14-4-4,14-1 16,10-2-19,9-3 0,5 4 5,4 0 6,-4 4-17,0 2 6,-5-2 0,1 4-1,-4 0 2,-5 0-1,-1 0 0,-2 0 4,1-4-7,4-3 3,5 7 0,-3-5-2,0 3 3,-7-3-1,2-3 0,0 1 4,1-1-7,-1-3 3,-4 6 0,-5 1-6,-8 1 6,-4 0 0,-7 1-1,-5-2 10,-6 1-11,0 3 2,2-2 0,-3 2-5,-3-3 9,0 1-4,-2 0 0,-3-4 6,-1 3-13,-4 2 7,-2 1 0,-2 0-2,-5 0 2,2 0 0,-2 0-1,4 0 11,9 0-17,8-4 7,1-5 0,8 5-4,-3-3 4,-4 3 0,-10 0 0,-10 0-3,-6-1-4,-12 4 4,-4 1 3,-5-2-10,-5 2 13,2 0-3,1 0 0,6 0-2,8 0-4,3 0 6,9 0 0,9 0-6,-2 0 11,1 0-5,2 0 0,-8-2 3,-2-1-7,-10 3 4,-9 0-21,-6 0-2,-1 0-14,-3 0 13,0 0 8,2 0-45,2 0 47,3 0-14,4 0-6,7 0 27,6 0-7,1 0 10,0 0 0,-8 0-25,-5 0 24,-8 0-5,-2 0-9,-2 0-28,0 0-4,0 8 50,0 5-30,0-5 13,0-1-40,0 2 45,0-5 13,2 0-5,9 0 0,3-2 5</inkml:trace>
  <inkml:trace contextRef="#ctx0" brushRef="#br0" timeOffset="137853.0886">15358 8369 76,'0'0'112,"0"0"-7,0 0-17,0 0-61,0 0 64,0 0-51,-15-33-30,8 26 26,5 6-11,-2-2-13,4 3 14,0 0-7,0-2-12,0 2 11,0 0-16,0 0 11,0 0-13,0 0-11,0 0 10,0 19-27,4 11 24,7 14-3,4 8 7,-1 2-61,-4 4-27,-5 2-25,-5-2-61,0-3 32</inkml:trace>
  <inkml:trace contextRef="#ctx0" brushRef="#br0" timeOffset="138274.9503">15403 8872 100,'0'0'35,"0"0"-16,0 0 16,0 0 23,0 0 13,0 0-52,4-9-12,-4 6 21,0 3-2,0-3-1,0 3 11,0 0-30,0 0 9,0 0-15,0 0 0,0 0-7,0 0-24,0 0-39,-4 0 13,-12 8 12,-8 6-20,-10-2-60</inkml:trace>
  <inkml:trace contextRef="#ctx0" brushRef="#br0" timeOffset="139215.1114">10886 9082 114,'0'0'92,"0"0"-40,0 0-37,0 0 59,0 0-14,0 0-48,0 0 23,0 0-31,0 0-2,0 0-2,0 0 0,0 0-5,0 0-27,0 0-40,5 1 47,-1 6-30,3 0-3,-2 2 1,-1 3-29,-4-4 44,0-1 14</inkml:trace>
  <inkml:trace contextRef="#ctx0" brushRef="#br0" timeOffset="139340.0376">10886 9082 13,'25'60'75,"-25"-60"-7,0 0-44,0 0-4,0 0 31,0 0-47,0 0-2,0 0-2,0 0-21,4 3-18,3 9 30,-1-1-73</inkml:trace>
  <inkml:trace contextRef="#ctx0" brushRef="#br0" timeOffset="144962.5732">11023 6483 149,'0'0'68,"0"0"-41,0 0-10,0 0-14,0 0 31,0 0 23,0 0-57,-60-12 29,48 12-4,1 5-18,-7 16 25,-2 7-30,-2 6 4,-3 11 34,5-2-36,0 1 7,4 0-11,8 0 8,3-1-7,5-5-1,0-3 0,6-9-2,26-3 11,8-11-9,7-6 0,5-6 2,0-4 17,-2-22-18,-10-11 11,-9-12-5,-11-6 12,-9 2-19,-7-10 0,-4 7 8,0 6-10,-8 8 2,-8 18-14,-2 11 12,-2 13-77,-2 0-50,-5 13-104</inkml:trace>
  <inkml:trace contextRef="#ctx0" brushRef="#br0" timeOffset="145248.9618">10883 6814 87,'0'0'33,"0"0"-28,0 0 65,0 0 8,0 0-39,0 0 14,95 0-31,-62 8 17,5 12 1,0 1-33,2 8 7,2-1-14,3-2 0,13-5-9,11-4 9,12-13-61,2-4-98,-3-16-65</inkml:trace>
  <inkml:trace contextRef="#ctx0" brushRef="#br0" timeOffset="150731.3967">11985 6671 1,'0'0'69,"0"0"-67,0 0-2,0 0 8,0 0-7,0 0 23,0 0-3,0-4 9,0 4 6,0-2-5,0 2-6,0 0-3,6 0-22,13 0 6,3 0-2,7 0 2,2-2 20,5 1-23,2-2 16,-1 1-13,2 0-6,-4-3 7,1 2-5,-3-1-1,3-3 4,1 2 0,0-1-3,-2-2-2,1 0 4,-5 0-11,2-3 7,1 6 0,-3-2 1,2 0 5,-1 2-6,4 2 0,2-1 4,1 0-4,6 2 0,0-5 0,0 2-5,1-2 12,1 0-7,-3 0 0,1 0 5,-7 2-14,-5 0 10,-6-3-1,-2 1 3,2 2 1,-3-2-4,7 3 6,0 3 2,3-1-4,2 0-4,0 0 0,3-2 7,2 2-2,-1 0 4,2 2-9,3-4 6,1 1-4,-1 3-2,-2 0 6,-2 0 0,-4 0 0,-4 0-6,-3 0 0,-2 0 5,-7 0-9,0 0 4,-3 0 0,-3 0-5,3 0 13,0 0-8,3 0 0,5 0 3,5 0-8,5 0 5,2 0 0,11 0-1,0-3 7,3-3-6,3 2 0,-6-1 1,-2 0-7,2 1 6,-5 2 0,3-3-2,-6 3 7,7-1-5,2-1 0,0-3 3,3-1-10,2 0 7,1 1 0,-1-3 0,5 3 7,2 1-7,6-2 0,1 4 0,-3 0 0,-1 2 0,-5 2 0,-6 0 3,-7 0 1,-9 0-4,-7 0 0,-12 0 6,-3 0-12,-7 5 6,-1-4 0,0 2-2,-4-3 4,1 1-4,1 2-36,-6 1-80,0-3-37</inkml:trace>
  <inkml:trace contextRef="#ctx0" brushRef="#br0" timeOffset="152531.292">11314 7528 18,'0'0'67,"0"0"-46,0 0 15,0 0 25,0 0 12,0 0-31,-6 0-34,4-4 29,2 4-17,-3-3-20,1 3 20,2 0-17,-4 0 0,4 0-2,0 0 10,0 0-16,0 0 5,0 0 0,0 0 3,0 0 0,0 0-3,-2 0 0,-1 3 0,-2 14-1,1 9 2,0 6 3,-1 5 13,5 4-14,0 2 4,0 3 6,0 4-12,0 2 10,0-4-11,0 3 1,2-5 7,-2-4-7,0 0 5,3-3 0,1-7 1,5-5 8,0-1-9,0-4 7,-1 2 11,2-3-23,-6-3 10,1-4-11,-3-1 9,0 0-8,-2 2 0,0 2-1,0 0 7,0 4-2,0-1-5,0-3 0,0 0 10,-2-1-12,-2-3 2,1 2 0,-1-3 1,4 7 5,-3-2-6,3 3 0,0 1 7,0 0-15,0 2 8,0 1 0,0 1 2,0 3 3,0 4-5,0-1 0,0-2 3,0 0-10,0-2 7,0-6 0,0-1-1,0-1 7,0-2-6,0-1 0,3 0 2,-1-2-9,3 1 7,-5-3 0,0 5 0,0 1 6,0 5-6,0-4 0,2 4 2,-2-5-10,2-1 8,0 2 0,-2-4-1,2 4 6,-2-3-5,0 0 0,0 3 6,0-2-15,0 1 9,0 0 0,0 0-2,0 1 9,0-2-7,0 3 0,0-2 2,0 2-10,1-2 8,-1 0 0,0 1 0,0 1 7,0-3-7,0 2 0,0-4 5,0-3-12,0 2 7,3-3 0,-3-1-1,3 1 4,-1-6-3,-2 2 0,0-2 5,3 4-11,-3-4 6,0 1 0,0 0-6,0 0-24,0 0 17,0-3-19,0 0-21,0-3 29,0 0 13,0-22-68,6-20-226</inkml:trace>
  <inkml:trace contextRef="#ctx0" brushRef="#br0" timeOffset="154451.0608">12197 7570 110,'0'0'39,"0"0"-28,0 0-5,0 0 58,0 0-13,0 0-7,85 50-24,-71-42-6,3 0 27,1 1-31,-1-2 22,8 3 0,-2-1-24,-1 3-1,-1-4-7,-2 1 0,1 1 20,1 0-17,-1-2 12,8 2 10,-3 1-19,-1 1 6,3-1-12,-7 1 2,3 0 5,0 0 1,-5 0-8,3 0 1,-4 0 8,1-2-11,-3-1 2,2-4 0,-5 4 1,5-4 6,-2-1-7,1 2 4,-1-3 12,-1-1-15,-1 1-1,-4 0 1,-2 1 3,-3-3 2,3 4-6,-1-2 0,4 2 8,-4 1-10,5-2 2,-1 1 0,2 4-6,5-4 14,0 2-8,-1-6 0,-1 3 13,-3-1-12,-4-3-1,1 4 0,-1-2 6,2-1-5,-1 4-1,2-1 1,0-2 8,2 0-12,1-1 3,1 3 0,3 0 2,-2 1 0,0-1-2,-1 1 0,-3 0 5,1 2-12,3 0 7,-1-2 0,-1 4 4,1-3-4,1-2 0,-1 2 0,3 2 7,-1-2-11,2 1 4,-2-2 0,0 1 0,2-2 2,-3 0-2,-1 2 0,3 2 4,2 0-8,1 2 4,0 0 0,-1-2-1,3 4 5,1-1-4,3 2 0,4-1 3,0 1-5,4 0 2,-4-1 0,-5 2-1,0-1 3,-3-1-2,0-2 0,-4-1 5,3 1-9,-3 3 4,-4-4 0,1 4-1,-3-2 4,1 0-3,-1-4 0,5 6 5,-3-3-7,5 2 2,1 2 0,-2-2-6,4 1 9,-3-4-3,2 3 0,0 0 9,3 2-13,-2-1 4,-2 2 0,4-3 7,-3 0 1,-1-2-8,0 2 0,0 0 4,-1-2-9,0 2 5,2-3 0,0-2 1,3 3 10,-5 1-11,5-2 9,1 3-1,1 0-6,9 0-2,-1 1 0,3 1 2,1 2 2,0 0-4,8 5 0,2-4 7,5 3-15,2-2 8,-8-1 0,2 2 0,-6-3 4,-4 2-4,0 2 0,-5-3 6,-3 2-14,-5-3 8,0 0 0,-3 0-2,-1 2 6,3 3-4,1 1 0,0-4 7,4 1-16,0 2 9,2-3 0,4 0 0,-4-4 9,-4-4-9,0-2 0,-5-3 6,1 4-13,1-6 7,-5 4 0,-2 0-2,4-4 6,-3 3-4,2 0 0,0-2 6,-1 2-14,-1-2 8,-3-1 0,2 4-2,-2-2 9,1-3-7,5 1 0,-4 3-2,1 0-9,1-2-10,-6 0-9,-6-4 13,-7 0-80,-2 0 11,-26-25-85</inkml:trace>
  <inkml:trace contextRef="#ctx0" brushRef="#br0" timeOffset="155631.7779">12084 7656 112,'0'0'24,"0"0"24,0 0-41,0 0 15,0 0-11,0 0 4,0 0-4,-45-41-9,45 40-2,0-2 0,0 2 0,0 1 0,0 0-15,2 0-43,2 0 28,1 0 13,3 0-2,1 0 18,5 0-19,0-2 15,-4 2-18,2 0 16,-5 0 4,-5 0 4,-2 0-1,0 0 0,0 0 2,0 0 26,0 0 19,0 0 6,0 0-7,0 0-6,0 0-10,0 0-3,0 0-24,0 0 30,0-4 6,0 2-1,0-4 3,0-3-5,-9 1-19,-5-1 18,-3-4-26,-2 4 2,2-6-2,-3 2-4,0-1 25,-1 0-23,2 0 15,1 0 1,3 3-15,-2 3 10,7 2-18,-2 2 6,5 1-7,5-2 1,0 3 0,0 0-3,2 2-4,0 0-14,0 0-50,0 0-24,11 2 53,7 8-20,2-1-107,-2-6-41</inkml:trace>
  <inkml:trace contextRef="#ctx0" brushRef="#br0" timeOffset="165840.7166">1357 8025 232,'0'0'70,"0"0"-49,0 0 13,0 0 46,0 0-21,0 0-9,0 0-14,0 0-16,-22-40 7,22 40-21,0 0 7,0 0-4,0 0-8,4-4-2,30-5-1,16-2 2,23-7 18,20-2-17,15 0 6,25-5-6,4 5 11,0 2-20,-10 5 8,-18 2-11,-25 7-4,-26 4-38,-25 0 15,-19 0-25,-11 0-47,-3 0 56,0 0 17,-19 0-18,-12 8-45,-11 0-50</inkml:trace>
  <inkml:trace contextRef="#ctx0" brushRef="#br0" timeOffset="166149.9815">1716 7923 49,'0'0'57,"0"0"-14,0 0 45,0 0-11,0 0-35,0 0-23,-69 17-19,69-10-16,2-1 13,19 2 6,16-4 1,16-4 1,17 0 5,11 0 3,9-16 0,3-5-1,-10 4 22,-7-2-30,-14 4 7,-13 3-9,-16 3 10,-15 3-24,-11 5 11,-7 1-56,0 0-8,0 0-95,-13 0 40</inkml:trace>
  <inkml:trace contextRef="#ctx0" brushRef="#br0" timeOffset="166533.0307">1516 8051 257,'0'0'55,"0"0"-18,0 0-35,0 0-2,0 0-14,0 0 14,54-14 23,21 0 5,17-6 10,20 0-31,-3-2 1,-6 0 24,-16 1-25,-21 6 22,-16 4-3,-17 4-22,-12 0 33,-17 3-18,-4 0 13,0 1 28,0 1-54,0 2 17,2 0-23,2 0 11,-1 0-20,-1 0 9,-2 0-26,2 0 0,3 0-75,4 0 24,1 0 21,-1 2-69,-1 5-48</inkml:trace>
  <inkml:trace contextRef="#ctx0" brushRef="#br0" timeOffset="175478.8909">833 4935 213,'0'0'85,"0"0"-85,0 0-72,0 0 72,0 0-7,0 0 16,0 0-1,85-10-8,-64 10 1,0 0 6,3 0 3,6 0 4,1 0-7,4 0-5,7 0 10,1 0-9,9 0-3,-2-4 6,4 1 0,1 1-6,2 0 0,-4-1 4,-3 1-10,-2 0 6,-6-1 0,0-1-1,3 3 5,-5-3-4,3 0 0,-1-1 3,-3 1-7,5 1 4,-4-4 0,0 2-3,-4-2 10,-4 2-7,7-1 0,-6 2 1,7 1-6,3 2 5,-3-2 0,5 1 0,-4 0 1,4 1-1,-2-4 0,1 3 6,-1 2-12,-1 0 6,5 0 0,2-2-1,2-1 5,1-2-4,-1 1 0,0 1 3,3-1-12,-1-1 9,2 0 0,-1 1-1,-2 1 6,-4 2-5,-5 1 0,-3 0 3,-2 0-7,0-3 4,4 1 0,-2 0-1,5 0 4,-1-1-3,4 3 0,5-5 4,-2 3-9,3 0 5,-1 0 0,3 2-1,-1-1 5,1-1-4,2-3 0,4-1 3,3 2-10,7-4 7,5 0 0,2 0 0,-5 3 3,-3-2-3,-7 5 0,-3 2 3,-3 0-7,0 0 4,-3-3 0,-2 1-2,5-1 6,-3 3-4,2 0 0,-3 0 2,-1 0-5,-2 0 3,1-2 0,3 0-2,4 0 7,7 0-5,-1 1 0,4 1 0,-8 0-4,-1-5 4,4 5 0,-7-2-2,8 0 8,6-2-6,6-3 0,8 0 1,6-1-7,0 4 6,3 0 0,-7 2 1,-6 2 6,-6 0-7,-11 0 0,-6 0 0,-3 0-6,-3 2 6,-5 2 0,0 3-1,2-7 9,0 3-10,7-3 2,1 0 0,8 0 0,7 0 4,-1 0-4,3 0 2,-1 0 7,1 0-9,1-3 0,4-8 2,3 1-8,-4 2 6,0 2 0,-4-2-1,-1 5 11,3 0-16,-2 1 6,6 2 0,-3 0 3,0 0 0,-1 0-3,-5 0 0,-7 0 4,-6 0-9,-6 0 5,-6 0 0,1 0 1,2 0 2,5 0-3,8 0 0,7 0 4,9 0-5,5-8 1,6-2 0,9 0 27,9-4-18,4 0 1,5 0 2,-7 1 4,-4 5-22,-7 2 6,-6 2 0,-3 3 7,-2-6 1,-2 4-7,-3-5 11,0 0 0,-1-2-10,-1 1-2,2 6 0,-3-2 3,-3 3-1,-5-1-2,-4-4 0,-5 3 9,-2-1-16,-4-2 7,-5 2 0,-4-3-2,-5-1 6,3 4-4,1-4 0,4-1 7,6 2-12,6 4 5,3 0-7,-1 4 1,-4 0-65,-10-2-63</inkml:trace>
  <inkml:trace contextRef="#ctx0" brushRef="#br0" timeOffset="177966.8374">12137 4470 5,'0'0'39,"0"0"-35,0 0 18,0 0-1,0 0 8,0 0-10,0 0 27,-53-31 30,50 29-42,1 0-12,-1 2-14,1 0 22,2 0-9,0 0 5,0 0-14,0 0-11,0 0 3,0 0-4,0 0 0,0 0-5,5 4 10,11 6-10,4-1 5,6-1 0,8 1 10,9-1-7,6-2 5,11-3 12,4-2-17,7-1 8,6 0-6,-2 0-3,0 0 9,-5 0-7,3 0 4,-8 0-8,-1 0 7,6 0-6,-3-8 5,8 3-6,3-1 11,7-1-7,2 3-3,3 4-1,-1 0 10,-3 0-20,-5 0 13,-8 7-3,-6 3 0,-4-5 4,-5-1-4,0-1 0,4-3 9,1 0-19,5 0 10,3 0 0,-1 0 5,3 0-5,-2 0 0,6 0 0,8 0 7,10 0-15,7 0 8,10 0 0,-1 0-4,-1 0 5,-3 1-1,-9 3 0,-7 5-10,-8-4 8,-8 1-13,0-2 15,-7-1-4,-5-3 10,-1 0-6,3 0 0,-3 0 3,4 0-9,1 0 6,1 0 0,3 0-3,-4 0 11,7 0-8,5 0 0,11 0 2,6 0-8,11-4 6,-3-2 0,-1 1-2,-3 2 4,-4 1-2,-3 2 0,-8 0 6,-4 0-12,-4 0 6,-2 0 0,0 0-1,1 0 2,7 0-1,3 0 0,3 0 4,0 0-8,-1 0 4,7-5 0,11-5-6,2 2 14,4 1-8,-6 3 0,-2 1 4,-7 3-11,-2 0 7,0 0 0,0 0 0,6 0 4,4 0-4,9 0 0,13 0 6,9 0-15,4 0 9,9 0 0,1-9-6,3 0 11,11 1-5,-6 2 0,0 3-12,-11-2 11,-9 1-7,-2 1 8,-7-1-7,3-3 9,-2-2-2,-3-2 0,2 1 5,5-2-14,4 2 10,9 0-1,2 5 3,7-2 9,-2 3-12,-5 1 0,-1-6 12,-5-1-18,-10-3 8,-8 1-2,-11-5 0,-12 7 3,-11 2-3,-12 4 0,-15-3 10,-10 2-7,-4-2-3,2 2 6,10-1 15,7 0-4,10 0-14,6 0-3,-4 0 14,0 4-8,-10 0-6,-9 2 0,-10-2-5,-12 2 4,-8 0-1,-11 0-19,-5 0-63,-7 0-58,-9 0-188</inkml:trace>
  <inkml:trace contextRef="#ctx0" brushRef="#br0" timeOffset="186996.454">11903 6697 32,'0'0'36,"0"0"-26,0 0 12,0 0-4,0 0 19,0 0-25,0 0 13,-20-15 34,18 12-37,-3-1 5,3 2-1,-3 0-19,-2-2 18,-1 4-25,1 0 0,-2-2 4,-3 2-2,6 0-2,2 0 0,2 0 6,2 0-10,-2 0 4,2 0 0,-2 0 4,2 0 0,-8 0-4,-3 0 0,-2 0 2,-5 5-6,4 0 4,4-1 0,-1-1 3,-1-1-1,1-1-2,-2 3 0,-1 1 6,4-4-12,2-1 6,4 0 0,2 0 15,2 0-3,0 0 18,0 0-17,0 0-7,0 0-1,0 0-5,0 0 0,0 0 8,0 0-8,11 0 0,18 0-7,16 0 17,13-1-10,8-8 0,11 1-11,-2-4-5,-1 9-68,-7-2-23,-17 3-44</inkml:trace>
  <inkml:trace contextRef="#ctx0" brushRef="#br0" timeOffset="189126.3345">13122 7365 232,'0'0'81,"0"0"-77,0 0 6,0 0 25,0 0 31,0 0-24,-49-60-9,40 57-5,1-3 7,-2 6-8,4 0-2,-5 0-25,-3 23 2,-10 12-6,4 14 4,-1 5 0,6 4-3,10-1 3,5-5 0,0-5 0,20-8 0,11-7-4,5-10-4,5-8 8,5-8 1,1-6 3,-6 0-4,-4-9 14,-12-17-14,-9-11 19,-6-13-19,-5-13 4,-5-8-8,0-12 1,0 1-23,-3 10 10,-9 14-17,-2 17 31,-1 22-3,-6 17-25,-7 2-60,-8 24-107,-14 17 101</inkml:trace>
  <inkml:trace contextRef="#ctx0" brushRef="#br0" timeOffset="189498.4314">13140 7652 157,'0'0'54,"0"0"-41,0 0 36,0 0 44,0 0-40,130-53-20,-99 51-4,1 2-15,7 0-1,-1 17-13,2 14 8,-4 4-8,1 3 0,1-2-7,3-8-26,3-6-56,0-16-59,3-6-49</inkml:trace>
  <inkml:trace contextRef="#ctx0" brushRef="#br0" timeOffset="190359.8169">13227 7633 42,'0'0'39,"0"0"17,0 0 4,0 0-27,0 0 7,0 0 1,0-1-8,0 1-2,-2 0-30,-25 0-1,-9 0 0,-8 10-52,-1 5-42,7 2-60</inkml:trace>
  <inkml:trace contextRef="#ctx0" brushRef="#br0" timeOffset="197947.0457">2185 8104 525,'0'0'82,"0"0"-59,0 0-23,0 0 0,0 0 36,0 0-15,0 0 9,0-26-30,6 23-7,-2 3-6,7-4 12,7-1 1,11 3-3,15-7-1,12-1 2,11 0-18,7-2-44,-1 0 31,-6 1-26,-16 5 15,-19 5-15,-22 1-32,-10 0-22,-17 0 73,-32 1 40,-21 13 18,-6 3-16,-1-5 9,9-2 60,16-4-28,14-2 11,15 0 7,12 0-50,6-4 17,5 0-22,0 0-5,0 0-2,0 0-32,16 0 33,13 0-3,18 0 12,9 0-32,12-7 0,2 0-35,-12-3-83</inkml:trace>
  <inkml:trace contextRef="#ctx0" brushRef="#br0" timeOffset="206748.235">18432 6174 79,'0'0'59,"0"0"-47,0 0 19,0 0 0,0 0 6,0 0 18,0 0-23,0 0-3,-36-107 7,34 97-13,-3 1 22,5 2-20,-2 2 13,0-2 6,-1 3-31,2 0 14,-4 0-1,3 3-18,0-4 23,-2 3-17,4 0-9,-6-1 12,4 1-11,0-3-6,2 5 0,0 0 6,0 0-13,0 0-6,0 27-1,0 24 1,0 28 15,0 25-2,0 33 0,0 23 4,0 18-5,0 16 1,2-8 0,10-12 6,3-17 0,6-15-6,-1-6 0,-3-5 9,-1-1-17,-5 4 8,-2-4 0,-3-5 1,2-15 7,0-16-8,3-13 0,3-16 1,-1-10-8,-1-17 7,-4-14 0,-6-14-6,3-4 3,-5-6-19,0 0 16,2 0-17,-2-34 9,0-31-377</inkml:trace>
  <inkml:trace contextRef="#ctx0" brushRef="#br0" timeOffset="209730.8133">18331 6006 222,'0'0'120,"0"0"-120,0 0 23,0 0 19,0 0 21,0 0 29,23-9-92,39 5 0,52-1 25,55-8 3,52-3 26,29 1-46,26 0-1,14 3 15,20 0-20,27-2-2,8-3 0,-3-6-12,-16 0 8,-24 2-4,-39 1-69,-41 3 51,-52-3-36,-56 8 62,-49 0-4,-38 7 23,-21-1-8,-6 0 38,0 0-34,0 2 22,0 2-37,0 0 0,0 2-3,0 0-77,0 0 20,0 9 26,2 4 2,19-1 17,-1-3-36,4-6 36,-4 1 9,-9-2-25,-5 0 27,-6-2 4,0 0 0,0 0 60,0 0-53,0 0 26,-2 0-16,-2 0-10,2 0-3,2 0-4,0 0-6,0 0-2,0 0-6,0 0 14,0 0-13,0 0 20,0 0-14,0 0 7,0 0 0,0 1-10,0 19 21,0 6-11,0 17 31,0 18-20,-2 18 29,-5 26-4,3 21-4,-4 34 26,6 16-37,0 16 4,2 2-8,0-13-6,0-9-8,0-16-3,0-18 0,0-17 1,0-25-1,9-20 0,-2-16 0,-5-9 12,0-14-20,-2-6 8,3-7 0,-1-9 0,0-1 0,0-3-1,2-2-36,3-6-78,2-1 33,0-2-58,-5 0-80</inkml:trace>
  <inkml:trace contextRef="#ctx0" brushRef="#br0" timeOffset="210834.3975">18487 9046 12,'0'0'61,"0"0"3,0 0 13,0 0 7,0 0-61,0 0-21,-8 14 2,80-14 93,34 0-29,41 0-19,43-14 12,30-5-42,46-1 9,32-2-3,26 4-25,14 4 4,-23 0-4,-38 5 0,-33-3-4,-30-5 7,-24-1-3,-19-5 0,-23-4-7,-28-1 0,-17 0-22,-21 0 17,-20 3 7,-17 6 6,-16 3-1,-11 8 0,-4 2 2,-2 4-7,5 2-57,2 0 2,6 0 33,-1 0-25,8 0-22,10 0 11,0 2 5,7-2 24,-4 0-20,-7 0 7,-6 0-12,-6 0 40,-15 0 13</inkml:trace>
  <inkml:trace contextRef="#ctx0" brushRef="#br0" timeOffset="211128.2536">22654 7962 298,'0'0'53,"0"0"0,0 0-47,0 0 6,0 0-12,0 0 0,-9 15-1,25 28 1,2 15 1,-3 15-1,-8 7-5,-7 0-25,-3-5-132</inkml:trace>
  <inkml:trace contextRef="#ctx0" brushRef="#br0" timeOffset="212176.4685">20182 6028 167,'0'0'44,"0"0"-11,0 0 28,0 0 4,0 0-29,0 0 3,-5-36-5,17 32-30,-3 1 5,-3 1 23,-4 2-28,3 0 2,-1 0-6,1 0 0,0 0 5,1 12 0,-2 9-5,3 4 0,0 8 12,-2 6-8,-1 10 8,-4 5 1,0 5 12,0 12-19,0 8 10,0 4 11,0 10-22,0 0 9,0 2-12,0 4-1,0 1 24,0 0-20,0-3-2,0-5-3,0-9 11,0-8-12,0-3 1,0-4 0,0-1-1,-4-6 12,-1 2-11,0-7 0,0-1 7,-1-7-12,4-4 5,0 2 0,2 4 8,0 7-3,0 0 0,0-3-5,0-4 8,2-4-14,2 1 6,0-5 0,1 2 0,-3-4 6,-2-2-6,0-2 0,0 1 5,0-1-15,0-3 10,0 2 0,0-1 3,0-4-1,0-2-2,0 2 0,0-4 9,0 0-20,0 1 11,0-8 0,0 3-4,10-3 4,-4-7-47,1 0-32,-5-11-69,-2-1-89</inkml:trace>
  <inkml:trace contextRef="#ctx0" brushRef="#br0" timeOffset="212850.8545">18628 7455 163,'0'0'54,"0"0"-8,0 0-41,0 0 8,0 0 26,0 0 4,-22-62 10,19 58-35,3 1 6,0 3 20,0 0-33,14-3 20,32-1-9,29-1-13,29 0 38,33 1-14,23 0-13,29 0 23,45 0-38,40-7 17,45 2-22,33-8 10,-8-3-27,-15 1 13,-32-5-23,-31-7-17,-23-1-22,-32-1 59,-44 3 2,-53 6 5,-52 5 29,-35 9-28,-20 0 6,-7 5 50,0 3-57,-5 2-6,-21 0-66,-4 0-27,1 7 44,17 7-65,8-6-72</inkml:trace>
  <inkml:trace contextRef="#ctx0" brushRef="#br0" timeOffset="213548.66">21367 6067 49,'0'0'85,"0"0"-24,0 0-38,0 0 13,0 0 35,0 0-44,-2-84 24,2 80-38,0 0-8,0 3 47,0 1-25,0 0-19,0 0-8,0 0 5,0 0-5,0-3 0,0 3 3,0 0-13,0 0 10,0 12 0,0 21 12,0 15-2,0 20 38,0 26 0,0 30-38,0 25 45,0 17-32,0 13-14,0 2 18,0-3-17,0-4 1,0-8-11,-2-13 16,-7-7-18,-1-3 2,-2-13 0,1-12-5,4-15 13,6-23-8,1-16 0,0-13 5,0-13-21,0-17 16,6-3-39,5-13-5,9-5-30,7 0 3,0-33-31,-3-11-248</inkml:trace>
  <inkml:trace contextRef="#ctx0" brushRef="#br0" timeOffset="214358.5537">19272 6171 97,'0'0'54,"0"0"-41,0 0 31,0 0-14,0 0-8,0 0 43,10-33-43,-10 33 3,0 0-16,0 0-6,0 0 4,0 0-7,0 0 0,0 18-3,0 22 10,0 22 21,-8 34 25,-7 40-8,-1 29 23,7 20-42,9 12-6,0-10 4,0-5-12,7-10-2,3-8-10,-2-6 5,-6 0-11,-2-2 6,0-12 0,-2-14-2,-14-14 12,1-15-10,1-17 0,10-16 0,2-16-6,2-14 6,0-9 0,2-12-2,12-3 0,-4-6-3,1-4-15,-1-4-19,-4 0-15,1 0 18,0-20-10,-7-14-157</inkml:trace>
  <inkml:trace contextRef="#ctx0" brushRef="#br0" timeOffset="215312.0551">18545 6694 218,'0'0'82,"0"0"-56,0 0-24,0 0 23,0 0 67,0 0-68,0 0-12,16-15-12,3 15 0,7 0 13,10 0-6,10 6 20,10-4 14,11-2-37,13 0 22,8 0-22,7 0-4,3 0 21,0 0-17,1-2-1,-6-4 2,1 0 3,7 3-10,4-4 2,5 1 0,2-2-8,-4-5 23,2-2-15,0-2 0,0-2 0,-2 3-10,-7 6 10,-6 2 0,-8 3-5,-5 4 13,-5-3-8,0 4 0,-4-2 9,1 0-15,2-1 6,2-2 0,5-1-4,1-2 4,7-2 0,-4 2-4,-2-3-31,-10 4 34,-5-1-3,-5-2 4,-9-1-7,-6 2 10,0 0-3,-3 2 1,4-2 9,2 2-15,1-2 5,2 4 0,2 2 0,-3 0 4,-1-2-4,-1 5 0,-8-2 5,-12 2-18,-6 0-13,-15 0-37,-12 0-1,0 4-116,-35 6 65</inkml:trace>
  <inkml:trace contextRef="#ctx0" brushRef="#br0" timeOffset="215778.8347">18723 8057 34,'0'0'2,"0"0"-1,0 0-1,0 0 6,0 0-12,0 0 6,-79-6-3,75 10-8</inkml:trace>
  <inkml:trace contextRef="#ctx0" brushRef="#br0" timeOffset="216330.9036">18551 8078 67,'-12'0'88,"3"0"-13,7 0-10,2 0-13,0 3-49,0-3 15,0 4-18,2-2 0,25 0 11,15 2 46,18-4 25,19 0-30,12 0-43,9 0 19,10 0-26,10 0-2,3 0 21,6 0-13,0 0-8,5 0 3,2 0 9,2-3-17,2 0 5,-1-6 0,-4-3-10,0 4 29,-13-1-19,-10-1 0,-6 2 7,-3 0-7,-6 2 0,-1 0 3,3 2 11,-7 0-14,3 1 0,-8 2 0,-4-1 11,-7-1-16,-1 3 5,-4-1 0,0-2-7,1-1 12,-5-1-5,-5-2 0,-6 0 5,-8-2-5,0 0 0,-8 3 3,3-1-11,-1 3 13,6 0-5,11 3 0,8-1 9,4 0-9,3 0 0,-5-1 4,-9 3 2,-8-2-5,-10 2-1,-11 0 0,-9 0-22,-13 0 7,-5 0-23,-4 0-20,0 0 25,-15 0-56,-26-2-172</inkml:trace>
  <inkml:trace contextRef="#ctx0" brushRef="#br0" timeOffset="216903.9922">18314 6766 72,'0'0'73,"0"0"-34,0 0-16,0 0-22,0 0 15,0 0-16,67-37-5,-40 36-6,2-3-75</inkml:trace>
  <inkml:trace contextRef="#ctx0" brushRef="#br0" timeOffset="218272.7072">19725 6182 163,'0'0'32,"0"0"5,0 0-36,0 0 58,0 0 1,0 0-46,0 0 7,-108 9-21,97 14 7,2 7 15,3 4-15,6 4 12,0 0-9,0-1-4,0-3 8,11-5-14,7 0 2,2-7 6,4-7-2,9-3-1,-1-12-3,-1 0 4,-2 0 6,-4-19-7,-3-6 19,-6-6-5,-5-5-18,-4-3-1,-7-2 0,0-4-20,0-1 6,-15 6-16,-12 4-6,-6 14 20,-5 10-20,-5 10 16,0 2-57,3 10-63,6 13 42</inkml:trace>
  <inkml:trace contextRef="#ctx0" brushRef="#br0" timeOffset="218512.5539">19486 6411 37,'0'0'68,"0"0"-36,0 0-13,0 0 24,0 0 70,0 0-30,97 2-35,-45-2-39,4 0 1,2 8-4,0 8 4,-4 9-19,-3 10 9,-8 2 0,-8 2 1,3-5-1,-3-5 0,15-10-28,4-7-68,8-12-71</inkml:trace>
  <inkml:trace contextRef="#ctx0" brushRef="#br0" timeOffset="231344.4767">21986 6573 111,'0'0'36,"0"0"-19,0 0-15,0 0 8,-120 54 61,105-38-51,2-4-8,5 3 18,-4 0-30,5 3 17,-1 7 3,-2-1-1,-1 3 12,3 1-25,3 1 8,0 0-10,5-2 5,0-3-9,0 0 0,0-2 0,14 2 7,1 1-4,3-4 4,9-3 6,4-4-11,6-6 28,9-6-13,-2-2-4,7 0-2,4-10-7,-5-12 7,2-9-11,-3-4-9,-5-5 2,-8-6-12,-7-4 19,-9-2-9,-11-7 6,-9 5-6,0 3 5,0 5-22,-13 14 19,-3 11-1,-1 13 1,-6 8 4,-4 0-9,-8 24 9,-13 13-2,-7-2-9,2 2-4,3 0-11,13-7-57,8-2 36,6-2-22,4-6 11</inkml:trace>
  <inkml:trace contextRef="#ctx0" brushRef="#br0" timeOffset="231652.2889">21751 6965 17,'0'0'122,"0"0"-99,0 0-15,0 0 4,0 0 74,0 0-42,11 5-35,14-5 10,8-5-10,0-2 6,4 2 44,1 5-49,3 0 19,5 0-28,2 12 3,6 7 11,0 3-15,-1 0 0,-4 2 5,-4 1-1,-5 2-6,-10 0 2,6-1-28,0-6-3,7-7-39,5-4-57,2-5-20</inkml:trace>
  <inkml:trace contextRef="#ctx0" brushRef="#br0" timeOffset="232194.8067">21840 6699 101,'0'0'79,"0"0"-79,0 0 2,0 0-2,0 0 0,0 0-44,134-54 0</inkml:trace>
  <inkml:trace contextRef="#ctx0" brushRef="#br0" timeOffset="245080.3473">18693 7781 63,'0'0'49,"0"0"5,0 0-40,0 0 17,0 0 14,0 0-13,0 0 11,-22-32-18,19 32-11,3-3 20,0 1-10,0 2-2,0-2-7,0 2-15,0 0-10,0 0-165,0 0-54</inkml:trace>
  <inkml:trace contextRef="#ctx0" brushRef="#br0" timeOffset="249194.4018">18809 7610 22,'0'0'32,"0"0"-27,0 0-5,0 0 23,0 0-2,0 0 0,0 0 18,-21-36-21,16 34 11,2-3-15,-3 2 4,5 3 16,-3-4-21,-1 1 4,0 2 8,1-2-20,0 0 10,-1-1-4,-3 1-7,-2 1 20,-3 0-18,-5 2 2,-2 0 7,-2 0-8,-5 7 4,2 11-9,2 12 1,0 8 16,3 10-19,5 4 9,5 0 2,8-4 3,2-8-18,0-5 4,18-7 0,7-9-2,8-6 2,0-3 0,3-10-1,-1 0 19,-2 0-18,6-19 6,-3-7-5,2-6 17,-3-5-11,-2-6-7,-6-2 0,-11-2 11,-7 2-24,-9 7 12,0 1-8,-18 7 8,-11 5 1,-7 10 3,-4 9-3,-5 6-34,-1 0 8,1 6-16,7 16-25,7 5 26,6 4-38,5-1 24,5 0-17,6 0-40</inkml:trace>
  <inkml:trace contextRef="#ctx0" brushRef="#br0" timeOffset="249442.3266">18416 7890 93,'0'0'10,"0"0"-9,0 0 7,0 0 6,0 0 35,123-34-19,-94 24 4,-7 6 7,-4 4-19,-3 0-4,2 0-17,0 14 12,6 11-10,1-2-1,2 5 3,6 1 8,4-5-8,10-2-3,12-9-2,14-8-49,4-5-62</inkml:trace>
  <inkml:trace contextRef="#ctx0" brushRef="#br0" timeOffset="260565.7037">18503 6120 3,'0'0'56,"0"0"-56,0 0-39,0 0 39,0 0 62,0 0-45,0 0-13,-24-26 5,21 24-9,3 2 1,-2 0 5,2 0 20,-2 0-22,0 0 3,2 0-7,-2 0 6,0 0-9,2 0 3,-3 0 0,3 0-2,-4 0 2,-1 0 0,3 0-1,-3 0 7,3 0-7,-1 0 1,-2 0 0,0 2-2,1 0 3,-2-1-1,5 1 0,-2-2 6,1 0-6,0 2 4,2-2 1,-2 0 12,2 0-15,0 3 18,0-3 30,0 0-43,0 0 15,0 0-22,0 0 3,0 0-13,0 2 4,0 2-36,4 2 27,21 0 2,6-3 3,5 0-9,3-3 12,-3 0-3,-2 0 12,-11 0-2,-6 0 0,-11 0-3,-6 0 1,0 0-2,0 0 4,-6 0 6,-16 0-6,-7 0 0,-7 0-1,-2 0 5,3 0-10,-1 0 5,7 2 1,7 0-3,8-2 4,10 0-1,1 0 0,3 0 5,0 0-7,0 0 2,0 0-10,0 0 8,3-2-17,10 0 19,4-1-6,6 3-10,4 0 10,4 0-70</inkml:trace>
  <inkml:trace contextRef="#ctx0" brushRef="#br0" timeOffset="260710.6123">18396 6106 12,'0'0'4,"0"0"-8,0 0 4</inkml:trace>
  <inkml:trace contextRef="#ctx0" brushRef="#br0" timeOffset="260978.5801">18590 6057 25,'0'0'9,"0"0"-8,0 0 5,0 0-2,0 0 7,0 0-11,-43 0-11,43 0 1,16 0-2,3 0 7,5 0-2,7 0 2</inkml:trace>
  <inkml:trace contextRef="#ctx0" brushRef="#br0" timeOffset="261168.4633">18590 6057 64,'-71'-2'23,"45"2"-18,7 0 1,11 0-3,5 0 37,3 0-13,0 0-27,3 0-19,21 0 19,9 0 0,7-3-24,5-3-10,2 1-57</inkml:trace>
  <inkml:trace contextRef="#ctx0" brushRef="#br0" timeOffset="269217.7613">18880 8570 44,'0'0'15,"0"0"7,0 0 1,0 0 20,0 0-23,0 0-13,0 0 13,0 4-16,0-4-2,0 0 3,0 2 0,0 2-5,0-4 0,0 4 3,0-2 10,-2 1 40,2 0-39,0-1 18,0-2-31,0 0 17,0 0 3,0 0-11,0 0 25,0 0-16,0 0 5,0 0 16,0 0-37,0 0 19,0 0-22,0 0 8,0 0-7,0 0-1,0 0 0,0 0 0,0 0-106,7 0-139</inkml:trace>
  <inkml:trace contextRef="#ctx0" brushRef="#br0" timeOffset="270512.9686">19596 8628 13,'0'0'63,"0"0"-13,0 0-13,0 0 12,0 0-18,0 0 14,0 4 9,0-4-45,-3 0 17,3 0-16,-2 0 4,2 0 41,0 0-31,0 0-2,0 0 23,0 0-39,0 0 30,0 0-22,0 0-13,0 0 20,0 0-15,0 0-6,0 0 5,0 0 12,0 0-17,0 0 0,0 0 2,0 0 33,0 0-32,0 0 10,0 0-5,0 0 7,0 0-26,0 0 11,0 0 0,0 0-1,0 0 1,0 0 0,0 0 0,0 0 9,0 0-21,0 0 9,0 0-35,0 0 37,0 0-35,0 0 36,0 0-1,0 0-10,0 0 7,0 0 4,0 0 0,0 0 17,0 0-11,0 0-6,0 0 0,0 0-4,0 0 2,0 0-7,0 0 3,0 0-8,0 0 3,0 0 8,0 0-4,0 0-20,0 0 27,0 3-12,0-3 12,0 0-4,0 0 8,0 0-4,0 0 1,0 0 13,0 0-22,0 0 8,0 0-33,0 0-8,6 0-102,1-3-52</inkml:trace>
  <inkml:trace contextRef="#ctx0" brushRef="#br0" timeOffset="272590.3519">20856 8538 12,'0'0'10,"0"0"5,0 0 7,0 0-13,0 0 15,0 0-9,0 5-10,0-5 14,0 0-16,0 0-1,0 0 6,0 0-7,0 0 8,0-5 10,0 3 2,0 0 7,0-1-12,-5 0 16,2-1 21,3 4-52,0-2 26,0 2-18,0 0-6,-2 0 4,2 0-3,0 0-4,0 0 16,0 0-16,0 0 14,0 0-5,0 0-7,0 0 0,0 0-2,0 0 0,0 0-10,0 0-38,0 0-41,0 0 33,0 2-41</inkml:trace>
  <inkml:trace contextRef="#ctx0" brushRef="#br0" timeOffset="273135.4203">20730 8275 86,'0'0'65,"0"0"-27,0 0-10,0 0 2,0 0-20,0 0 46,-111 151-13,89-78-1,-1-3-13,10-3-22,7-7 12,6-7-12,0-11-2,0-10 6,21-10-8,4-7 4,10-1 0,-1-11 14,7-3-14,-1 0 1,0-10-2,-2-17 8,-7-8-11,-4-9 3,-6-12-6,-7-11 5,-7-5-12,-7 0-4,0 4-9,-7 16 15,-13 11 3,-7 18 2,-6 13 0,-7 10-62,-11 0-2,-3 25-39,-4 6 7,5-4 2</inkml:trace>
  <inkml:trace contextRef="#ctx0" brushRef="#br0" timeOffset="273398.2839">20476 8514 1,'0'0'62,"0"0"6,0 0-31,0 0-20,0 0 12,125-3 6,-78 3 4,-1 0-1,6 7-20,-7 15 6,-5 8-14,-7 10 7,-8 2 11,-8 2-19,-1 0 8,-6-2-17,2-5 7,0-9-10,1-6 3,5-10-21,8-7-16,14-5-6,6 0-52,2-19-67</inkml:trace>
  <inkml:trace contextRef="#ctx0" brushRef="#br0" timeOffset="278680.4608">20302 9523 75,'0'0'34,"0"0"42,0 0 5,0 0-35,0 0-26,0 0 30,20-114 8,-11 104-23,-7 5 21,-2 3 13,0 2-52,-2 0 12,-25 2-26,-17 30 4,-17 16-1,-12 13 3,4 5-9,9 1 0,12-4 8,23-5-12,13-12 4,12-12-4,0-8-10,24-11 12,22-11 2,11-4 0,23-12 9,9-29-18,7-9-17,-4-4 3,-16-4 21,-17 8-14,-20 14 16,-21 13-6,-15 18 14,-3 5-16,-1 0 1,-17 4 7,-5 17-5,2 14 7,5 2-2,9 7 0,7-1-52,0-2 23,26-9-38,11-9-42,5-7 6,5-16-42</inkml:trace>
  <inkml:trace contextRef="#ctx0" brushRef="#br0" timeOffset="279032.3318">20887 9555 218,'0'0'39,"0"0"12,0 0-51,0 0 16,0 0-6,0 0 20,-66 94-23,66-61 12,0-1-15,14-6-3,13-9 13,6-7-3,1-8 1,1-2-2,-4-8-10,-4-18 11,-8-8-11,-13-2 0,-6 0 12,0 4-10,-2 1-2,-19 6 0,-1 9-9,-5 4 5,1 10 0,4 2-4,3 0 6,6 9-21,10 12-6,3 2 15,6-2-40,28-1-3,21-6-9,9-11-1,15-3-14</inkml:trace>
  <inkml:trace contextRef="#ctx0" brushRef="#br0" timeOffset="279609.3297">21658 9517 106,'0'0'86,"0"0"24,0 0-28,0 0-33,0 0 11,-123-43-38,69 62 24,-1 17-3,3 10-26,10 8 1,11-1-12,14 0 6,11-2-18,6-12 6,0-6-7,14-13 7,17-17-19,9-3 18,16-9 1,-1-33-29,6-9 21,-5-5-16,-20 1 12,-8 6 5,-15 8 9,-5 6-2,-4 9 0,-4 12 3,0 8-4,0 6 1,0 0-12,0 14 10,0 14-3,0 4 5,0 2 0,7-3-1,10-4-2,10-13 0,7-6 3,16-8 13,15-3-12,9-26 5,8-9-6,1-8 2,-12-6-6,-15-5-4,-18 1 8,-18 0-8,-17-2 2,-3 0 6,-5 2-2,-20 11 14,1 11-1,6 17 29,7 12-16,4 5-5,2 21-19,0 23 0,4 16 3,1 12 7,0 4-6,6 4-4,17 5 0,-3 3-7,-2 5 7,-7 6-33,-2-4-48,-2-13-91,-5-21-65</inkml:trace>
  <inkml:trace contextRef="#ctx0" brushRef="#br0" timeOffset="279842.2418">21180 10340 491,'0'0'45,"0"0"-33,0 0-12,0 0 0,0 0 10,164-49-8,-34 26 20,29 4-22,19 1 0,-1 6-3,-18 3-61,-25 7-28,-41 2-73,-47 0-29</inkml:trace>
  <inkml:trace contextRef="#ctx0" brushRef="#br0" timeOffset="280052.113">21035 10619 204,'-143'31'113,"41"-9"-14,47-10-57,46-12 20,25 0 19,65-7-78,38-16 13,40-7-16,30-4 5,18-3-3,11 1-2,-10 2-5,-25 4-13,-31 2-47,-44 8 24,-34 6-40,-40 4-63,-32 6-4</inkml:trace>
  <inkml:trace contextRef="#ctx0" brushRef="#br0" timeOffset="320055.9652">3042 10796 244,'0'0'102,"0"0"-102,0 0-9,0 0 3,-10 122 12,8-61 34,0 3-4,2 6-19,0-3 11,0-7-10,0-4 1,0-10 10,0-7-28,0-10 15,0-9-15,0-11 5,0-4 5,0-5-8,0 0 18,0 0 54,0 0-24,0 0 27,-4-14-34,-5-20-23,-2-15-11,-1-17-10,6-10-1,6-10-1,0-6-35,5-3 18,19-5-19,10 3 14,1 16 12,3 14 7,-5 30 5,-2 21 0,1 16-6,2 1 4,-1 35-11,-2 17 0,-6 12 2,-16 2-5,-9 3-10,-2 3 9,-37-5-17,-9-6 25,-11-8-9,-3-12 10,2-14 3,8-13 4,19-10 1,10-5 7,15 0-1,6-5 9,2-10-15,4 4 2,29-2-8,12 6 11,11 0-5,5 7 1,1 0 7,0 2-14,1 17 6,-5 8-7,-8 4 2,-7 1-69,-3 11-33,-13-1-26,-5-2-17</inkml:trace>
  <inkml:trace contextRef="#ctx0" brushRef="#br0" timeOffset="320887.9332">3950 11041 359,'0'0'32,"0"0"-27,0 0 8,0 0 12,0 0 35,0 0-33,0-28-27,0 16 18,-5-3-11,-2-3 2,-6 3 17,-3 2-12,1 3 30,-1 6-16,-2 4-21,0 0 11,-2 14-17,-4 21 0,-5 7-2,4 8 1,11 0-4,6-4 4,8-8-2,0-13-6,3-4 6,10-11-1,0-4 2,0-6-35,5 0 28,7-8 3,6-21 5,0-8 12,-2-4-12,-4 0 0,-10 5 6,-8 2 0,0 10-9,-7 8 3,0 8 0,0 8-1,0 0-4,0 0-25,0 19 15,0 10 10,0 3 1,2 0 4,4-6-23,0-5-10,9-6-2,4-7 11,7-8-1,6 0-5,8-23 6,-1-8-28,-4-3 27,-8 0 25,-8 3 5,-5 10 10,-7 9 30,-3 6 19,-4 3 1,2 3-59,0 0-6,-2 3-2,3 15 2,-3 3 1,0 4-1,5-4 7,-1-2-11,3-1 4,-1-6 0,1-3 4,-2-6 0,-3-3-4,2 0 11,3 0-11,9-3 39,10-18-19,10 1-18,-3 6 11,-1 2-13,-7 9 7,-8 3-7,-1 0-5,-1 0 0,-1 12 2,1 0-30,1 5-3,-1-3-35,3-6-62,2-8-22</inkml:trace>
  <inkml:trace contextRef="#ctx0" brushRef="#br0" timeOffset="321599.8406">4905 10569 281,'0'0'141,"0"0"-68,0 0-21,0 0-52,0 0 7,0 0-2,17 132 40,-17-61-22,0-4 6,0-4-27,0-8 9,0-9-11,0-8 5,0-10-8,0-10 3,0-9 0,0-6-1,0-3 3,0 0-2,0 0 10,0-2-6,0-19-8,-8-3 3,-7 1-11,-3 5 0,-3 10 12,2 6-15,-4 2 5,1 3 9,-2 23 1,-1 8 0,5 5 0,7-3-1,8-4 5,5-9-4,0-2 0,9-7-6,16-5 1,8-9-2,7 0-27,7-12 18,4-20-6,-5-5-7,2-5 19,-8-4-1,-6 2 6,-6 8 5,-10 9 0,-6 11 13,-10 13 3,-2 3 38,0 0-54,0 3-7,0 23 7,0 8 1,0 7 32,0-3-18,8-4-7,1-8-8,9-6 0,9-5 5,9-13-5,11-2 0,1-11 0,8-25 16,-8-10-6,-15 0-8,-18-3-2,-15 3 4,-17 7 4,-28 8-4,-7 9 6,2 17 28,4 5-31,9 0 3,6 23-10,8 7-21,12 2-15,9 0-55,2-3 2,4-8 16,20-9-98,6-10 17</inkml:trace>
  <inkml:trace contextRef="#ctx0" brushRef="#br0" timeOffset="322096.1222">5657 10800 237,'0'0'114,"0"0"-42,0 0-20,0 0 1,0 0-46,116 7 19,-101 25 20,0 0-46,-3 1 20,-8-5-17,-2-2-2,-2-5 0,0-10 9,0-2-10,0-9 0,0 0 3,0 0 14,0 0-14,0 0 14,2 0 32,-2-2-34,8-16 0,1-4-15,8-3-32,9 3 25,8 4-20,3 11 20,-2 7 0,-4 0-7,3 14 13,-7 17-5,-5 7 2,-3-2-8,-7-8 12,-5-11 0,-5-11 1,-2-6 14,0 0-12,0 0 57,0-8 25,1-18-43,11-12-38,4-9-4,11 3 0,4 8-23,0 14 14,2 16-11,-4 6-25,3 12 20,5 25 3,5 8 16,8 12-3,1 5-23,-4 10-89,-13 0-51,-15-6-167</inkml:trace>
  <inkml:trace contextRef="#ctx0" brushRef="#br0" timeOffset="324803.6652">7344 10565 257,'0'0'122,"0"0"-45,0 0-22,0 0 34,0 0-16,0 0-24,-7-43-38,5 43-10,0 20-2,0 20-10,0 14 11,2 10 1,0 0 5,0-2-6,0-8 0,8-9 1,13-12-8,3-6 8,-2-11-1,5-9 0,1-7 0,2 0 0,8-29 5,0-11 3,2-7-16,-2-5 3,-7 8 5,-9 8-10,-8 14-12,-1 12 22,-8 10 0,1 0-29,4 12-19,3 20 35,3 8 13,5 2-2,2-6 9,8-5-7,7-12 0,2-11 0,9-8 2,2 0 6,1-12 0,-6-20 16,-8-7-13,-9-4-8,-15-5-3,-14-2 6,0 0-16,-23 0-4,-19 9-30,-6 11-6,-5 14 12,11 16 7,3 2-44,16 27-1,17 9 28,6 1-10,12 0-24,34-5-61</inkml:trace>
  <inkml:trace contextRef="#ctx0" brushRef="#br0" timeOffset="325207.4815">8533 10793 342,'0'0'95,"0"0"-59,0 0 6,0 0 50,0 0-62,0 0 2,-54-29-32,42 29 3,4 0-3,-3 0 0,-1 4 0,-1 16-3,-1 6 11,1 4-13,5 0 5,3 0 0,5-4-5,0-3 7,0-5-2,0-6 0,9-6-28,8-6 25,6 0 1,4-13 2,4-13-1,2-6 1,-3 0 0,-4 2 0,-8 6 10,-7 10-13,-5 10 3,-3 4-14,-1 0 14,5 5-19,0 15 19,1 1 0,4-1-12,-1 0-17,4-6-23,3-3-31,3-10-39,-2-1-58</inkml:trace>
  <inkml:trace contextRef="#ctx0" brushRef="#br0" timeOffset="325464.3294">8862 10409 256,'0'0'159,"0"0"-67,0 0 10,0 0-89,0 0-10,0 0-3,36 32 0,-16 22 32,-3 11-29,1 3 3,-8 2-1,-10 2 5,0 0-10,0-4 0,0-2-7,0-13 6,0-13-89,0-19-6,2-10 35,21-11-69,2-12 1,12-28-1</inkml:trace>
  <inkml:trace contextRef="#ctx0" brushRef="#br0" timeOffset="325667.1963">9307 10291 331,'0'0'123,"0"0"-119,0 0 11,5 139 1,-1-67 47,6-3-28,5-2-32,4-5 16,-2-4-15,-1-4-4,-5-2 0,-9-2-101,-2-4-29,-2-12-168</inkml:trace>
  <inkml:trace contextRef="#ctx0" brushRef="#br0" timeOffset="325980.1252">9805 10464 294,'0'0'38,"0"0"-38,0 0-62,0 0-2,0 0 64,0 0 16,-197 135 14,104-70-26,11-7 55,24-10-31,22-16 16,23-8-27,13-10-8,5-6 0,34-5 31,30-3 64,32 0 1,20 0-65,12-7-13,1 5-20,0 2-2,3 2-10,4 26-28,-2 4-112,-16 3-171</inkml:trace>
  <inkml:trace contextRef="#ctx0" brushRef="#br0" timeOffset="359452.1475">14248 11226 695,'0'0'23,"0"0"-23,0 0 8,0 0-8,0 0 34,0 0 4,0 0-18,-85 75-20,83-71-5,2 2 4,0 4-9,0 12 6,0 4-122,-20-7-168</inkml:trace>
  <inkml:trace contextRef="#ctx0" brushRef="#br0" timeOffset="365005.7232">15258 10444 508,'0'0'84,"0"0"-83,0 0-1,0 0 0,22 125 13,-7-51 10,0 9 12,4-2-13,-1 6-18,-5-2 3,-1-3-7,-10-1-1,-2-9-1,0-11-91,0-13-26,-7-16-19,-7-19-109</inkml:trace>
  <inkml:trace contextRef="#ctx0" brushRef="#br0" timeOffset="365829.7893">15280 10631 120,'0'0'116,"0"0"-105,0 0-4,0 0 47,0 0 13,0 0 16,-16-56-75,14 46-4,0 0 28,0-2-2,-1 0 11,1 0 43,-2-2-64,4 2 15,0 0-21,0 2 16,0 4 3,0 2-27,11-2 0,22 2-6,19-3 10,19 7-5,18 0-5,12 0 1,1 0 1,8 0-2,7-3 0,11-6-9,-1 0 9,-11-1 9,-20 4-9,-38 6 0,-23 0-7,-25 0 5,-10 0 2,0 0-8,0 0 16,0 0-15,0 0 7,0 0-14,-3 8-12,0 2-37,3 0 8,0-1 16,0-2-15,0-5 33,0-2 10,0 0 11,0 0 22,-4 0 51,0 0 12,2 0-35,-2 0-9,4 0-5,-2 0-36,2 16-7,0 18 4,0 18 0,0 11 3,12 5 6,3 2 4,6-2 4,-1 2-14,-3-7 0,-1-7 2,-5-8 5,3-10-7,-3-6 0,0-8 4,-4-6-9,-1-9 5,-3-2 0,-3 4-5,0-4 11,0 3-6,-3 4 0,-26 4 8,-18 5-9,-24 2 3,-18 3-2,-21 1 9,-15-4-2,-1 1-7,-1 3 0,9-1 2,10 0-10,15-1 8,22-1-38,21-1-15,17-15-125,22-10-149</inkml:trace>
  <inkml:trace contextRef="#ctx0" brushRef="#br0" timeOffset="366407.7933">15519 10836 273,'0'0'102,"0"0"-23,0 0-24,0 0 52,0 0-15,0 0-61,-50-34 18,50 32-39,0 0-7,29-3 1,23-6 7,19-1 20,16-2-21,13 0-6,12-2 1,13 0-5,1 2 0,-5 4-60,-11 1-87,-33 4 49,-21 5 2,-29 0-50,-27 0 3,-2 12 68,-36 4-17</inkml:trace>
  <inkml:trace contextRef="#ctx0" brushRef="#br0" timeOffset="366664.7155">15501 11064 408,'0'0'91,"0"0"-41,0 0-26,0 0-11,0 0 45,0 0-16,122-29-39,-43 17 8,0 0 5,6 4-16,-2-5 0,0 4 2,-2-1-17,-4 1-46,-15 0-63,-14 0 2,-11 0-69</inkml:trace>
  <inkml:trace contextRef="#ctx0" brushRef="#br0" timeOffset="367291.8363">15841 10560 112,'0'0'99,"0"0"-42,0 0 0,0 0-5,0 0-19,0 0 29,0-70-54,0 65 37,0-1-7,0 3 2,0-2 17,0 3-55,0 0 13,0 0-10,0 2-1,0-1-8,5-2-23,2-1 3,-2 2-6,-3 2 1,2 0 12,0 0 3,0 0-14,-1-4 22,0 4 6,-3-4 0,2 4 9,-2 0 1,0 0 37,0 0 7,0 0-35,0 0 20,0 0-39,0 0 12,0 0-21,0 0 9,0 14 0,7 18 1,5 21 5,5 15 33,-2 14 0,1 8-25,-1 6 16,-1 1-25,-1-5-5,5-6 0,-1-8-2,1-12-35,1-13-100,-13-17-14,-6-21-20</inkml:trace>
  <inkml:trace contextRef="#ctx0" brushRef="#br0" timeOffset="367748.9494">15615 10615 147,'0'0'89,"0"0"-14,0 0 35,0 0-35,0 0 19,0 0-26,0-21-62,0 21 22,0 0-23,0 0 1,0 0-12,0 14 4,0 23 2,2 19 13,8 17 0,7 7 14,-5 6-18,7 3-8,-3-3 13,8-7-14,-2-6-32,3-12-67,0-20-118,-6-17-46</inkml:trace>
  <inkml:trace contextRef="#ctx0" brushRef="#br0" timeOffset="368092.8007">16133 10511 162,'0'0'139,"0"0"-70,0 0 36,0 0-40,0 0 9,0 0-35,-10-35-39,10 40 0,0 13-4,0 5 4,15 3-1,8 8 8,4 6 0,-3 15 19,0 15-25,-6 5 25,-5 12-26,-6 5 0,-7 3-8,0-2 5,-11-3-106,-14-14-163</inkml:trace>
  <inkml:trace contextRef="#ctx0" brushRef="#br0" timeOffset="368462.9412">15469 11398 264,'0'0'49,"0"0"-31,0 0 70,0 0-16,0 0-31,114-106-4,-58 89-20,7 3-7,7 0-3,9 5 3,2-3-12,9 7 2,4-2-12,-1-2 0,-8 1-57,-14-2-36,-17 3-66,-13-5 33</inkml:trace>
  <inkml:trace contextRef="#ctx0" brushRef="#br0" timeOffset="370209.609">15272 11833 206,'0'0'14,"0"0"5,0 0 42,0 0 42,0 0-19,0 0-35,108-65-2,-108 65-2,0 0-14,0 0 11,-6 17-41,-32 35-1,-32 34 69,-34 32-38,-29 18-5,-22 5-20,-1-9-3,9-9 7,27-25-10,31-22 0,37-24-1,36-21 0,16-15-15,45-16-79,40-14-45,26-46-194</inkml:trace>
  <inkml:trace contextRef="#ctx0" brushRef="#br0" timeOffset="370902.3162">15935 11802 305,'0'0'66,"0"0"15,0 0 26,0 0-46,0 0-40,0 0-19,-19 89-2,19 8 73,0 12-43,0 8-11,-5-6 4,-7-10-10,-4-9-13,-3-5 0,-6-9-13,6-10-6,1-14-53,5-13-14,11-15-62,2-15-131</inkml:trace>
  <inkml:trace contextRef="#ctx0" brushRef="#br0" timeOffset="371297.2572">15916 11689 487,'0'0'12,"0"0"68,0 0-32,0 0-3,0 0-45,0 0 12,137 18 49,-10 15-12,41 6 0,35 3 4,30 2-39,26 6 19,13 8-27,2 8 12,-6 3-21,-24-5 3,-31-6 0,-45-9-4,-42-14-14,-44-9 16,-34-10 0,-29-9-4,-12-6-4,-7-1 1,0 0 9,0 0 0,-16 0 0,-4 0-32,1-6-27,0 4-40,3-3-55,3-2-201</inkml:trace>
  <inkml:trace contextRef="#ctx0" brushRef="#br0" timeOffset="372009.3784">16557 11115 429,'0'0'49,"0"0"-39,0 0-10,208 42 86,-50-22-11,45 4 22,33 6-38,42 12-33,31 13 24,18 10-47,8 13 4,-19 1-7,-15 4 7,0-11-7,0-1 0,-2-4 0,-19-3-6,-43-4 7,-51-14-1,-52-12 0,-51-10 12,-41-12-23,-26-2 11,-11-7 0,-5-3 11,0 0-5,1 0 0,4-3-6,1-3-28,3 1 11,9 5-80,4 0-167,-1 0-46</inkml:trace>
  <inkml:trace contextRef="#ctx0" brushRef="#br0" timeOffset="372175.2763">21156 12128 600,'0'0'41,"0"0"10,0 0-51,0 0-157,0 0-28</inkml:trace>
  <inkml:trace contextRef="#ctx0" brushRef="#br0" timeOffset="373414.4306">12692 13082 12,'0'0'499,"0"0"-389,0 0-28,0 0-73,0 0-4,0 0 9,-36 126 1,36-37 48,0 5-56,0 0 8,12-4-10,0-6 6,5-11-16,-7-9 5,1-9-36,-3-10-24,-8-9-77,0-6-43,0-12-79</inkml:trace>
  <inkml:trace contextRef="#ctx0" brushRef="#br0" timeOffset="374101.6974">12585 13050 459,'0'0'26,"0"0"8,0 0-11,0 0 18,0 0-21,160-100 21,-84 100-15,24 0-24,20 0 4,21 0-6,10 8 4,-1-2-4,-10-2 2,-15-4-2,-15 0 1,-23 0 10,-20 0-11,-12 0 1,-10-6 12,-5-2 30,-2 4-42,-7 4 1,0-2-2,-2 2 6,-4 0-16,-8 0 10,-1 0-41,-5 3 22,-5 5-27,0-3 23,-1 2 13,1-4-21,2-3 30,6 2-12,1-2 11,8 0-6,-3 0-3,-2 0-17,-7 0 27,-6 0-5,-5 0 6,0 0 0,0 0 32,0 0 35,0 0-19,0 0-11,0 0 4,0 0-32,0 0 13,0 4-22,0 12-1,0 12 1,0 18 24,0 17-3,0 9 14,0 6-18,6-1 13,7 6-17,-3-4-8,1-5 5,-1-7-7,2-4-3,-4-13 0,1-1 7,-1-10-15,-6-5 5,0 0-6,-2-4 9,0 0-28,0-6-2,0-3-4,0-8-41,2-2-69,3-10-49,-3-1-124</inkml:trace>
  <inkml:trace contextRef="#ctx0" brushRef="#br0" timeOffset="374692.953">14678 14083 63,'0'0'47,"0"0"10,0 0 30,0 0 2,0 0 31,0 0-52,-125 36-29,36-22 13,-19 4-25,-12-6 17,-11 2-20,-4-6-14,-4 2 0,-2-5-8,10-5-2,8 0 0,15 0 0,9 0-3,17-5-14,12-7-9,14-3 17,16 6-22,7-3 3,4 7-1,5 4-28,-3 1 0,-2 0 8,0 0 16,-1-4 31,-1 4 4,0 0 0,-4-3 18,4 3-16,-2 0 29,5-1-11,4-1 13,2 0 18,4 0-33,9 2 9,3-2-4,4 2-23,2-3 8,0 3-10,0 0-7,0 0-21,-4 0-70,4 5 28,0 9-16,0-1-77,0-6 55,0-3 13</inkml:trace>
  <inkml:trace contextRef="#ctx0" brushRef="#br0" timeOffset="375071.9007">12790 14057 138,'0'0'125,"0"0"-65,0 0 7,0 0 3,0 0-15,0 0-12,-30-2-33,29-1 8,1 3-18,0 0-1,-2 3-9,2 15 4,0 5-2,0 3-11,2-3-58,17-9-163</inkml:trace>
  <inkml:trace contextRef="#ctx0" brushRef="#br0" timeOffset="375940.1036">13064 13217 30,'0'0'68,"0"0"-49,0 0-6,0 0 20,0 0-3,0 0 44,-4-53-23,-3 37 7,2-2 7,1 1-21,0 0-4,2 10 18,-3-2-5,3 9 22,0 0-36,0 26-33,-4 32-6,2 27 42,2 12-4,0 2-14,2 2-16,0-6 6,0-3-14,6-5-7,8-9-25,-1-9-100,-3-14-2,-6-16-43,-4-21-118</inkml:trace>
  <inkml:trace contextRef="#ctx0" brushRef="#br0" timeOffset="376283.1191">13307 13280 398,'0'0'57,"0"0"-3,0 0-21,0-126 34,0 98-4,0 3-25,0 6-2,0 12-33,0 2 9,0 5 2,0 0-10,0 0 1,0 0-5,0 12-12,7 28 11,-1 27 2,2 19 32,0 6 4,1 10-35,2 2 11,1-5-13,-2-5-2,4-18 0,1-18-65,6-14-27,3-16-36,0-20-76,-3-8-144</inkml:trace>
  <inkml:trace contextRef="#ctx0" brushRef="#br0" timeOffset="376526.974">13650 13060 524,'0'0'105,"0"0"-74,0 0-31,0 0 0,27 170 72,-10-86-37,6 1-1,0 4-31,-3-6 11,-7 4-22,-9-7 8,-4-4-30,0-7-46,0-13-92,-3-20-64</inkml:trace>
  <inkml:trace contextRef="#ctx0" brushRef="#br0" timeOffset="376743.8334">13960 13150 485,'0'0'110,"0"0"-64,0 0-18,15 108-19,-7-20 85,0 11-61,2 5-2,1 2-21,-1-2-9,0-5-1,-4-9-54,-1-9-49,-1-19-84,-4-20-179</inkml:trace>
  <inkml:trace contextRef="#ctx0" brushRef="#br0" timeOffset="377122.794">12581 13668 211,'0'0'64,"0"0"6,0 0-11,0 0-15,0 0-5,193-114 21,-88 94-37,22 3 17,18 3-16,7 8-17,4 5 0,-9 1-7,-9 0-6,-11 0-14,-15 1-127,-21-1-35</inkml:trace>
  <inkml:trace contextRef="#ctx0" brushRef="#br0" timeOffset="377432.7173">12556 13934 416,'0'0'97,"0"0"-49,0 0-42,162-38 10,-23 6 49,37-7-29,22 2-10,14 7-26,-11 5 13,-25 13-11,-29 5-2,-31 7-38,-36 0-14,-28 0-83,-31 12-73,-21 4-12</inkml:trace>
  <inkml:trace contextRef="#ctx0" brushRef="#br0" timeOffset="377987.7113">12726 13375 211,'0'0'125,"0"0"-29,0 0-75,0 0 50,-116-36-20,106 34-15,10 2 28,0 0-59,14 0 10,35 0-8,31 0-5,45-11 39,36-3 0,28-1-30,14-2 20,-5 5-31,-23 5 0,-20-1 0,-24 4-15,-30-1-48,-30 3-92,-29 2 13,-30 0 33,-12 0-9,-27 0 118,-22 2-7,-6 17 11,-5 2-4,4 7 0,0 1-10,-2-5-73</inkml:trace>
  <inkml:trace contextRef="#ctx0" brushRef="#br0" timeOffset="378751.334">12836 13176 1,'0'0'4,"0"0"1,0 0-1,0 0 12,0 0 7,0 0 3,30-38 17,-28 28-5,0 0 8,-2-2 9,0 2-1,0 3 22,0-2-31,0 4-21,0 2 19,0 3 0,0 0-15,0 0-28,0 3-19,-2 20 19,0 5 1,-4 0 6,6-3-2,0-8-3,0-1-2,0-6 0,0-3 7,13-6-9,2-1 2,3 0 0,2-16 11,0-12-10,-5-4-1,-5-1 0,-8-1 14,-2 2-18,0 6 4,-14 5 0,-1 10-11,-1 10 6,3 1 5,-2 0-1,10 20-6,2 7-1,3 8 8,0 1-13,16-3 8,11-4 3,11-5 2,6 1 0,8-6-47,-1 0-66,-2-2-154</inkml:trace>
  <inkml:trace contextRef="#ctx0" brushRef="#br0" timeOffset="379972.9674">15387 13271 228,'0'0'70,"0"0"6,0 0-2,0 0-19,0 0 49,7-105-65,-7 98 4,2 7-7,-2 0-13,0 0 7,2 20-30,3 27 0,-3 24 23,2 19 11,-3 8 0,7 2-23,-1-3-7,2-12 13,2-15-16,0-9-2,2-15-1,1-8-44,-6-12-18,2-5-86,-2-12-1,0-4-3,-4-5-54</inkml:trace>
  <inkml:trace contextRef="#ctx0" brushRef="#br0" timeOffset="380813.375">15476 13024 292,'0'0'177,"0"0"-107,0 0-5,0 0-9,0 0-10,0 0-18,14-58-18,30 51-4,18 4-6,14 3 0,9 0 6,9 0-5,10 0-1,10 0 0,9 10 1,-5-5-1,-11 2-4,-14-3-2,-18-4-25,-11 0 30,-15 0-4,-9 0 5,-7-11-1,-4 4 5,-3 2-4,-6 4 0,3 1-54,-2 0 0,-1 0-25,8-2 6,6-3-7,4 2-17,-2-6-31,-7 2 77,-9 0 35,-8 5 16,-7 1 29,-3 1 52,-2 0 61,0-2-60,0 2-22,0-2-17,0 2-10,0-2 18,0 2-12,0 0-3,0-3 22,0 3-31,0 0 7,0 0-29,0 0 1,0 0-12,0 0 2,0 14 4,10 23-3,-1 15 9,1 21 1,2 12 21,0 12-14,7 1 17,1-2-28,4-6-3,1-7 10,0-7-7,0-16-3,-8-14 0,-6-12-6,-2-16 3,-7-7-8,-2-4-10,0-1 13,0 2-1,-2 0 9,-18 6 0,-3 1 6,2 1-13,-2-5 2,3 1-15,0-2 5,-2-1-18,-7-4 8,-14 2 24,-16-2-4,-20 5 1,-21 2 4,-18 0 0,-16 2 3,-16 1 2,-12 2-2,-10 2-3,3-1 3,15-4-6,27-7-15,31-7-10,26 0-63,22-13-153</inkml:trace>
  <inkml:trace contextRef="#ctx0" brushRef="#br0" timeOffset="381342.0479">15488 13391 123,'0'0'156,"0"0"-86,0 0 1,0 0 1,0 0 19,0 0-32,-8-33-56,78 21 7,31-8 0,29-1 19,29 3 10,31 2-26,21-1 4,13 5-17,-4 0 6,-18 4-13,-31 7-26,-45-2-92,-43 3 24,-45 0-7,-30 0 43,-8 12 16,-35 7 49,-23 3-5,-18 4 5,-13 0-141</inkml:trace>
  <inkml:trace contextRef="#ctx0" brushRef="#br0" timeOffset="381585.1427">15461 13708 434,'0'0'95,"0"0"-64,0 0-9,0 0-11,158-14 37,-56-7-10,26-1 6,18 0-43,18 0 7,4 2-8,0 4-8,-16 6-32,-25 8-99,-32 2-56,-38 0-98</inkml:trace>
  <inkml:trace contextRef="#ctx0" brushRef="#br0" timeOffset="381909.9442">15454 13979 323,'0'0'80,"0"0"-43,0 0-28,0 0 14,132-24 17,-1-9 8,39-1-22,23-3-5,10 4-21,5 5 4,-23 4-12,-35 10 7,-31 6-12,-39 8-10,-33 0-40,-26 0-95,-21 0-32</inkml:trace>
  <inkml:trace contextRef="#ctx0" brushRef="#br0" timeOffset="382403.7886">15878 13221 154,'0'0'35,"0"0"52,0 0-27,0 0 23,0 0-3,0 0-44,-6-107 1,6 99-22,0 3-12,0 5 25,0 0-23,0 0-3,0 0-2,0 21-2,0 19 2,8 10 62,1 10-38,-3 1 9,3-7-31,0-8 0,0-8-1,1-12-1,0-10-14,-1-6-27,-2-10-79,-3-3-103</inkml:trace>
  <inkml:trace contextRef="#ctx0" brushRef="#br0" timeOffset="382924.8393">16224 13004 131,'0'0'36,"0"0"2,0 0 17,0 0 23,0 0-14,0 0-14,-28-33-33,26 33-6,2 0-4,0 0 0,0 0-7,0 0 4,0 3-1,0 3 41,0-1-26,0 2 11,0 3 13,4 2-27,7 3 24,1 4 6,-6-1-34,3 3 18,-2-4-26,0 1-1,-1-4 0,-1-3 5,-1-6-7,-4-5 0,0 2 4,0-2-15,0 0 11,0 0-26,-6 0-7,-23 0-188,-13 5-204</inkml:trace>
  <inkml:trace contextRef="#ctx0" brushRef="#br0" timeOffset="383343.8369">15911 13110 38,'0'0'49,"0"0"39,0 0 22,0 0-58,0 0 19,0 0-24,-7-46-16,7 44 19,0 0-25,0 2 35,0 0-15,0 0-33,-2 0-1,2 15-11,-3 26 0,3 25 22,0 20 7,0 18 22,0 12-13,0 3-19,12 6 30,1-15-46,0-16 3,8-15-4,-1-23 3,-3-17-10,1-8-1,-7-18-46,-3-8 15,-4-5-38,2-17 37,5-18-31,3-15-213,-5-10 5</inkml:trace>
  <inkml:trace contextRef="#ctx0" brushRef="#br0" timeOffset="383672.739">16321 13221 229,'0'0'46,"0"0"-35,0 0 27,22-120 54,-19 111-23,-1 9 25,0 0-49,-2 0-41,0 0-4,2 18 0,2 20 0,4 10 61,0 12-48,1 5 32,2 6-15,3 8-14,-3 4 24,3-1-39,-2-9 2,0-6 2,1-13-5,2-12-18,1-8-54,3-11-83,0-13 13,4-10-62</inkml:trace>
  <inkml:trace contextRef="#ctx0" brushRef="#br0" timeOffset="383922.6537">16766 13104 475,'0'0'78,"0"0"-50,0 0-3,0 0-25,0 0 4,0 0 28,30 106-3,3-33-1,1 16 2,-5 12-30,-9 6 35,-9 2-35,-8 0-1,-3-11-28,0-14-124,0-27-155</inkml:trace>
  <inkml:trace contextRef="#ctx0" brushRef="#br0" timeOffset="384961.6243">16113 13060 111,'0'0'48,"0"0"-10,0 0 61,0 0-38,0 0 24,0 0-5,-21-84-20,18 79-3,3 0-24,-2 5 7,2 0 31,-4 0-60,1 0 3,-1 0-14,-7 16 5,-1 14-9,-1 8 4,-3 1 0,8 0-7,-1-8 11,9-1-4,0-9 0,0-6 2,2-3-10,11-7 8,12-5 0,6 0-6,7-2 12,0-17-6,-4-4 0,-13-7-4,-3 2-3,-11-2 3,-7 0 4,0 2-6,0 2 6,-7 6-2,-13 4 2,-3 8-24,4 4 19,-6 4-7,6 0 9,3 0-7,3 12 10,8 4 0,5-2-2,0 4 3,0-1-9,0-2 6,16 4 2,4-4 0,-1 2 2,2 2-2,0 0 0,2 2 7,2 7-7,-1 3 3,3 2-1,2 0 18,2-1-14,0-2-12,3-2 6,-3-8-166,-8-10-214</inkml:trace>
  <inkml:trace contextRef="#ctx0" brushRef="#br0" timeOffset="385831.1452">18171 12954 126,'0'0'126,"0"0"-40,0 0 19,0 0 15,0 0-44,0 0-46,-30-29-27,33 75-3,16 26 45,-4 23-18,1 21 31,-3 17-21,-2 0-10,-2 1 8,2-9-33,-2-9 3,0-24-5,4-22-24,0-24-22,3-27-4,2-14-58,0-5-85,-2-36-93</inkml:trace>
  <inkml:trace contextRef="#ctx0" brushRef="#br0" timeOffset="386821.7441">18156 12925 41,'0'0'116,"0"0"-45,0 0-5,0 0-15,0 0-31,0 0-11,4-34-5,-4 34-1,0 0 11,0 0-5,0 0 39,0 0-5,0 0-2,0 0-1,0 0-29,5 0-4,-3-1-7,2 1 2,-2 0-4,10 0 2,10 0 0,18 0 30,31 0 8,36 0 2,40-9-4,32-5-24,17 1 11,7-8-23,3-3 0,2-1 11,-12 0-11,-22 1-4,-50 4-18,-47 5 18,-41 6 3,-28 3 2,-5 1 31,-3 5 37,0-5-55,-3 3-12,-7 2-4,-6 0-11,2 2-3,1 16-32,8 1-18,5-5-16,0 1-50,0-5 52,3-3-18,4-4 6,-1-1 34,-1-2 44,-5 0 14,0 0 80,0-5 22,0-2-15,0 3-11,0 3-16,0 1-3,0 0-57,0 15-1,0 21 1,13 17 40,9 17 3,5 16 12,7 12-13,-3 6 6,-4 4-36,-3-6-5,-9-5-1,-3-12-1,-9-12-5,3-14 0,-2-12 1,-2-18-5,0-12-16,-2-12-1,0-3 19,0-2-22,0 0 24,-19 0 0,-8-7-38,-6-2 13,-6 7 8,1 2-10,-6 0 17,-3 0-5,-12 14 15,-11 2 0,-21 4 0,-23-1-7,-22 2 7,-29 4 0,-29 1 14,-24-2-6,-23-1 13,13-9 11,32-5-15,51-9 30,56 0-28,49 0-10,26 0 3,14 0-12,19-4-45,26-2-28,26-10-88,4-4-59</inkml:trace>
  <inkml:trace contextRef="#ctx0" brushRef="#br0" timeOffset="387796.0065">18287 13203 105,'0'0'61,"0"0"18,0 0-35,0 0-7,0 0 2,0 0-10,0 0-6,-22-19 13,22 17-31,0 0 15,16 1-17,25-6 14,29 3 39,25-5-18,31 0-15,30-5 15,20-4-22,11-2-4,5-8-9,9 4 7,-9-2-20,-12 0 3,-35 8-111,-50 4 9,-50 3 65,-38 10 44,-7 1-4,-45 0 4,-11 8 0,-11 16-102,-8 3-164</inkml:trace>
  <inkml:trace contextRef="#ctx0" brushRef="#br0" timeOffset="388694.7455">18260 13491 63,'0'0'62,"0"0"-37,0 0 29,0 0-21,0 0 29,0 0-33,-59 10-26,59-10 12,0 0-6,0 0 7,15 0 23,23 0 7,24 0 12,38-16-5,39-7-4,32-6 29,32 3-39,7 0-20,-5 3-3,-7 8-9,-20 1-7,-26 1 0,-27 2-31,-40 1-3,-32-1-10,-26 3 41,-25 3-10,-2-1 8,-18 6-85,-20 0 31,-13 1 9,-9 20 2,-7 1-89,-5 0-124</inkml:trace>
  <inkml:trace contextRef="#ctx0" brushRef="#br0" timeOffset="389333.7506">18314 13682 63,'0'0'56,"0"0"-19,0 0 15,0 0 9,0 0-18,-118 5 3,118-3-46,0-2-3,4 2 3,34-2 49,18 0 34,29-2-3,31-17-38,26-1 16,25-3-16,12 1-27,1 2 14,-9 4-25,-5-4-4,-14 5 0,-21 3-9,-22-2-25,-29 5-48,-33-2-4,-24-1 53,-23 7-4,-5 1 9,-35 4-12,-19 0-4,-11 0 8,-9 6-73,2 4-69</inkml:trace>
  <inkml:trace contextRef="#ctx0" brushRef="#br0" timeOffset="390105.9542">18599 12923 145,'0'0'75,"0"0"-62,0 0 50,0 0 18,0 0 2,0 0-45,0-49-21,0 53 0,14 36-7,5 30 43,0 17 41,-2 20-58,-2 6 40,-3-4-55,4 2-10,1-11 9,8-10-17,5-13-6,10-19-15,-3-18-105,3-16 7,-13-19-84</inkml:trace>
  <inkml:trace contextRef="#ctx0" brushRef="#br0" timeOffset="390519.8421">18969 12837 141,'0'0'136,"0"0"-136,0 0 6,0 0 0,0 0 56,0 0-9,29 95-2,-13-33-23,-1 16 36,1 12-22,-3 9 12,-1-2-7,-3-2-44,-1-5 10,-1-9-13,2-14 0,-2-11-6,3-12-41,0-10-44,-1-11 10,2-7-106,-2-16-8</inkml:trace>
  <inkml:trace contextRef="#ctx0" brushRef="#br0" timeOffset="390825.8984">19451 12869 293,'0'0'51,"0"0"9,0 0 5,0 0-59,0 0 5,0 0 14,35 137 31,-25-54-16,3 8-5,-3-6-26,-4-11 20,2 0-20,-6-6-9,1 0 12,-3-2-12,0 5-1,0-11-67,0-6-72,0-10 3,0-17-88</inkml:trace>
  <inkml:trace contextRef="#ctx0" brushRef="#br0" timeOffset="391750.1892">19214 12936 110,'0'0'88,"0"0"21,0 0-26,0 0-45,0 0-32,0 0-1,-69-11 1,56 22-5,-1 4-1,6 5 15,1 1-11,5-1 3,2 2 12,0 2-18,11-7 8,16 2 1,2-7-8,8-5 11,1-7-11,-1 0 1,-12-7-3,-6-12 0,-15-4-5,-4-5 1,0 0 4,-4 0-7,-19 2 12,-4 2-5,-4 6 0,0 7 2,4 10-9,5 1 6,11 0 0,6 1-4,5 11 4,0 5 0,7 3 0,14 4 1,7-1 2,1 6-2,-5 0 0,-6-6 0,-6 5 2,-6-4-2,-3 2 3,-1 0 0,2-3 1,6 1-4,3-2-30,7-10-58,5-9-179</inkml:trace>
  <inkml:trace contextRef="#ctx0" brushRef="#br0" timeOffset="392702.0044">21153 12784 205,'0'0'91,"0"0"-18,0 0 34,0 0-47,0 0-15,0 0-45,-8 25 0,14 25 40,8 21-5,6 16 19,-2 14-3,2-1-43,-2-6 25,-5-7-33,-4-10 2,-2-10-6,-5-14-8,-1-18-23,4-15-1,1-9-10,0-5-16,3-6-42,5 0-27,1-27-58</inkml:trace>
  <inkml:trace contextRef="#ctx0" brushRef="#br0" timeOffset="393314.9224">21185 12680 129,'0'0'28,"0"0"-3,0 0 0,48-119-12,15 101 47,20 8-25,15 2-24,14 5 14,3-1-17,3 1-1,6-6 2,7-3-7,-1 5-2,0 0 0,-14 6 7,-16 1-9,-15 0 4,-11 0 12,-13 0 41,-13 0 16,-9 4-41,-18 3-30,-3 0 1,-5-1-5,5-5-19,5 1-22,-1-2-6,-2 0-41,-5 0 6,-5 0 61,-6 0 25,-4 0 59,0 0 47,0 0-30,0 0-7,0 0-45,0 9-15,0 13-2,0 14 7,0 16 43,6 12-28,15 10 9,4 13 9,4 9-14,0 6-1,-6-2-22,-4-6-1,-8-13-11,-9-9 2,-2-5 0,0-7 6,-20 0-2,-19-1-4,-15 0 0,-32-7-26,-27-4 26,-37-8-37,-30-9-42,-22-7-5,-12-13-101,-6-11-117</inkml:trace>
  <inkml:trace contextRef="#ctx0" brushRef="#br0" timeOffset="394065.6853">13430 14342 475,'0'0'23,"-97"106"-8,26-8 3,-18 18 44,-13 10-10,-12 2-8,-7-4-21,-5-1-6,-3-7-17,12-12 8,24-11-19,30-22 4,30-22-80,19-18-45,14-25-138</inkml:trace>
  <inkml:trace contextRef="#ctx0" brushRef="#br0" timeOffset="394566.6702">13907 14490 241,'0'0'209,"0"0"-91,0 0-58,0 0 5,0 0 31,0 0-42,-20-89-42,80 106-6,28 31 1,29 24 21,25 23-7,21 12-19,16-1 31,8-2-28,-2-11-5,-4-12 0,-20-10-3,-20-8-8,-34-23-19,-28-13 7,-37-10 12,-29-9-20,-13-7-63,-38-1 15,-33 0-103</inkml:trace>
  <inkml:trace contextRef="#ctx0" brushRef="#br0" timeOffset="395671.0406">13291 14284 366,'0'0'31,"0"0"68,0 0-71,0 0 8,0 0 33,0 0-55,19-14-13,-7 51 15,5 18 20,-2 13 37,3 18-53,-5 2-1,3 4-10,-1-4-5,1-11 1,-1-9-5,3-9 0,-1 0-9,-6-9 3,-1-2-36,2-2-27,-1 3-28,-1-3 1,4 2-41,-7-4-60</inkml:trace>
  <inkml:trace contextRef="#ctx0" brushRef="#br0" timeOffset="396361.0367">12897 14345 29,'0'0'45,"0"0"12,0 0-6,0 0 17,0 0-11,0 0-20,80-34 22,-78 30-9,-2 4 6,0 0 38,-2 0-55,-31 18-36,-23 24 45,-32 21-8,-25 19 3,-16 10-32,-10 4-6,0-1 15,0-9-18,1-5 0,4-10-2,21-9 9,26-12-15,29-13 6,35-10-2,23-4 2,21-5-102,36-5 11,17-9-88</inkml:trace>
  <inkml:trace contextRef="#ctx0" brushRef="#br0" timeOffset="411484.1818">20763 6252 192,'0'0'91,"0"0"-56,0 0 4,0 0 47,0 0-49,0 0 25,0 0-34,-17-26-12,17 26 27,0 0-42,0 0 6,0 0-7,0 0-14,0 0-68,0 10-42,0 4-60</inkml:trace>
  <inkml:trace contextRef="#ctx0" brushRef="#br0" timeOffset="411666.0676">20763 6252 250,'-66'30'18,"63"-30"3,3 0-16,0 0-5,0 0 0,0 0 10,25 0-22,6 0-58</inkml:trace>
  <inkml:trace contextRef="#ctx0" brushRef="#br0" timeOffset="411845.9556">20837 6316 307,'0'0'10,"0"0"-10,0 0-130,0 0 2</inkml:trace>
  <inkml:trace contextRef="#ctx0" brushRef="#br0" timeOffset="412038.8542">20837 6316 363,'-62'-16'14,"62"16"-28,6 0-98,21-8-100</inkml:trace>
  <inkml:trace contextRef="#ctx0" brushRef="#br0" timeOffset="415690.7832">18442 13381 67,'0'0'30,"0"0"-5,0 0 19,0 0-4,0 0-14,0 0-25,-3 0 3,3 0-4,0 0-1,0 0-7,0 0-41,0 0-23,0 0-12</inkml:trace>
  <inkml:trace contextRef="#ctx0" brushRef="#br0" timeOffset="415945.6463">18442 13381 36,'-21'6'7,"21"-6"-6,0 0 8,0 0-3,1 0-6,2 0-33,0 0 7</inkml:trace>
  <inkml:trace contextRef="#ctx0" brushRef="#br0" timeOffset="416581.5722">18430 13357 16,'0'0'47,"0"0"1,0 0-14,0 0 5,0 0-12,0 0 1,0-46 15,0 37 8,0 5 12,0-1-3,0-1-31,0 2-12,0 1 19,0 3 3,0-1-13,0 1-4,0 0-17,0 0 2,-8 0-7,-2 8 7,-3 12-3,1 6-4,4 4 0,5-1 3,3 2 6,0-4-9,0-1 0,3-3 11,14 0-9,1-6-2,0-5 0,2-2 7,0-7-2,1 2-5,-6-5 3,-4 0 5,2 0-3,2-20 4,8-2 0,-3-4-2,-4-4 1,-3 0-8,-9 0 0,1-4 7,-5 0-7,0 2 0,0 0 0,-5 4 0,-7 9 1,-4 5-1,3 10 0,-3 4-11,-3 0 7,-2 0 3,-4 12 1,3 6-3,4 3 6,2-2-3,10 2 0,6-5 0,0 2-7,0 1 7,11 4 0,18 0 3,6 0 0,4 0-3,-2-6 0,-1-1 2,-7-2 2,-4-3-4,-12 3 0,-4 1-1,-2 5 8,-7 10-7,0 9 0,0 7-7,0 3-20,-2 4-122,-10-9-163</inkml:trace>
  <inkml:trace contextRef="#ctx0" brushRef="#br0" timeOffset="418855.235">19903 13404 53,'0'0'19,"0"0"-3,0 0 35,0 0-42,0 0 42,0 0-2,-20-39-26,18 34 38,-1 3-25,-1-1-10,0-3 23,-1 0-31,-2 0-17,1 2 24,-1-3-20,0 2 15,1-2 16,-2 5-24,0 2 18,-1-1-20,0 1-3,-2 0 17,-2 0-21,-5 0 6,0 10 6,-6 3-6,-3 11 6,-3 1-13,4 1 10,4 0 24,4-2-27,12-7 2,2 3-8,4-8 4,0 0-11,0-3 4,12-1 0,11-2-5,10-3 12,9-3-7,10 0 18,2 0-15,-6-15 2,-3-3-5,-11 2-7,-10-5-3,-6 2 9,-10-5 1,-3-5 0,-5 4 13,0-5-17,0 6 4,-5 1 0,-11 1 0,1 8 6,-2 4-6,-2 7 0,-2 1-6,-7 2 4,-2 0-8,-1 7 10,2 10-7,10-1 7,11 0 0,8 6 0,0 2-4,0 2 0,15 2 4,16-2 0,6 0-3,2 0 5,1 2-2,0 0 0,-4 0 5,-2 3-17,-15-2 12,-5 12-72,-14 3-46,-16 4-98</inkml:trace>
  <inkml:trace contextRef="#ctx0" brushRef="#br0" timeOffset="419711.5861">18981 13784 51,'0'0'46,"0"0"-43,0 0-3,0 0 0,0 0-19,0 0-62</inkml:trace>
  <inkml:trace contextRef="#ctx0" brushRef="#br0" timeOffset="420104.7353">18981 13784 75</inkml:trace>
  <inkml:trace contextRef="#ctx0" brushRef="#br0" timeOffset="420596.4758">18981 13784 75,'19'-76'29,"-19"72"21,0 1 48,0 2-43,0-1 23,0 2-65,-2-2 30,2 2 5,-2 0-22,-3 0-2,-1 0-3,-5 13-19,-5 16-1,0 5 6,3-1-2,2-1 20,4-1-23,0-7 4,7-4-1,0-2 0,0-7-5,0 1 0,7-7 2,6-5-2,3 4 3,4-4 4,1 0 8,0 0-15,-3-14 12,-1-2-12,-2-4 0,-5-4 16,-2-4-16,-3-2 1,-1 0 5,-4 0 0,0 2-10,0 4 4,0 4 0,-9 6 4,-7 2-4,3 8 3,-5-1-3,-3 5-3,6 0 2,-3 0-2,7 0 3,2 9 2,2 3-2,3 5 0,4 8-4,-2-5-3,2 4 5,0 2 1,0-2 1,0 0-3,6-2 3,1-2-1,0 0 0,-3-4-28,-4-2-25,0 3-25,0-3-23,0-2-24,0-2-42</inkml:trace>
  <inkml:trace contextRef="#ctx0" brushRef="#br0" timeOffset="420925.3257">18902 14006 186,'0'0'131,"0"0"-89,0 0 35,0 0-22,0 0-28,0 0 9,7-17-4,7 12-14,5 1 3,10 0-5,10 4 13,3 0-24,3 0-3,1 16-1,1 7-1,-3 5-8,2-2-72,-7 1-89,-3-10-178</inkml:trace>
  <inkml:trace contextRef="#ctx0" brushRef="#br0" timeOffset="421820.4423">18989 14624 512,'0'0'41,"0"0"-41,0 0-50,0 0 47,0 0 6,125-23-6,-67 18-47,-4-4-232</inkml:trace>
  <inkml:trace contextRef="#ctx0" brushRef="#br0" timeOffset="423271.4019">19103 14480 199,'0'0'115,"0"0"-29,0 0-34,0 0 36,0 0-20,0 0-32,-124-62-17,103 69-12,3 18-2,1 1-1,5 2-3,5 2 3,7-6-4,0 0 2,0 4-2,16-12 0,6-2-7,3-9 2,2-5-4,-1 0 2,1-5 2,-2-13-6,-6-3 11,-5 7 0,-7 2 3,-4 7 0,-3 5-3,0 0 0,0 0 0,0 12-13,0 22 13,0 18 24,0 10-23,-10 3 10,-1-5-10,0-6 0,0-13 3,1-16 1,0-9-3,1-8-2,-3-4 2,-5-4 4,-1 0-6,-3 0 2,6-12-4,2-8-6,6-1 2,5-11-15,2 1-20,0-10 28,29 2-8,9-10-1,13 3 15,5 8-26,2 9 12,-7 10 4,-7 7 16,-8-1 1,-11 8 0,-11-4 1,-10 9 4,-4-5 30,0 5 61,0 0-37,0 0-34,0 0 0,0 0-14,0 0-8,-2 0-6,-3 10 2,5 2 1,0 2 0,0 1-10,0-6 10,9-1-16,8-6-32,4-2 35,-1 0-23,0-2 4,-2-20 20,-5-5 1,-1 1 10,-10-6-10,0 6 11,-2 4 12,0 7-9,0 3 1,-11 2 17,-1 6-18,-1 4 4,2 0-7,-2 0-2,4 17-3,7 6-3,2-1 3,0 0-12,19-6-48,15-6-13,10-10-1,15 0 52,2 0 20,3-6-20,-2-9 6,-10 1 16,-15 5 5,-17 1 15,-15 4 79,-5 0 60,0 0 9,-12 1-139,-13 3 16,-4 0-6,0 0-34,3 5 21,7 9-21,12-6 2,4 6-7,3 0 6,0-4-2,9 3 1,13-10-21,8-3-2,0 0 8,0 0 4,-3-3 6,-12-8 1,-9 5 4,-4 3 9,-2 3-9,0 0 24,3 0-24,-3 0 6,5 0-12,4 0-5,8 0 11,12 0-6,9 0 3,7-12 3,0-2-37,-3-9-19,-9-1 12,-8-4 6,-10-11 26,-13-2 0,-2-4 12,0 0 7,-17 4 14,-4 10 8,6 14 16,1 7 12,8 10 1,-1 2-58,3 28-4,0 18 3,-2 12-2,6 3 3,0 3-1,7 0 4,13 1-3,3 5 0,-1 1-31,3-5-135,-10-15-187</inkml:trace>
  <inkml:trace contextRef="#ctx0" brushRef="#br0" timeOffset="423454.2844">19493 14985 687,'0'0'53,"0"0"-53,0 0-13,0 0-3,0 0 16,140-18 0,-35 18-44,4 0-110,-22 0-120</inkml:trace>
  <inkml:trace contextRef="#ctx0" brushRef="#br0" timeOffset="423639.1724">19471 15159 371,'0'0'245,"-129"0"-157,103 0-29,26 0 9,10 0-37,54-14-21,48-12-10,48-14 8,35-2-8,21 0-34,-6 6-75,-39 6-253</inkml:trace>
  <inkml:trace contextRef="#ctx0" brushRef="#br0" timeOffset="445760.1576">4868 12100 407,'0'0'51,"0"0"0,0 0 8,0 0-23,0 0 18,-131-32 15,77 56-59,-11 12 15,0 9-9,2 8-11,11 3 22,13-6-23,13 1-1,14-4-3,10-2 5,2-5-11,11-5 6,23-6 0,10-9-7,10-10 7,4-10-25,5 0 16,-7-16-29,-8-8 32,-16 0-6,-8 1 12,-16 7 6,-8 4-2,0 8 1,0 3 11,0 1-8,0 0-16,0 14-4,0 16 12,3 10-6,4 6 6,4 0-2,2-2-29,5-4-103,5-12-5,1-12-84</inkml:trace>
  <inkml:trace contextRef="#ctx0" brushRef="#br0" timeOffset="446432.8523">5008 12533 383,'0'0'40,"0"0"-35,0 0-5,0 0-2,0 0 2,0 0 1,156-4 8,-116-12-17,-6-3 8,-12 0 0,-21-1 7,-1 1-5,-7 1 11,-22 2 3,-6 6-15,4 4 40,2 6-1,9 0-20,3 2-5,-1 22-15,9 10 0,2 7-1,7 1 2,0 0-4,4-8 3,21-8-7,2-6 4,6-10-35,3-8-8,5-2 7,-5 0-69,1-22 4,-12-4 10,-13 2 76,-9-3 18,-3 4 12,0-2 12,0 1 41,0 7 7,0 4-8,0 11-23,0 2-35,2 0-6,14 0-3,1 16 3,6 7 5,-3-4 3,-3-2-10,-3-2 2,-7-4 0,-1-3 6,0-6-1,-6-2-5,0 0 13,0 0 9,0 0 57,0 0-23,0-12-45,4-2-1,7-5-7,2 1-3,5 0 0,2 3 1,0 7-4,0 8-1,-4 0-4,1 0 3,2 12 0,-4 8 5,3 2-2,-5 0-17,-1 1-40,-4-2-12,-6-1-74,-2-8-39</inkml:trace>
  <inkml:trace contextRef="#ctx0" brushRef="#br0" timeOffset="447679.0114">5761 12503 257,'0'0'24,"0"0"-24,0 0 7,145-60 13,-103 39-3,-6-1-3,-4 2-1,-15 3-13,-10 0 42,-7 1 18,-7 6 4,-22 6-1,-4 4-54,-5 0 8,3 23-9,1 6 5,8 9-2,7 4-7,15-1-1,4-1-1,2-7-1,29-6-1,12-7 0,12-12 2,11-8 5,0-2-7,-1-29-12,-5-6 2,-16-4-11,-10-3 20,-14-2-2,-9 4 3,-6 0 11,-5 10-4,0 11 19,0 9 1,0 9-15,0 3-11,0 0-1,6 18-8,6 8 5,5 6 4,3 2-1,2-4 0,5-2-6,5-7-14,7-6-15,11-8-6,3-7-23,6 0-18,-5-11-21,-5-10-25,-11-4 16,-16 2 71,-14 0 41,-8 2 71,0 0 29,-18 1-9,-4 3-3,-1 8-25,2 7-10,0 2 8,3 0-45,1 23-16,-6 11 5,5 3 0,3 3-4,2-1-1,12-9 3,1-4-7,0-8 4,1-9 0,16-6-3,8-3 0,2 0-4,4-25-6,0-2-8,-6-4 18,-8 3 2,-8 4 2,-4 8 13,-3 9 1,0 2 8,-2 5 4,0 0-27,0 0-5,2 8-5,3 10 10,-2-1-2,5-4 7,-1-4-5,2-2 0,6-4 2,3-3-2,2 0 2,3-10-1,3-15 10,-2-1-9,-3-10 1,-2-2 1,0-7-2,-11-2 1,-6-6-1,-2-3 6,0 5 38,-15 10-21,-1 13 21,-1 14 5,6 7-25,6 7 0,-2 7-26,0 33-6,-2 12-3,3 9 11,6-3-2,0-2 0,0-1 5,12-9-11,3-5 6,1-11-24,1-8 6,3-9-17,7-13 0,11 0 31,8-13-18,12-17 14,0-10-35,-2-2 14,-13-2 24,-12 3 4,-12 8 1,-14 10 12,-5 14 8,0 7 41,-11 2-44,-18 6-15,-4 24 12,0 8-6,-1 6 9,16 0-12,9-6 3,9 0-12,0-6 4,13-6 0,18-1-5,15-11 0,12-11-26,15-3 28,7-7-110,-4-19-65,-18-6-224</inkml:trace>
  <inkml:trace contextRef="#ctx0" brushRef="#br0" timeOffset="447876.89">6849 12250 400,'0'0'45,"0"0"-9,0 0-36,0 0 0,0 0 1,0 0 0,166-3 3,-58 3-4,8 0-148,-6-12-122</inkml:trace>
  <inkml:trace contextRef="#ctx0" brushRef="#br0" timeOffset="448278.8017">8525 12250 420,'0'0'74,"0"0"-37,0 0-12,0 0 23,0 0 26,0 0-37,-93-68-15,57 68-7,1 0-12,-5 4 3,-3 18 2,1 8-8,4 5 0,6 4-5,15-5-1,10-4 6,7-4 0,0-7-5,9-8-2,16-7 6,8-4-4,1 0 5,3-15-6,4-11 6,-6-9 0,-1 1 0,-5 4 8,-12 6-8,-3 12 0,-11 6 6,-3 6-10,4 0 4,0 0-6,4 22-1,11 7 7,-1-2-4,3 4 0,4-6-91,2-7-24,2-10-85</inkml:trace>
  <inkml:trace contextRef="#ctx0" brushRef="#br0" timeOffset="448660.6079">9246 11999 542,'0'0'97,"0"0"-47,0 0-5,0 0 29,0 0-40,0 0-5,-71-42-29,42 68-1,-5 10-4,3 4 5,6 1 0,7-3-2,12-6 4,6-2-2,0-6 0,24-4-34,12-6 34,6-5-18,3-3 6,-1-3 8,-3 0-12,-8 2 16,-11 1-9,-10 4-23,-12 6 16,-5 7-7,-36 4 16,-3 7 7,-3-5-66,12-8 44,12-7 10,17-7-24,6-7-24,2 0-48,27-18 31,14-21-26,7-12-51</inkml:trace>
  <inkml:trace contextRef="#ctx0" brushRef="#br0" timeOffset="448873.4787">9451 12005 136,'0'0'179,"0"0"-7,16-116-50,-16 99 3,0 10-56,0 7-20,0 0-38,7 4-11,3 28 0,5 14-11,4 8 19,-3 11-8,-6 0 0,-7 4-32,-3-2-9,-9-4-77,-18-10-50,5-20-51</inkml:trace>
  <inkml:trace contextRef="#ctx0" brushRef="#br0" timeOffset="449793.9295">9462 12133 403,'0'0'34,"0"0"-30,0 0-3,0 0 3,136-14-8,-87 12 4,2 2-6,-1-3-13,-2-7-20,-3-1 29,-3-2-1,-8 1 22,-12 5 57,-13 0-44,-9 1 35,0 5 93,0 0-106,0 1 6,0 0-30,-9 0-20,-7 23-2,-8 9 2,2 3-2,1 1 18,6-4-18,8-1 0,5-4 0,2-5 9,0-4-18,0-8 6,11-8-40,4-2 12,8 0 2,4-21 3,-5-8-20,-4-3 6,-4 1 31,-4 6 8,-5 7 1,-5 6 11,0 9 2,0 3 14,0 0-27,2 3-15,4 14 15,6 7 0,3-2 1,3-5 1,5-3 2,1-7-4,12-7 6,6 0 1,8-5-7,2-16 0,-8-9 1,-7-7-8,-8-9 8,-9-8-1,-7-1 0,-6-3 6,-7-2-6,0 5 16,0 5-3,-16 14 41,5 14-12,0 11 15,7 9-22,-3 2-33,-4 16-4,0 24-7,-5 13 9,3 5-4,11-5 4,2-2 0,0-2 0,0-6 8,10-6-12,6-9 4,3-6 0,7-4-7,3-7 7,2-4 0,16-4-3,12-3-4,13 0 7,2-14 0,-7-6-12,-13-4 10,-20-4-13,-6 2 14,-17-8 0,-5 8-25,-6 3 21,0 5 5,0 10 0,-5 6 10,-9 2-10,-12 0 0,-6 18 0,-5 12 2,-2 5-2,6 4 0,10-3 1,6-5 0,12-4-1,5-6 0,0-5 0,25-10 8,21-6-21,25 0 9,10-18-32,10-12-26,3-9-110,-12 4 58,-19-7-174</inkml:trace>
  <inkml:trace contextRef="#ctx0" brushRef="#br0" timeOffset="449982.8145">9921 12068 577,'0'0'0,"0"0"-25,0 0 25,167-25 0,-91 16 2,0 2-2,-15 3-120,-18 4-209</inkml:trace>
  <inkml:trace contextRef="#ctx0" brushRef="#br0" timeOffset="450895.1501">4879 13203 74,'0'0'315,"0"0"-172,0 0-44,0 0-99,0 0 12,0 0-2,-16 128 27,40-75-2,1 0-31,-3-7 5,-3-7 5,-6-7-13,-7-8 7,-2-5-4,-4-9-4,0-5 19,0-3-8,0-2 40,-4 0 1,-9-18-49,-3-12 7,3-14-10,7-16 1,4-11-5,2-18 6,0-3-2,19 4 0,12 16-14,0 24 12,3 26-10,-5 20-4,0 2-2,-2 38-20,-7 18 32,-7 19 4,-13 0-11,0 3-7,-17-7-12,-17-15-1,3-14 21,6-15-2,3-15 14,5-7-1,3-5 9,5 0-8,-1 0 2,8-10-2,2-2 19,0 0-18,8-2 3,15 6 0,6 4 2,10 4-5,7 0-1,4 9 0,6 10-4,1-1 4,2 0-8,1-4-35,-1-2-68,-3-4-21,-10-5-129</inkml:trace>
  <inkml:trace contextRef="#ctx0" brushRef="#br0" timeOffset="451578.9274">5734 13229 285,'0'0'117,"0"0"-7,0 0-34,0 0 11,0 0-48,0 0-29,-120 18 7,80 33-11,3 4 19,7-4 1,14-10-24,14-10 9,2-4-11,2-10 0,19-12 7,9-5-1,9 0-3,4-24 7,-5-10-3,-3-3 1,-17-4-8,-12 3 0,-6 6 11,0 6-11,0 12 2,0 6 3,0 8 0,0 0-10,0 0 1,0 16-7,0 11 3,0 2 1,7 0-17,5 3-6,-4-9-35,1 0 10,-3-4-44,2-9 8,-4-10-19,0 0-5,5-3 84,-5-23 30,6-3 1,-6-8 22,3-1 32,1 4 17,-1 10 17,0 12-41,-2 11 31,1 1-48,1 5-22,9 17-8,-2 9 34,5-6-18,-4 1 1,-5-6-14,1-1 4,-7-9 5,0-4-8,-2-4 0,0-2-3,4 0 2,0 0 26,7-18-3,8-16-15,3-4-11,3-2 3,-3 4-4,1 10 1,-1 7-1,-1 11-4,4 8-13,-4 0-8,2 0 4,2 12-30,-7 7-16,-2 3-25,-4-2-20,-6-1-39,-1-8-84</inkml:trace>
  <inkml:trace contextRef="#ctx0" brushRef="#br0" timeOffset="452283.0648">6508 12994 266,'0'0'136,"0"0"-16,0 0 7,0 0-76,0 0-45,0 0-2,5 42 8,3 11 20,2 5-25,-1-2 0,-1-5 0,1-3-4,-2-4-3,-2-9 0,-1-5 9,-4-11-15,0-10 6,0-9-4,0 0-2,0 0 12,0-6-12,-11-16 2,-7-8-26,-3-5 30,0 0-8,-6 3-9,-2 7 15,0 20-5,-4 5 5,-3 7-3,2 32-1,4 5 6,14 6 4,7 0 4,9-10-3,0-11 0,25-8-5,14-11 3,10-10 3,9 0 2,2-14-8,5-14-11,-9-7-11,-9 3-39,-10-1 25,-15 3 17,-8 4 13,-12 6 6,-2 4 0,0 8 30,0 4 45,0 4-58,0 0 10,-4 4-27,-5 20-6,-3 8 5,4 2 1,6 0 0,2-5-4,0-6 8,0-7-4,10-8 0,9-8 2,3 0 1,6-12-3,2-23 0,-1-6-4,-5-8-26,-10 0 18,-14-4 6,0 5 6,-14 12-5,-17 10 5,-5 20 0,-6 6-4,3 12-5,0 18 9,12 7 0,14-2-38,11-3-69,2-6-90,0-9-112</inkml:trace>
  <inkml:trace contextRef="#ctx0" brushRef="#br0" timeOffset="452778.7789">6847 13242 470,'0'0'85,"0"0"-46,0 0 29,0 0-60,0 0-7,0 0 8,54 23-1,-25-8 0,-1 2-8,-9-2 1,-4-1-2,-6-3 1,-7-2 0,0-6 1,-2-1 6,0-2-7,0 0 0,0 0 5,0 0 5,2 0-7,3-2-1,1-14-2,4-3-20,0 5 17,4 9 1,-1 1-7,3 4-2,0 0 2,2 7 9,-3 16-5,-1-3 0,3-3 5,-3-3 0,1-5 5,-3-6-7,-4-3 5,0 0-3,3-3 9,2-13 0,-5-6-9,1 4 0,-4 4 2,0 1 7,3 8-9,6-1 0,4 6-2,12 0-6,0 0 7,-4 0 1,-3 11-29,-8 5 1,-1 1-41,-3-5-31,-3-4-38,2-6-38</inkml:trace>
  <inkml:trace contextRef="#ctx0" brushRef="#br0" timeOffset="452996.6446">7456 12932 454,'0'0'94,"0"0"-84,0 0-9,0 0 62,-25 148-16,25-88-34,0-4 1,0 1-13,2-10 2,10-8-3,-1-9-36,5-8-38,1-9-22,4-13-33,9 0 21,4 0-35</inkml:trace>
  <inkml:trace contextRef="#ctx0" brushRef="#br0" timeOffset="453431.5273">7683 13291 81,'0'0'30,"0"0"-12,0 0 94,0 0-39,0 0 5,0 0-12,13-100-57,-9 109-6,6 17 32,3 6-13,2-3 4,1-5-20,5-6-6,3-8 8,2-10-8,8 0-2,4-20-4,0-12 2,0-4-4,-9-1 10,-5 12-2,-9 7 3,-1 11-1,-5 7-4,0 20-10,5 28 12,3 20 5,5 9-3,1 3 11,-6 0 14,-5-3-22,-12-2 2,0 3-7,-31 1 2,-24-3 5,-13-11-5,-10-14 2,9-16 12,17-21-12,26-14 49,26-12 58,12-42-61,54-35-50,28-25-2,24-20 2,15-3-4,-2 5-8,-3 15 11,-19 24-6,-22 26-3,-25 30-4,-23 28-70,-26 9-67,-13 9-130</inkml:trace>
  <inkml:trace contextRef="#ctx0" brushRef="#br0" timeOffset="468128.8886">18345 6124 29,'0'0'14,"0"0"-2,0 0 2,0 0 30,0 0-35,0 0 3,0 0-4,0 0 1,0-25-9,-3 25 25,2 0-6,-1 0-4,0 0-15,2 0 0,-3 0 1,3 0 4,0 0-10,0 0 4,0 0 1,0 0-4,0 0 10,7 0-6,12 0 4,6 0 6,12 0-8,11 0-2,12 0-3,9 0-8,-2 0-81</inkml:trace>
  <inkml:trace contextRef="#ctx0" brushRef="#br0" timeOffset="476020.8226">1335 11027 248,'0'0'75,"0"0"-2,0 0-10,0 0-43,0 0 42,-108-110-14,100 97 25,0 6-12,4 0-31,2 5 12,2 0-12,0 2-25,0 0-10,0 0-1,0 2-13,0 16 13,2 6-1,10 3 7,1-3 0,0-4 2,3-4-7,2-4 5,4-4-17,7-8 13,11 0-3,19-14 7,7-23 4,9-5-4,4-2-2,-11 2-23,-8 14-11,-20 12-11,-12 14-54,-24 2-24,-6 14-135</inkml:trace>
  <inkml:trace contextRef="#ctx0" brushRef="#br0" timeOffset="476364.6116">1221 11001 404,'0'0'51,"0"0"-38,0 0-11,0 0 3,0 0-5,0 0-5,2-11 5,2 32-10,3 3 6,-1 0 4,2-2 0,1-4 4,-1-4-3,2-5-1,9 0 6,2-5 0,3-4 1,12 0-5,5-8 3,13-16 30,2-4-15,-2-4-1,-5 2-14,-12 3 3,-12 9-16,-9 5-17,-12 2-37,-4 3-80,-6 4-195</inkml:trace>
  <inkml:trace contextRef="#ctx0" brushRef="#br0" timeOffset="476673.4256">1261 11015 413,'0'0'9,"0"0"-9,0 0-33,0 0 33,0 0 1,0 0 0,6 110 14,-6-93-6,2-6-7,4-5 4,7 0 1,9-3-4,18-3 17,20 0-14,21-25 5,17-15-5,8-6-2,4-3-8,-10 5-2,-11 8-27,-22 14 15,-26 13-64,-37 9-100</inkml:trace>
  <inkml:trace contextRef="#ctx0" brushRef="#br0" timeOffset="502294.5812">8586 11163 124,'0'0'8,"0"0"-8,0 0-1,-125-10-8,105 5 9,4 4 0,6-3 8,0 0 10,1 1 7,1 3-24,-4-1 10,-1 1-4,0 0-6,1 0 6,4 0 0,-1 0-1,-3 0 5,1 0-9,-2 0 14,-3 0 13,-2 0-15,0 1 5,-6-1-14,-5 0 10,-6 0 10,-10 0-12,0 0 8,-4 0 9,5-7-3,8 0 7,7 0-5,9 2-3,11 2 6,5 3-25,4-2 2,0 0-9,0 0-3,19-3-11,33-4 14,23-3 17,31-4 1,21-6-17,13-2 16,14-4-17,8 0 12,8-1-19,-1 5 7,-13 5-10,-19 5-13,-33 3-22,-28 5-10,-25 3 5,-29 0-27,-22 3 5,0-2 65,-42 2-1,-26 0-91,-24 0 16</inkml:trace>
  <inkml:trace contextRef="#ctx0" brushRef="#br0" timeOffset="502542.4285">8316 10885 76,'0'0'49,"-131"0"36,95 0-19,18 0-8,11 0 9,7 0-14,0 0-53,34-3-13,15-5 13,20-2 19,22-3 33,15-6-29,11-1-7,11 1 7,7 2-23,4 2 0,-8 6 0,-15 4-15,-31 2-45,-30 3-43,-37 0-22,-18 3-33,-58 11 114,-33 3-25</inkml:trace>
  <inkml:trace contextRef="#ctx0" brushRef="#br0" timeOffset="502985.2192">8224 10912 41,'-124'9'76,"26"-4"29,35-3-39,34-2-2,29 0 6,23 0-52,46-7-18,33-10 0,24-7 14,16-5 12,9 2-26,3 1 3,3 2 14,-7 2-15,-15 5 8,-29 4-10,-32 5 0,-36 6 0,-25 2-14,-13 0-37,-19 0 6,-35 10 44,-27 15-64,-23 2-22,-14 4-9,-5 0 54,5-3 24,16 0 18,15-6 8,16-4 2,21-6 17,25-8 17,25-4 53,9 0-24,49-16-70,34-14 69,35-12-24,36-6-9,22-4 12,8 2-42,-12 4 17,-25 10-12,-33 9-3,-37 11 9,-32 11-20,-30 5-14,-17 0-18,-7 0-61,0 2 61,-8 13-41,-21 3-32,-11-5-109</inkml:trace>
  <inkml:trace contextRef="#ctx0" brushRef="#br0" timeOffset="503764.4162">7409 9479 381,'0'0'48,"0"0"-45,-132-43-2,76 43 54,-2 0-27,5 7 25,8 15-21,8-1-23,14 4-8,10 1-1,11 1 0,2-1-5,0 6 7,25 2-2,3-3 0,10 8-2,7-4-3,-8 4-20,-2-2 9,-16 0 9,-15-1-14,-4-7 21,-8 0 0,-28 0 0,-13-2-4,-7-3 4,1-3 0,10-4-2,16-9 7,20-6-10,9-2 4,33-10-172,38-24-19</inkml:trace>
  <inkml:trace contextRef="#ctx0" brushRef="#br0" timeOffset="504613.4595">8008 9549 377,'0'0'43,"0"0"3,0 0-23,-133-43 29,86 43-16,-2 0-11,0 11 2,2 16-24,11 12 1,10 0-4,8 7 6,9 3-12,9-3 6,0 2 0,9-12-8,20-7 14,4-13-12,5-15-2,3-1-3,-4-15 5,-7-19 11,0-10-5,-3-9 15,-9 5-13,0 5 3,-9 9 2,-5 11 2,-4 11 1,0 8 0,0 4-2,0 0-8,0 10-3,0 19 3,2 8 0,2 7-14,-1 0-37,2 0-29,1-5 6,-2-11-25,3-12-10,0-14 25,0-2 19,2-16 40,1-19 23,1-11 2,3 0 23,4-2 65,5 2-5,-2 10-9,2 6 7,-7 12-23,-7 10 9,-5 8-24,2 0-34,0 12-9,4 18 6,0 5 8,-7 4-6,2-1-2,-5-1-5,0-10-1,0-8 0,0-10 5,0-6-2,0-3-3,2 0 7,2 0-2,6-5 5,3-19-9,7-3-1,4-6 0,2 8-25,-5 6 14,-3 7-11,-2 10 0,-5 2 19,2 0-20,-1 0 5,-3 0 13,-1 4 1,-2 2 3,-3 0-5,-1 0-7,-2-2 7,0 1 5,0-3 1,0-2-1,0 3 9,0-1-8,0 0 0,0 0 1,5 1-9,8 2 7,0-3-36,8 0 17,2-2-26,3 0 3,5 0-16,-4 0-43,0-9 27,-8-3-24</inkml:trace>
  <inkml:trace contextRef="#ctx0" brushRef="#br0" timeOffset="504981.2338">8604 9651 26,'0'0'148,"0"0"-37,0 0-25,0 0-15,0 0-71,0 0 8,6 34 22,3 7-12,-2 12 6,-2 10-14,-3 2-1,-2 0-5,0-3-3,0-6-1,-14-8 3,-3-10 6,5-11-9,1-13 0,6-9 7,4-5 1,-2 0 42,-3-10 17,4-26-49,2-13-17,0-21-1,6-13 0,20-8 7,6 4-13,4 6 6,-1 19 0,-1 19-6,-7 14 5,-7 14-1,-5 13 2,-1 2-19,-3 0 17,-3 17-27,-5 7-8,-3 7 34,0 4-28,-30 3 9,-9 2-14,-11 2-32,6-1-16,4-12-38,13-9-20</inkml:trace>
  <inkml:trace contextRef="#ctx0" brushRef="#br0" timeOffset="505207.0926">8898 9310 261,'0'0'95,"0"0"-5,0 0-45,0 0-38,0 0 6,0 0 2,121 150 24,-106-71-34,-7-1 6,-2-1-11,-6-2 0,0-7-6,0-12-76,0-10 10,0-23-54,0-20-47</inkml:trace>
  <inkml:trace contextRef="#ctx0" brushRef="#br0" timeOffset="505415.9643">9183 9564 251,'0'0'86,"0"0"-59,0 0-16,0 0-11,0 0 34,0 0-34,50 118 18,-48-69-18,-2-3-23,0-4-55,0-7-82,-2-15-6</inkml:trace>
  <inkml:trace contextRef="#ctx0" brushRef="#br0" timeOffset="505639.8301">9214 9465 244,'0'0'0,"0"0"-43,0 0 6,0 0-28</inkml:trace>
  <inkml:trace contextRef="#ctx0" brushRef="#br0" timeOffset="505916.6572">9415 9557 331,'0'0'18,"0"0"1,0 0 10,0 0 33,136-6-22,-109 6-4,-7 1-30,-3 13-6,-5-2 0,-5 0 4,-3 1-2,-4-3-2,0-1 0,0 0-1,0-1-7,0 0 8,0 1 0,0-6-16,0-1 6,0-2-3,0 0 0,10 0 9,9 0 2,8-10 2,0-5 0,-2 1-18,-3 2 8,2 5-28,-4 1 12,-4 6 23,-3 0-17,0 0 1,-2 0 10,1 0-11,0 0 18,3 0-46,0 0 14,-1 0 20,-1 0-10,3 0 5,-3-7-35,2-5-7</inkml:trace>
  <inkml:trace contextRef="#ctx0" brushRef="#br0" timeOffset="506584.6146">10327 9543 42,'0'0'64,"0"0"19,0 0 35,0 0-34,0 0 14,-51-103-66,19 103 15,-3 0-5,-6 20-38,1 14 11,0 4-10,9 3-2,11-4 6,9-8-9,9-5 0,2-5-1,0-12 1,0-5-3,17-2-3,10-4 6,2-18 29,7-7-29,-3 3 2,-4-1-5,-6 5 13,-3 8-11,-8 6 1,3 8-8,4 5-8,2 29 5,5 21 11,3 19 1,-4 29 1,-3 9-4,-6 4 2,-10 2 0,-6-9-4,-4-2 4,-39-14-6,-16-12 6,-9-23-23,-3-24 23,7-22 0,10-12 0,12-17 59,15-29-24,15-19-1,12-20-23,10-13-6,41-12-10,23-2-9,21 3-30,10 15 17,2 17-38,-3 19 16,-7 19 43,-9 6-36,-9 8 39,-12 11-59,-18 2-48,-18 5-81</inkml:trace>
  <inkml:trace contextRef="#ctx0" brushRef="#br0" timeOffset="508633.735">14271 12657 125,'0'0'117,"0"0"-32,0 0-63,0-102 30,2 76-7,1 1-3,5 8 24,-4 1-44,0 9 24,-2 3-6,-2 4-28,0 0 3,0 4-15,2 24-1,6 13 1,-2 10 2,3 4 37,-5-3-39,-1-5 2,-3-10 21,0-11-23,0-6 13,2-11-2,1-7 6,1-2-15,3 0 15,7 0 8,18-21 30,17-9-33,21-10-12,14 4-10,-1 6-17,-10 9 8,-12 14-48,-11 7-69,-18 4-14,-21 22-85</inkml:trace>
  <inkml:trace contextRef="#ctx0" brushRef="#br0" timeOffset="509427.4792">13465 15270 323,'0'0'144,"0"0"-98,0 0 11,0 0 17,0 0-46,0 0-12,-35-12-16,35 21-4,0 12 4,15 2 0,3-6 0,2-1-13,2-3 2,1-7-21,1 1 3,1-7-23,2 0 18,2 0-24,2-13-21,-1-12-9,0-2-8,-4-6 23,-5-3-20</inkml:trace>
  <inkml:trace contextRef="#ctx0" brushRef="#br0" timeOffset="509643.3446">13800 15125 151,'0'0'194,"0"0"-78,0 0-102,0 0-14,0 0-6,0 0 5,-71 159 1,42-101-8,-2 2-70,6-8-98,2-12-30</inkml:trace>
  <inkml:trace contextRef="#ctx0" brushRef="#br0" timeOffset="512927.0961">2600 14892 157,'0'0'75,"0"0"-2,0 0-53,-44-122 26,38 84 31,3 4-23,3 4 7,0 7-20,0 11-18,0 12 5,0 0-13,0 0-15,0 39-22,16 19 22,-1 12 12,1 11-1,-3-5 13,1 0-13,-1-12-6,1-11 10,-1-13-14,-7-17-1,2-10 2,-4-7 2,-4-6 3,0 0 10,0-11 83,-4-20-60,-20-14-37,2-5-3,-2-14 0,4-5-1,4-12-5,10-12 2,6-9-14,4 3 16,25 12-20,7 24 2,-1 27 15,6 25-16,-6 11 11,3 7-29,-5 35 13,-8 14 15,-7 19-32,-18 5-9,0 2-9,-31-7 3,-16-13 46,-5-16 4,2-16 8,7-13 5,12-12-2,6-5 26,12 0 15,9-10-23,4-6-4,4 4-17,31-1 0,15 8-7,11 5 9,9 0-2,4 0 0,-1 22 0,-2 2 1,-1 4-1,-6 0-7,-4-1-47,-1-1-18,-4-9-65,-10-9-40</inkml:trace>
  <inkml:trace contextRef="#ctx0" brushRef="#br0" timeOffset="513294.9586">3503 14933 107,'0'0'74,"0"0"32,3-135-25,-3 103 10,-13 8 22,-12 12-35,-2 12-31,-2 0-15,-2 22-29,-2 19 14,-1 12-14,5 5 0,9 0 9,11-3-12,9-6 0,0-10-2,13-12 8,10-12-8,4-11 2,4-4 0,2-6 0,0-24 0,-1-7 0,-12-8-5,-5 0 14,-14 7-10,-1 6 1,0 15 0,0 8 3,0 8-3,0 1 0,0 0-6,0 13-15,10 13 21,6 6 0,4-3-41,5 0-35,1-6-49,1-5 21,-7-8-42,1-10 13</inkml:trace>
  <inkml:trace contextRef="#ctx0" brushRef="#br0" timeOffset="513616.016">3682 14959 72,'0'0'76,"0"0"34,0 0-12,-12-108-38,12 100-9,18 8-26,1 3-25,2 28 0,2 8 9,-3 4-8,-6-3 10,-1-5-8,-4-3-3,-5-15 6,-2-9-2,0-6-4,0-2 12,1 0 44,-3-14 27,4-14-79,7-12 2,7-4-9,9 4 3,8 4 0,4 10-2,-1 16-9,-1 8 10,-6 2-20,1 12-6,-6 11 12,1 7-31,-5 2 7,-4 0-15,-2-3-25,-5-3-8,1-8-18,-4-12-11</inkml:trace>
  <inkml:trace contextRef="#ctx0" brushRef="#br0" timeOffset="514300.2313">4446 14558 64,'0'0'121,"29"-145"-74,-16 106 23,-3 16 51,-1 22-41,-3 1-45,8 27-35,1 28 0,5 19 31,-4 16 0,-3 5-27,-4-7 8,-5-9-12,0-19 0,1-16 7,-2-13-2,-1-16-5,-2-10 0,0-5 6,0 0 1,0-20 9,-2-16-13,-14-8-6,-2-4 9,-4-5-6,0 11 0,2 11-1,4 12-2,7 17 3,-4 2-4,-2 22 2,-8 21 2,-2 11 2,5 1 2,10 3 0,10-13-4,0-6 0,14-7 0,15-9-5,8-11 3,9-12-15,8 0-4,12-18-28,10-22-7,0-12 38,-9 2 14,-20 4-7,-20 9-1,-19 12 12,-5 7 11,-3 10 12,0 3 16,0 5 12,0 10-41,-5 29-4,-9 5 16,1 11 10,5-8-9,6-7-23,2-6 5,0-14-5,0-6 0,8-12 9,3-2-6,7-6 3,9-29 10,2-16-14,5-7 2,-10-7-4,-13 3 0,-9 2-3,-2 8-1,-6 16-11,-17 16 11,-8 20-10,-5 0-14,-1 32-49,3 13 27,11 4 0,14-4-71,9-6-45</inkml:trace>
  <inkml:trace contextRef="#ctx0" brushRef="#br0" timeOffset="514839.189">5115 14788 271,'0'0'118,"0"0"-39,0 0-48,0 0-6,0 0 40,0 0-36,110-49-18,-79 76 5,-2 2-3,-5 5-11,-4-2 4,-8-2 0,-4-3-5,-8 0 1,0-5 2,0-4 3,-11-4-4,2-5 0,5-4 19,2-3 0,2-2 10,0 0-9,0-2-22,0-20-1,4-7-19,16 0-9,9 0 9,0 8-23,-3 8 22,-3 8 16,-3 5-12,-5 0 13,-2 7-4,1 8 7,0-5-6,-5 2 5,-1-6 1,-1-3 0,-2-3 7,-2 0-6,11 0-1,5-7 1,7-13 5,3-1-2,-5 2-4,-6 2 0,-3 8 2,-3 3-8,-3 6 6,0 0-1,2 0-5,2 6 6,3 8 0,9 4 0,8 2 2,9 0-3,10-1 1,3 6-5,-6 1-73,-4-2-74,-7-2-77</inkml:trace>
  <inkml:trace contextRef="#ctx0" brushRef="#br0" timeOffset="515345.0154">6550 14471 469,'0'0'46,"0"0"27,0 0-73,0 0-9,0 0 9,0 0 0,36 33 13,-16 4-5,-2 4-2,2 10-4,-4-10-2,-3 3 0,-1-5 2,-4-8 5,-1-4-7,1-9 0,0-5 4,1-8-4,-3-5 2,6 0-2,1 0 16,5-18-14,3-4 8,0-5-10,-1 5 7,-5 9-15,-9 4 8,2 9-2,-1 0 0,1 0-8,1 0 10,-2 0-1,0 2 1,-3 0-6,3-2 8,-4 0-2,12-7 22,2-22-10,6-11-2,2-6-7,-5-1 3,-5 1-5,-4 5-1,-2 7 0,-6 5-4,-1 13-12,-2 15-45,0 1-17,0 7-209,0 17 184</inkml:trace>
  <inkml:trace contextRef="#ctx0" brushRef="#br0" timeOffset="515754.8744">7522 14546 12,'0'0'82,"0"0"-8,0 0 16,0 0 37,0 0 7,0 0-33,94-91-50,-94 84 3,0 0 1,-7 5-23,-6 2 0,-9 2-25,-9 33-6,-7 9-1,-1 11 11,8 3-13,10-5 2,11-7 0,10-8-7,0-11 8,15-12-1,17-15 0,6 0 0,9-19-5,2-25 5,-2-11-14,-7-1 6,-18 2 11,-9 10-3,-11 16 0,-2 6 7,0 15-14,0 7 7,0 0-7,0 17 3,0 17-5,-9 7 9,5 6 0,4-7-6,0-4-6,0-8-71,3-15-11,28-12 3,20-1 64,14-14 21,-5-26-264,-15-4 122</inkml:trace>
  <inkml:trace contextRef="#ctx0" brushRef="#br0" timeOffset="515991.7278">7989 14395 116,'0'0'71,"-18"-104"27,9 71-1,-2 4 27,8 17-15,3 12-3,0 0-55,0 0-51,0 30-7,0 10 3,16 10 8,1 3 7,-3 11-11,-3 4 0,-4 8 7,-7 2-7,0-5 0,0-10-51,-13-6-93,10-22-2,3-16 6,19-15 102,14-4-96</inkml:trace>
  <inkml:trace contextRef="#ctx0" brushRef="#br0" timeOffset="516231.5818">8296 14187 295,'0'0'131,"0"0"-35,0 0-24,0 0-72,0 0 0,0 0 26,29 124 7,-16-61-13,-1 7-13,-6 2-6,-1 4 0,-3 0-1,-2-7 8,0-13-8,0-10-6,0-15-43,0-10-39,0-11 33,10-10 41,0 0-99,-3-10-78</inkml:trace>
  <inkml:trace contextRef="#ctx0" brushRef="#br0" timeOffset="516543.3915">8523 14578 150,'0'0'38,"0"0"-26,96-119 4,-71 90 6,-9 12 21,-8 5-15,-6 11-26,-2 1-2,0 0-24,0 5-2,-17 15 26,-5 1 10,-1 1 1,3 4 7,2-4 9,5 3 33,4 4-10,7-3-21,2-2-4,0-2-9,2-6 1,29-2 20,14-7-2,18-7 24,32 0-32,32-5-27,23-5 14,10 10-13,-9 0 4,-24 20-10,-28 16-51,-44 19-58,-43 9 0,-28 6-112,-53-3 120</inkml:trace>
  <inkml:trace contextRef="#ctx0" brushRef="#br0" timeOffset="519707.2232">3305 15669 89,'0'0'317,"0"0"-242,0 0-22,0 0-38,0 0 43,0 0-58,0 0-8,0 11 8,0 36 1,0 5 5,0 2 12,4 0-18,1-5 7,0-7-1,-1-7-4,-2-4 4,0-13-6,-2-10 1,0-8 9,0 0-10,0 0 75,0-4-2,0-24-72,-4-10 4,2-7-5,2-9 0,0-10-4,0-3-2,17-3-2,6 7-9,1 13-25,1 15 11,-6 17 13,0 18 6,-6 0-17,-2 14-18,-4 22 37,-7 13 9,0-3-8,-13 2-8,-14-5-27,0-11 32,7-13 11,5-7-5,7-9 6,6-3 7,2 0 11,0 0 8,0 0-20,0-3 14,23 3-20,6-4-5,10 4 5,2 0 0,3 8-2,6 10-1,-2 1 3,6-2-1,-4 1-19,7-7-74,-6-4-90,-6-2-38</inkml:trace>
  <inkml:trace contextRef="#ctx0" brushRef="#br0" timeOffset="520059.0066">4063 15712 374,'0'0'102,"0"0"-52,0 0-17,0 0 25,0 0-20,0 0-37,-142 41 7,110-1-8,12-4 0,9-3 1,11-12 0,0-5-1,7-2 0,12-12 0,6-2 0,2 0 1,2-16 4,-2-8 1,-7-3-6,-7 0 6,-7 8-6,-6 7 11,0 1-12,0 9 1,0 2 0,0 0-1,0 0-17,5 4 7,9 14 7,-1 8 2,7 4-7,5-4-74,-3 2 5,2-5-45,-1-14-43,-7-5 37</inkml:trace>
  <inkml:trace contextRef="#ctx0" brushRef="#br0" timeOffset="520374.9555">4216 15848 116,'0'0'109,"0"0"-34,0 0-11,0 0 5,0 0-30,0 0-37,21-64-2,-5 70-2,-2 3 2,5 8 0,-6-8 2,-5-1-8,0-2 6,-6-4 0,0 5 6,1-4-1,-1-3-5,0 0 6,-1 0-3,7 0 35,1-15-20,11-5-15,0 6-3,3 2 2,0 1-2,0 7 0,2 4-8,-1 0 3,5 0 3,-2 18 2,-3 0-7,-2 7-27,-3-2-13,-6-1-71,-5-2-56</inkml:trace>
  <inkml:trace contextRef="#ctx0" brushRef="#br0" timeOffset="521094.0974">4868 15552 199,'0'0'95,"0"0"12,0 0-19,0 0-48,0 0-31,0 0-9,0 9 0,4 31 2,0 4 11,5 2-11,1-6 2,-2-4-2,3-4-2,-1-2 6,-4-4-3,-2-7-3,-1-6 0,-3-9 6,0-4-3,0 0 3,0 0 6,0-8 4,-11-10-12,-6-6-4,5 4 0,-2 6 4,0 9-7,1 2 3,-2 3 0,-8 0-4,6 22-3,-1 5 3,7-1 3,8-3-8,3-2 8,0-3-2,5 0 3,12-9-3,8-1 5,6-6-2,7-2 0,3 0-11,1-14-6,-2-8-34,-6-6 15,-13-2 11,-4 2 23,-13 2 2,0 0 17,-4 8 8,0 7 14,0 8 21,0 3-16,0 0-9,0 0-35,0 8-8,0 19 3,0 0 10,2 1-6,12-6 1,4-6 0,2-2 3,-2-14 2,8 0-5,-1 0 8,-3-22-3,1-3 4,-10-8-6,-7 1-3,-6 2 3,0 1 4,-10 8-10,-17 4 3,-5 4-8,3 13 5,-2 0-8,9 13-16,4 10 3,9 3-60,9 0 5,0-8-54,18-4-22</inkml:trace>
  <inkml:trace contextRef="#ctx0" brushRef="#br0" timeOffset="521566.904">5338 15761 292,'0'0'136,"0"0"-88,0 0-5,0 0-37,0 0 1,0 0 5,53 6-12,-34 8 12,0 4-12,-3-1 0,-5 3 3,1-8 3,-6-5-6,1-3 0,-3-1 5,-2-3-2,0 0-3,-2 0 8,5 0 19,2 0-26,4-14 0,9-5-1,-3-3 0,10 8-6,-6-2 6,-6 9 0,-1 4-8,-8-1 9,-1 4-2,-1 0-7,0 0 8,6 4-3,-4 4 3,1-4 0,1-4 2,-2 0 0,2 0-2,1 0 1,3 0 5,0-4-1,-3-4-5,-1-1 1,-5 9-1,2 0 0,4 0-5,5 0 4,3 0 1,4 5-6,-2 7 6,-1-3-2,-2 4-6,-5-3-79,-5-1-80,-2-9-22</inkml:trace>
  <inkml:trace contextRef="#ctx0" brushRef="#br0" timeOffset="522152.671">5962 15570 381,'0'0'64,"0"0"7,0 0 43,0 0-34,0 0-22,0 0-58,2-48-24,17 78 21,4 11 3,2-1 0,-5 4 6,-7-4 0,-3 1-12,-1-6-35,-1 1-54,4-14-10,5-8-42,7-5-12,2-9 94,-5 0 11,0-12 54,-11-9 10,-2-4 9,-3 6 63,-1-1-18,0 6-7,0 9 0,4 5-23,-2 0-23,3 0-11,2 0-9,2 0 7,3 5 2,2 2 0,-3 0 3,3-5 4,0-2-7,2 0 0,2 0-1,3-9-6,0 0 4,-4 6-31,0-2 33,-9 5-12,3 0-4,-9 28 3,-2 16 14,-1 5 16,-3 9 0,0 10 34,-11 16 22,-12 9-47,-2 0-14,4-12-7,3-28-4,7-26 9,2-17-8,6-10 51,-1 0 56,-1-12-56,5-27-40,0-19-12,2-20-14,36-4 2,15 2-68,15 4-53,4 15-66,-6 15-115</inkml:trace>
  <inkml:trace contextRef="#ctx0" brushRef="#br0" timeOffset="522556.4235">7218 15680 376,'0'0'106,"0"0"-42,0 0 0,0 0-64,0 0 0,0 0 6,44 90 12,-25-35 22,-5 1-33,-7 0-1,-7-3 4,0-5-1,0-8-8,-7-12-1,1-14 5,1-10 2,0-4-5,-5 0 14,-7-22-9,0-5-6,-3-19-2,4-7-3,7-8-17,9-6 21,0-6-30,0 3-14,20 10-15,7 16-3,5 18 54,-2 12 8,0 14-4,-1 0-3,-5 0 7,0 19 0,-6 12-10,-9-4 10,-9 8-2,0 1-5,-6-4-52,-17-3-19,4-2-43,3-13 9</inkml:trace>
  <inkml:trace contextRef="#ctx0" brushRef="#br0" timeOffset="522783.2838">7667 15645 269,'0'0'119,"0"0"-70,0 0-49,0 0-1,0 0 1,0 0 10,19 90 4,-19-50-9,0-4-1,0-10-8,0-6-28,0-12-99,-8-8-26</inkml:trace>
  <inkml:trace contextRef="#ctx0" brushRef="#br0" timeOffset="523004.1456">7645 15454 154,'0'0'7,"0"0"-7,0 0-31,0 0-86</inkml:trace>
  <inkml:trace contextRef="#ctx0" brushRef="#br0" timeOffset="523278.978">8172 15598 312,'0'0'110,"0"0"-60,0 0 13,0 0 1,0 0-49,-135 17 10,98 6-13,1 12 9,7 1 6,11-4-26,14-3 7,4-2-8,8-8 0,26-10-2,15-5 3,11-4-2,8 0-63,5-25-97,-13-9-114</inkml:trace>
  <inkml:trace contextRef="#ctx0" brushRef="#br0" timeOffset="523515.831">8332 15369 182,'0'0'138,"0"0"-4,0 0-46,0 0 2,0 0-90,0 0-17,-7 5 17,29 43 13,3 10-6,-1-4 11,-3 8-18,-8-4 0,-7-3 11,-6-3-4,0-6-14,0-12 0,0-6-105,0-14 21,10-10-40,18-4 96,8-18-90</inkml:trace>
  <inkml:trace contextRef="#ctx0" brushRef="#br0" timeOffset="523735.697">8634 15565 51,'0'0'103,"0"0"-32,0 0-15,0 0-16,0 0 2,0 0-21,-115-49-2,82 67 8,8 5 6,8 0-29,9 2 10,8-2-14,0 0 4,5-9 6,17-2-9,8-3 3,10-9 7,4 0-11,3-6-12,-3-11-24,-8-4-4,-11-1 18,-9 0 22,-8 7 2,-6 2 56,-2 5 20,0 7 11,0 1-15,0 0-67,0 0-7,3 0-13,1 14 13,7 7-4,0 2 9,-2-1-5,0 0 0,0-2-18,4-3-47,3-8-2,2-6-32,-5-3-142</inkml:trace>
  <inkml:trace contextRef="#ctx0" brushRef="#br0" timeOffset="523998.5343">8831 15369 82,'0'0'248,"0"0"-132,0 0-89,0 0-27,0 0-1,0 0-9,22 19 4,3 11-21,4-4-77,-4-2-17,-6-4 10</inkml:trace>
  <inkml:trace contextRef="#ctx0" brushRef="#br0" timeOffset="524446.3625">8831 15369 51,'151'143'130,"-151"-143"3,0 0-33,0 0-36,0 0-48,0 0-14,10 8-2,3 2 30,7 5-18,-3-3 11,0-4-21,-5 2 2,-4-6 5,-4 0-5,1-3-4,-5-1 0,0 0 5,0 0 6,0 0-8,2 0 4,4 0 9,5 0-11,8-5-2,9-9-3,1 1-31,0-1 8,-8 10-5,-8 0 27,-3 4-11,1 0-3,1 0 2,2 0 0,-1 0-20,5 0 11,1-8 10,5-2 1,2 0 10,-6 2-6,-6-4 7,-2 10 0,-7-2 0,-2 4-6,-1 0 5,0 0-6,0 0-2,2 23 9,-1 4 0,-1 12 6,3 7 23,12 2 34,2 5-32,-2 2-20,-6 3 2,-11-2-6,0-1-7,-5-11 7,-14-12-4,5-15 19,5-10-6,7-7 18,2 0 70,0-24-41,0-17-57,15-17-6,19-7 0,6-13-14,7 3-9,-2 13-59,-8 13 8,-12 26 1,-16 19 2,-9 4-88</inkml:trace>
  <inkml:trace contextRef="#ctx0" brushRef="#br0" timeOffset="525257.1113">3798 16883 241,'0'0'89,"0"0"-56,0 0-7,0 0 47,0 0-42,0 0-21,26-75-7,-10 51-3,-5 2 9,-7 0-5,-4 3 16,0 2 13,-10 12-24,-10 5 25,-3 0-22,-10 5-11,-6 19 2,0 10 5,3 2-8,14 0 0,9-4 6,10-3-8,3-6 2,0-5 0,11-8 0,10-2 0,0-8-1,4 0 0,5-8 1,4-20 0,-2-2 2,-10-6-2,-6 4 1,-11 10 11,-4 3-12,-1 12 0,0 2 0,0 5 7,0 0-7,3 12-8,4 17 2,13 5 5,4 7 1,5-6 0,9 1-13,6-3-64,6-16-54,6-13-110</inkml:trace>
  <inkml:trace contextRef="#ctx0" brushRef="#br0" timeOffset="525624.8833">4401 16834 452,'0'0'121,"0"0"-77,0 0-44,0 0-3,0 0 3,0 0 0,87-23-6,-60 32 6,0 5-4,-4 0 0,-10-2-2,-4 2 9,-7-5-3,-2-9 0,0 5 7,0-5-2,0 0 1,0 0-6,0 0 21,0 0-9,9-10-4,4-16-8,9-6 3,10-2-5,3 6 2,-2 6-6,-4 7-6,-8 12 12,-8 3-5,0 0-5,-1 22-8,-3 5 16,4 4-2,0-4-57,-1 0 22,-1-1-26,-3-4-53,0-12-45</inkml:trace>
  <inkml:trace contextRef="#ctx0" brushRef="#br0" timeOffset="526119.6878">4993 16772 321,'0'0'31,"0"0"-7,0 0-24,0 0 0,0 0 14,0 0-13,78-32 3,-59 28-4,-3-9 0,-3-1 12,-4 0-5,-2-4 1,-7 4 3,0 2 4,0 6 30,-5 2-18,-8 4 2,-5 0 8,-4 0-27,2 15-3,5 6 5,1 6-6,10 0-4,4 0-2,0-1 0,4 1 1,14-4-1,7-5 0,1-4-55,-1-11-41,3-3 10,-3-3-68,-2-19 27,-4-2 21,-5-2 106,-7-6 55,-1 1-3,-4 4 23,2 0 35,4 9-28,-5 6-36,1 6 14,0 6-41,0 0-19,3 4 0,2 21 0,0 0 1,-3 11-1,-4-4-24,-2-1-12,0-5-40,0-12-24,0-6 9,0-8-12,0 0 52</inkml:trace>
  <inkml:trace contextRef="#ctx0" brushRef="#br0" timeOffset="526884.7442">5275 16641 48,'0'0'57,"0"0"4,0 0-32,-8-114 4,8 112-9,13 2-24,8 4-19,7 21 5,3 0-10,3 8 2,-1-8-20,10 1-32,3-7 62,4-6 12,-2-9 37,-7-4 4,-14 0-23,-14 0 42,-9 0 67,-4-8-10,0 4-22,0-1-54,-7-4-2,-6 9-4,-4 0-27,0 0 1,-7 0-9,-2 9 5,5 8-3,4 5-2,12 1 1,5 5-4,0-2 3,16 1 0,8 4 0,0-4 1,10 5-5,-2-1 7,-1-1-3,-7 6 0,-8-3 4,-16 6-7,0-3 3,-16-2 0,-10-11 6,1-9-3,9-10-3,5-4 19,2 0-19,4-18 11,5-21-11,0-10-29,21-14 14,14-5-34,7-12-19,1-8 7,-8 2-68,-3-3-23,-8 14 31,-5 16 102,-9 19 19,-5 26 82,-3 10 90,-2 4-79,0 6-92,0 24 4,0 14 23,-2 0-7,2 2 17,0-2-30,0-11-2,13-12-3,3 2 7,2-16-10,-5-5 0,3-2 4,1 0 14,6-14-5,4-12-1,0-6 1,-3 5-6,-5 1-7,-4 7 0,-10 11 0,0 8-7,2 0-1,5 12-8,1 12 11,-1 10 7,0-2-2,-1 0 0,1 3-8,3-8-9,7-4-38,7-15 7,0-4-176</inkml:trace>
  <inkml:trace contextRef="#ctx0" brushRef="#br0" timeOffset="527221.5387">6432 16583 385,'0'0'62,"0"0"-54,0 0 19,0 0 60,0 0-41,0 0-36,-64-4-10,48 40 0,-1 8 5,10 1-5,7-5 0,0-12 1,4-6 5,19-8-7,6-11 1,4-3 0,0 0 9,1-17-4,-7-15 2,-9-2-6,-12 1 3,-6 3-6,-2 6 2,-25 2 0,0 4 3,-4 4-3,0 2 0,6 8-4,1-1-17,6 5-69,0 5-56,3 11-50,1 2 56</inkml:trace>
  <inkml:trace contextRef="#ctx0" brushRef="#br0" timeOffset="528842.9283">5828 16508 0,'0'0'49,"0"0"-20,0 0-3,0 0-17,0 0 29,-57-116 24,49 102-19,6 5-14,0 5 13,2 4-10,0 0-25,0 10-7,2 24 0,12 12 12,-1 7 13,1 0-2,-5-2 1,1-4-21,-3-7 14,0-3-17,0-15 0,-3-8 10,0-10-8,-1-1-2,-3-3 16,0 0-14,4 0 37,1-7 3,8-12-36,3-3-8,8 0 3,4 0-1,4 8 0,5 4 3,-5 6-9,-2 1 6,-8 3-6,-4 0-2,-8 0 2,-5 14 6,-5 3-3,0 5 1,-13 0 2,-19 0 0,-9 4 1,-9-3-8,3-5-1,3-4 4,9-6-1,14-2-25,10-6 21,11 0-24,0 0-36,15 0-124</inkml:trace>
  <inkml:trace contextRef="#ctx0" brushRef="#br0" timeOffset="529651.8969">6729 16624 74,'0'0'158,"0"0"-117,0 0-38,0 0 4,0 0 30,0 0-33,96-31 0,-76 31-4,-2 12 0,-7 7 2,-8 2-2,-3 4 2,0-8 3,0 5 1,-10-3-4,-12-7-2,-3-3 2,3-5 6,7-4-8,6 0 9,4-4 6,5-9-13,0-5-1,3-5-1,18-2-6,8-4 5,6 0-8,4 0 9,-1 7 0,-5 4-19,-2 10 17,-8 8 2,-6 0-3,-5 8 1,-4 15 4,4 9 8,-7-1 14,-2 3-18,3-6 9,-4 2-15,2-7 4,0-5-2,-4-4-2,3-11-19,-3-3-71,0 0-40</inkml:trace>
  <inkml:trace contextRef="#ctx0" brushRef="#br0" timeOffset="529890.7519">6972 16404 120,'0'0'36,"0"0"32,0 0 1,0 0-62,0 0-7,0 0-1,62 5-3,-38 22-79</inkml:trace>
  <inkml:trace contextRef="#ctx0" brushRef="#br0" timeOffset="530476.6902">7206 16517 308,'0'0'32,"0"0"-30,0 0-2,0 0 11,0 0 7,0 0 24,81 107-28,-70-84 5,-5 0 4,-2-10-19,-3-5 6,3-4-10,-2 0 0,-2-4 9,0 0-6,0 0 14,0 0-3,0-22-13,3 1-2,8-2-17,6-5-40,1 6-5,7 10 18,-4 2 36,2 10 1,-3 0 16,1 0-8,-6 14 0,3 4 4,2 1 18,6-7-21,13 1 9,9-5 41,11-8-50,5 0 4,3 0-5,-7-12-7,-13-6-16,-18 1-27,-22-2 41,-7 1 8,-22 4 2,-12 2 24,-8 4 7,2 6 0,9-3 7,8 5-22,12 0 1,11 9-18,0 19 5,0 4-5,26 12 0,10 0 0,9 0 12,4 2-11,-2-5-1,-4-1 6,-8-10-3,-15 2-3,-13-6 0,-7-4 3,-5-7 4,-29-8-5,-10-7 6,-7 0-2,-5 0 1,5 0-5,13-7-2,14-2 0,12 3 39,12 2-10,0 0-11,7 0-18,29-10-3,17 0-2,19-9 1,7 2-81,6-5 12,2-2-72,-6-6-59</inkml:trace>
  <inkml:trace contextRef="#ctx0" brushRef="#br0" timeOffset="530756.514">8947 16491 136,'0'0'32,"0"0"-16,0 0 13,0 0 54,0 0-49,0 0-34,-7-6 3,-1 6-5,-4 0 2,5 0 0,1 0 0,-1 0 0,7 2-8,0 6-60,0 0-48</inkml:trace>
  <inkml:trace contextRef="#ctx0" brushRef="#br0" timeOffset="531114.2943">9163 16467 345,'0'0'1,"0"0"-1,0 0 14,-115-8 3,97 8 42,9 0-33,7 3-23,2 16-2,0 3 2,2 0-3,15 2 0,8 2 6,0-3-6,-1-6 0,-2 1 3,-4-4-6,-7 2 3,-9-6 0,-2 3 1,-6 0 6,-30 6-7,-16-1 0,-12-1 2,-1 2-8,7-7-7,16-2-5,18-10 16,21 0-8,3 0-3,23-15-182,23-15 33</inkml:trace>
  <inkml:trace contextRef="#ctx0" brushRef="#br0" timeOffset="531362.143">9357 16293 500,'0'0'61,"0"0"-36,0 0 42,0 0-67,0 0-2,0 0-10,10 46 8,7 2 4,-2 1 1,-1 2 9,-3 2-11,0-7 1,-5-3 0,4 1 8,-6-3-8,-2-10-63,-2-4-60,0-15-78,-4-12-60</inkml:trace>
  <inkml:trace contextRef="#ctx0" brushRef="#br0" timeOffset="532216.1257">9333 16566 299,'0'0'52,"0"0"-43,0 0-6,0 0 2,160-35-2,-79 29-4,10-2 1,5-1 0,-9 0-2,-10 1-23,-15 4 25,-19 2-3,-20-2 7,-14 0 3,-7 4 44,-2 0 48,0 0 22,-9 0-70,-18 0-49,-8 0 3,-10 14 2,1 8 5,3-6-10,10 4 3,11-3-4,11 0 1,9 1-2,0-7 0,0 1 2,20-9-3,5 3 1,4-6 0,6 0-8,7-9-2,-3-10-4,-4-3-9,-6 5 13,-14 0 4,-7 11 6,-6 3 0,-2 3 21,0 0-21,0 0-9,0 3-6,4 15 9,7 7 5,5-4 1,8-4 0,3-8 0,8-5 6,6-4-2,3 0-4,8-13-2,-3-10-7,-5-12-39,-8-11 22,-11 3 20,-17-5 6,-8-6 12,0-1 15,-2-7-21,-17 4 11,-2 12-17,3 16 0,9 12 6,5 14 44,4 4-50,-2 22 0,2 26-9,0 10 5,0 7 4,2-4 0,14-8 6,6-7-3,0-12-3,3-6 2,0-10 5,3-10-7,6-8 0,8 0-21,7 0-4,2-18-28,1-4 7,-11 4 13,-11 6 26,-12 1 7,-16 4 3,-2 2 11,0 0 25,0 1-34,-2-1 6,-9 2-7,-5-1 3,3 4-14,1 0 6,1 7 0,7 16-1,0-1 4,4 5 0,0-8-1,8 1 8,26-6-8,12-9 5,14-5-3,7 0-3,-2-9-86,-11-8-90</inkml:trace>
  <inkml:trace contextRef="#ctx0" brushRef="#br0" timeOffset="532452.9758">10104 16387 336,'0'0'78,"0"0"-29,0 0-45,0 0-1,0 0 5,169-76 3,-84 67-7,5 0-4,-3 0-66,-16 1-191</inkml:trace>
  <inkml:trace contextRef="#ctx0" brushRef="#br0" timeOffset="542934.3659">11804 16445 24,'0'0'8,"0"0"33,0 0-14,0 0 9,0 0 20,0 0-34,0 0 15,-13-48-2,7 41 34,-1 4-58,-2-1 42,-2-1-35,-3 2-8,1 3 6,-5 0-4,1 0 5,-4 3 2,1 9-4,3 9 6,3 1-17,9 7-3,5-2 3,0 1-4,0-10 3,19 1-1,5-7 3,3-3 1,7-5-6,-3-4 0,0 0 0,-2 0-18,-10-18-9,-5-3 7,-14-11-11,0 1 4,-11 1 25,-13 2-26,-3 1 26,4 13-2,3 5 4,11 5 0,5 4-9,4 0 0,0 13 2,0 6 6,15-5-2,12-2 3,4-6-1,5-6-12,2 0-17,-2-10 23,-1-12-37,-8-6 44,-6-2 5,-9-2-3,-7 6 28,-5-3-12,0 14 17,0 8 1,0 7 12,0 0-48,0 28-3,0 25 3,9 11 6,11 6 4,6-2-8,10 2 9,7-6-8,-5-2-2,-7 5 2,-11-13-3,-13-6 0,-7-8 0,0-17 4,-2-6-4,-20-11 1,-1-6 13,-2 0 34,1 0-35,0-23 1,3-12-4,4-11-9,7-12-1,10 5-6,0 3-12,5 10 4,19 14-5,10 8-9,6 1-8,7 2-11,6 3-16,5-10-57,5 0-24</inkml:trace>
  <inkml:trace contextRef="#ctx0" brushRef="#br0" timeOffset="543195.208">12784 16168 391,'0'0'32,"0"0"-32,0 0 1,0 0-3,0 0-7,0 0 9,-10 82 9,22-30-5,1 7-6,-2-5 4,-2-7-2,-2 4 4,-1-7-1,-2-8-3,4-5 0,-4-14-12,3-2-32,-5-8-53,0-7-8,-2 0-57</inkml:trace>
  <inkml:trace contextRef="#ctx0" brushRef="#br0" timeOffset="543654.108">12630 16436 182,'0'0'22,"0"0"-22,0 0-4,0 0 4,0 0 0,0 0 3,146-27 27,-96 6-19,-6 2 2,-3-4-12,-14 2 40,-12 3-8,-11-1-2,-4 7 10,0 2-23,0 6 23,-11 4-3,-5 0-32,-1 22 0,1 19 2,3 12-7,2-2 6,8 1-1,3-8-6,0-3 0,11-9 0,7-11 0,-2-3 4,-7-14-1,-3 0-5,-1-4 3,0 0-1,1-8 24,1-17-23,1-16 7,4-1-15,1 0 9,2 4-2,3 8 0,3 12-24,-1 14 13,1 4-1,-1 7 5,4 22 3,-2 5-1,0 2 4,-4 1-2,-5-11-50,-6 6-20,-4-6-22,-3-5-27</inkml:trace>
  <inkml:trace contextRef="#ctx0" brushRef="#br0" timeOffset="543968.914">13254 16615 257,'0'0'28,"0"0"-6,0 0-21,114-58 11,-77 41 30,-1-3-27,-7-1 4,-7 3-19,-9-4 0,-13 4 4,0 0-1,-6 6 10,-21 2 3,-6 10 2,-3 0-6,1 0 9,-1 14-10,7 7 7,6 12-15,13 6 8,10 0-5,0-3-4,10 0-2,22-4 0,7-1 5,9-8-10,8-5 0,6-5-31,3-13-81,-5 0-99</inkml:trace>
  <inkml:trace contextRef="#ctx0" brushRef="#br0" timeOffset="544539.6452">13935 16369 505,'0'0'43,"0"0"-24,0 0 20,0 0-9,0 0 53,0 0-35,-20-62-48,14 71-4,-5 21-10,-2 16 14,1 9 1,5-7 5,7-8-6,0-4 0,7-6 2,18-2-8,1-6 3,4-8-54,1-6-28,2-8-14,0 0 6,-1-3-29,-8-22-14,-8-1 99,-5-10 33,-7-4 4,3-4 41,0 4-3,0 8 17,1 9 53,-5 16-27,-3 0-6,0 7-35,0 0-40,0 0-7,0 19-4,2 8 11,0 4 9,-1-7-8,5-2 1,3-8-2,0-6 0,2-3 4,0-5 0,0 0-2,5 0 10,2-11 0,4-5 13,0-6-12,-1 8-13,-8 4 11,-7 5-4,-4 5 5,-2 0-12,4 0-23,4 11 20,-5 15-1,3 0 8,-4 3-3,-2 0-1,0-7-55,0-3-1,4-2-52,1-13-93</inkml:trace>
  <inkml:trace contextRef="#ctx0" brushRef="#br0" timeOffset="544838.5651">14457 16477 345,'0'0'109,"0"0"-70,0 0 19,0 0 19,0 0-17,0 0-60,3-30-4,4 38 2,3 14 2,0-8 0,-6 3 0,2-5 4,-6-7-4,5-3 0,-5-2 0,0 0 13,0 0-10,2 0 14,1-7-15,7-14-1,6-1-2,4 0-14,3 3-3,-2 6-27,2 9-22,-3 4 4,-3 0-17,0 0-20,-4 12-72</inkml:trace>
  <inkml:trace contextRef="#ctx0" brushRef="#br0" timeOffset="545102.3919">14698 16445 338,'0'0'103,"0"0"-43,0 0 28,0 0-36,0 0-7,0 0-45,-7-22-14,21 44 13,11 10 1,-8-10 0,-3 6-2,-8-8 6,-3-1-4,1-6 0,-4-9 4,0-1-1,0-3-3,0 0 8,2 0 14,0-11-7,10-15-14,3-6-1,8-4-12,1-4-24,7 3-57,5 3-43,-3 10-114</inkml:trace>
  <inkml:trace contextRef="#ctx0" brushRef="#br0" timeOffset="545978.0214">15150 16517 238,'0'0'130,"0"0"-101,0 0-29,0 0 0,0 0 23,0 0 10,72-44-26,-36 18-7,-5-2-21,-11 1 4,-13 5 17,-7 8 0,0 4 17,-15 3-1,-10 7 21,-6 0-20,-6 0-5,2 7 16,1 12 3,7 4-9,8 0-1,7-3-21,10 4 2,2-6-2,0 0 0,7-1 0,16-5 0,7-3-3,4-9 2,-1 0-4,4-4-14,-2-18-18,-3-4 8,1-1 13,-7 0-6,-5-8 22,-2 3 2,-1 1 3,0 1 7,-2 5-10,-6 5 11,-3 10 25,-5 10-17,1 0-19,-1 0-2,4 0-13,4 12 7,-2 12 6,2 2 0,-4 1 3,-1-8 0,1 3-2,2-9-1,-1 1 3,3-10-3,-2-1 0,0-3-2,1 0 2,1 0 10,0 0 11,5-7 9,-1-7-22,1 6-4,-4 2-4,-4 6 3,2 0-3,-5 0 0,3 0 0,4 0-8,5 0 18,0 6-10,1-3 0,5-3 0,-1 0 5,3 0-5,5 0 0,2-17 9,3-12-7,2-10-4,-8-10 2,-6-9 0,-6-8 0,-11-2 2,-5-3-4,0 3 2,-13 3 0,-8 16 4,3 13 11,3 22 20,6 6 3,4 8-14,5 12-24,-3 32-6,3 14 6,0 19 1,0-1-1,5 3 0,9 11 0,-3-1 0,-2 6 0,-2-15-61,-5-13-98,-2-14-138</inkml:trace>
  <inkml:trace contextRef="#ctx0" brushRef="#br0" timeOffset="546221.8705">15993 16142 389,'0'0'59,"0"0"-59,0 0-14,0 0 7,172-4-32,-105 4-83</inkml:trace>
  <inkml:trace contextRef="#ctx0" brushRef="#br0" timeOffset="546660.602">16599 16145 299,'0'0'93,"0"0"-26,0 0-7,0 0 38,0 0-13,0 0-46,-15-25-15,15 25-21,-2 0-6,0 4-7,2 14 5,0 12-3,0-2 7,15 2 1,12-6 0,11-2 0,11 0-3,11-4 3,5-5 0,-7-3 0,-24-3-7,-17-2-7,-17 5-26,-9 4 1,-31 8 39,-18 0 0,-7-5-1,9-3-4,12-2-7,22-7 12,15-5-4,7 0 3,15-26-73,26-11 0,14-14 33,7-14 35,4-5-17,-6-3-3,-11 12 26,-16 11 4,-13 14 38,-11 9 33,-7 10-31,-2 3 33,0 10-10,0 4-18,0 0-49,0 18-27,0 18 27,0 12 0,2 10 6,4 11 3,-1-4-5,3-5-3,-6 1 1,-2-3 3,0-12-10,0-2-78,0-12-44,-5-16-81</inkml:trace>
  <inkml:trace contextRef="#ctx0" brushRef="#br0" timeOffset="547509.1209">16994 16145 218,'0'0'8,"0"0"-5,139 0-2,-73 0 19,5 0-20,-1 0 6,-8-3-2,-9-6 9,-14 4 10,-20 5-2,-9 0 27,-10 0 21,0 0-2,0 0-36,0 0-18,-21 10-5,-5 8 41,-3 0-27,2-1-8,6 3 1,8-1-12,5 0-1,6-2-2,2-7 0,0-2-3,0-2 1,12-6 0,13 0-7,9 0-6,1-20 10,-2-6-24,-8 0-8,-9 4 29,-7 8-5,-9 6 13,0 8 0,0 0-4,0 12-16,0 16 20,0 7 2,0-8-2,4 4-1,12-13 0,7-4 1,0-14 0,5 0 9,0-7-8,-1-18 4,2-16-5,-2-11-10,-2-2 1,-1-8 5,-8 2 8,-8 0 2,-3 0 5,-5 1 6,0 16 5,-3 11-9,-5 18 38,1 14 1,1 5-52,-6 36-6,-1 12 3,4 10 3,6 3 3,3-2-1,0-2 0,8-7-2,7-11 4,7-18-10,3-9 6,6-13 0,9-4 7,2 0-3,8-20-3,1-4-1,-1-11-44,4 0-14,-4-1-19,-12 3 21,-7 8-25,-15 3 22,-14 16 59,-2 1 12,-11 5 21,-11 9-8,-10 19 38,6 8-16,1 7 17,7-2-32,11-1-14,7-12-14,0-1 2,10-6-6,31-7 0,16-10 0,5-4-96,0-13-245</inkml:trace>
  <inkml:trace contextRef="#ctx0" brushRef="#br0" timeOffset="547754.2617">17558 15995 512,'0'0'17,"0"0"-17,0 0 5,0 0-5,0 0 6,196-27-6,-97 14-71,1 3-147</inkml:trace>
  <inkml:trace contextRef="#ctx0" brushRef="#br0" timeOffset="614258.4177">2547 15709 330,'0'0'33,"0"0"-33,0 0-63,0 0 18,0 0 45,0 0 30,0 0 5,0-18-35,0 18 0,0 0 4,0 0 0,0 0 24,0 0 17,0 0-6,0-4 15,0 4-13,0 0-3,0 0 3,2 0-31,7-1 8,0-2-14,2-1 6,2 2-8,3-2-1,2 0-1,8-2 11,4 2-2,8-4-8,7-5 3,1 3 1,6 1 9,-4 1-11,-1 0 2,-5 1-1,-3 7 2,-6-3-6,-4 3 0,0 0 0,-3 0 0,3 0 0,2 0 0,6 0 3,1-5 9,-1 0-12,5-3 0,3 3 5,2 0-6,0 1 1,0 4 0,-1 0-1,-2 0 6,-4 0-5,-1 0 0,-4 0 1,6 0-8,3 0 7,4-4 0,2-1 1,4-2 8,4 0-9,4-5 0,-1 6 2,-3-2-5,-7-4 3,-2 6 0,-4-1 0,-3 0 7,1 0-7,-4-2 0,3 3 2,1-4-1,-1 3 0,6-4-1,-2 3 4,3-5 3,7 4-7,-1-3 0,10 2 3,0-6-3,4 2 4,4-2-4,10 0 0,12-2 10,15-4-12,-1 8 2,-1-4 0,-4 6-8,-11 1 8,-6 3 0,-4 4 0,-9 3 4,-7-3-4,-5 4 0,-2-4 1,-2-2-5,-3 2 5,1 0-1,2 0 0,2-6 6,7 1-6,3 1 0,-1 3 0,2-4 1,1 4 1,3-2-2,3 2 5,9-4 6,7 1-14,-3 2 3,1-4 0,-5 6 1,-5-5-1,-4-3 0,-3 7-5,-3-7 14,-10 6-11,-1 0 2,-7 0 0,-4 0-1,-5-2 4,-4-1-3,5 4 0,3-1 7,2 0-7,4 0 0,7 0 0,2 0-1,1 2 1,-1-3 0,-6 4 0,-2-3 8,-5 3-9,-4-2 1,-7 1 0,-4 2-6,-8 2 6,-10-2 0,-1 2 0,-9 0-15,-1 0-5,-3 0-46,0 0-44,-4 0-8,0-8-165</inkml:trace>
  <inkml:trace contextRef="#ctx0" brushRef="#br0" timeOffset="615285.9214">3344 11624 156,'0'0'222,"0"0"-200,0 0-21,0 0-2,0 0 3,0 0-8,-25 43 6,49-26 0,18 4 62,23-4-18,29-4 19,37-5 30,34-8-71,26 0 36,23-8-54,8-13 3,-4 1 7,-13 2-12,-13 4-2,-13 4 0,-20 2 11,-20 0-23,-24 0 10,-21-6 2,-12 1-8,-15 1 11,-13-1-3,-11 6 0,-23 2 7,-5-1-11,-2 3 4,1 3 0,8 0-5,9 0 6,5 0-1,4 0 0,-2 0 2,-6 0-7,3 0-44,-10 3-55,-5 5 25,-12-5-89,-8-3-112</inkml:trace>
  <inkml:trace contextRef="#ctx0" brushRef="#br0" timeOffset="615921.3882">7570 10127 327,'0'0'88,"0"0"-88,0 0 6,0 0 15,0 0 16,0 0 6,-50 13-3,50-9-30,16 2-10,35-4 36,34-2 45,34 0-3,29-8-62,8-8 3,-6 3-10,-12-4 10,-19 5-28,-24 2 9,-24 3 0,-19 0 5,-25 2-4,-16 5-1,-9 0 0,-2 0 19,0 0-30,0 0 11,0 0 0,0 0-2,0 0 2,15 3-5,9 1-7,11 4-67,13 2-30,5 2-44,-4 0-58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20T09:53:55.4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7674 10293 17,'0'0'40,"0"0"-15,0 0 15,0 0 12,0 0 17,0 0-18,0 0-32,-29-20 13,29 20 7,0-3-15,0 1 11,0 2-22,0 0-11,0 0-4,0 0 1,5 0 1,21 0-7,15-5 14,19-2 1,17 0 15,15-3-8,17-3 16,10-1-27,8 2 0,4 1-4,1-2 0,1 3-9,8-2-2,1 0 0,-3 2 4,-17 5-36,-26 0 8,-26 3 2,-26-1-11,-25-1 25,-13 4-8,-6-5 27,0 5 17,-14-2-17,-7 0-18,2-1 1,-1 3-34,-3 0-30,-6 0-50</inkml:trace>
  <inkml:trace contextRef="#ctx0" brushRef="#br0" timeOffset="324.7728">8452 10222 275,'0'0'81,"0"0"-81,0 0-1,0 0 1,0 0 2,122 0 55,-36-1-43,20-3-1,12-5-11,3 1 9,-1-2-11,-12 2 0,-10-1 2,-12-2-3,-6 1 4,-10-2-3,-12 0 0,-20 2-6,-19 2 6,-14 4-32,-5 2 18,-9 2-46,-24 0-141</inkml:trace>
  <inkml:trace contextRef="#ctx0" brushRef="#br0" timeOffset="608.8469">8398 10267 216,'0'0'25,"141"0"-18,-47 0 2,12 0 35,8-9 6,0 2 18,2-5-48,-9 2-6,-12-4-4,-7 2-6,-20 2-8,-16 2 4,-19 4-22,-21-1-19,-12 4-98,-27-1-117</inkml:trace>
  <inkml:trace contextRef="#ctx0" brushRef="#br0" timeOffset="34128.0971">20651 10069 24,'0'0'64,"0"0"-8,0 0 41,0 0-12,0 0-21,0 0-14,-120-21 17,117 21-12,3-2 12,0 2-50,0 0-15,2 0-4,31 0-13,32 0 13,30 0 2,38 0 0,13 0 13,8 0-12,4 0-1,-4 0 5,-7 0-5,-11 0-20,-9 0-34,-11 0-32,-8 0 57,-17 0-68,-34 0-109</inkml:trace>
  <inkml:trace contextRef="#ctx0" brushRef="#br0" timeOffset="34436.0581">20958 10060 19,'0'0'93,"-167"14"-37,116-2-21,14-4-18,22-1-13,8-4-8,7 1 4,0 1 0,20-1 0,21-3 22,19-1 5,20 0 23,23 0-22,15-17 1,12 5-8,16-5-12,-1 2 5,-5 1-14,-9 2 0,-21-1 0,-21 6 0,-27-2-17,-24 4-40,-36 5-16,-8-3 8,-61 3 14,-33 0-25,-30 0-5</inkml:trace>
  <inkml:trace contextRef="#ctx0" brushRef="#br0" timeOffset="34594.4998">21176 9999 51,'-145'0'58,"18"0"27,34 0 16,41-2-4,35-1-31,17 3-28,33 0-35,38-2-3,27-2 9,20-2-6,19 2-2,8 2 7,-3 2-8,-6 0-2,-23 0-66,-24 0-62,-31-2-8</inkml:trace>
  <inkml:trace contextRef="#ctx0" brushRef="#br0" timeOffset="44718.5325">5711 11682 17,'0'0'52,"0"0"-23,0 0 10,0 0 4,0 0 27,0 0-11,0 0-25,8-23 24,-8 20-20,0 3-14,0 0 19,0 0-36,0 0 8,0 0-15,0 0 0,7-2-3,15-4-4,20-4 7,23-6 7,18-5-7,10-5 0,-2-1-1,-8 8 8,-14 7-9,-20 6 2,-15 5 0,-19 1-3,-12 0-50,-3 22-61,-10 12 49,-23-4-99</inkml:trace>
  <inkml:trace contextRef="#ctx0" brushRef="#br0" timeOffset="45961.7854">6593 12833 208,'0'0'66,"0"0"-38,0 0-13,0 0 51,0 0-3,0 0-30,-9-24 2,9 24-23,0 0-11,0 0-2,0 0-5,9 0 5,11 0-2,13 0 5,8 0-5,7 0 6,6 0-2,6-8 4,-4 0-3,2 2-2,-3-2 0,-8 4-32,-2-1 17,-3 0-19,-6 1-43,3 4 5,-7 0-57,-4 0 28</inkml:trace>
  <inkml:trace contextRef="#ctx0" brushRef="#br0" timeOffset="46501.8603">8537 12621 66,'0'0'68,"0"0"-26,0 0 10,0 0-12,0 0-22,0 0 16,0 0-22,-54 0-12,54 0 0,0 0 0,3 0 0,19 0 7,9 0 10,9 0 3,7 0-18,0 0 4,6-6-6,-1 1-44,-1 2-97</inkml:trace>
  <inkml:trace contextRef="#ctx0" brushRef="#br0" timeOffset="46938.7363">9615 12525 112,'0'0'29,"0"0"-29,0 0-2,0 0 2,0 0 3,0 0 2,32 0 39,3 0-7,6 0-16,3 0 13,10-3-6,0-8-3,6-1 5,0 2-17,0-4-5,-2 1-1,-7 1-4,-6 1-3,-10 2 0,-3 1 3,-14 4 0,-7 2-3,-9 2 0,-2 0-11,0 0-41,0 0 16,-18 2-46,-21 12-59</inkml:trace>
  <inkml:trace contextRef="#ctx0" brushRef="#br0" timeOffset="47465.8466">7090 13684 20,'0'0'144,"0"0"-104,0 0-40,0 0 0,0 0 10,0 0 39,36 3-3,4-3-18,15 0-6,8 2 6,2 3-28,4 1 0,2-1 0,-4-1-62,-2-1-71</inkml:trace>
  <inkml:trace contextRef="#ctx0" brushRef="#br0" timeOffset="74755.698">19754 6246 18,'0'0'10,"0"0"-10,0 0 27,0 0 9,0 0-2,0 0 11,0 0-1,0 0-8,29-32 2,-29 30-27,0 2 2,0 0-10,0 0-3,0 0 23,0-2-23,0 2 8,0 0 11,0 0-15,0 0 18,0 0-12,4-2-9,-4-3 24,0 2-23,0 1 3,0-2-4,0 4 12,0-3-12,0-2-1,0 5 0,0 0 5,0 0-5,0 0 0,0 0-1,0 0 7,0 0-6,0-2 0,0 0 0,0 0-3,0 2 5,0 0-2,0 0 0,0 0 0,-6 0 0,6 0 0,0 0 0,0 0-10,0 0 10,0 0 0,0 0-1,-5 0-18,-1 0 15,-7 0 4,1 8 0,-4-2-1,4 3 4,2-2-3,0-3 0,2-1 1,0 4-2,5-2 1,-1 4 0,-1-1-2,3-2 2,-8 3 0,7-4 0,-2 1 0,-1 2 0,3-1 0,-2 1 0,3-3-1,0 2 1,2 0 0,0-2-2,-2 2 9,0 1-8,-2 0 1,1 3 0,-3-4-4,6 1 7,0 1-3,0-4 0,0 2 1,-2-1-1,2 2 0,0 0 0,0 2 0,0-4 0,0-3 0,2 6-7,0-6 11,-1 8-7,9 1 3,0-1 0,5 1 6,-3-1-6,9-3 0,-9-2 0,3 1 5,-2-4-9,-9 1 4,3 0 0,-2-4 0,-1 1 0,0 1 0,4 3 0,7-5 13,-4 0-13,3 0 0,-4 0 0,3-2 19,1-10-16,4 4 0,2-1-3,-4 0 7,-3-5-7,-2-2 0,5 1 2,-6-2 1,1 5-1,-3-4-2,-4-1 11,3 4-9,-3-1 14,-2-1 11,1 3-19,-3 2 13,0-2-16,0 5-3,0-6-1,0 5 12,0 0-13,-3 0 0,-1 6 1,0-2 7,1-1-8,-3 2 0,-3-3 0,2 0 5,-4 2-12,5 0 7,-6 0 0,3-1 3,-2 5-3,-9-3 0,11 1-2,-9 0-2,7 2 3,5 0 1,2 0 0,0 0-8,4 0 7,-6 0 0,2 0-1,-3 0-3,-1 7 2,0 4 3,-1-1 0,-1 1-2,-4 3 5,1-5-4,3 2 1,4-6-1,1 4-5,1-6 6,-2 4 0,6 0 0,-3 3-2,3 0 1,0-2 1,0 3-1,0-4-6,0 3 8,0 4-1,0-3 0,0 3 0,9 0 0,2 0-1,7-2-4,5 1 0,6 3 5,-2-1 0,-2 0 5,-4-1-2,-13 1-5,6 1 2,-3 0 0,-4-5-1,4 4 1,-4-3 0,-3-2 1,7 4 3,-5-2-8,2-4 2,1 6 2,4-2 2,-4 2-2,4-2 0,1-3 2,-3 0 0,2 1-4,-6 3 2,0-5 0,-5-1-5,0 1 5,-2 6-17,0 3-27,-18 2-68,-10-4-98</inkml:trace>
  <inkml:trace contextRef="#ctx0" brushRef="#br0" timeOffset="75887.5228">18858 6920 6,'0'0'24,"0"0"18,0 0-7,0 0 8,0 0-20,0 0-20,0 0 24,0-22 18,0 22-20,0-3-9,0 3 18,0 0-11,0 0 2,2 0-18,-2 0 0,0 0-14,0 0 7,0 0-4,0 12-8,0 9 13,0 1-5,0 2 3,0 2-24,0-2 3,0 2-29,2-6-27,3-2 31,-3-6-75</inkml:trace>
  <inkml:trace contextRef="#ctx0" brushRef="#br0" timeOffset="76662.3218">18931 6849 54,'0'0'24,"0"0"-5,0 0 1,0 0 10,0 0-21,0 0 1,-13-27-4,10 25 3,2 2-5,-2 0 5,1-3 22,-3 3-31,-1-2 0,-1 2 0,-4 0 3,-2 0 7,2 0-7,1 0 1,2 0-4,1 5-1,-1 7 0,-4 3 0,1 3 1,1 0-1,6-1 2,0-1-1,2 0 0,0 2 1,-2-3-1,4 6 0,0-3 0,0-4 4,0 5-2,0-6-2,6 1 0,4 2 9,4-4-9,5-1 2,-2-1 0,3-3 24,0-3-20,0-1-2,0 1-2,-2-4 4,0 0-6,0 0 0,-3 0 5,-2 0-4,-1-4 4,-3-10-5,-1-3 2,2-2 10,-6-4-10,1 1 16,-5-2-7,0 0 12,0 2-19,0-2-1,0 2-3,0 1 6,0 6-6,-5 7 0,-3-3 2,-5 6-8,1 3 4,-4 0-64,-1 2 39,0 0 3,7 0 7,3 0-16,4 0 8,3 0-1,0 4-35,0 0 5,0-1-1</inkml:trace>
  <inkml:trace contextRef="#ctx0" brushRef="#br0" timeOffset="77591.7458">19426 6944 97,'0'0'21,"0"0"28,0 0 26,0 0-28,0 0 6,0 0-53,-4-4 5,15 4-13,0 0 13,-4 0-5,-3 0 0,-4 0-14,0 4 12,0 12-11,0 0 13,-2 7 3,-11-6-2,-1-2-1,7 0 0,1-4 0,4-4-7,2-1 7,0-4-7,0 3 7,0-4-11,2-1 11,11 0 0,3 0-17,2 0-4,-3-4-9,-4-6-2,3-6 16,-5-1-2,-2-3 3,6-5 11,-7 4 6,-3 2-2,-3 0 2,0-1 6,0 1 5,0-4-13,-11 4 21,3-2 25,-2 8-44,-2 4 29,-1 6-23,-4 3-5,-4 0-5,-1 0 2,-2 12 0,-3 5-1,0 6 6,0 0-5,3 0 0,3 3 0,8 3 2,7-3-2,2 6 0,4-5 0,0-1 5,0 0-8,17-3 6,5-4-3,4-5 7,4-3 2,-1-7-5,2-4-4,-2 0 3,0 0 2,0-4-5,-6-14 0,1-4 10,-4-3-10,-7-3 0,-3 1 0,-6-4 2,-4 4-5,0 1 3,-2 3 0,-14 5-8,1 8 8,-1 6-6,1 4 4,1 0-24,5 2-27,6 10-55,3-4 17</inkml:trace>
  <inkml:trace contextRef="#ctx0" brushRef="#br0" timeOffset="78377.6505">20630 6895 0,'0'0'0,"0"0"25,0 0 0,0 0 20,0 0-8,0 0-9,-104-41 3,98 33 2,4-1-7,2 4 24,0-2-32,0 2 7,0 0-4,0 0-21,2 0-8,14 3-3,-2 2 18,4 0-7,-2 0 0,-1 0 1,-4 0-4,0 0-4,-4 0-10,-4 2 3,0 8-17,-3 0 11,0 2 2,-3 3 18,-16-4-5,-9 6 6,-6-2-1,2-6 0,4 3 4,10-1-4,6-4 0,12 0-2,0 2-8,0-3-30,12 3 40,15 0 0,0 1 1,4 0 18,-4-2-10,-6 1-4,-3-2 12,-7-3-15,-4 2 5,-4-6-7,-3 4 3,0 1-1,0-2-1,-16 7 9,-15 0 0,-5 0-10,-2 0-1,4-4-28,10 0 5,6-3-10,7-2-5,9-1 1,-1 0-24</inkml:trace>
  <inkml:trace contextRef="#ctx0" brushRef="#br0" timeOffset="78822.0094">20621 6779 105,'0'0'30,"0"0"-11,0 0 38,0 0-52,-114-20 15,83 20-12,4 7-7,0 15 6,-2 4-1,5 6-4,-2 8-2,1 2 3,5 4 3,5-2-5,5-3-1,10-10 0,0-3-3,0-5 3,20-5 0,9-6 2,11-6 41,12-5-17,4-1-7,2 0 5,0 0-17,-10-12-7,-1-8 0,-9-8 6,-9-2 2,-8-6-3,-18 0 22,-3-2 5,-6 0-20,-25 0-1,-5 4-11,0 6 5,7 5-5,5 9 0,0 11-13,-3 3-38,-1 2-48,7 20 32,1 1-43</inkml:trace>
  <inkml:trace contextRef="#ctx0" brushRef="#br0" timeOffset="79663.7274">21450 7092 104,'0'0'94,"0"0"-94,0 0-48,0 0 43,0 0 5,0 0-7,4 40 3,1-27-13,7-5 12,-12-2 0,3-1 4,-3-3-2,0 3 3,0-5 0,3 0 32,-3 0 52,4 0-32,-4 0-2,0 0-40,0 0-10,0 0-4,0 4 1,3-1 0,3 6 3,10-4 0,-5 3 2,1-4 0,-2 3-3,-5-7 1,1 0 0,2 0 6,-2 0-3,1-11-2,1 0 11,0-3-6,-2 0-6,1 3 20,-7 2-15,0 0 20,0 5 9,0 0-17,0 4 4,0 0-21,0 0-11,0 0-31,0 15 22,2 7 7,0-2-3,-2-1-38,2 0 9,-2-5-42,2-2 19,-2-4-11</inkml:trace>
  <inkml:trace contextRef="#ctx0" brushRef="#br0" timeOffset="80052.2642">21597 7057 62,'0'0'47,"0"0"-47,0 0 20,-129-9 2,103 9 45,-2 14-8,8 6-36,7 4-9,-1 6-14,8 2 5,2-1 1,4-3-3,0-2-1,0-6-2,0-4 12,10-9-10,7 0 9,3-5 9,4-2 45,2 0-52,8 0 3,5-10-16,-4-8 12,0-3-12,-1-6 0,-12-5 2,-11-1 2,-10 0 2,-1 1-6,-16 2 0,-20 7-12,-13 9 5,2 7-17,-6 7-43,3 0 5,9 13-68,1 3-10</inkml:trace>
  <inkml:trace contextRef="#ctx0" brushRef="#br0" timeOffset="81307.0165">19467 6566 13,'0'0'4,"0"0"1,0 0 1,0 0 30,0 0-9,49-109-9,-42 97 5,-3 2 7,0 5-24,0 2 19,-4 3 24,0 0-46,0 0 7,0 0-10,0-2 0,0 2-3,0 0-7,0 0-20,0 0 25,0 5-9,3 2 6,-1 1-13,-2 1-4,2-1-7,-2 2-44</inkml:trace>
  <inkml:trace contextRef="#ctx0" brushRef="#br0" timeOffset="81603.9261">19251 6711 3,'-68'41'20,"5"-2"-15,11 4-3,8-9-2,18-7-25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16T06:21:40.2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18580 955 368,'0'0'10,"0"0"2,-58 151-7,35-89-2,-2-1 15,1-6 29,6-6-36,4-6 14,6-14-23,3-11 0,1-10 21,2-8-14,-3 0 86,0-17 12,3-24-102,2-9 6,0-12-11,2-12 0,27-7 3,7-7-3,9 0 0,3 9 4,-2 18 12,-7 17-8,-3 20 4,3 15-10,9 9 4,12 18-1,12 27-5,1 13 0,-2 11 8,-5 9-11,-11 4 3,-10 3-21,-14 2-5,-16-3-46,-10-3-36,-5-18 16,0-18-64,0-23-51</inkml:trace>
  <inkml:trace contextRef="#ctx0" brushRef="#br0" timeOffset="174.8952">18764 1039 331,'0'0'43,"0"0"15,0 0-31,0 0-27,151-89 0,-72 79 16,8 5-13,0 5-6,-7 0-22,-17 9-187</inkml:trace>
  <inkml:trace contextRef="#ctx0" brushRef="#br0" timeOffset="590.9275">18508 1731 223,'0'0'113,"0"0"-34,0 0-42,0 0 40,0 0-10,0 0-40,0-23-1,0 23-26,-11 18 0,-20 20-1,-14 12 11,-11 19-10,-9 15 0,-6 9 5,-7 9-5,0 0 0,2-6-45,7 0-54,9-15-128</inkml:trace>
  <inkml:trace contextRef="#ctx0" brushRef="#br0" timeOffset="1259.5565">17164 3081 506,'0'0'45,"0"0"-40,0 0-7,0 0 9,-58 124 47,33-75-12,8 3-27,0-3 7,9-9-17,-2-10-4,6-14 1,2-8 10,2-8-12,0 0 10,-4 0 44,-3-28 46,1-24-92,1-21-8,5-13 0,0-8 6,0-2-12,9 7 6,10 21-23,-2 22 19,-5 22-9,2 15 13,1 9-2,12 0-75,14 19 57,3 15 10,-4 8-19,-9 6 2,-15 0-53,-11-5 27,-5-9 20,0-5 18,0-6 10,0-7 5,0-2 0,0-6-2,0 2 3,0-3-1,10-2 0,4 5-6,11-2 4,6 6-3,5 0 5,1 2 10,-3 0-7,-7 2 10,-11 2 2,-14-2-9,-2 3 2,-2 1 4,-32 4 1,-13 3 16,-15 2-27,-5-3-2,3-7-6,10-9-97,18-12-76</inkml:trace>
  <inkml:trace contextRef="#ctx0" brushRef="#br0" timeOffset="1604.6546">18927 2077 267,'0'0'286,"0"0"-253,0 0-8,0 0 34,0 0 12,0 0-29,0-56-36,6 84-6,13 18 0,3 21-4,6 10 13,1 8-12,-2 5 3,-6 9-26,-9 1-24,-12-2-79,0-13-51,0-26-142</inkml:trace>
  <inkml:trace contextRef="#ctx0" brushRef="#br0" timeOffset="1868.0313">19208 3021 655,'0'0'39,"0"0"-36,0 0 18,0 0 9,0 0 48,0 0-73,-33 14 6,3 17-22,-16 13 14,-10 12-3,7 4 4,15-4 1,19-7-5,15-8 0,0-6-5,22-12-7,21-6 10,17-15-20,24-2 14,18-26-45,13-20-102,-2-15-176</inkml:trace>
  <inkml:trace contextRef="#ctx0" brushRef="#br0" timeOffset="2227.9465">19282 1805 338,'0'0'59,"0"0"-59,0 0 1,0 0 2,0 0 36,0 0 17,110 62-11,-38-12 34,24 18-39,25 4-14,24 2 4,26 3-22,22-5 0,20-1-8,1 2 0,-12-3-6,-29-8 6,-29-5-44,-35-7-44,-33-7-46,-32-4-89,-32-9-14</inkml:trace>
  <inkml:trace contextRef="#ctx0" brushRef="#br0" timeOffset="2501.1934">21247 2903 486,'0'0'61,"0"0"-61,0 0 0,0 0 16,0 0-14,18 129 35,-7-85 4,-3 4-31,-2 2 11,-4-4-15,-2-2-6,0-7 0,0-5-31,-11-10-45,0-13 14,0-6-19,-1-3 2,6-22-22,1-21-86</inkml:trace>
  <inkml:trace contextRef="#ctx0" brushRef="#br0" timeOffset="2684.0985">21236 2879 130,'0'0'214,"0"0"-88,0 0-88,0 0-7,0 0 3,163-37-3,-97 63 23,2 6-32,-8 6 2,-9 4-14,-19-1 1,-17 7-12,-15 7 1,-18 9 0,-55 8-9,-35 5-63,-34-5-95,-18-8-184</inkml:trace>
  <inkml:trace contextRef="#ctx0" brushRef="#br0" timeOffset="3411.5887">16865 4002 106,'0'0'85,"0"0"-15,0 0-18,0 0 62,-2-110-56,2 90 12,0 11 11,-5 9-42,-13 0-13,-19 46-26,-28 37 0,-35 30 10,-24 23-7,-16 9 1,-4-2 5,8-4 5,18-16-18,24-15 4,22-12 0,22-12-16,13-10 16,16-7-73,7-9-36,3-20-88</inkml:trace>
  <inkml:trace contextRef="#ctx0" brushRef="#br0" timeOffset="3703.6568">15467 5363 495,'0'0'80,"0"0"-46,0 0-34,0 0-1,0 0-6,0 0 14,0 90-4,0-44 17,4 1-10,3-5 0,3-10 1,0-2-9,2-12 16,5-4-15,4-1-3,6-5 4,8-4 8,9-4-14,14 0 2,7-8-29,4-14-21,-2-6-70,-9-3-56,-24-1-103</inkml:trace>
  <inkml:trace contextRef="#ctx0" brushRef="#br0" timeOffset="3864.5714">15544 5462 347,'0'0'47,"0"0"-8,0 0-4,0 0-24,0 0-10,0 0 4,57-30 5,12 22-19,-2 2 9,-13 2-120,-30 4-80</inkml:trace>
  <inkml:trace contextRef="#ctx0" brushRef="#br0" timeOffset="4027.4708">15407 5342 141,'0'0'134,"0"0"-35,-114-86 3,110 72-42,4 1 7,16 1-52,37-4-2,25-1-8,26-1-5,15 2 0,14 2 0,15 2-56,-1-5-87,0-7-180</inkml:trace>
  <inkml:trace contextRef="#ctx0" brushRef="#br0" timeOffset="4453.6899">17542 4117 24,'0'0'129,"0"0"36,-23-107-56,3 89 4,5 6-28,7 4-11,3 6 10,5 2-73,0 0-9,0 29-2,13 14 0,16 20 10,10 12-8,7 12 8,5 0-7,3 0 9,-1 0-15,3-2 3,-4-12 0,-3-5-2,-7-10 2,-11-12-17,-8-9-15,-15-9-77,-8-4-3,0-2-23,-13-3-91</inkml:trace>
  <inkml:trace contextRef="#ctx0" brushRef="#br0" timeOffset="4837.8408">17799 5175 452,'0'0'79,"0"0"-70,0 0 3,0 0-6,0 0 56,-2 103-29,2-57 2,0 2-35,0 4 8,0-4-2,0-6-2,0-6-4,-4-10 0,4-10 10,0-8-17,-3-8 7,-2 0 0,-1-1 27,-1-22-3,-1-8-19,-4-10-1,5-10 8,1-16-17,6-15 5,0-16 0,4 5-8,23 14 8,2 33 0,2 20 0,9 19-7,7 7-12,9 0-42,1 21-17,-7 11 10,-17 3-95,-29 7-158</inkml:trace>
  <inkml:trace contextRef="#ctx0" brushRef="#br0" timeOffset="4982.7779">17706 5346 442,'0'0'82,"0"0"-70,0 0-6,180-92-2,-67 46-4,24 0 0,14-5-64,-1-3-150</inkml:trace>
  <inkml:trace contextRef="#ctx0" brushRef="#br0" timeOffset="5377.714">19444 4113 245,'0'0'119,"0"0"-56,0 0-28,0 0 28,0 0 34,0 0-16,-71-88-30,71 88-22,0 0-23,0 0-12,0 0 4,0 17-1,7 17-6,9 12 9,3 7 0,-1 10 3,0 4 8,-2-4-16,-3 8 5,-5 1-56,-8 3-45,0-2-74,-15-2-167</inkml:trace>
  <inkml:trace contextRef="#ctx0" brushRef="#br0" timeOffset="5827.6651">19480 4903 443,'0'0'98,"0"0"-5,0 0-60,0 0 26,0 0-53,0 0 0,-98-3 3,64 33-9,5 9 0,9 0 6,9 2 3,7-1-10,4-2 1,0-3 0,0-8-5,13-7 5,11-4 0,6-10-8,5-6-6,5 0 10,-2-6-16,-11-10-10,-14 3 22,-8-1 15,-5 3-7,0 2 31,0-3-20,-3 5-6,-1 2 2,4 0-2,0 3 5,0-2-10,0-2 0,11 2-1,11 2 1,3 2-6,0 4 4,-4 24 2,-2 10-13,-4 10 10,-3 5 1,-4 3-9,-4 2-84,-1-2-24,-1-1-127</inkml:trace>
  <inkml:trace contextRef="#ctx0" brushRef="#br0" timeOffset="6193.6617">21092 3950 363,'0'0'59,"0"0"-3,0 0-48,0 0 2,0 0-7,0 0 3,7 92 15,-7-20 39,0 14-53,0 3 25,0 1-27,-10-2 2,-7 0 2,-6-5-7,1-4-2,-5 0 0,-1-7-65,0 1-15,-4-6-58,4-4-134</inkml:trace>
  <inkml:trace contextRef="#ctx0" brushRef="#br0" timeOffset="6406.6702">20858 5155 378,'0'0'78,"0"0"-15,0 0 5,0 0-7,0 0 3,0 0-64,14-51-1,-2 78-9,-1 12-4,0 7 11,-9-1-22,-2 8-37,0-4 21,-8-8-40,-13-3-50,4-13-50</inkml:trace>
  <inkml:trace contextRef="#ctx0" brushRef="#br0" timeOffset="6681.7869">20892 5317 100,'0'0'75,"0"0"1,0 0-16,0 0-31,0 0 18,143-101-1,-106 81-38,-4-5 11,-5-1 0,-3-2 2,-5-4 45,-8 4 3,-6 2-2,-3 8 15,-3 8-46,2 6 7,-2 4-41,0 8 2,4 31-8,0 26-6,0 20 10,-1 8-1,-3 6-43,0 1-36,-26 0-71,-19-1-65,-13-9-43</inkml:trace>
  <inkml:trace contextRef="#ctx0" brushRef="#br0" timeOffset="7229.7864">19776 5867 449,'0'0'92,"0"0"-88,0 0 33,0 0-15,0 0-6,0 0 21,79 33 6,-4-1-11,10 2 1,11 4-23,-1-1-4,-3 0-6,-5 3 8,-9-1-6,-11 4-2,-9-3 0,-18-5-2,-9-1-15,-13-9-41,-9 1-28,-5-2-33,-4-4-35,0-1-128</inkml:trace>
  <inkml:trace contextRef="#ctx0" brushRef="#br0" timeOffset="7807.3327">20494 7004 463,'0'0'106,"0"0"-60,0 0-40,0 0 1,0 0 37,103-102-29,-61 86 1,0 2-16,-8 5 4,-9 4-4,-14 3 0,-1 2 0,-10-2 23,2 2-23,-2 0 28,0 0-3,0 0-24,0 0 18,0 0-19,3 0 0,0 11-5,5 14 12,3 9-7,-5 6 0,2 4-21,-8 5-6,0-3-46,0 0-9,-14-5 15,-5-2 4,-4-11 19,3-6-5,0-12 33,0-4 15,4-5 1,3-1-5,0 0-9,3 0-10,2-3 24,3-3 6,3 1 28,2 4 65,0-1-23,0 0-1,0 0 27,0 0-42,0-4-13,4 0-45,23-5 13,13 4-20,12-3 5,0 1-16,10 0-18,-6-6-75,-2 0-62,-11-7-168</inkml:trace>
  <inkml:trace contextRef="#ctx0" brushRef="#br0" timeOffset="8482.5402">19640 5869 251,'0'0'121,"0"0"-53,0 0 5,0 0-33,0 0 4,0 0-6,3-12-29,-3 12-10,-6 0 1,-8 0 0,-3 0-11,7 0-7,3 0-15,5 0 24,2-3-21,0-4-1,0-5-21,-2-4-28,0 0 35,2 0-27,-2 4 30,-3-2 28,2 2 9,-6 4 5,1-2 5,-2 8 17,-3 2 26,3 4-19,-9 30-10,-1 15 53,-4 12-23,-1 15 5,-4 5-6,-2 3-26,-10 1 26,-1-1-31,1-4-9,-5 0-4,9-4 3,-1 0-14,5-5-58,1-16-84,4-13-111</inkml:trace>
  <inkml:trace contextRef="#ctx0" brushRef="#br0" timeOffset="8716.4314">18666 7077 486,'0'0'102,"0"0"-102,0 0-1,0 0 1,0 0 35,0 0-1,176-13 12,-95 1-40,1 5-4,-6-1-2,-12 8-10,-21 0-70,-23 0-84,-20 8-97</inkml:trace>
  <inkml:trace contextRef="#ctx0" brushRef="#br0" timeOffset="8939.498">18981 7122 199,'0'0'140,"0"0"-62,0 0-53,0 0-18,0 0 17,0 0 6,0 49 37,21-21-27,4 2-28,-5 2 15,-2 2-18,-9-1-4,-8 4 4,-1-2 0,-10 6-1,-31-1-8,-9-4 11,-10-10-4,2-5-6,-2-10-2,4 1-31,4-9-127,10-3-116</inkml:trace>
  <inkml:trace contextRef="#ctx0" brushRef="#br0" timeOffset="9643.562">21963 3872 266,'0'0'93,"0"0"-30,0 0 3,0 0 32,0 0-9,0 0-2,-29-76-48,29 76-20,0 0-19,9 16-1,26 22 1,21 12 0,20 12 10,18 4 9,2 5-14,-1-6-5,-3 4 2,-5-3 6,-7-2-8,-11 0 0,-7 1-33,-10-2-9,-14-2-91,-14-3-23,-17-6-102</inkml:trace>
  <inkml:trace contextRef="#ctx0" brushRef="#br0" timeOffset="9894.5762">22576 5053 485,'0'0'64,"0"0"-58,0 0-6,0 0 14,-29 143 17,29-87 44,0-1-46,0 4-17,1-4-7,7-6 3,-3-5-8,-1-12 0,-4-5-36,0-12-33,0-3-50,0-4-16,-4-8 0,-1 0-82</inkml:trace>
  <inkml:trace contextRef="#ctx0" brushRef="#br0" timeOffset="10184.5602">22906 5143 247,'0'0'111,"0"0"-55,0 0-47,0 0 5,0 0 1,0 0 42,-62 56-10,37-24-37,5 1 31,0 5-24,6 2 1,3-2 20,5-2-37,4-4 17,2-6-16,0-8 8,0-8 1,8-4-9,19-6 0,19 0 17,22 0-11,21-6-8,14-8 0,6 5-15,0 4-4,-14 5-89,-23 0-62,-30 0-124</inkml:trace>
  <inkml:trace contextRef="#ctx0" brushRef="#br0" timeOffset="11025.8137">22408 5368 38,'0'0'50,"0"0"-1,0 0-18,0 0-19,0 0 7,0 0-19,0 0 0,0 4-1,0-4 2,0 0-1,0 0 0,0 0-18,0 0 10,5 0-6,6 0-40,1 0 9</inkml:trace>
  <inkml:trace contextRef="#ctx0" brushRef="#br0" timeOffset="11459.8866">22629 5328 147,'0'0'48,"0"0"-48,0 0 0,0 0 3,0 0 2,0 0 33,9-14-31,-9 7 8,0 2 35,0-6-24,0 2 20,0-3 18,0 1-63,0-3 28,0 0-12,0 0 18,0 0 0,0 7-27,0 0 18,0 3 10,0 4-30,0 0 19,0 0-25,-2 4-11,-2 23 8,1 13-11,-1 14 14,-4 8 0,-1 8 6,2 6-10,-2 6 4,-1 0-4,-3 1-71,3-20-103,-4-17-192</inkml:trace>
  <inkml:trace contextRef="#ctx0" brushRef="#br0" timeOffset="11841.8257">22926 5182 340,'0'0'95,"0"0"-89,0 0 6,0 0-17,0 0 5,0 0 0,2-7-2,-2 14-20,0 7 12,-13 7 10,-14 7 0,-12 6 1,-6 4-1,-3-1 0,9-5 31,11-9-19,13-4 6,10-9-6,5-2-8,0-1 13,27-4-17,31 3 35,27-4 46,31 1-72,22 9 5,10 9-14,7 4-66,-14 0-171</inkml:trace>
  <inkml:trace contextRef="#ctx0" brushRef="#br0" timeOffset="18787.7417">18842 9453 113,'0'0'233,"0"0"-182,0 0-19,0 0-3,0 0 24,0 0 42,0 0-45,0 0-22,16-88-28,-16 95-21,0 23 21,-12 18-5,-5 8 5,-3 2 5,5-5-1,4-13-4,10-10 0,1-12 8,0-9-10,0-8 2,0-1 0,0 0 23,0-18 13,0-18 0,0-15-36,1-7 15,16-5-20,6-8 5,5 4 0,8 2-15,-5 17 19,0 20-4,-1 21 0,-4 7-11,10 12-4,2 27-11,-2 14 0,-1 17 26,-15 10-30,-9 7-15,-11 5-37,0 5-41,0 2-62,-13-15-15</inkml:trace>
  <inkml:trace contextRef="#ctx0" brushRef="#br0" timeOffset="18983.6208">18798 9687 232,'0'0'18,"0"0"38,0 0-43,40-102 14,2 90-16,16 3 7,18 2 9,15 1-21,5 4-12,-7 0-15,-8 2-102,-19 0-55</inkml:trace>
  <inkml:trace contextRef="#ctx0" brushRef="#br0" timeOffset="19128.5313">19496 9555 392,'0'0'62,"0"0"-53,0 0-9,0 0-13,168-61 13,-75 43-5,8-1-23,2-2-151,-6 3-21</inkml:trace>
  <inkml:trace contextRef="#ctx0" brushRef="#br0" timeOffset="19395.6361">20407 9203 160,'0'0'83,"0"0"-49,0 0 44,0 0 41,0 0 1,0 0-49,27-95-27,-27 95-44,0 11-1,-20 22 0,-5 11 2,3 4 9,4 6-5,9 2 5,9 1-10,0-6 0,3 0-2,16-9-11,4-10-24,4-9-13,8-9-14,7-9-22,9-5 38,12-7-86,-3-25-74</inkml:trace>
  <inkml:trace contextRef="#ctx0" brushRef="#br0" timeOffset="19548.5488">20866 9431 328,'0'0'125,"0"0"-117,0 0 30,0 0-1,0 0-29,0 0-8,36-22-52,15 7 35,12 2-56,1-5-92,-8-3-18</inkml:trace>
  <inkml:trace contextRef="#ctx0" brushRef="#br0" timeOffset="20039.5364">21406 9038 42,'0'0'142,"0"0"-38,0 0-54,0 0 61,0 0-9,0 0-25,8-89-33,-8 91-44,0 28-7,-8 14 1,-6 13 12,3 3-4,4-4 2,6-5 6,1-10-19,0-5 9,17-6 0,10-9 1,2-6-1,2-8-10,13-7 7,0 0-28,6-17 26,-3-7-25,-16-8 5,-10 2 22,-15-2-9,-6 3 12,0 8 7,-5 5-1,-10 7 19,4 0-14,4 6-6,5 3 16,2-1-21,0 1 0,0 0-1,2 0-30,18 0 28,7 0 3,2 0 0,-2 0 6,-6 0-6,1 6 0,-10 10 0,3 1 2,-4 3-4,1 6 2,-3 6 0,-4 1-8,-5 8 8,0-2-65,0-1-14,-12-8-86,8-14-27</inkml:trace>
  <inkml:trace contextRef="#ctx0" brushRef="#br0" timeOffset="20230.473">22260 9157 456,'0'0'83,"0"0"-22,0 0-45,0 0 18,0 0-5,0 0-29,114-39-10,-52 35-41,3-2-75,-7-3-67,-14 0-39</inkml:trace>
  <inkml:trace contextRef="#ctx0" brushRef="#br0" timeOffset="20639.2204">22636 8967 270,'0'0'85,"0"0"-57,0 0 10,0 0 27,0 0-35,125-70-12,-87 59 13,0-3-28,0-1 5,-5 5-8,-8 0 7,-7 6-14,-7 4 7,-9 0-32,0 0 27,-2 0-9,0 0 7,0 0 3,-6 0-5,-10 10 6,0 4 3,5-4 0,4 0-3,5-1 3,2-2 0,0 6-4,0-1 8,0 2-5,0-2 1,0 3 0,9-1 0,-2-4 4,-1-1-4,1-6 5,-5-1 4,-1 0-9,-1-2 0,0 0 2,0 0 2,0 0-4,0 0-14,0-2-84,-10-3-145,-3-2 93</inkml:trace>
  <inkml:trace contextRef="#ctx0" brushRef="#br0" timeOffset="20896.3943">22908 8941 123,'0'0'159,"0"0"-34,0 0-53,0 0-45,0 0-21,0 0-5,20 24-1,-4 1 12,-3 4-9,5 8 30,-3 1-11,-1 4-6,-2 4 10,-6 0-21,-6 2 8,0-5-6,0-2 3,-4-2-12,-17-10 2,-6-2-1,-10-10-1,-8-4 2,-6-13-13,-1 0-23,6-4-49,12-22 32,12-15-62,18-13-137</inkml:trace>
  <inkml:trace contextRef="#ctx0" brushRef="#br0" timeOffset="21053.591">22888 8901 390,'0'0'50,"0"0"-50,0 0 0,152-76 8,-99 60-8,1 4-3,-3 2-95,-2 0-131</inkml:trace>
  <inkml:trace contextRef="#ctx0" brushRef="#br0" timeOffset="26905.3144">24605 9414 132,'0'0'65,"0"0"-65,0 0-12,0 0 12,0 0 38,0 0-3,0 0-18,0 0-9,1-10-8,8 6 0,1 1-59,-1-2-3,6-1-20</inkml:trace>
  <inkml:trace contextRef="#ctx0" brushRef="#br0" timeOffset="28070.8993">24237 8809 483,'0'0'83,"0"0"-25,0 0-50,0 0-15,0 0 7,0 0-1,17 48 1,26 2 11,13 7 5,7 4-10,7 1 3,0-1-5,-1-3-4,-11-3 0,-5-9 0,-12 0-31,-12-13-67,-12-5 12,-13-6-49,-4-12-29,-4-8 61</inkml:trace>
  <inkml:trace contextRef="#ctx0" brushRef="#br0" timeOffset="28350.8913">24640 8789 225,'0'0'128,"0"0"-97,0 0-11,0 0 4,0 0-19,-145 78 21,105-13 6,1 5-1,5 1 13,3 1-37,-5-3 15,2-7-8,-2-2-5,-4-2-7,10-8-2,-2-1-2,10-10-5,11-7-79,11-6-39,0-9-38,5-17-25</inkml:trace>
  <inkml:trace contextRef="#ctx0" brushRef="#br0" timeOffset="30751.809">19065 10888 383,'0'0'59,"0"0"-12,0 0-31,0 0 53,0 0-32,0 0 23,0 0 9,-13-102-54,13 102 14,0 0-29,0 0-5,0 14-7,-7 25 3,-1 14 9,-6 12 2,-1 1 7,1-4-9,-1-5 0,3-14 2,3-13-2,5-12 0,2-12 0,-1-5 0,3-1 17,0 0-17,0 0 14,-2-17 22,0-15-4,2-16-31,0-6-1,0-10 0,0-3 6,15 3-13,6 6 7,-2 15-4,1 14-9,-1 17 13,0 9 0,8 3-5,6 15-34,8 21 39,5 15-15,-6 8-10,-3 12 21,-14 7-45,-9 2 0,-9 4 13,-5 3-40,-5 1 4,-26-1-81,-14-4-57</inkml:trace>
  <inkml:trace contextRef="#ctx0" brushRef="#br0" timeOffset="30950.7008">18864 11261 379,'0'0'27,"0"0"-18,0 0-9,125-68 2,-58 46-2,11 2 0,9 2-13,5 0-14,-3-1-156</inkml:trace>
  <inkml:trace contextRef="#ctx0" brushRef="#br0" timeOffset="31277.728">19712 11143 496,'0'0'70,"0"0"-50,0 0-17,0 0 58,0 0-17,0 0-15,-18-1-29,38-5-2,15 1 2,13-1 1,2-2 6,1-2-3,0 2 5,-5-2-9,-2-1 0,-4 2-49,-2-1 43,-2 2-24,-12 1-35,-5 6 26,-9-1-47,-1 2 39,1 0-50,-2 0-48,9 0 4</inkml:trace>
  <inkml:trace contextRef="#ctx0" brushRef="#br0" timeOffset="31541.7286">20623 10778 443,'0'0'29,"0"0"59,0 0-47,0 0-35,0 0-6,0 0-10,-11 2 6,11 40-4,3 10 8,1 9-2,-2 1 7,-2 0-5,0 1 0,0-8-18,-4-6-43,-8-10-24,-2-11-46,-3-11-18</inkml:trace>
  <inkml:trace contextRef="#ctx0" brushRef="#br0" timeOffset="31817.7761">20472 10871 243,'0'0'135,"0"0"-79,0 0-21,0 0-1,0 0-32,131-37 28,-75 54 15,0 10-40,1 1 4,-2 2-9,-11 2 0,-9 1 5,-9 1-4,-9 0-1,-15 2 0,-2 1 4,-20 3-5,-27 7 1,-14-1 0,-11 0-6,5-3-43,6-11-16,14-10 10,21-13-78,21-9-58</inkml:trace>
  <inkml:trace contextRef="#ctx0" brushRef="#br0" timeOffset="32034.9645">21136 11105 397,'0'0'71,"0"0"-20,0 0-50,0 0 4,0 0 38,0 0-38,109-50 2,-62 47-7,-1 2-22,2 1-56,-6 0-58,-9-2-72</inkml:trace>
  <inkml:trace contextRef="#ctx0" brushRef="#br0" timeOffset="32522.0788">21983 10631 313,'0'0'113,"0"0"-53,0 0 47,0 0-69,0 0-25,0 0-13,-9 19-9,9 34 8,0 14 1,0-1 0,9 4 5,-4 3-2,-3-1-3,-2-1 0,0 1-6,-4-11-43,-6-12-52,6-20-19,-3-12 9,3-16 13,-5-1 80,-7-8-73</inkml:trace>
  <inkml:trace contextRef="#ctx0" brushRef="#br0" timeOffset="32829.2948">21901 11215 3,'0'0'67,"0"0"-6,0 0 13,0-119 60,8 101-66,6 9-22,1 4-39,10-4-5,6 5 18,7-3-20,3 2 0,1-4 0,-3-3 17,-3-2-24,-4-4 7,-8-6 0,-3-6 50,-7 0-23,-4-7 38,-6-2-17,-4-3-29,0 0 22,0 10-28,0 11 15,0 8 31,0 9-29,0 4-12,0 0-18,0 31-18,7 24 9,11 17 9,4 19 0,0 9-16,-2 12 14,-11 16-90,-9 15-73,-19 1-89</inkml:trace>
  <inkml:trace contextRef="#ctx0" brushRef="#br0" timeOffset="35304.0178">24210 10726 23,'0'0'51,"0"0"-21,0 0-17,0 0 23,0 0-22,0 0 45,-27-26-38,23 24 25,0-2-31,1-1-14,1 2 43,-5-1-27,5-2 32,-5-1-13,3 2-22,2-2 3,-3 5-10,1 2-4,2-1 14,2 1-8,0 0-9,0-2 20,0 2-18,0 0 20,0 0 7,0-4-15,0 1 30,0 1-26,0 1-14,0 1 20,0 0-22,0 0-2,0 0 0,11 15-20,20 14 14,13 7 8,10 2-2,6 0 19,0 0-18,-2 0 2,-4 0-3,-8-2 9,-5 1-17,-12-7 8,-10-6-55,-9-2-11,-7-8-16,-3-2 30,0-6 25,0-2-84,0-4 27,-3 0-33</inkml:trace>
  <inkml:trace contextRef="#ctx0" brushRef="#br0" timeOffset="35861.1226">24433 10761 19,'0'0'25,"0"0"-24,0 0 10,0 0-7,0 0 10,0 0-6,5-9-6,-3 6 14,0 1-10,2-3-5,-1 1 6,-3 4 1,2-3 2,-2 3-7,0 0-3,0 0-3,0 0 2,0 0-6,0 0-8,0 0 4,2 0 11,-2 0-3,0 0 8,0 0-5,0 0 4,0 0-3,0 0 14,0 0-13,0 0-2,0 0 0,0 0 0,0 0-6,0 0-29,0 0 2,0 0-5</inkml:trace>
  <inkml:trace contextRef="#ctx0" brushRef="#br0" timeOffset="36069.2036">24433 10761 24</inkml:trace>
  <inkml:trace contextRef="#ctx0" brushRef="#br0" timeOffset="36587.5103">24433 10761 24,'96'-130'27,"-96"130"13,0 0-7,2-2-4,-2 2-3,3-1 12,-3 1 3,0 0-18,0 0 0,0 0-22,0 0-1,0 0 12,0 0-12,0 0 0,-3 3 16,-15 18-11,-7 7 28,-8 12-4,-9 8 1,-9 12 35,-10 11-13,-10 1-6,-5 6 5,-3-5-42,4-10 38,15-5-44,18-16 6,15-6-5,11-14 6,10-7-10,4-8 0,2-4 3,0-3-11,0 0 8,0 0 0,0 0 1,0 0 3,0 0-4,0 0 0,0 0 11,0 0-12,0 0 1,0 0 0,0 0 1,0 0-1,0 0 0,0 0-12,0 0-4,0 0 14,0 0 2,0 0 0,0 0-1,0 0 9,0 0-8,0 0 0,0 0 7,0 0-20,0 0 12,0 0-21,0 0 14,4 0-20,8-3-21,7-4-70,3 0 7,-3 2 62,-6 1-39,-9 1 4,3 1 41,-3 0-9</inkml:trace>
  <inkml:trace contextRef="#ctx0" brushRef="#br0" timeOffset="38276.3289">19637 10534 109,'-89'-116'0,"-3"5"0,-3 4 25,-10-3-25,-10-8-17</inkml:trace>
  <inkml:trace contextRef="#ctx0" brushRef="#br0" timeOffset="43446.3958">18994 2733 75,'0'0'57,"0"0"-39,0 0 33,0 0 16,0 0-27,0 0-3,0 0-18,0 0-1,0-10 7,0 6-19,0 2 33,0 2-11,0 0-17,0 0 1,0 0-12,0 0 0,0 0-4,6 0-13,9 6 17,9 9-2,5 4-15,2 1-11,2 6-24,0 1-42,-6-6-25,-7-4-42</inkml:trace>
  <inkml:trace contextRef="#ctx0" brushRef="#br0" timeOffset="43680.604">19311 2664 38,'0'0'79,"0"0"-39,0 0-23,0 0-12,0 0-5,0 0 0,-25 30 9,-6-1-5,-9 9 5,-3 6-9,-3 5-19,-1-3-27</inkml:trace>
  <inkml:trace contextRef="#ctx0" brushRef="#br0" timeOffset="49744.2536">18848 573 0,'0'0'16,"0"0"5,-144-8-1,99 6 3,5 2 21,3 0-34,-3 0 4,6 0 0,-4 0-9,0 11 2,-9 10 5,-4 2 7,-4 4 2,-11 4-12,4-4 12,2 5-6,5-3-12,12-1 11,14 4-13,9 0 5,8 8-2,8 11 2,2 3-5,2 9 0,0 8 10,0 0-12,6 7 1,13-3 0,5-4 9,12-7-4,12-8-5,13-5 8,15-6 0,13-6 2,8-14-3,18-6-7,10-12 28,8-7-24,1 0-4,-5-28 8,-6-7 2,-11-8-10,-10-7 0,-13-10 2,-8-9 4,-13-5 1,-7-4-7,-18 0 23,-17 2-17,-24 4 36,-2 1 6,-34 4-22,-14 6 7,-8 3-33,-12 3 14,-5 9-8,-4 8 1,-8 6-14,0 13 3,6 6-37,4 9 0,11 4-37,7 0-16,11 18-40,10 0-101</inkml:trace>
  <inkml:trace contextRef="#ctx0" brushRef="#br0" timeOffset="54011.6736">19388 2997 4,'0'0'39,"0"0"28,0 0-14,0 0-6,0 0 19,0 0-43,0 0 16,14-78 14,-14 71-25,0-2 6,0 4-21,0-2-1,-2 4 5,-14-4-14,-9 5-1,-10 2-2,-14 0-5,-5 0 3,-8 0 4,-8 9 4,4 10 6,3 9-9,3 7-1,6 9 2,8 8 1,5 12-5,10 12 0,7 14 0,8 3-2,16-3 5,0-10-3,16-12 0,26-14-13,12-8 11,13-14-5,8-7-17,6-13 20,4-8 5,-5-4-1,-3-4 6,-10-25-6,-4-11 9,-10-14-7,-4-15-2,-4-21 6,-6-15 1,-4-8-7,-11 2 0,-8 13 9,-12 17-7,-4 16 7,-6 17 14,-23 17-12,-13 14-11,-12 14-37,-27 3-61,-14 13-91,-7 11 41</inkml:trace>
  <inkml:trace contextRef="#ctx0" brushRef="#br0" timeOffset="55123.5893">19321 3756 4,'0'0'76,"0"0"-68,0 0 7,0 0-9,0 0 3,0 0 10,0 0-11,0 0 7,0 0 1,0 0-7,0 0 28,0 0-12,0 0-5,0 0 15,0 0-33,0 0 2,0 0-4,0 0-10,0 0 0,3 0-71,1 0 38,2 0 2,0 1-50</inkml:trace>
  <inkml:trace contextRef="#ctx0" brushRef="#br0" timeOffset="72653.4032">4924 337 344,'0'0'97,"0"0"-58,0 0 22,0 0-16,0 0 6,0 0 33,0 0-60,-50-90 23,48 90-47,-10 0 1,-9 30-3,-17 20-3,-14 18 5,-6 7 3,0 3-3,7-3 0,13 0 0,7-5 3,14-2-7,7-6 4,10-12-1,0-12-7,14-11-8,11-13-5,3-11 12,6-3-16,12 0 23,8-28-3,4-12 4,-2-8-3,-8 0 4,-12 1 0,-13 16 11,-13 11-8,-4 10 10,-4 10 6,-2 0-17,0 0-2,0 24-20,2 16 20,4 10-6,1 4 5,5 3-20,1-8-27,5 0-25,3-9-6,6-8-25,-2-12-74,-5-13-27</inkml:trace>
  <inkml:trace contextRef="#ctx0" brushRef="#br0" timeOffset="73351.5377">5100 858 210,'0'0'173,"0"0"-98,0 0-55,0 0-16,0 0-3,0 0-1,57-30 5,-24 24-2,4 3 6,-6-6-9,-7 7 0,-12-6-2,-10-4 9,-2-3-4,0 3-2,0 0 4,-11 3 9,-13 4-10,3 4 4,-2 1-8,2 0 7,2 15-9,2 12 2,7 7 0,4 2-9,6 2 8,0 1 1,0-7 0,16-3-17,10-7 4,3-8-22,2-9-15,3-5 0,-3 0-8,-4-15 2,0-11 20,-7-2-4,-7-4 40,1 4 2,-8 2 57,-4 4 6,-2 10 4,0 4-18,0 6-11,7 2-40,5 0-1,9 10-5,6 8 6,4 2 2,5 0 3,-8-5-5,2-1 0,-10-5 2,-7-6-7,-8 0 5,-2-3 0,-3 0 9,0 0 7,0-10 22,0-12-38,0-2 10,0 0-11,0 0 1,4-2 0,7 2 0,9 1 0,3 8 0,0 7 0,4 8-8,0 0 5,0 0 1,-2 11 2,-6 11-7,-1 12 3,-4 1-4,-7 5-2,-7 3-37,0 3-2,0-5-23,-15-3-50,1-8 8</inkml:trace>
  <inkml:trace contextRef="#ctx0" brushRef="#br0" timeOffset="73989.529">6172 848 295,'0'0'73,"0"0"-71,0 0 3,0 0-5,0 0 0,0 0 0,-2-10 6,15 0-5,5-6 21,-1 0-19,-5 0 10,-7-3-1,-5 4-5,0 0 8,0 6 13,-5-1 35,-7 6-41,6 2-6,-3 2-6,7 0-10,-6 6-3,-2 17-1,3 8 4,1 3 0,6-3-3,0-2-3,13-3 5,11-3-21,1-8-1,0-4 0,2-8-19,3-3-9,-1 0 7,0-10-15,-2-9 23,-3-4-7,-5-5 23,-6-4 20,-3 2 0,-4-2 10,-4 8 44,-2 6-20,0 4 14,0 9-1,0 4-5,0 1-18,0 0-24,6 0-11,5 0 4,7 11 7,7 7-2,-3 3 2,-1-2 0,-2 3 1,-10 4-1,-7-3 0,-2 5-1,0 0-15,0 2 16,-6-6-8,6-2-7,0-8-26,2-6 12,29-8 9,16 0-46,16-10-16,8-24-11</inkml:trace>
  <inkml:trace contextRef="#ctx0" brushRef="#br0" timeOffset="74512.953">7065 699 63,'0'0'123,"0"0"-22,0 0-46,0 0-2,-128-1-21,96 33-12,-1 8 0,6 0-20,4-2 9,13-4-9,5-7 0,5-8 3,0-3-2,0-8-1,7-4 0,6-4-8,5 0-2,9-4 3,0-16-7,0-2 0,-6 0-9,-5 2 1,-5 6 18,-5 8 8,-6 2 28,0 4-32,0 0 0,0 4-22,0 14 20,8 0 2,-4-2 0,5-6 5,7-2-8,-1-8 3,3 0 0,2-6 3,2-20 2,4-9 1,2-6 2,-6-5-5,-4-3 2,-12 1-5,0-4 4,-5-3 9,4-3-12,-1-7 1,-4 9-1,0 15 5,0 17 48,0 22 51,0 2-81,0 28-24,0 23-57,0 19 57,0 4 0,0 4 5,2-2-11,15-3 1,0-7-48,16-12-14,21-14-12,13-17 17,11-20-212</inkml:trace>
  <inkml:trace contextRef="#ctx0" brushRef="#br0" timeOffset="75069.2411">7663 844 283,'0'0'50,"0"0"-41,0 0-6,0 0 8,0 0 23,0 0-34,-4-59-39,28 52-24,0-3 44,-8 3 16,-3 2 6,-5 2 1,-6-1 10,-2 1 32,0-3-11,0-4-32,0 2 0,-8-2-2,-2 1 3,-3-3 6,-2 2 3,5 2-11,-2 2 10,6 3-5,-6 3 0,1 0-2,0 0 0,3 0-5,3 0 2,5 0 2,0 3-7,0-1 3,0 2 0,0-1-1,0-3 1,0 0 0,0 0 0,5 0 5,3 0-5,1-7 12,-2-5-6,-7 0 16,0 2-7,0 6-3,0 0 25,0 4-14,-11 0 3,-23 4-20,-10 22-4,-3 8 10,3 10-11,13 5 3,12-2-4,14-1 5,5 0-12,3-7 7,22-5 0,13-7-2,24-18-19,27-9-57,25-4 56,15-30-123,-16-10-56</inkml:trace>
  <inkml:trace contextRef="#ctx0" brushRef="#br0" timeOffset="75252.2022">7067 666 184,'0'0'4,"0"0"6,0 0 68,0 0-34,0 0-32,0 0 33,206-40-33,-84 27-12,15-1-119,1 0-82</inkml:trace>
  <inkml:trace contextRef="#ctx0" brushRef="#br0" timeOffset="75691.1372">9045 903 166,'0'0'190,"0"0"-190,0 0 0,0 0 12,-127 29-10,83-29 70,1 0-46,3 3-8,9-3-8,4 0-5,12 0-5,7 0 6,6 0-5,2 0 30,0-17-31,0-7-7,12-10 7,9-7-14,8-5 12,0-3 1,1-4 0,-6 1-5,-8 5 6,-10 3 0,-6 13 10,0 7-1,-4 7 34,-12 10-12,-5 7-17,-2 0-20,-1 28 6,-1 14 0,4 4-1,17 4 1,4 2 0,0-2 0,29 1-11,14-5 6,8-9-62,9-11-56,2-19-88</inkml:trace>
  <inkml:trace contextRef="#ctx0" brushRef="#br0" timeOffset="75948.1268">9798 405 111,'0'0'280,"0"0"-229,0 0-5,0 0-45,0 0 10,0 0-11,-4 90 3,4-32 14,0 8 1,0-4-15,0 3-3,11-6 0,-2-8 5,4-9-13,-6-10-32,-4-7-4,-3-10-57,0-11-47,-25-4 16</inkml:trace>
  <inkml:trace contextRef="#ctx0" brushRef="#br0" timeOffset="76099.0704">9551 543 70,'0'0'64,"0"0"33,0 0-70,0 0-27,129-88 8,-67 86-8,10 2 0,-1 0-10,-2 0 6,-14 6-154</inkml:trace>
  <inkml:trace contextRef="#ctx0" brushRef="#br0" timeOffset="76950.7837">10164 669 267,'0'0'86,"0"0"-51,0 0 24,0 0 14,0 0-3,0 0-61,33-31-6,0 12-6,6 6-4,-10-1 1,-9 2-13,-9 5 19,-11 1 22,0 4 5,0 0 19,-6 2-33,-17 0 0,-8 0-22,-2 20 9,-3 6 0,12 3 0,3-3 0,13-2 0,5-4 0,3-1 0,0-2-4,18-1 4,10-5 0,8-4-4,9-7 4,18 0 0,3-20-7,7-12-21,4-3 26,-17-4-1,-13-2-1,-22 3-3,-16 0 14,-9 5 4,0-2 15,-12 12-20,-8 3 42,-4 13-20,3 7-18,6 0 9,-1 1-19,1 20 0,5 7-3,3 4 4,7 0-7,0-3 6,10 5 0,20-5-14,4 0 19,5 0-9,-2-7 4,-6 1-23,-1-5 17,-18-4-18,-4-2 8,-8-4 8,0-1-32,-18 1 40,-16 1-10,-1-3 13,8 0-8,13-6-4,14 0-7,0 0 11,16-21-51,24-11-62,9-9 60,18-10 25,18-10-17,0-13-20,-1-16 61,-24-9 9,-26 2 12,-24 11 114,-10 16 8,0 26-38,-20 18 14,0 14-49,10 12-6,0 0-24,2 0-31,-1 13 0,-6 40-4,1 27 9,7 19-11,7 1 6,0 1 0,9-8-4,11-9 6,-6-2-4,-1-9-2,-2-10-92,1-5 17,-2-11-28,1-9-14,1-16-19</inkml:trace>
  <inkml:trace contextRef="#ctx0" brushRef="#br0" timeOffset="77117.7588">11087 684 216,'0'0'198,"0"0"-169,0 0-29,0 0 23,94-107 13,-51 90-2,12 6-34,18 1-17,21 2-72,13-2-55</inkml:trace>
  <inkml:trace contextRef="#ctx0" brushRef="#br0" timeOffset="77573.8425">12338 455 435,'0'0'0,"0"0"-28,0 0 19,0 0 9,-39 125 18,24-92-10,0 2 8,3-7-16,3-8 8,3-10-6,4-8 4,-3-2 1,2 0 68,-1 0 7,0-17 8,4-8-81,0-11 2,0-7-10,14-7-1,15-8 0,6-11-1,1-4 4,3 2-3,-1 20 0,-4 16 15,2 28-13,-3 7 2,1 24 2,-1 30-12,-2 9-8,-7 12 8,-8 5-9,-6-6-42,-10-2-4,0-10-38,-23-12-11,-4-11-1,-4-13 16,-5-8 31,3-12-58</inkml:trace>
  <inkml:trace contextRef="#ctx0" brushRef="#br0" timeOffset="77873.7971">12452 676 34,'0'0'48,"0"0"-26,0 0 16,52-111 23,-23 97-8,10 0-38,12 2 7,6-2-6,-1 2-16,-2-6-8,-12-8 1,-11 1 7,-8-16 1,-10-3 40,-8 1-1,-5 4 6,0 7 39,0 6-29,0 9 30,-7 9-23,2 8-31,3 0-32,2 26-3,-4 23 3,2 9-11,2 3 13,0 9-9,0-5-17,0 0-47,0-6-17,0-8-30,0-11-43,6-17 3</inkml:trace>
  <inkml:trace contextRef="#ctx0" brushRef="#br0" timeOffset="78516.9464">13316 534 347,'0'0'90,"0"0"-57,0 0 17,0 0-48,-116-6 10,74 26-11,2-3-1,13 1 6,13-6-3,6-6-3,8-1 0,0-5-5,0 0 5,0 0 0,0 0 2,20-12 44,9-5-44,2 7-2,-2 6 0,-5 4-4,-1 9 2,-6 28-7,-3 16 9,-6 11-7,-2 10 15,-6 3-8,0-2 0,-23 10 6,-20-3-13,1-10-29,0-16 9,11-28 17,9-18-2,1-10 12,6 0 39,3-4-23,10-25 8,2-6-24,0-14 5,36-4-12,9-14 3,15-11-24,4-4-13,5 0-45,-6 14 10,-16 21 32,-18 23 44,-16 19 32,-13 5-13,0 0-18,0 18 17,0 5 28,0 5-10,0-3-30,0-5-3,12-6 11,9-11-14,18-3 31,7-1 29,12-25-31,7-10-14,-12-5-15,-8 1 0,-21-1 17,-16 2-16,-8 7 15,0 6-16,-29 14-9,-8 10-13,-3 2-42,3 22-30,10 8-40,13-2-45</inkml:trace>
  <inkml:trace contextRef="#ctx0" brushRef="#br0" timeOffset="78641.8718">13915 569 400,'0'0'215,"0"0"-104,0 0-40,0 0-26,0 0-45,0 0 0,47-100-46,-47 100-385</inkml:trace>
  <inkml:trace contextRef="#ctx0" brushRef="#br0" timeOffset="80725.6862">2910 601 193,'0'0'67,"0"0"-2,0 0-51,0 0 25,0 0 24,0 0-48,-9-38-15,7 65-4,0 14 4,0 13-2,2 8 2,0-1 0,0-3-1,6-10-45,15-14 15,6-10-20,-4-10-18,4-10 15,0-4-2,-4-2-12</inkml:trace>
  <inkml:trace contextRef="#ctx0" brushRef="#br0" timeOffset="81083.5621">2922 497 75,'0'0'72,"0"0"-12,0 0-20,0 0-8,0 0-25,-131-12-6,106 68 6,-4 9-5,2 5 23,7 10-14,5 0 14,9 0-19,6-6-3,6-12 7,25-13-7,13-11-3,10-10 0,8-15 5,4-13-1,3 0 5,-1-25 8,-4-25 19,-1-21-20,-7-21 0,-10-14-10,-11-10-2,-15-5 4,-15-2-8,-5 10 0,-22 20-2,-24 35 5,-19 43-6,-18 17 0,-19 59-52,-12 24 11,-4 11-66,6-6-83</inkml:trace>
  <inkml:trace contextRef="#ctx0" brushRef="#br0" timeOffset="81415.4025">2843 1298 37,'0'0'277,"0"0"-231,0 0-10,0 0-32,61-104 2,-3 74-6,15 5 0,10 1-4,-3 8-33,-13 5-97,-27 8-47</inkml:trace>
  <inkml:trace contextRef="#ctx0" brushRef="#br0" timeOffset="81579.3019">2685 1380 237,'0'0'105,"0"0"-69,0 0-22,0 0 21,0 0-35,0 0-1,181-93-2,-67 61 3,13 3-44,-7-3-71,-9 5-85</inkml:trace>
  <inkml:trace contextRef="#ctx0" brushRef="#br0" timeOffset="86599.7217">6958 840 55,'0'0'24,"0"0"-10,0 0 10,0 0 8,0 0 12,0 0 2,0 0-3,-22-70-13,22 70-10,0 0-16,0 0 0,0 0-4,0 0-9,0 18 3,0 8 5,0 20 1,0 6-1,0-2-117</inkml:trace>
  <inkml:trace contextRef="#ctx0" brushRef="#br0" timeOffset="99761.1653">19649 1520 51,'0'0'41,"0"0"-40,0 0 7,0 0 5,0 0 9,0 0 54,0 0-41,0-28-27,0 25 13,0 2-10,0-3 11,0 0 5,0 1-21,0 3 22,0 0-14,0 0-10,0 0 0,0 0-4,7 0-4,20 0-1,17 20 6,20 6-2,21 8 1,13 10 0,18 9 1,14 15 2,12 8-2,8 0-1,3-3 0,17-15-5,15-8-10,13-13-3,17-2-33,-9-7-63,-17-3-7</inkml:trace>
  <inkml:trace contextRef="#ctx0" brushRef="#br0" timeOffset="100435.8044">20030 1377 25,'0'0'10,"0"0"-9,0 0 7,0 0-1,0 0 10,0 0 22,-48-32-22,45 31 8,1-1-15,2 2 3,0 0 18,0 0-17,2 0-3,36 0 0,29 0-2,42 0 23,38 0 5,33 16-8,26 9 10,0 9-30,-6 7-5,-13 7 0,-16 3 7,-8 5-11,-5 4 0,-3 0-16,-9-2 6,-17 0-65,-17-14-21,-25-7 25,-24-11-8</inkml:trace>
  <inkml:trace contextRef="#ctx0" brushRef="#br0" timeOffset="100961.3209">20215 1167 22,'0'0'27,"0"0"-14,0 0 14,0 0 2,0 0-3,0 0-9,2-22 21,6 20-20,11 2-12,24-2-6,34 2 2,46 0 10,38 0 18,31 2-9,15 12 5,3 6-26,1 6 0,-11 2 6,-2 4-1,-12 6-10,-19 5-13,-12-6-41,-21-1-4,-15-4-1,-14-7-11</inkml:trace>
  <inkml:trace contextRef="#ctx0" brushRef="#br0" timeOffset="101416.5991">20186 1117 5,'0'0'48,"0"0"-44,0 0 19,0 0-12,0 0-11,113-18 32,-25 18-4,26 0-7,26 0 8,23 3 1,22 12-19,4 1 1,12 4-10,-1 2 0,3 0-2,14 2 3,-6 0-4,-3 2 1,-18-1 0,-23-2-4,-32-3-35,-25-3-10,-27-4-1,-23-5-55</inkml:trace>
  <inkml:trace contextRef="#ctx0" brushRef="#br0" timeOffset="101807.459">20177 1027 91,'0'0'0,"0"0"-22,0 0 10,0 0 12,195-2 5,-84 2 24,36 0 6,34 0-10,17 5 12,21 9-17,12 5-3,10 3 3,15 2-15,5 3-1,-10 4-3,-11-4-1,-33 2-1,-27 0-5,-19-2-25,-21-3 5,-14-6-20,-15 0-11,-22-6-31</inkml:trace>
  <inkml:trace contextRef="#ctx0" brushRef="#br0" timeOffset="102115.5516">22054 1175 149,'0'0'1,"252"12"4,-82 6-5,26 0-6,11 0-4,4 0 9,-1 2 1,-4 4 0,3 3 0,0-3-1,-1-1-36,-14-2-39</inkml:trace>
  <inkml:trace contextRef="#ctx0" brushRef="#br0" timeOffset="102985.161">17583 1608 91,'0'0'10,"-199"97"1,79-27-7,-7 10-3,-6 4 7,0-4-7,11-7 1,15-10 2,25-6-4,24-15-3,21-8-20,15-15 3,16-10-21</inkml:trace>
  <inkml:trace contextRef="#ctx0" brushRef="#br0" timeOffset="103242.0417">17814 1299 137,'0'0'184,"0"0"-184,-178-8-20,44 50 15,-28 10-9,-25 1 14,-8-6 1,19-4 1,32-11 2,37-6 2,36-8-3,25-2-5,24-6 2,13-2-42,9-8-30,0 0-28,36-6 56</inkml:trace>
  <inkml:trace contextRef="#ctx0" brushRef="#br0" timeOffset="103456.9621">17399 1189 260,'0'0'0,"0"0"-3,-195 16-15,63 18-5,-19 0 6,-12 0-3,7-2 20,18-2-5,17-4 9,26-4-4,20-8 0,26-4-11,28-5 11,21-5-28,10 0-44</inkml:trace>
  <inkml:trace contextRef="#ctx0" brushRef="#br0" timeOffset="103660.8722">17106 1048 255,'-131'0'2,"-25"8"-2,-21 23-1,-5 3-26,14-2 5,25-2 15,32-4 6,35-4 1,32-1-2,28-9-9,16 1-57,30-13-30</inkml:trace>
  <inkml:trace contextRef="#ctx0" brushRef="#br0" timeOffset="103846.7596">17373 909 351,'0'0'14,"-145"-39"-14,23 39 0,-34 14-18,-28 16-21,-12 8-3,5-2 24,24 4-12,26-2 10,34 2-14,30-5-32</inkml:trace>
  <inkml:trace contextRef="#ctx0" brushRef="#br0" timeOffset="118330.9773">17754 9497 56,'0'0'32,"0"0"-31,0 0-2,0 0-1,0 0 2,0 0 8,0 0 1,0 0 2,-19-14-7,16 14 1,3 0-10,-2 0-1,-3 0-49,-1 0 8,1 7 37</inkml:trace>
  <inkml:trace contextRef="#ctx0" brushRef="#br0" timeOffset="118498.8724">17559 9589 25,'0'0'30,"0"0"-30,0 0-51</inkml:trace>
  <inkml:trace contextRef="#ctx0" brushRef="#br0" timeOffset="118840.0681">17764 9569 0,'0'0'18,"0"0"20,0 0-13,0 0-18,0 0 6,0 0-13,0-20 3,0 20-7,0 0-4,0 0-12,0 0-9,-6 3 10,4 6 17,-2-4-4,0 0-10,1-1 16,1-4 0,-4 0 0,-4 0 13,2 0 18,-5 0-20,-1 0-6,3-6 14,0-2 7,6 4-11,3 2-3,2 2-12,0 0-9,0 0-80</inkml:trace>
  <inkml:trace contextRef="#ctx0" brushRef="#br0" timeOffset="127310.9858">13831 548 0,'0'0'6,"0"0"1,0 0 35,0 0-18,0 0-23,0 0-1,0 0 0,-40-7 0,7 12 1,-8 9 0,6 0 1,1 9-2,5 1-4,3 0-2,1 4-25,1-2-9</inkml:trace>
  <inkml:trace contextRef="#ctx0" brushRef="#br0" timeOffset="127565.0386">13714 611 0,'0'0'4,"0"0"1,0 0-5,-137 95 2,115-70-2,-1 2 2,10 0-5,1-2 0</inkml:trace>
  <inkml:trace contextRef="#ctx0" brushRef="#br0" timeOffset="128024.8249">13686 574 10,'0'0'4,"0"0"-4,0 0 0,0 0 0,0 0-1,0 0-3,-100 125-5</inkml:trace>
  <inkml:trace contextRef="#ctx0" brushRef="#br0" timeOffset="129921.5901">13664 655 13,'0'0'0,"0"0"0,0 0 0,0 0 1,0 0 2,0 0-3,0 0 0,-67 48 1,58-39-1,3-4 0,1 0 0,5-3 1,0-2-2,0 0 2,0 0 3,0 0 5,6 0-9,22-11 0,5-8-3,0-2-6,-6 3 8,-7 1-1,-11 5 2,-9 4 5,0 3-2,0 5 16,0 0-4,-2 0-13,-21 10-3,-6 12 1,-6 4 0,-3 2-3,6-1-10,6-7 0,10-2-5</inkml:trace>
  <inkml:trace contextRef="#ctx0" brushRef="#br0" timeOffset="130067.4984">13664 655 1</inkml:trace>
  <inkml:trace contextRef="#ctx0" brushRef="#br0" timeOffset="130418.5462">13664 655 1,'-22'2'35,"22"-2"-20,0 0-12,0 0-3,-9 0 0,-7 9 1,3 1-1,1-2 0,6-3-1,2 0 1,4-5-1,0 0-10,0 0 7,0 0 4,0 0 0,0 0 1,4 0-1,14-9-2,1-7 0,2 0-1,-6-2-4,0 2 7,-3 0 0,-5 5 0,-6 0 6,3 7-2,-4 0 3,0 4 12,0 0-16,-12 0-3,-12 14 0,-4 7 0,2-2-1,-3-1 1,5 1-8,8-6-8,3-2 8,4-3 6,5-5-1,-4-3 3,8 0 0,0 0 4,0 0-6,0 0 2,6 0-28,13 0 28</inkml:trace>
  <inkml:trace contextRef="#ctx0" brushRef="#br0" timeOffset="130717.6517">13515 699 28,'0'0'46,"0"0"-35,0 0-2,0 0-8,0 0 9,0 0-4,-2-14-5,2 6 4,0-2-5,8 2 0,4-3-1,5-2 1,1 1 0,0 0 0,2 2 0,-3 4-7,-3 5-21,-3 1-11,-7 0 4</inkml:trace>
  <inkml:trace contextRef="#ctx0" brushRef="#br0" timeOffset="130878.5527">13515 699 7</inkml:trace>
  <inkml:trace contextRef="#ctx0" brushRef="#br0" timeOffset="130978.4947">13515 699 7,'-60'59'9,"60"-71"4,0-4-10,10-6 2,15-1-5,8-3 5,-1-2-5,1 3 0,-2 2 0,-4 7 0,0 9 0,-7 7-14</inkml:trace>
  <inkml:trace contextRef="#ctx0" brushRef="#br0" timeOffset="131187.3777">13608 601 1,'0'0'-1,"0"0"1,113-41 0</inkml:trace>
  <inkml:trace contextRef="#ctx0" brushRef="#br0" timeOffset="132030.0823">13657 696 6,'0'0'5,"0"0"1,0 0 0,0 0 1,0 0-5,0 0-2,22-63 2,-8 57-4,1 0-1,-2 4-12</inkml:trace>
  <inkml:trace contextRef="#ctx0" brushRef="#br0" timeOffset="132267.9633">13657 696 1,'-46'12'6,"46"-21"-4,0-1 3,0-3-1,0-4-2,8 1 3,10 0-4,7 2-2,3 2-1,3 6-7</inkml:trace>
  <inkml:trace contextRef="#ctx0" brushRef="#br0" timeOffset="148326.952">8427 1463 126,'0'0'56,"0"0"-3,0 0 21,0 0-43,0 0 43,0 0-25,0 0-5,0 0-2,-44-78-22,26 78-10,-14 13-1,-14 30-3,-17 22-5,-9 15 1,7 19 1,7 7-6,18-1 6,19-2-4,21-17 1,7-19-65,40-16 26,26-15-8,17-18-20,12-18-81</inkml:trace>
  <inkml:trace contextRef="#ctx0" brushRef="#br0" timeOffset="148787.0149">8992 1453 182,'0'0'75,"0"0"-46,0 0-20,0 0 9,-128 7-12,97 18 0,-3 11 7,8 5-13,6-2 4,1 2-4,7-10 0,2-4 1,4-5 2,4-4-3,2 0 0,0-8-1,0-5-1,0-3 1,0-2 1,0 0 0,0-7 0,6-9-30,6-2-71,-3 4 2,-1 2-13</inkml:trace>
  <inkml:trace contextRef="#ctx0" brushRef="#br0" timeOffset="149805.0099">8887 1538 38,'0'0'37,"0"0"-5,0 0 6,0 0-3,0 0-8,0 0-11,-61 48-1,50-4 5,3 11 14,-2 0-12,0 11-15,1 9 11,-3-1-15,1-4-3,3-10 8,-2-14-6,4-13-2,1-13 0,1-13 4,2-7-3,2 0 6,-8 0 69,0-3 28,-3-23-95,-5-21-6,7-17 0,7-18 1,2-15-8,0 0 1,25 4-5,8 12 4,9 12-6,5 14 10,4 19-2,-2 18-10,1 14 11,-10 4 0,-5 8-19,-8 23 2,-13 13-2,-14 9 2,0 8-24,-41 1-2,-13-7 1,0-10-31,2-9 36,7-13 28,9-13 10,9-8 1,6-2 2,11 0 16,2-9 37,8-3-1,0-2-35,0 6 9,20 4-27,16 0 0,10 4 5,8 0-5,4 8 0,0 23-2,-7 4 0,-7 10 0,-3 9-17,-14 0-16,-1 2-50,-6-7-13,-1-12 3</inkml:trace>
  <inkml:trace contextRef="#ctx0" brushRef="#br0" timeOffset="150570.0589">9596 1710 148,'0'0'57,"0"0"-23,0 0 16,0 0 1,0 0-21,0 0-3,-107-51-26,82 60-1,0 17 3,-1 6-1,2 12-2,-1 5 4,4-4 2,9 0-10,3-12 4,9-6 0,0-8-2,0-5 2,5-11-1,18-3-1,6-10 2,12-26 18,6-10-17,-1-4-1,-4 8 7,-11 8-4,-10 7-2,-8 19-1,-11 2 0,3 6-5,-4 0-10,-1 10-11,0 12 26,0 6 1,0 3-1,4 4-13,0-6-35,5-5 9,4-7-36,-3-12 36,4-5 23,0 0-12,-3-20 27,3-6-6,-3-6-5,3-2 4,-2 0 6,-2 3 2,1 7 4,-5 11 10,-4 6 49,0 7 7,1 0-70,1 7-3,5 16 1,-2 12 2,2-2 11,-2 6-11,2-6 10,-5 1 4,1-13-13,-3-5 5,-2-7-3,1-6-2,2-3 10,-3 0-1,2 0 57,2 0 13,3-14-39,7-10-18,6-8-23,2 6 0,3 7-5,-3 14 5,-7 5-4,1 0-4,2 5-28,-2 20 26,-1 4-18,-1 8-8,-4-1 0,-5-4-56,0-9 3,1-4 11</inkml:trace>
  <inkml:trace contextRef="#ctx0" brushRef="#br0" timeOffset="151296.835">10310 1484 113,'0'0'93,"0"0"6,0 0-10,0 0-40,0 0 14,0 0-63,48-82-3,-43 119-1,-3 16 8,-2 5-4,0 8 0,0-2 11,0 2-23,-5-6 9,1-7-5,2-9 5,-3-15-24,3-10 14,-1-14-3,3-2-6,-2-3 22,-6 0 13,1-15-4,-5-11-8,2 1 5,-1-1-6,1 4 0,-1 5 3,3 10-4,0-1 1,4 1 0,0 7 5,4 0-5,-2 0-6,-3 15 3,5 13 1,0 0-1,0 2 3,0-5-17,7-2 15,13-5-20,1-10 12,7-8 5,1 0-11,0-10 16,0-17-33,-3 4 8,-1-14 19,-4 2-4,-4 0 10,-3 3 1,-8 8 5,1 6-1,-7 9 23,0 2 12,0 7-2,0 0-38,0 19-20,0 11 20,0 6 0,0 2-5,0-2 5,8-12 0,2-4 0,-1-10 8,-1-6-8,4-4 0,1 0 1,3-20 5,1-17-4,1 2-2,-9-8 8,-8 5 1,-1 4-9,0 5 0,-21 6-7,-3 12 3,-5 8-9,2 3-1,0 5-5,7 18-42,11 3-26,9-5 33,0-6-24</inkml:trace>
  <inkml:trace contextRef="#ctx0" brushRef="#br0" timeOffset="151836.0492">10883 1733 57,'0'0'97,"0"0"-26,0 0 2,0 0 8,0 0-25,0 0-44,39-25-12,-30 41 0,0 6 3,0 5 2,-7 2-5,-2 0 0,0 4 7,0-2-10,-13-5 6,1-6-3,6-8 5,-1-9 2,7-3-7,0 0 5,0 0-2,0-1 16,0-22-19,0-2 1,23-13-8,14 7-18,3 6 11,-10 8 6,2 13-23,-9 4 31,-5 0-19,-3 0 13,-3 4-2,-3 9-5,-1 1 13,-1-6-3,-5-2-5,0-1 6,-2-5 1,3 0 1,-3 0 17,5 0-13,0 0 50,3-7-53,8-9 8,5-7-14,8 4 5,5 6-15,-3 5 8,-7 7-14,-3 1 21,-6 0 0,-1 9-16,6 19 12,0 13-2,2 5 6,-1 2-4,-4 1-65,5-8 7,7-12-4,11-12-28</inkml:trace>
  <inkml:trace contextRef="#ctx0" brushRef="#br0" timeOffset="152354.9775">12130 1462 199,'0'0'127,"0"0"-30,0 0-97,0 0 1,0 0-8,0 0 14,18 130 1,-9-70-8,0 0 5,5 1-8,-2-8 3,7-5 0,0-13-7,2-19 7,1-16-13,7 0 1,4-34 12,3-8 1,-1-5-1,-10 0 0,-12-2 10,-8 11-6,0 8-4,-5 12 3,0 11-2,0 7 30,0 0-31,0 3-20,0 20 18,-2 6-4,2 5 6,0-5 0,0-4-7,4-1 3,9-8-7,14-11 6,16-5-5,7-5 12,10-23-2,-9-6 0,-17-6 5,-11-6-5,-17-4 2,-6-2 0,0 0-2,-10 2-6,-17 8 1,1 11-6,6 18 3,3 13-1,8 3-64,2 34-18,7 6 58,0 5-51</inkml:trace>
  <inkml:trace contextRef="#ctx0" brushRef="#br0" timeOffset="152766.992">13359 1584 170,'0'0'86,"0"0"-21,0 0-55,-147-41 27,104 41 3,3 0-13,2 17-4,3 7-18,6 5-5,8 2 0,15 3-4,6 5 0,1-4 4,25-3-3,9-7 1,3-13-38,6-10 39,1-2 0,-3-13 1,-3-13 11,-8-6-9,-7-1-2,-7-1 8,-10 8 0,-5 1 0,-2 11 10,0 7-5,0 7 11,0 0-24,0 0-13,-2 26-14,-8 8 20,1 3 2,7 5-11,2-5-33,0-5-11,5-15-39,18-15 16,1-2-58</inkml:trace>
  <inkml:trace contextRef="#ctx0" brushRef="#br0" timeOffset="152971.0295">13548 1423 91,'0'0'50,"34"-102"-31,-19 70 10,-6 16 97,-7 12-15,3 4-57,-3 8-54,-2 28-12,2 14 12,-2 10 0,0 11 0,0 1 2,-11 4-2,2-4-16,-5-6-21,2-8-56,-2-22-46,3-15-40</inkml:trace>
  <inkml:trace contextRef="#ctx0" brushRef="#br0" timeOffset="153174.2781">13777 1241 223,'0'0'135,"0"0"-118,0 0-17,0 0 0,2 139 1,-2-59-1,-6 8 9,-11 8-15,-6 6 6,-2-6-64,1-8-51,4-27-48</inkml:trace>
  <inkml:trace contextRef="#ctx0" brushRef="#br0" timeOffset="153442.4403">13958 1419 164,'0'0'49,"0"0"-49,0 0 0,0 0-2,-144 120 8,109-90-4,10-1-2,8-5 0,9-4-2,8-3-5,0-2 7,0 1 2,15 2 3,12-2 34,10-6-33,6-1-1,6-9-5,2 0-17,3-3-97</inkml:trace>
  <inkml:trace contextRef="#ctx0" brushRef="#br0" timeOffset="153688.5709">14112 1059 111,'0'0'259,"0"0"-179,0 0 16,0 0-63,0 0-23,0 0-10,43 12 11,21 56-7,5 19-4,-5 14 0,-25 21 3,-35 19 4,-18 29-7,-59 23 0,-39 18-95,-33 2-22,-31-2-171</inkml:trace>
  <inkml:trace contextRef="#ctx0" brushRef="#br0" timeOffset="161186.907">968 4293 197,'0'0'112,"0"0"-32,0 0-34,0 0 21,0 0-9,-48-104-7,48 86 25,0-3-42,0 3-19,19-1-3,8-2-8,7 5-7,6 8 3,4 8-10,-1 0 9,-7 16-49,-7 14 4,-16 10 15,-11 6-11,-2 4 21,-6 3-2,-20-5-3,-2-8 23,1-10-17,8-5 20,7-13-3,7-7-5,5-5-3,0 0-15,0 0 26,11-24-1,21-20 3,10-16 2,8-12-4,-4-11 4,-6-1-4,-13 1 0,-13 0-5,-14 9 2,0 10 6,-41 14-1,-16 16 20,-13 14-3,-10 20 7,-9 0-5,-4 42-19,-6 24 8,1 16-6,9 19-3,12 8 2,26 8 6,29-3-12,22-8 3,21-17 0,48-23-2,34-22 2,24-26 0,10-18 3,6-26 4,0-35-7,-12-19 12,-15-14-11,-20-10 15,-33-9-16,-30 1 3,-31 2 8,-11 10-11,-50 15 2,-22 19-2,-24 28-11,-13 28 9,-2 10-12,13 24-18,20 22-4,35 7-57,34 9-64,18-4-25</inkml:trace>
  <inkml:trace contextRef="#ctx0" brushRef="#br0" timeOffset="164517.3826">2393 3604 193,'0'0'111,"0"0"-77,0 0 7,0 0-19,2-104 40,-2 104-31,5 0-31,2 37-2,1 27-2,-1 24 4,-7 23 6,0 10 2,-7 4-5,-15 4-3,-3-8-2,2-8-7,0-18-13,7-15-42,5-19-33,0-22-46,7-20-5</inkml:trace>
  <inkml:trace contextRef="#ctx0" brushRef="#br0" timeOffset="165071.1945">2251 4132 208,'0'0'67,"0"0"17,0 0-84,0 0-46,0 0 44,0 0-10,75 9 12,-17-4 3,8-5 1,5 0-8,-7-15 6,-6-13-2,-11-7 15,-14-1-13,-8-3 1,-12 1 22,-8-8-23,-5 7 22,0 3 5,0 9-1,-8 9 22,0 13-5,6 5-6,-3 0-39,3 16-10,0 30 8,-5 14 0,4 14 4,3 3-5,0-7 3,3-6 0,16-17-3,5-10 7,-2-11-9,2-11 0,-2-8-21,-1-7 26,1 0-1,2-12 1,1-18 3,2-8 5,-3-6-10,-1-6 2,-4 4 0,-5 7-2,-4 13 7,-5 13-5,0 13 0,-1 0-12,3 16 3,0 14-1,-3 5 10,1 4-8,1-4 8,4-2 0,0-11-16,6-8-35,2-8-14,0-6-31,-5-8-67</inkml:trace>
  <inkml:trace contextRef="#ctx0" brushRef="#br0" timeOffset="165223.0978">3055 3631 263,'0'0'55,"0"0"-55,0 0-155,0 0 130,0 0 16,0 0-53</inkml:trace>
  <inkml:trace contextRef="#ctx0" brushRef="#br0" timeOffset="165416.9811">3258 3666 318,'0'0'51,"0"0"-51,0 0 0,0 0-1,0 0-1,5 134 2,-1-68 6,0 6-4,3 3 5,-2-1-7,2-7-4,-4-4-14,2-13-98,-1-18 10</inkml:trace>
  <inkml:trace contextRef="#ctx0" brushRef="#br0" timeOffset="165642.9526">3487 3648 228,'0'0'81,"0"0"-9,0 0-30,0 0-26,0 0-16,0 0-4,-10 109 4,10-24 5,0 5-2,0 6 1,2-3-4,6-7-2,4-9-7,-3-14-58,-3-10-14,1-19-19</inkml:trace>
  <inkml:trace contextRef="#ctx0" brushRef="#br0" timeOffset="165994.8206">4818 3430 194,'0'0'159,"0"0"-123,0 0-31,0 0-5,-166 129 14,96-40 24,1 10-4,7-4-6,22-5-24,19-14 11,21-10-15,0-9 0,21-11 0,14-12 7,7-7-16,8-16 9,8-10-32,4-1-5,5-12-64,-9-23-80</inkml:trace>
  <inkml:trace contextRef="#ctx0" brushRef="#br0" timeOffset="166234.7793">4930 3612 145,'0'0'135,"0"0"-56,0 0-49,13-107 28,-9 104 4,-4 3-45,6 11-17,1 29-11,1 19 11,-2 13-6,-6 11 9,0 1-3,0-1 1,0-4-1,-6-14-34,-3-6-13,5-11-21,-1-12-36,5-10-14,0-14-24</inkml:trace>
  <inkml:trace contextRef="#ctx0" brushRef="#br0" timeOffset="166384.6857">5071 4066 154,'0'0'58,"0"0"-7,0 0-20,0 0-4,0 0-6,0 0-21,33-41-36,-33 75 25,0 7-32,0 5-46,-20-7-14</inkml:trace>
  <inkml:trace contextRef="#ctx0" brushRef="#br0" timeOffset="166532.6281">5115 3633 248,'0'0'0,"0"0"-24,0 0-74,0 0 46</inkml:trace>
  <inkml:trace contextRef="#ctx0" brushRef="#br0" timeOffset="167020.3643">5271 3895 159,'0'0'21,"0"0"-17,0 0 1,0 0 10,0 0 9,0 0 9,67 61-5,-58-50-21,-5 1 2,-4-4-7,3-3 2,-3-4 11,0 2-11,0-3 12,0 0-5,0 0 4,0 0 37,0 0-14,4 0-11,-1 0-20,5 0-2,4-4-10,3 0 0,3 4 5,-1 0-5,-1 0-11,-9 11 0,-1 10 2,0 4 2,-4-4 5,-2-3-24,0-6 24,0-8-6,2-4 11,2 0 2,0 0 32,5-16 8,9-13-22,7-12-18,2 1 0,4 0-5,0 4 6,3 6-1,-1 5 0,-2 10-13,-2 12-5,-9 3-16,-7 15-49,-6 15 15,-5 6 31,-2 0-14,0-4-2</inkml:trace>
  <inkml:trace contextRef="#ctx0" brushRef="#br0" timeOffset="167442.1072">6033 3421 287,'0'0'97,"0"0"-97,0 0-6,0 0-1,1 171 7,-1-82 3,0 0 1,0-11-3,-3-14 2,-4-12-3,1-14 3,2-15 0,2-7-3,2-11 1,0-3 5,0-2 3,0 0 53,0-28-4,0-10-50,21-12-8,10 0 0,8 8-7,-3 14 6,-3 16-4,-2 12-13,-4 2-16,-8 26 28,-5 8-10,-5 7-2,-9 3 6,0-1-12,0-3 4,-4-8 14,-17-5-25,-6-7 11,-2-8-21,0-9-19,8-5-40</inkml:trace>
  <inkml:trace contextRef="#ctx0" brushRef="#br0" timeOffset="167631.9912">6403 3759 236,'0'0'53,"0"0"-43,0 0-10,0 0 9,0 0-4,29 111 20,-29-72-18,0 2-2,0-1-2,-2 0-3,-11-6-71,4-10-20,0-12-30</inkml:trace>
  <inkml:trace contextRef="#ctx0" brushRef="#br0" timeOffset="167770.9028">6401 3546 365,'0'0'20,"0"0"-20,0 0-138,0 0 104,0 0-50</inkml:trace>
  <inkml:trace contextRef="#ctx0" brushRef="#br0" timeOffset="168632.1217">6595 3747 305,'0'0'78,"0"0"-76,0 0-4,0 0 4,0 0-2,0 0 10,38 69-9,-29-42 9,-5 5-2,-4 2-5,0-5 7,0-3-5,0-6-2,-6-5 7,2-10-6,3-3-4,1-2 9,0 0-2,0 0 41,0-14-10,7-16-38,17-6-20,10 2-10,-3 10-2,-2 12 21,-4 12-32,-7 0-15,-5 22-22,-4 6 45,2 1 34,4 3-9,8-6 10,8-1 0,5-13 4,11-12-3,15 0-1,18-22-4,7-19 4,2-8-34,-15-6 28,-21-1 6,-22 8 14,-21 5 67,-10 12 32,0 12-13,-12 8-45,-13 11-31,-8 2-18,-18 32-6,-11 17 2,-11 9-2,12-2 0,12-9 0,16-10-1,16-11 2,16-11-2,1-4 1,0-9-64,0-4 49,4 0-11,21-2 21,10-26-8,15-8 13,2-2-2,-2 6 1,-15 6-3,-12 16 2,-10 9 2,-6 1-9,1 11 1,4 33-32,-1 24 33,-8 22-1,-3 20 8,0 14 12,0 9 14,-10 0-19,-9 3 3,-6-12-6,-4-18-5,2-22 1,2-35-3,4-27 3,-6-20 3,-7-2 92,-8-34 27,-7-22-94,4-23-16,10-20-12,14-18 2,21-16-11,0-2 4,45 8-17,11 21 18,11 24 1,4 25 3,1 22 0,-3 14-3,-7 13-12,0 8-19,-6 3-62,-10 26 3,-12 3-78,-18-4-42</inkml:trace>
  <inkml:trace contextRef="#ctx0" brushRef="#br0" timeOffset="169924.5942">5028 1574 128,'0'0'36,"0"0"3,0 0 45,0 0-51,0 0-29,0 0 37,156-104-17,-65 83-17,19 3 19,21 3-25,15 2 0,7 3 2,1 5 3,-5 2-6,-10 3 0,-8 0-10,-8-2 9,-8 0-4,-10-2 3,-19 0 1,-16 4-25,-23 0 17,-16 0-19,-12 0-4,-11 0-5,-3 0-39,5 0 25,4 0 18,13 0-70</inkml:trace>
  <inkml:trace contextRef="#ctx0" brushRef="#br0" timeOffset="170510.7656">9081 1088 38,'0'0'72,"0"0"-64,0 0-3,0 0 8,0 0 26,0 0 36,-2-5-24,2 5-44,0-2-3,9-1-3,19-2 6,12-2-7,20 1 0,15 1 4,13-6-3,15 4-1,6-2 0,3-1 0,-7 5-5,-12-2-9,-13 2-40,-11 0 19,-15 2 23,-16-2-6,-14 1 18,-10 3-2,-10-1 8,-4 2-5,0-2 12,0 2-7,0-3-6,0 3-36,0 0-50</inkml:trace>
  <inkml:trace contextRef="#ctx0" brushRef="#br0" timeOffset="170765.6123">9538 1090 119,'0'0'40,"0"0"-40,0 0-22,147 0 17,-24 0 10,33-7-4,30-3-1,22-4-8,19-4 6,28-3-4,14 2 3,10 1 2,-16 5 2,-33 3-2,-39 2 0,-45 4-78</inkml:trace>
  <inkml:trace contextRef="#ctx0" brushRef="#br0" timeOffset="171081.4793">11408 1066 9,'0'0'7,"0"0"-3,122 0-2,-4 0 5,36-11-1,25-3 25,8-2-21,4-1 2,-1 2-12,-9 1 1,-7 2 1,-11 1-2,-23 7 0,-17 4 0,-32 0-4,-34 0-8,-32 13-41</inkml:trace>
  <inkml:trace contextRef="#ctx0" brushRef="#br0" timeOffset="173413.5409">15035 138 10,'0'0'10,"0"0"-10,0 0 3,0 0-3,0 0 2,-118 113-2,110-109 0,7 4 0,-2-5-1,1 1 1,2 0-4,-2-4-3,-1 0-6,3 0 13</inkml:trace>
  <inkml:trace contextRef="#ctx0" brushRef="#br0" timeOffset="173688.3719">14840 178 82,'0'0'47,"0"0"-45,-153 142 18,88-61 26,3 3 1,9 0-6,23-1-31,17-4-6,13-2-2,3-5 8,30-12-19,10-6 9,5-14-25,6-10-11,9-16-49,11-14-9</inkml:trace>
  <inkml:trace contextRef="#ctx0" brushRef="#br0" timeOffset="174610.4647">14939 517 86,'0'0'64,"0"0"-64,0 0-1,0 0-9,0 0 10,0 0 12,76-54-9,-37 30-1,2-8 2,-5-8-4,-9-3 0,-10-3-1,-5 4 6,-6 8-3,-6 8 2,0 10 27,0 8 18,0 8 5,0 0-54,0 28-22,-11 20 19,-3 15 0,1 9 3,0-4 0,0-4 3,-4-10-3,4-11 0,4-9 0,5-15-5,4-9 4,0-6-28,0-4 2,0 0 26,0 0 2,0-11-2,18-11-29,7-7 6,4-1 24,-3 2 0,-2 0 0,1 8 1,-5 5-1,-1 4 12,-4 7-8,-5 4-1,0 0-6,-1 18 2,-1 5-2,-8 9-2,0 1 5,0-1 0,0 0-17,0-4-24,0-11-58</inkml:trace>
  <inkml:trace contextRef="#ctx0" brushRef="#br0" timeOffset="174787.3648">15536 548 69,'0'0'226,"0"0"-170,0 0-47,0 0-5,0 0 14,0 0-18,4-29-3,17 29-110,4 0 4</inkml:trace>
  <inkml:trace contextRef="#ctx0" brushRef="#br0" timeOffset="175211.28">15777 278 118,'0'0'63,"0"0"-8,0 0-12,0 0-43,0 0-10,0 0-2,15 82 12,-15-12 20,0-1 2,0-5 0,-9-4-19,1-12 7,-1-13-5,5-14-2,2-10 5,-1-7-6,3-4 12,-6 0 85,1-11-20,-2-14-65,3-12-13,-3-9 0,5-8 5,2-13-4,0-8-4,5-12 1,15-2-39,10 12 16,-3 18 5,2 18 3,4 16 15,8 18-40,6 7-28,-8 7 2,-10 30-41,-13 15-5</inkml:trace>
  <inkml:trace contextRef="#ctx0" brushRef="#br0" timeOffset="175393.166">15783 585 3,'0'0'152,"0"0"-62,0 0-56,0 0-1,0 0 45,0 0-72,35-44 7,-7 37-12,9 0 2,0 5-3,-8 2-104,-7 0-76</inkml:trace>
  <inkml:trace contextRef="#ctx0" brushRef="#br0" timeOffset="175661.0593">16109 20 375,'0'0'67,"0"0"-42,0 0-17,0 0 9,0 0-10,0 0-7,36-9-6,-10 44 5,3 23-4,-10 20 3,-8 14 2,-11 7 0,-18 1-11,-31 0 6,-11-7-38,-10-3-57,-3-8-3,4-18-16</inkml:trace>
  <inkml:trace contextRef="#ctx0" brushRef="#br0" timeOffset="175886.9809">14808 1171 131,'0'0'125,"0"0"-51,0 0-52,0 0-18,0 0-3,0 0 13,171-65 15,-73 42 5,14 3-12,6-2-20,5 1 1,-2 6-3,3-2-7,-4 3-46,-2 0-61,2-6 12</inkml:trace>
  <inkml:trace contextRef="#ctx0" brushRef="#br0" timeOffset="176150.0755">16589 144 415,'0'0'63,"0"0"-63,0 0-32,0 0 26,0 0 2,46 112 4,-10-45 0,2-1 5,-1 4 1,-5-10-10,-4-6 4,-8-8-74,-6-12 1,-4-11-47,-8-18 44,-2-5-8,0-4 77,4-21-2</inkml:trace>
  <inkml:trace contextRef="#ctx0" brushRef="#br0" timeOffset="176271.0016">16894 216 26,'0'0'184,"0"0"-171,0 0-13,-150 122-4,63-11 4,-13 12-2,-16 3-9,-1-5-70</inkml:trace>
  <inkml:trace contextRef="#ctx0" brushRef="#br0" timeOffset="177288.8413">15278 1146 16,'0'0'45,"0"0"-9,0 0 24,0 0-20,0 0-37,0 0 4,-107-5-4,100 10-3,3 2 14,4-3-12,0-2 14,2 2-14,40-4 12,32 0 65,38-6-20,36-22-23,16-4-6,6-2-24,-2 1 0,-10 4-6,-2 7-4,-11-2 1,-13 4-24,-12 6-23,-27 3 5,-25 11-71,-44 0 0</inkml:trace>
  <inkml:trace contextRef="#ctx0" brushRef="#br0" timeOffset="177550.7216">15314 1211 122,'0'0'63,"0"0"-53,0 0-10,131-12 0,-30-7 13,14-4 17,7-1-12,4 1 14,-3 5-28,-1 7-3,-9-1-1,-10 3 0,-23 8-26,-26-2-43,-27 3-10,-27 0-5</inkml:trace>
  <inkml:trace contextRef="#ctx0" brushRef="#br0" timeOffset="178204.0162">15305 1197 113,'0'0'92,"0"0"-21,0 0-64,171-56-14,-51 32 12,15-8-5,6 3 1,11 5 2,0 5-3,-5 2 0,-13 4 0,-31 2-4,-35 6-30,-34 5-1,-34 0 5,-27 0-18,-48 0 48,-33 5 0,-20 6 1,0-1 9,3-2-5,9 1 8,16-3 13,20 1-9,22-2 13,22-3 9,25-2-16,11 0 15,0 0-38,13 0-2,32 0-4,19 0 12,22-14-3,5-4-3,3 1 1,-1 1 1,-11 1 0,-12 7-2,-17 1 0,-22 4 2,-15 1-6,-14 2 4,-2 0-3,-8 0 0,-42 5 3,-25 15 0,-24 6-1,-10-2 1,2-2-5,11-3 2,2-2 3,10-2 0,8-5 0,23 1 0,21-8 11,26 1-4,6-4-8,46 0 4,37-4-3,33-17 11,22-5-9,13-4 3,1 3 2,-11 5-7,-24 6-1,-27 6 1,-30 7 0,-28 3-4,-24 0 4,-8 0-33,-50 11 16,-33 15 10,-35 6-5,-21 3-91,-2-3-27</inkml:trace>
  <inkml:trace contextRef="#ctx0" brushRef="#br0" timeOffset="187941.239">15389 1215 111,'0'0'33,"0"0"-33,0 0-5,0 0 4,0 0 0,0 0 1,116-12 2,-73 12-2,3 0-2,6 3 2,-1 4-88</inkml:trace>
  <inkml:trace contextRef="#ctx0" brushRef="#br0" timeOffset="191206.6834">18894 10056 195,'0'0'50,"0"0"-20,0 0 15,0 0-5,0 0 42,0 0-57,0 0 35,0 0-6,-56-68-41,54 65 8,-1 0 2,1 3-19,2 0 21,0 0-25,0 0 0,0 0 2,0 0 1,0 0-3,0 0 0,0 0-5,0 0-3,0 0 8,15 0 0,12 0 1,4 8 9,12-1-10,1 2 0,6-1 3,-2 2-3,4 0 2,-1-1-2,0 0 3,1-1 4,-1 1-7,3-4 0,1 1 1,5-4-12,0 0-2,-4 3-6,2-4 17,-2 1-31,-3-2 33,6 0 0,-4 0 0,5 0-8,-2 0 8,0 0 0,0 0-1,2 0 5,-2-2-4,0-4 0,-4 0-3,-1 0-1,3 0 4,-1 0 0,4 1-8,1-4 12,-2 1-4,-3-2 0,4 2 0,-1 2-4,2 0 4,7 2 0,2-1 0,4 0 2,-1-1-2,3 0 0,-1-2-2,6-1 2,11 4 1,6-4 3,9 2-8,4-1 8,-1-1 0,-2-2-4,-5 1-1,-6-1 0,-11 2 1,-9 1 0,-11-1-1,-12 0 13,-11 3-15,-8-4 3,-3-1 0,-2 6-2,4-4 2,-2 1 0,2 3 0,3-3 5,1-3-5,-4 3 0,-2 3 1,-4 3-8,-3-1 7,-2-1 0,-1 4 0,-4-4 4,-1 0-5,5 4 1,-5-4 0,7 3 0,4-6 0,2 0 0,5 0 0,1-3 5,3 3-6,-3 0 1,-5-6 0,-4 4-3,-11-1 3,-1-2 0,-12 6-2,3 0-6,-5 0-17,0 6-46,-32 0-85,-41 0-32</inkml:trace>
  <inkml:trace contextRef="#ctx0" brushRef="#br0" timeOffset="191885.2311">18015 9497 249,'0'0'50,"0"0"1,0 0-51,0 0-6,0 0 0,0 0 6,65 81 4,-36-49-1,2-1-3,-6-4 0,-3-1-2,-2-9-10,-5-7-39,-1-5-17,-6-5 15,2 0-2,-4-9-11</inkml:trace>
  <inkml:trace contextRef="#ctx0" brushRef="#br0" timeOffset="192025.1886">18250 9485 144,'0'0'20,"0"0"-16,-137 154 54,77-70-33,-3 8-24,5 12-2,3-5-26,6-16-112</inkml:trace>
  <inkml:trace contextRef="#ctx0" brushRef="#br0" timeOffset="203314.1637">19175 12697 349,'0'0'30,"0"0"-30,0 0 0,0 0 6,0 0 10,-86 140 33,53-91-33,1 1-6,4-4 23,3-8-29,10-15 11,4-8 9,6-11-21,5-4 16,-2 0 9,2 0 25,0-19 44,0-22-73,0-22-19,4-7-3,18-8 4,8-4-12,5 6-10,-2 14-5,-6 17 14,-4 25 7,-5 15 0,4 5-3,7 14 1,5 23-6,6 16 5,-3 10 3,-3 2-5,-7 6 5,-14 1-4,-8 3-32,-5 10-69,-15 1 21,-26-5-52,-18-18-78</inkml:trace>
  <inkml:trace contextRef="#ctx0" brushRef="#br0" timeOffset="203488.0572">19010 13048 413,'0'0'26,"0"0"57,0 0-65,0 0-13,0 0-5,127-100 4,-56 98-4,7 2 0,5 0-84,-4 0-44,-12 2-47</inkml:trace>
  <inkml:trace contextRef="#ctx0" brushRef="#br0" timeOffset="203637.9653">19631 13009 139,'0'0'50,"0"0"-48,0 0 1,0 0-3,0 0 56,0 0-35,107-7-16,-54 2-5,8-4-50,-1-8-107</inkml:trace>
  <inkml:trace contextRef="#ctx0" brushRef="#br0" timeOffset="203875.8209">20220 12773 260,'0'0'103,"0"0"-21,0 0-22,0 0 49,0 0-24,0 0-68,-22-30-8,-7 59-7,-7 13 4,1 8 25,6 4-30,9-1 7,15-2-8,5-5 5,5-8-10,34-11-5,26-12-59,21-11 0,22-4-90,8-12-45</inkml:trace>
  <inkml:trace contextRef="#ctx0" brushRef="#br0" timeOffset="204052.7136">20677 12912 99,'0'0'395,"0"0"-295,0 0-100,0 0 0,0 0 13,0 0-11,134-36 11,-63 29-13,3 3-36,-8 1-87,-15-4-142</inkml:trace>
  <inkml:trace contextRef="#ctx0" brushRef="#br0" timeOffset="205016.9068">21753 12561 111,'0'0'42,"0"0"23,0 0-19,0 0 15,0 0 6,0 0-39,-91-20 0,37 54 3,-6 6 24,-2 8 13,11 4-34,8-4 3,18-2-16,10-5-15,11-8 2,4-7-8,0-8-5,9-6-1,15-3 12,8-7 0,12-2 8,7 0-13,1-11-2,-8-8-25,-9-1-15,-12-2 33,-7-2-31,-9 2 3,-5 1 12,-2 6 23,0 3-3,0 5 4,0 3 0,0 4 22,0 0-8,0 0 12,2-1-16,2 1-1,5 0-11,7 0 2,4 0 0,4 17 11,-4 5-9,1 4 5,-9 2-7,3 7 6,-9 4-6,-2 10 0,-1 1-24,-3 2-36,0-4-70,0-12-55</inkml:trace>
  <inkml:trace contextRef="#ctx0" brushRef="#br0" timeOffset="205227.8233">22171 12855 406,'0'0'92,"0"0"-36,0 0-55,0 0 33,0 0-34,0 0 7,149-56-7,-93 50-31,1-3-112,-2-5-112</inkml:trace>
  <inkml:trace contextRef="#ctx0" brushRef="#br0" timeOffset="205496.6553">22775 12581 273,'0'0'83,"0"0"-52,0 0-5,0 0 60,0 0-4,0 0-60,73-44-8,-65 44-14,4 18 0,-5 6 19,-1 10-17,-6 7 6,0 2-8,0 6 13,-6 1-26,-13 1 10,0 6-61,-1 1-32,2-3-102,15 0-44</inkml:trace>
  <inkml:trace contextRef="#ctx0" brushRef="#br0" timeOffset="205704.5283">22623 13156 395,'0'0'92,"0"0"-3,0 0-15,0 0-62,0 0 11,0 0-23,160-72 0,-79 60-3,-5 2-20,-6 3-67,-10-2 4,-12-5-76,-13-9-29</inkml:trace>
  <inkml:trace contextRef="#ctx0" brushRef="#br0" timeOffset="205906.4435">22603 12591 561,'0'0'31,"0"0"-12,0 0-3,164-75-12,-69 56 6,5 2-2,4 5 0,4 8-16,-1 4-72,-3 0-112,-17 0-105</inkml:trace>
  <inkml:trace contextRef="#ctx0" brushRef="#br0" timeOffset="207683.5376">17857 10914 185,'0'0'53,"0"0"-53,0 0-8,0 0 8,0 0 1,0 0 10,53 111-11,-35-81 0,7-4-1,2-4-14,2-6 11,-2-4-36,2-7-14,-10-2 11</inkml:trace>
  <inkml:trace contextRef="#ctx0" brushRef="#br0" timeOffset="207868.4656">18160 10940 49,'0'0'38,"0"0"1,0 0-35,0 0 2,0 0-6,0 0 8,-87 95-1,34-52-7,-5 1 0,-1 2-9,7 3-15,7-5-78</inkml:trace>
  <inkml:trace contextRef="#ctx0" brushRef="#br0" timeOffset="208260.7181">18071 12296 130,'0'0'44,"0"0"63,0 0-29,0 0-41,0 0-37,0 0 0,13 14 10,10 18-2,6 4 4,2-2-12,2 2 1,1-4-11,-5-1 8,-3-5-50,-3-4-9,-8-6-65,-5-7 20</inkml:trace>
  <inkml:trace contextRef="#ctx0" brushRef="#br0" timeOffset="208414.6245">18281 12441 81,'0'0'11,"0"0"20,0 0-25,0 0 2,-125 48-1,89-21-4,7 2 0,3-3-3,7-1 0,9-4-51</inkml:trace>
  <inkml:trace contextRef="#ctx0" brushRef="#br0" timeOffset="211618.4033">3071 3716 14,'0'0'48,"0"0"-24,0 0-13,0 0 5,0 0 0,0 0-7,0 0 8,0-15-15,0 13-2,0 2 0,-5 0 2,-2-3-2,5 3 9,0-3-7,-1 1 8,3 2-10,0 0-1,-3 0-2,1 8 2,-3 5 1,1-4-1,1 1 6,-2-3-8,5-6 3,0 2 0,0-3 6,0 0-4,0 0 24,0 0 18,0-4-43,0-10 7,0-1-8,0 4 0,0 1 12,-2 3-11,-2 7-1,-2 0 0,-5 0 0,-4 0-2,1 15 2,2 2-7,3-5 2,9 1 5,0-4 0,0-2-5,0-4 14,9-1-9,5-2 2,-3 0 4,-1 0 6,1-2-9,-3-3 2,-6 0-5,-2 4-23,0 1-62</inkml:trace>
  <inkml:trace contextRef="#ctx0" brushRef="#br0" timeOffset="230361.4585">16346 2613 68,'0'0'19,"0"0"-8,0 0 0,0 0-7,0 0 20,0 0-19,0 0-2,4-3-4,-4 3 1,0 0 0,0 0-1,0 0-6,0 4 7,0 11 5,-4 9 16,-5 0 3,-4 5-16,8 3 28,-6-1-5,-1 3-22,6 2 17,-1 2-14,3-1-7,-1-2 9,0 4-13,1 1 1,-7 6 6,-5 2-6,-8 1-3,-10-3 1,-6-7-50,0-4-21,3-12-19,7-9-38</inkml:trace>
  <inkml:trace contextRef="#ctx0" brushRef="#br0" timeOffset="230536.3564">16203 2898 51,'0'0'19,"0"0"3,156-51-20,-105 41 5,-9 3-7,-5 2 0,-8 1-1,-6 2-23</inkml:trace>
  <inkml:trace contextRef="#ctx0" brushRef="#br0" timeOffset="230820.2095">16638 2653 86,'0'0'37,"0"0"-30,0 0-7,0 0-4,0 0 3,0 0 0,0 11 1,-3 10 5,-8 0-5,2 2 0,3-2 7,-1 4-1,2-4-6,3-2 0,2 1-4,0-4 3,0-5-42,16-5-40</inkml:trace>
  <inkml:trace contextRef="#ctx0" brushRef="#br0" timeOffset="231144.2476">16796 2680 18,'0'0'39,"0"0"-12,0 0-27,0 0 0,0 0 0,0 0 0,13 21 5,-7-13-3,2 0-2,1-2 0,-3-6 10,0 0-8,2 0 24,-4 0 11,5 0-36,0-10 6,0 0-7,4-1 0,1 4 0,-1 2 2,0 5-2,-2 0 0,5 0 0,-2 0-3,1 7 3,-1 3-7,-10 4 2,-4 1-44,0-3-6</inkml:trace>
  <inkml:trace contextRef="#ctx0" brushRef="#br0" timeOffset="231404.1784">17054 2548 106,'0'0'31,"0"0"-24,0 0 5,0 0-9,0 0 18,0 0-21,103 15 0,-94 5 5,-8 3-5,-1 7 0,0 7-3,-21 1 6,-18 6-6,-10 2-16,-8-2-46,-3-6-23</inkml:trace>
  <inkml:trace contextRef="#ctx0" brushRef="#br0" timeOffset="231617.0844">16232 3094 57,'0'0'5,"0"0"5,142-34-6,-73 16 34,0-3-22,4 6-11,4 1 7,-3 3-10,-7 7-2,-20 1 0,-26 3-43</inkml:trace>
  <inkml:trace contextRef="#ctx0" brushRef="#br0" timeOffset="231817.9572">16298 3100 61,'0'0'34,"177"-43"-23,-72 21-4,6-1 15,1 0-2,-9 8-5,-15 4 0,-28 7-11,-24 4-8,-29 0-11,-9 0-74</inkml:trace>
  <inkml:trace contextRef="#ctx0" brushRef="#br0" timeOffset="232926.3913">14790 2855 94,'0'0'11,"0"0"-11,0 0 1,0 0-1,0 0 6,0 0 0,-4 133 12,4-100-9,0 1 0,4-5 3,0-3-8,0-9 5,1-5-3,-5-5-3,0-7 0,0 0 10,0 0 110,0 0-67,5-14-49,8-2-5,9-4 2,9-2 2,12 3-8,1-2 2,1 8 0,-7 8-5,-9 5-1,-7 0-24,-5 7-2,-5 16 14,-3-2 3,-5 4-9,-2-1-4,3-1 2,-5 0-10,4-5-13,1-4-3</inkml:trace>
  <inkml:trace contextRef="#ctx0" brushRef="#br0" timeOffset="233200.2238">15343 2842 101,'0'0'50,"0"0"-41,0 0-8,0 0 2,0 0 3,-19 109 17,13-68-18,2-5 5,4 0-7,0-4-1,0-6 3,0-6-5,12-3-1,7-8-13,1-6-13,-1-3 5,4 0-33,-5-15-25</inkml:trace>
  <inkml:trace contextRef="#ctx0" brushRef="#br0" timeOffset="233506.1005">15515 2967 23,'0'0'68,"0"0"-30,0 0-38,0 0 1,0 0 0,0 0 12,10 68-6,-4-51 6,3-5-11,1-4 16,-1-4-1,1-4-13,2 0 15,1 0-1,1-4-3,-1-13-5,3 0-8,-2 0 2,-2 3-4,0 6 4,-8 3-7,-2 5 3,3 0-6,-3 0 6,0 0-7,-1 12 6,-1 2-2,0 1-19,0 0 4,0-1-14,0-4-16,-5-4-11</inkml:trace>
  <inkml:trace contextRef="#ctx0" brushRef="#br0" timeOffset="233705.9783">15762 2784 36,'0'0'64,"0"0"-21,0 0-4,0 0-27,0 0 33,118 58-10,-106-15-27,-2 6 11,-10 5-15,0 10-2,-13 8-2,-32 10-34,-22 3-34,-24-13-76</inkml:trace>
  <inkml:trace contextRef="#ctx0" brushRef="#br0" timeOffset="233887.8658">14886 3580 185,'0'0'22,"0"0"-13,191-53-3,-86 33-4,14 1 5,10 4 11,-3 5-11,-1 9-7,-14-5-27,-20 1-170</inkml:trace>
  <inkml:trace contextRef="#ctx0" brushRef="#br0" timeOffset="236752.6019">7075 5903 80,'0'0'55,"0"0"-6,0 0 28,0 0 7,0 0 12,71-107-26,-67 102-21,-4 5 13,0 0-61,0 0 7,0 26-16,-18 14 16,-8 12-5,-5 2 1,2-1 6,1-9-15,15-8 5,5-10 0,3-10 3,3-9 2,0-4-5,2-3 16,0 0-16,0-3 79,0-22-33,0-8-42,2-11-5,11-4 8,7-1-7,3-4 0,3 7 1,0 8-10,-1 11 9,-4 18 0,1 9-11,4 4 0,5 26 11,8 8-4,-6 10-16,-9 5 4,-4 0-12,-3 3-25,-14-5-21,-3-3-44,0-11-34,-32-6 15,-11-13-33</inkml:trace>
  <inkml:trace contextRef="#ctx0" brushRef="#br0" timeOffset="236927.4951">7110 6057 203,'0'0'47,"0"0"-30,0 0-7,0 0-1,156-48 20,-104 41-21,-1-3-8,-10-1 0,-2-3-56,-6-4-35,-8-8-9</inkml:trace>
  <inkml:trace contextRef="#ctx0" brushRef="#br0" timeOffset="237268.2843">7431 5615 7,'0'0'121,"-122"-81"-45,52 60-1,-3 16 1,-3 5-14,-2 26-3,2 28-32,10 17 19,12 15-9,15 8-28,19 6 24,20 0-31,3-3 5,42-11-3,13-13 6,16-22-10,10-11 5,8-15 1,8-18 16,6-7-18,8-18 0,2-29 23,-8-18-25,-15-7 17,-18-16-14,-21-4 4,-25-10 0,-20-4-9,-9-1 0,-38 15 0,-30 22 2,-20 27-3,-17 31 1,-10 12-30,1 33 6,12 25-49,21 8-43,27 2 11,28-15-136</inkml:trace>
  <inkml:trace contextRef="#ctx0" brushRef="#br0" timeOffset="238047.9476">8006 5159 88,'0'0'205,"0"0"-145,0 0-35,0 0-18,0 0 66,0 0-61,2 0 3,22 0-12,17 0 3,2-6-6,-1-4 2,-8 5 8,-8 5-18,-8 0 8,-7 0 0,1 28-5,-6 7 6,1 18-1,-6 5 24,-1 8-22,0 4 14,0 0-16,0-4 0,0-8-14,0-9-13,-1-11-35,-12-12-46,-10-11-104</inkml:trace>
  <inkml:trace contextRef="#ctx0" brushRef="#br0" timeOffset="238216.9422">8084 5516 314,'0'0'107,"0"0"-62,0 0-29,0 0-7,0 0 3,138-63-7,-67 54-5,3 6-10,-3 3-8,-17 0-154,-16 0-80</inkml:trace>
  <inkml:trace contextRef="#ctx0" brushRef="#br0" timeOffset="239152.0785">6795 6345 68,'0'0'61,"0"0"-29,0 0 33,0 0-12,0 0-5,0 0 32,22-49-35,-22 49-11,0 0-4,0 0-26,-1 14-4,-30 34 0,-21 31 40,-23 39 7,-26 29-15,-14 19 8,-20 11-10,-7-13-14,-3-16 20,16-22-25,28-27-4,30-29 6,28-22-11,20-19-2,12-12 0,10-11 6,1-4-11,0-2 5,0 0-3,0 0-2,0 0-25,0 0 10,0 0-7,0-5-84,0-6-8,0-5-16,0-6-40</inkml:trace>
  <inkml:trace contextRef="#ctx0" brushRef="#br0" timeOffset="239782.4087">7077 6485 18,'0'0'231,"0"0"-124,0 0-53,0 0 27,0 0-11,0 0-18,-16-43-50,18 68-2,29 31 0,17 30 13,12 18 2,7 12 17,-1-1-8,-6-7-22,-4-7 12,-9-16-14,-7-12 0,-11-17 2,-7-17 2,-8-13-4,-7-14 0,-1-4 8,-6-8-13,0 0 5,2 0 0,-2 0-3,5 0-51,4 0-115,-1-13-186</inkml:trace>
  <inkml:trace contextRef="#ctx0" brushRef="#br0" timeOffset="240614.4976">7686 6148 355,'0'0'82,"0"0"-51,0 0-24,0 0 0,0 0 3,0 0 0,137 62 82,-16-23-61,32 0 43,22 7-29,10 1-21,8-3 19,24 0-43,28-8 3,29-4 18,3-4-12,-28-1-3,-48 2-6,-64-7 0,-53-6-4,-45-8 5,-27-8-1,-12 0 17,0 0-6,0 0 41,0-2-52,-14-6 0,-7 4-20,2 4-18,-3 6-29,-5 24-46,0 10-69,-4-3-17</inkml:trace>
  <inkml:trace contextRef="#ctx0" brushRef="#br0" timeOffset="241895.7861">5570 7793 19,'0'0'30,"0"0"32,0 0-53,0 0-4,0 0-4,0 0-1,20-55 4,-20 53-3,2 1 2,-2 1-2,0 0 5,0-3-4,0 3 11,0-3-1,0 2 13,0-1-11,0-2-2,-7 0 43,-8 0 1,-10 4-10,-13 0-2,-20 0-22,-13 24-3,-7 12 40,1 18-13,7 17 2,7 11 0,15 12-26,15 10 11,23 3-33,10-10 5,20-10-8,36-23 10,19-24-7,29-18 4,20-22 0,18-18 22,12-42-26,-2-31-12,-16-13 12,-29-8 7,-33 2 10,-41 3-8,-33 5 5,-11 6-17,-49 14 3,-23 24-7,-26 26 2,-21 26-13,-16 6-25,-9 30 5,13 22-43,21 9-7,32 11-26,27-1-49,16-6-60</inkml:trace>
  <inkml:trace contextRef="#ctx0" brushRef="#br0" timeOffset="242504.9166">5250 8107 311,'0'0'59,"0"0"3,0 0-62,0 0-10,0 0 10,0 0 24,66 66-9,-47-32 10,0 2-13,-8 0-10,-7-8 12,-2-10-10,-2-3 7,0-13 11,0-2-11,0 0 78,0 0 0,-6-13-36,-10-15-43,2-12-4,2-7-6,9-10 0,3 3 0,0 0-8,11 12-9,14 14-6,0 10 19,6 7-42,-1 10 15,2 1 25,-4 0-26,-10 12 19,-6 8-23,-5 2-6,-5 2 29,-2 0-9,0 3 22,0-6 0,0 2 4,0-2-12,0-5 8,13-2 0,14 0-6,11-10 2,13-1 4,9-3 0,-2 0 5,-6 0 1,-19 0 2,-15 0-7,-16 9 8,-2 14 6,-24 16-15,-28 21 16,-22 10-5,-8 3-22,11-9-32,22-16-34,38-22-88,15-19-112</inkml:trace>
  <inkml:trace contextRef="#ctx0" brushRef="#br0" timeOffset="243073.9034">7723 7632 112,'0'0'139,"0"0"-60,0 0 32,0 0-49,-174-40-3,91 54 0,-14 25-29,-8 12-1,4 14 27,19 6-53,29 8 21,28 4-24,25 4 9,0 3-13,45-5 7,24-18-3,24-16 0,24-27 15,15-24-16,16-3 1,2-45-12,-7-16-9,-23-14 7,-24-8 14,-30-1 26,-26-2-14,-24 2-8,-16 3-4,-20 12 0,-34 20-5,-19 22 5,-21 26-11,-15 4-16,-9 38-17,-2 18-17,17 11-75,22 2-52,29-9-10</inkml:trace>
  <inkml:trace contextRef="#ctx0" brushRef="#br0" timeOffset="243315.7606">7848 7972 208,'0'0'259,"0"0"-221,-154-5-32,105 17 38,11 15 4,9 6-28,16 6-2,13 7-15,7-7-3,39-5 0,32-17 7,36-17-17,34-17-63,18-29-33,19-16-64</inkml:trace>
  <inkml:trace contextRef="#ctx0" brushRef="#br0" timeOffset="243974.5026">10006 7325 326,'0'0'132,"0"0"-54,0 0-78,0 0-9,0 0 9,6 112 0,4-59 8,-4 3 12,1-3-14,-1 0 0,-4-11-6,1-7-2,1-8-2,-4-15-44,3-6-15,-3-6-23,0 0 61,0-22-52,0-12-105,-5-7 102,-4-4 80,5 0 35,-3 6 2,7 8 42,0 11 36,0 8 22,0 8-71,2 4-34,21 0-12,10 0-19,11 9 18,12 8 10,2 0-17,-4 2 10,-14-2-18,-15 1-3,-15 1 0,-10 2 2,0 6-3,-26 5 0,-23 3 0,-15 2-25,-2-4-57,6-8-15,16-18-73</inkml:trace>
  <inkml:trace contextRef="#ctx0" brushRef="#br0" timeOffset="244334.3571">10126 7197 465,'0'0'31,"-139"-12"-26,58 31 2,-2 26 6,-4 19 13,12 16 36,14 17-28,21 12-14,27 4-3,13-1-16,31-11-1,36-20 1,28-26 11,23-29-2,19-26 72,10-6-48,-3-43-12,-7-18-22,-19-12 0,-22-11 49,-25-8-49,-15-6 29,-25-2-29,-29 1 1,-11 18-11,-59 24-8,-33 25-20,-20 25-5,-10 13-6,4 3-24,20 16-68,31-4-21,31-13-82</inkml:trace>
  <inkml:trace contextRef="#ctx0" brushRef="#br0" timeOffset="244642.1692">10180 6601 228,'0'0'86,"0"0"-45,0 0-21,0 0 47,0 0 7,0 0-56,-2-4 1,2 4-10,6 0-1,10 0 12,12 16-16,15 16 17,11 17-18,3 21 8,9 18-18,2 16 7,1 12-64,-12-7-72,-7-15-187</inkml:trace>
  <inkml:trace contextRef="#ctx0" brushRef="#br0" timeOffset="246081.7302">11474 6699 23,'0'0'109,"0"0"4,0 0 46,0 0-64,0 0 2,11-102-1,-35 94-78,-9 6-1,-14 2-17,-6 8 0,-3 21 4,2 4-2,15 1 4,12 3-6,9-4 9,11-3-16,7-6 7,0-5-2,16-9-10,20-10 0,14 0 12,8-19 0,2-17-40,-10-4 39,-22 0 1,-12 8 0,-11 8 20,-5 10 0,0 11 23,0 3 3,0 0-46,2 31-9,5 22 2,6 23 7,9 11-1,3 12 1,-2 9-67,-19 1-83,-8-12-137</inkml:trace>
  <inkml:trace contextRef="#ctx0" brushRef="#br0" timeOffset="246807.6234">8409 7159 332,'0'0'100,"0"0"-44,0 0 11,0 0-15,0 0-21,0 0-25,-42 41-5,11 8 13,2 5-14,2 4 0,10-6 11,13-1-6,4-5-5,0-6 0,13-8 6,11-8-9,3-8 3,3-6 0,-2-9 15,-4-1-14,-6 0 9,-8 0-3,-5-8-2,-5-7 12,0 2-17,0 2-3,-26 3 2,-10 8-71,-7 0 1,-3 5-10,2 18-69,-1-5-45</inkml:trace>
  <inkml:trace contextRef="#ctx0" brushRef="#br0" timeOffset="248368.1183">4596 7291 188,'0'0'104,"0"0"-100,0 0 1,0 0 12,0 0-14,0 0 31,129-79-30,-86 56-3,-8 0 26,-6 7-8,-12 7 15,-6 9-16,-2 0-11,-2 12-12,2 24 5,1 18 0,-2 16 20,-3 10-18,-4 6 4,-1-1-6,0-9-5,0-13-39,0-10-65,-10-19-15,-13-16 22</inkml:trace>
  <inkml:trace contextRef="#ctx0" brushRef="#br0" timeOffset="248549.9846">4525 7525 260,'0'0'46,"0"0"-12,0 0-31,131-42-3,-73 24 0,4-2 8,9-2-15,6-1 7,-2 0-82,-8-1-6</inkml:trace>
  <inkml:trace contextRef="#ctx0" brushRef="#br0" timeOffset="249145.2587">6760 10092 3,'0'0'13,"0"0"-11,0 0 2,0 0-4,0 0 2,0 0-1,0 94 4,-11-77 0,-2 1 2,-1-8-7,0-2-42</inkml:trace>
  <inkml:trace contextRef="#ctx0" brushRef="#br0" timeOffset="258954.3042">3207 9733 247,'0'0'150,"0"0"-131,0 0-6,0 0 23,0 0 4,0 0 3,0 0-43,0 0 0,-7 41 0,-1 3 1,-4 12 16,1 9 0,-3 4-3,-1-1 13,-1-6-13,-3-7-2,3-12 8,0-11-17,5-9 5,4-13-7,4-4 9,3-6-7,0 0 1,0 0 13,0-16 53,0-17-65,0-13-2,7-14-6,12-12 6,3-11-8,4-2-11,0-2-10,4 15 20,-5 18 5,1 20 1,-6 16 0,-2 14 0,1 4-1,-2 8-14,7 28 7,6 19-1,-6 13 9,1 10 0,-6 4 1,-4-4-1,-3-6-4,-10-10-55,-2-5-45,0-11 24,-10-10-72,-17-10-38</inkml:trace>
  <inkml:trace contextRef="#ctx0" brushRef="#br0" timeOffset="259166.1746">3193 10138 390,'0'0'109,"0"0"-72,0 0-22,0 0 38,0 0-23,0 0-28,76-48 0,-38 36-2,8 6-2,4-2-53,8 0-58,2-2-35,4-4-115</inkml:trace>
  <inkml:trace contextRef="#ctx0" brushRef="#br0" timeOffset="259420.0168">3769 10026 415,'0'0'134,"0"0"-98,0 0 4,0 0 41,0 0-50,0 0-31,0-2 5,22-6-5,9 3 11,2-9-6,4 5-3,-3-3-2,-2 0 8,-1 4-8,-2-4 0,-2 7-23,-2-2-21,-3 5-53,-2-1-58,-6-2-107</inkml:trace>
  <inkml:trace contextRef="#ctx0" brushRef="#br0" timeOffset="260235.9385">4327 9715 417,'0'0'90,"0"0"-43,0 0-4,0 0 39,0 0-47,0 0-35,0-12 0,0 20-15,5 16 15,2 6 0,0 12 5,-4 5-7,-3-1 2,0 2 0,0-6 7,0-6 5,0-5-11,0-2-1,-5-9 4,0-4-1,3-7-3,0-4 0,2-3 3,0-2 7,0 0-10,0 0 15,0 0 8,-3 0 44,-2-10-22,0-10-26,-4-16-15,-1-10 3,2-15-8,0-12 1,8-4-28,0 4 28,0 8-25,8 12 12,14 12 10,5 10-14,2 11 12,2 8 2,-3 10 2,1 2-11,0 5 0,-4 15-26,0 6 29,-7 0-24,-8 1 27,-3 2-20,-4-3-15,-3 0 38,0 0-14,-5 1 17,-15 1-5,0-2 8,2-3-5,10-5 2,3-5 0,5-5-11,0-4 11,6 1 0,22-3-1,3-2-1,10 0 2,0 0 2,-5 3 3,-7 6 11,-12 3-16,-7 8 0,-8 4 0,-2 5 10,-12 5-10,-21 0 0,-11-2 6,-2 1 14,5-11-13,5-3 9,9-7-3,7-7 0,9-3-7,6-2 15,5 0-14,0 0 32,0 0-35,0 0 5,0 0-9,0 0 8,-7 2-17,-3 12-8,-14 2-121,-2-2-66</inkml:trace>
  <inkml:trace contextRef="#ctx0" brushRef="#br0" timeOffset="265545.6843">3192 10768 383,'0'0'4,"0"0"42,0 0-14,0 0-11,0 0 32,0 0 1,0 0-13,-40 0-41,70-1 3,13-8 6,17 0-5,13 0-4,17-3 27,21-1-20,12-1 5,8 2-11,1-3 9,-3-2-13,-18 2 3,-17-3-9,-22 4 7,-19 0-14,-19 3 6,-13 6 5,-13 0-27,-7 5 1,-1 0-8,0-2 8,0 2 8,-24 0-164,-21 2-20</inkml:trace>
  <inkml:trace contextRef="#ctx0" brushRef="#br0" timeOffset="265884.647">3319 10747 266,'0'0'99,"0"0"-61,0 0 0,0 0 15,0 0-8,0 0-45,-54 7-5,89-1 5,28-5 24,26-1 19,23 0-1,15 0-26,-3 0 0,-5-7-10,-14 2-6,-19 0 0,-14 1 1,-19-1 10,-16 2-15,-14-1 4,-11 0 0,-7 0 5,-2-1 2,4-2-7,0-5 0,0-2-94,-5-2-30,-2 0-45,-16-1-95</inkml:trace>
  <inkml:trace contextRef="#ctx0" brushRef="#br0" timeOffset="266186.5126">3312 10768 488,'0'0'63,"0"0"-63,0 0-66,0 0 66,129 25 10,-36-25 64,28 0-14,15-11-46,-1-7 0,-11-2-2,-22 4 1,-28 0-9,-28 5 20,-23 4-12,-17 2 41,-6 5-27,0 0-1,0 0 19,0 0-35,0 0-9,0 0 0,0 0-24,0 0-31,0 5-134,2-1-127</inkml:trace>
  <inkml:trace contextRef="#ctx0" brushRef="#br0" timeOffset="279942.1807">5238 7059 117,'0'0'81,"0"0"-24,0 0 6,0 0 32,0 0-38,0 0 22,0 0 2,0 0-52,-40-69 2,9 79-27,-14 24 10,-17 10 7,1 10-18,-4 4 2,10-5 8,17-9-2,13-8-12,17-6 1,5-6 0,3-2-4,4-1 6,24-6-2,9-1 0,13-2 9,0-6-20,4 1 15,-11-2-4,-14 1 0,-7 2-6,-14 1-15,-8 0 5,0 5-1,-13 7 7,-27 7 10,-18 4-23,-14 4 4,-1-1-44,7-9 26,16-3-9,19-11-54,20-8-31,11-4-16</inkml:trace>
  <inkml:trace contextRef="#ctx0" brushRef="#br0" timeOffset="280353.9274">5175 7032 362,'0'0'51,"0"0"-18,0 0-25,0 0-1,0 0 12,0 0-8,-100 58-4,69-17 14,-5 3-18,4 0 2,6-5-5,4-4 13,10-7-13,8-4 0,4-2 1,0-6-8,2-2 13,21-4-6,6-2 1,5-2 6,8 0-8,-7 0 5,-3 2-4,-8 3 4,-9 1-4,-8-2 0,-7 4-2,0 4 1,-13 5 1,-30 8 0,-14 3 0,-11-3-4,2-4-31,5-5 7,15-6-22,13-6-70,12-10-32</inkml:trace>
  <inkml:trace contextRef="#ctx0" brushRef="#br0" timeOffset="280787.8876">5201 7025 258,'0'0'42,"0"0"5,0 0-39,0 0-6,0 0 61,0 0-33,-121 57-14,96-24-3,2 1-9,0 4-4,7 2 0,-1-2 6,7-1-8,4-8 2,5-3 0,1-2 0,0-5 6,0-2-6,13-2 0,10-2-2,6-1 2,4 1 2,3-4-1,-3-3 12,-2 1-5,-8-2-8,-13 0 0,-2 4 3,-8 4-13,-2 9 18,-37 10-8,-23 4 13,-18 6-7,-9-4-9,4-3 3,13-8-37,15-9-3,10-11-104,15-7-93</inkml:trace>
  <inkml:trace contextRef="#ctx0" brushRef="#br0" timeOffset="281055.7187">4972 7195 426,'0'0'29,"0"0"-5,0 0-24,0 0 0,125-73 40,-63 47-4,12 2 1,2-3-4,-9 0-27,-12 5 18,-25 0 16,-10 6-25,-19 4 31,-1 2-30,0 4-12,-14 3-4,-21 3-148,-13 0-99</inkml:trace>
  <inkml:trace contextRef="#ctx0" brushRef="#br0" timeOffset="285844.3577">8230 5895 55,'0'0'45,"0"0"-10,0 0 3,0 0 14,0 0-10,0 0-14,0 0 1,-10 0 16,8 0-6,0 0 18,0 0-27,-1 0-7,1-2 15,2 2-25,0 0 10,0 0-19,-2 0 7,2 0-12,-2 0 1,2 0 0,0 0 2,0 0 1,0 0-3,13 0 0,16-2 0,17-3 18,11-4-2,5-1-12,0 0-2,-6 0 4,-7 0-12,-11 1-17,-14 6-47,-12 3 20,-12 0-22,-3 0 2,-28 0 64,-11 14-43,-8 1-6,4 0 43,1-3-13,12 0 22,6-5-9,12-2 12,6-1 7,2-4-5,7 0 47,0 0 14,0 0-13,0 0 12,0 0-29,0 0-15,0 0 9,0 0-24,0 0-3,14 0 2,-1-2 16,3-2-27,-6 1 9,-3 0 0,-7 1-1,0 2 1,0 0 0,0 0-2,-9 0 11,-15 0-15,-5 5 6,5 0 0,3-1 2,16-1 5,4-3-7,1 0 0,0 0 1,0 0-8,0 0 7,4 0 0,14 0 7,6 0-1,3-3 9,0-1-14,-7-1 11,-5 5-5,-9-3-5,-3 1 2,-3 2 31,0 0-29,0 0 11,0 0-17,0 0 12,0 0-24,0 0 12,0 0-20,2 0 6,4 0-47,0 0 30,5 0 21,1 0-35,1 0 23,-1 0-101,-2 0-35</inkml:trace>
  <inkml:trace contextRef="#ctx0" brushRef="#br0" timeOffset="286895.2959">7825 6154 353,'0'0'31,"0"0"-14,0 0-12,0 0 32,0 0 49,0 0-64,5-4-17,-5 2-5,0 2 9,0 0-12,2 0 3,-2-3 0,0 3-9,0 0 9,3 0-8,3 0-25,4 0-50,7 0-51,-4 0-57</inkml:trace>
  <inkml:trace contextRef="#ctx0" brushRef="#br0" timeOffset="287938.1006">5759 8949 292,'0'0'9,"0"0"7,0 0-16,0 0-25,0 0 22,0 0 6,0 12 0,0-9-3,0-2 0,0 1-2,0 0 10,0-2-8,0 0 10,0 0-7,0 0 2,0 0-5,0 0 0,0 0 2,0 0 3,0 0-5,0 0 0,0 0 5,0 0-5,0 2 1,0-2 0,0 0 13,0 0-9,0 0 0,0 0-2,0 0 5,0 0-10,0 0 2,0 0 0,0 0 3,0 0 2,0 0-5,0 0 0,0 2-19,0-2 1,0 0-15,0 0-21,0 3-29,0-1 23</inkml:trace>
  <inkml:trace contextRef="#ctx0" brushRef="#br0" timeOffset="289188.3115">5410 8809 23,'0'0'6,"0"0"15,0 0 28,0 0-42,0 0 30,0 0-20,32-87-10,-29 80 24,-1 0 8,-2 4 4,2-4-3,1 5-29,-1 2 33,-2-1-21,0 1-12,0 0 29,0 0-34,0 0 8,0 0-14,0 0 7,0 0-13,0 24 6,-9 27 0,-9 30 23,-9 25 39,-4 19 7,-5 8-3,3 8-37,0-3 31,-3-3-38,6-3-19,2-12 20,8-13-16,2-21-5,7-24 0,2-20 15,4-13-24,4-14 7,1-6 0,-3-5 2,3-4 1,0 0-3,0 0 4,0 0-2,0 0-4,0 0-24,0 0-29,0-4-15,-6-12-73,3-3 0,-1-1-105</inkml:trace>
  <inkml:trace contextRef="#ctx0" brushRef="#br0" timeOffset="289492.1267">4988 10048 181,'0'0'50,"0"0"6,0 0 19,0 0-28,0 0 12,0 0 12,-6-60 10,6 60-73,0 0-8,0 23-18,11 6 18,5 9 17,3 4-13,1 0 1,-2-4-5,-2-3-4,1-3 0,1-6-76,-2-5-10,-1-9 3,1-7-48,0-5 21,0 0-8</inkml:trace>
  <inkml:trace contextRef="#ctx0" brushRef="#br0" timeOffset="289670.0156">5407 10128 80,'0'0'54,"0"0"-13,0 0-25,0 0 32,0 0 31,0 0-12,53-46-3,-68 46-32,-20 19-18,-19 18-14,-11 14 0,-3 9-6,-5 16-1,-6 2-107,-4-5-151</inkml:trace>
  <inkml:trace contextRef="#ctx0" brushRef="#br0" timeOffset="290898.3608">7449 8758 307,'0'0'82,"0"0"-6,0 0-56,0 0-14,0 0 14,138-36 35,7-5 42,49-8-38,40-3-17,25-4 12,16 0-54,11 2 10,0 5-10,-4 4-4,-18 4-2,-33 4-36,-34 0-25,-39 9 23,-37 0-49,-34 8 20,-36 6-4,-34 3 2,-17 10 65,-37 1-52,-32 0-82</inkml:trace>
  <inkml:trace contextRef="#ctx0" brushRef="#br0" timeOffset="291250.2714">7929 8747 456,'0'0'55,"0"0"-55,0 0-8,144-4-9,-10-17 34,26-8-8,23-7 38,27-6-24,20-4 24,15-3-47,4-6 5,-12 6-5,-21 5 21,-31 4-27,-34 9 6,-34 5 0,-34 7 6,-29 6-6,-30 8 0,-14 5-6,-10 0-15,0 0-22,-36 19 18,-20 15-50,-19 4-48,-6 1-153</inkml:trace>
  <inkml:trace contextRef="#ctx0" brushRef="#br0" timeOffset="291548.2819">9507 8801 515,'0'0'1,"0"0"-1,0 0 0,0 0 0,151 62 35,-93-39-3,5 9-19,-1-1 11,-2 3-21,-7-2-6,-8-1-4,-16-6-82,-11-4 25,-14-3-70,-4-4-3,0-7 57</inkml:trace>
  <inkml:trace contextRef="#ctx0" brushRef="#br0" timeOffset="291726.1678">9999 8698 128,'0'0'164,"0"0"-54,0 0-106,0 0-4,-141 176 17,62-85-14,-15 8 8,-5 3-11,-3-4-67,0-6-199</inkml:trace>
  <inkml:trace contextRef="#ctx0" brushRef="#br0" timeOffset="296096.168">4758 10805 422,'0'0'30,"0"0"12,0 0-42,0 0 0,0 0-2,0 0 4,-25 138 15,19-100 19,-3 2-30,3-2 20,2-4-3,-4-5-22,8-8 30,0-5-29,0-4-1,0-1 10,8-2-4,13 0-7,12-4 1,10-5 0,11 0 16,5 0-17,-1 0-66,-12 0-43,-22-5-89,-24-2-53</inkml:trace>
  <inkml:trace contextRef="#ctx0" brushRef="#br0" timeOffset="296259.0674">4647 11099 394,'0'0'29,"0"0"-24,0 0-10,0 0 14,134-91-9,-85 77 0,2 6 2,-2 5-13,-9 3-97,-13 0-19</inkml:trace>
  <inkml:trace contextRef="#ctx0" brushRef="#br0" timeOffset="296426.9661">4636 10909 289,'0'0'63,"0"0"-60,0 0-3,0 0 8,149-83-3,-78 71-1,7 3-4,1 4-12,-10 1-96,-11 1-108</inkml:trace>
  <inkml:trace contextRef="#ctx0" brushRef="#br0" timeOffset="296807.8506">4897 10596 333,'0'0'19,"0"0"21,0 0 15,-121-28-39,84 61 14,-8 23-3,-9 25 2,-4 13 31,3 10-51,6 1 15,19-10 0,22-10-13,8-17-3,28-15-8,31-17-3,16-14 3,25-21 3,16-1 12,13-37 6,6-23-6,-6-11-17,-11-9 2,-18-4 0,-28-4 14,-32-1-8,-39 2-6,-13 0 0,-58 2 11,-21 12-22,-13 8 9,-2 14 0,10 12-7,19 8-32,25 6-34,32-1-3,20-10-125</inkml:trace>
  <inkml:trace contextRef="#ctx0" brushRef="#br0" timeOffset="297347.6554">5828 8631 257,'0'0'51,"0"0"37,0 0-36,0 0 27,0 0-52,0 0-2,14 55 10,55 3 32,29 14-26,20 11 25,12 6-53,1 5 10,-8 4-9,-12-2-2,-11 0-12,-19-10 0,-12-12 0,-18-11-2,-16-13 2,-9-13 0,-18-4-6,-6-1-49,-2 2 26,0 6-18,0 7-22,0 4-6,0 8-12,4 3-33,1-1-26,7 0-37</inkml:trace>
  <inkml:trace contextRef="#ctx0" brushRef="#br0" timeOffset="297685.752">7055 10335 217,'0'0'160,"0"0"-105,0 0-51,0 0 10,0 0 38,-17 134-7,17-86 22,5 4-50,10-2 19,-3-5-36,-4-3 3,-5-6 5,-3-2-2,0-8-6,0-9 0,0-4 4,0-9-6,0-4 4,-3 0-2,-8-12 70,-4-24-67,-1-12 3,1-20-6,3-12 0,8-9-5,4 7-10,0 14-5,21 22 10,3 20 1,4 15 8,12 11-7,3 0-29,4 17 5,-7 15-58,-15 6-5,-19 2-57,-6 2-23</inkml:trace>
  <inkml:trace contextRef="#ctx0" brushRef="#br0" timeOffset="297850.676">7017 10582 109,'0'0'107,"0"0"10,0 0-15,0 0-98,0 0 23,0 0-21,182-58 1,-94 29 3,0 3-10,-12 1-35,-11-1-87,-18-3-29</inkml:trace>
  <inkml:trace contextRef="#ctx0" brushRef="#br0" timeOffset="298173.4768">7077 10036 350,'0'0'20,"-134"28"32,61 28-20,-4 24 26,-4 21 22,5 16-12,16 11 13,28-5-46,24-8-11,12-19-16,49-19 2,25-21-11,23-18 4,18-20-1,18-18 24,10-5-19,2-44-5,-9-18 0,-19-16 8,-26-14-8,-21-17-2,-29-16 0,-27-3 6,-18 5-6,-54 24 0,-33 34 0,-33 33-17,-18 33 13,-11 4-36,8 36-38,25 11-12,32-5-105,33-10-151</inkml:trace>
  <inkml:trace contextRef="#ctx0" brushRef="#br0" timeOffset="300250.003">5797 9872 166,'0'0'92,"0"0"-19,0 0 11,0 0-4,0 0-1,0 0-42,-14-39-17,-10 75 2,-14 25-19,-15 11 37,-3 18 5,-2 0-29,6-2 18,11-3-34,22-13 4,18-16-4,1-15 0,29-19 0,17-15 0,19-7 5,13-14 5,6-23-10,1-14-9,-17-1 3,-24 2-4,-24 12 10,-20 9-1,-10 14-4,-31 11 1,-13 4-16,-11 22-42,-4 21-23,7 6-100,15-5-118</inkml:trace>
  <inkml:trace contextRef="#ctx0" brushRef="#br0" timeOffset="301458.1874">7342 9494 182,'0'0'29,"0"0"24,0 0 3,0 0 1,0 0 32,0 0-62,-7-20 25,7 20-11,0 0-40,0 0-2,0 19 7,0 11-6,0 6 50,0 4-47,0-3 14,0-2-17,9-5 9,6-5-13,4-9 4,-2-6 0,6-10 4,-1 0 6,8-9-10,-5-17 0,0-9-7,-7 2-1,-9-1 8,-6-3 0,-3 8 6,0 9 3,0 6-9,0 14 23,0 0-23,0 36 0,0 26-4,8 32 4,10 24-6,6 21-29,-1-2-146,-12-5-294</inkml:trace>
  <inkml:trace contextRef="#ctx0" brushRef="#br0" timeOffset="304758.4513">8285 5983 187,'0'0'86,"0"0"-32,0 0-31,0 0 15,0 0 39,0 0-46,-24-13 11,24 13-35,0 0-5,0 0 36,0 0-23,0 0-12,2 0-3,31 1 11,27 9 25,32 2 3,34-3-19,37-5 34,51-1-46,51-3 10,53 2-12,25 3 17,-10-1-29,-8 5 6,-25-2 0,-14-7-8,-10 0 8,-25 0 0,-34 0-9,-41 0 18,-47 0-20,-41 0 11,-31 0 0,-21 0-20,-12 0 18,-3 0-14,-2 7-6,4 2-46,-3-1-25,5 4 1,6 2-39,0 1 25,9 2-45</inkml:trace>
  <inkml:trace contextRef="#ctx0" brushRef="#br0" timeOffset="305750.2622">12619 6583 85,'0'0'277,"0"0"-220,0 0-18,0 0-39,0 0 0,0 0 9,-12 53 10,12-2 15,9 7-16,5 2-15,-1 0 4,2-1-7,-10-1-4,-2-3-2,-3-8-59,0-9-4,-8-7-49,-7-13 4,-5-12-7</inkml:trace>
  <inkml:trace contextRef="#ctx0" brushRef="#br0" timeOffset="306040.0625">12740 6944 61,'0'0'11,"0"0"12,120-58 19,-94 35-6,-6-4 39,-11-2 2,-3-3-19,-3-1 4,-1 4-26,0 1 8,0 8-9,3 8-25,-5 4 19,5 6-27,-4 2 0,11 0-4,2 19 0,5 18 2,-1 7 0,-5 9-38,1 0 8,-10 0-27,-1-2-2,-3-4 13,0-9-71,0-10 44,0-12 10,0-16-53</inkml:trace>
  <inkml:trace contextRef="#ctx0" brushRef="#br0" timeOffset="306400.4976">12676 6296 257,'0'0'47,"-131"2"28,67 45-37,-2 26 5,6 26 17,11 20-26,18 6 4,23 6-15,8-7-21,35-13 3,25-16-5,20-15 0,21-21 36,8-17-32,15-20 6,-3-22-10,-7-2 13,-9-42-6,-19-24-7,-12-21 2,-14-18 10,-18-18-2,-13-18-20,-20-5 7,-9 0-51,-36 15 36,-32 31-59,-19 32 45,-13 34 8,-4 26-40,7 10-2,9 20-63,18 21-41</inkml:trace>
  <inkml:trace contextRef="#ctx0" brushRef="#br0" timeOffset="307329.7554">13403 5729 73,'0'0'56,"0"0"16,0 0-37,0 0 60,0 0-29,0 0-30,-2-52 0,29 41-31,6 4 14,5 1-10,2 6 4,-2 0-8,-7 0-5,-6 1 0,-8 16-6,-5 3 6,-12 4 0,0-1-5,0 2-6,-20-1 11,-1-4 0,8 1 0,7-2 2,6 3-2,0-2 0,17 0-5,16-2 11,17-1-6,6-3 0,8 2 1,5 2 18,-9 1-13,-8 6-6,-20-4 4,-18 6 5,-14 0-18,-69 10 3,-62 6 6,-63 6 0,-40 20-47,-11 6-69,17 10-76</inkml:trace>
  <inkml:trace contextRef="#ctx0" brushRef="#br0" timeOffset="311433.6815">4995 11008 13,'0'0'25,"0"0"1,0 0-2,0 0-19,0 0 6,0 0 1,0 0-2,55-41 5,-55 34-15,0 2-6,3-4-32,-3-2-37</inkml:trace>
  <inkml:trace contextRef="#ctx0" brushRef="#br0" timeOffset="312190.6162">5060 10682 20,'0'0'3,"0"0"16,0 0-11,0 0 2,0 0 21,0 0 37,-34-53-27,27 52-28,-3 1-12,1 0 32,-3 0-6,-6 3-22,-2 9 12,-2 0-15,3 1 8,2 1 2,-1 4-11,3 4 15,-3 3-9,0 4 4,0 0 6,-2 0-13,0 1 4,-4 0 14,-3-2-19,2-2 21,3 1-12,4-5-7,7-4 20,4-4-20,4 0-3,3 2-2,0 1 7,0 6-4,0 0-3,0 6 0,0 0 7,5 0 1,-2-3-8,1-4 6,0 0 2,1-8-2,2 3-6,2-8 0,1 0 0,6-2 5,5 1-5,4 0 21,3-1-14,8-1 19,4-5-20,4-1-4,3 0 8,3 0 0,2-5-10,0-12 0,2-1 7,0-2-13,-7-1 6,-1-3 0,-6-3 2,-9-5 6,-6-4-8,-3-4 0,-4-7 9,-5-1-6,-10-6-3,-3-4 0,0 3 5,-6-1 10,-15 7-15,-10 9 0,-1 4 6,-8 9-3,0 8 3,-6 9-6,-10 10 0,-2 0-6,-5 0-29,-1 16-26,4 4-27,10 2-9,8-5-102</inkml:trace>
  <inkml:trace contextRef="#ctx0" brushRef="#br0" timeOffset="313411.711">2590 12805 223,'0'0'100,"0"0"-26,0 0-26,0 0 6,0 0-54,0 0 1,0 13-1,0 23 5,10 7 28,-3 6 6,0-1-22,-2 1 5,1-5-22,-4-9 5,-2-7-1,0-10 0,0-7-4,0-10 2,0-1 10,0 0 12,-2-16 36,-13-15-53,-1-13 8,5-11-15,-2-8 8,10-8-8,3 1 6,0 3-8,11 13 2,11 16-3,1 12-6,2 14 6,2 12 3,-6 0-6,0 0-13,-6 18-3,-4 6 5,-4 6-7,-6 3 19,-1-1-3,0-1 8,0-2-4,0-5 5,-1-2-6,1-5 5,0-1 0,0-2-10,14-1-1,7-5-4,8-2 8,7 0 14,-3-3-6,-2 2-1,-6 2 4,-9-2-3,-9 3 2,-7 8-3,0 6 3,-25 11-2,-29 13 17,-18 12-18,-2-7-10,6-12-2,24-17-21,24-18 3,20-4-6,9-22-194</inkml:trace>
  <inkml:trace contextRef="#ctx0" brushRef="#br0" timeOffset="317139.8878">3454 12695 173,'0'0'44,"0"0"-16,0 0-21,0 0 33,0 0 25,0 0-32,0 0-10,-20 8-17,-18 24 1,-8 5-5,-2-2 4,13 0-7,6-10 1,12-4 0,7-8 2,8-1 0,2-2-2,0 1 0,12-1 9,17-3-7,8 0 20,9 3-6,8-4 7,3 4-19,7 3 1,-6 2-5,-4 2-4,-8 4-15,-9-1-63,-7 0-50,-10-6-48</inkml:trace>
  <inkml:trace contextRef="#ctx0" brushRef="#br0" timeOffset="317499.806">3973 12627 410,'0'0'45,"0"0"-35,0 0-10,0 0-10,0 0 10,0 0 15,12 76 22,-8-33-5,-4 0-29,3-2 25,-3-7-12,0-7-3,0-5 18,0-5-25,4-6 6,0-2 3,3-3-15,4-3 11,7 4-10,11-7 1,14 0 14,10 0-10,8 0-2,3-8-4,-1-2-3,-8 3-49,-11 2-76,-14 1-2,-24-3-97</inkml:trace>
  <inkml:trace contextRef="#ctx0" brushRef="#br0" timeOffset="317682.6942">4060 12712 212,'0'0'32,"0"0"-13,0 0-13,0 0 31,0 0-7,133-55-29,-99 49 6,3 4-7,-14 2-61,-15 0-81</inkml:trace>
  <inkml:trace contextRef="#ctx0" brushRef="#br0" timeOffset="317855.5881">3926 12589 347,'0'0'56,"0"0"-17,0 0-33,115-114-5,-42 83 23,14 9-21,7 10-1,-2 8-2,-14 4-131,-26 3-107</inkml:trace>
  <inkml:trace contextRef="#ctx0" brushRef="#br0" timeOffset="318721.3308">4852 11761 276,'0'0'68,"0"0"29,0 0-11,0 0-18,0 0-13,0 0-55,-7-18 3,43 48 24,11 8 4,11 8 5,0 2 0,-2 9-24,1 0-13,-5 4 1,-1 2 0,-7 2-11,-8-3-24,-9-4-49,-11-10-7,-3-12-65,-8-14-45,-5-20 14</inkml:trace>
  <inkml:trace contextRef="#ctx0" brushRef="#br0" timeOffset="318973.3477">5194 11707 357,'0'0'57,"0"0"-2,0 0-48,0 0 2,0 0-9,-66 133 68,38-46-27,-1 8-11,-8-2-29,0-7 8,-5-7-4,1-13-5,8-15 0,6-12-4,10-8-69,1-15-7,4-14-107,-1-2-108</inkml:trace>
  <inkml:trace contextRef="#ctx0" brushRef="#br0" timeOffset="319292.3273">4816 11925 279,'0'0'104,"0"0"-37,0 0-29,0 0-8,0 0-24,0 0-4,40-2-1,-1 38 19,11 10 12,5 6-16,8 3-8,0-4 5,1 0-8,2-3-10,-4-2 4,-4-6-61,-11-8-19,-12-10-58,-17-8-12</inkml:trace>
  <inkml:trace contextRef="#ctx0" brushRef="#br0" timeOffset="319704.0766">5206 11847 70,'0'0'228,"0"0"-182,0 0-16,0 0-8,0 0-18,0 0 24,-18-53-4,18 48-18,0 1 1,0-1-7,0 4 0,0 1 16,-2 0-4,2 0 0,-6 0-12,1 0-4,-10 22 1,-1 10 6,-9 7 2,-1 4 9,-8 15-12,-1 10 31,-7 14-6,-8 7-7,1-1 2,0-5-18,6-9 2,14-10-6,10-14-5,17-11 4,2-8-50,4-15-43,23-14-21,0-2-61</inkml:trace>
  <inkml:trace contextRef="#ctx0" brushRef="#br0" timeOffset="319984.0542">4741 11907 359,'0'0'30,"0"0"16,0 0-27,0 0-19,0 0 35,0 0 12,158-18-2,-91 59 2,1 8-24,2 3-15,-7 2 17,-5-3-25,-12-3 0,-8-2-2,-14-3-49,-16-4-64,-8-14-76</inkml:trace>
  <inkml:trace contextRef="#ctx0" brushRef="#br0" timeOffset="320327.9546">5204 11807 315,'0'0'5,"0"0"-2,0 0 12,0 0-20,0 0 10,0 0 27,0-16 0,0 16-28,0-2-2,0 2 3,0 0 14,0 0 48,0 0-60,-4 23-6,-19 25 13,-12 17-13,-10 15 31,-13 7-32,-5 1 5,3-4-1,4-4-4,14-10-47,15-13-90,10-24-123</inkml:trace>
  <inkml:trace contextRef="#ctx0" brushRef="#br0" timeOffset="323573.8266">4963 10186 34,'0'0'54,"0"0"-4,0 0-1,0 0-24,0 0 11,0 0 14,0 0-23,-6-59 8,6 47-20,0 3 14,0-1 20,0 3-43,0 0 22,0-1-15,0 0-7,0 2-5,3-2-1,5-1 0,-2 6 2,0-3 5,-4 4-7,0 1 8,-2-2-6,0 3 31,0 0-33,2 0 3,0 8-6,7 16-3,2 10 6,5 7 0,4 2-7,7 1-15,6 1-55,3-13-66,-3-10-110</inkml:trace>
  <inkml:trace contextRef="#ctx0" brushRef="#br0" timeOffset="323973.83">5491 10115 88,'0'0'21,"0"0"-10,0 0-8,0 0-3,0 0 36,0 0-36,-156 109 5,103-68-5,0-4-13,8-2-18</inkml:trace>
  <inkml:trace contextRef="#ctx0" brushRef="#br0" timeOffset="324612.7938">4982 10596 22,'0'0'34,"0"0"-15,0 0-2,0 0 9,0 0 10,0 0-34,8-43 2,15 36-4,-6-4 4,1 0-4,-7-2 0,-4-1 0,-2 0-1,-5 0 6,0 2 0,0-1 39,0 1-35,-11 3 23,-1 1 6,-4 4-20,3 4 5,-1 0-23,-1 14-5,-1 16-8,-5 8-77,-14 6-2</inkml:trace>
  <inkml:trace contextRef="#ctx0" brushRef="#br0" timeOffset="341505.5986">7075 10353 30,'0'0'20,"0"0"-15,0 0 6,0 0 10,0 0-15,0 0 18,0 0 19,0 0-30,-10-59 6,8 58-19,2 1 0,0 0-4,0 0 2,0 0 2,0 0 2,2 0 9,14-4 2,9-8 11,8-2-11,1-2 5,8 2-16,1 2-4,-2 6-9,-3 1-77</inkml:trace>
  <inkml:trace contextRef="#ctx0" brushRef="#br0" timeOffset="348569.1925">4841 7914 62,'0'0'61,"0"0"-55,0 0 4,0 0 29,0 0 6,0 0 8,0 0-25,-40-29-17,33 22 64,0 6-45,-1-2-2,-2 3-6,0 0-16,7 0 6,-1 0-12,4 0 0,0 0 8,0 0-5,0 0-3,0 0 0,17-2 13,15-2-13,8-1 0,4-4 0,-5 4-7,-10 2 7,-12 1-24,-13 2 4,-4 0-50,-2 0 29,-29 5 27,-13 6 6,-4 3 6,0-6-10,9-2 12,14-2 5,9-1 4,11-1-9,3 0 0,2 2 0,0 1-7,11 0 16,22-4-9,14-1 12,7 0-7,5-7-2,-3-8-3,-2 1 0,-11 3-5,-14 0-7,-10 4-74,-10 2-41</inkml:trace>
  <inkml:trace contextRef="#ctx0" brushRef="#br0" timeOffset="349718.961">7759 10018 12,'0'0'36,"0"0"-10,0 0 31,0 0 17,0 0-13,0 0-7,-27 0-10,20-2-2,5 0-35,0-1 35,0 3-16,0-3 1,2 1 13,0 2-26,0-2 11,0 2-19,0-5-3,19 3-6,18-1 0,5 1-26,-3 2-23,-7 0-65,-14 0-30,-12 0 38,-6 7-27</inkml:trace>
  <inkml:trace contextRef="#ctx0" brushRef="#br0" timeOffset="349901.8476">7759 10018 80,'-116'20'59,"105"-20"3,7 0-19,4 0 5,0 0-39,10-4-5,26-8-3,7 1-1,7-3 0,0 7-1,-8 2-81,-11 5-12</inkml:trace>
  <inkml:trace contextRef="#ctx0" brushRef="#br0" timeOffset="350071.7419">7730 10046 17,'0'0'26,"0"0"17,0 0-6,0 0-7,0 0 41,0 0-52,-25 0-15,58 0-1,8-8-3,5 1-28,4 0-84</inkml:trace>
  <inkml:trace contextRef="#ctx0" brushRef="#br0" timeOffset="351801.1028">6616 9914 148,'0'0'78,"0"0"-19,0 0-5,0 0-28,0 0 39,0 0-2,-8-114-28,13 98-2,2 4-13,2 5-1,-2 5 27,1 2-39,6 0-3,-1 0-4,7 14 9,5 12-15,2 4 6,4 6 0,-2-3-2,4-3-22,-2-4-36,-2-4-20,-2-10-74,-7-7-19</inkml:trace>
  <inkml:trace contextRef="#ctx0" brushRef="#br0" timeOffset="352140.0396">7173 9515 74,'0'0'33,"0"0"8,0 0-29,0 0 19,0 0 8,0 0-9,29-65 14,-29 65-34,0 0-5,0 0 4,0 0-9,0 15 0,0 21 18,-16 12 8,-13 13-7,-2 16-19,-1 10 0,10 15-1,5 0-81,8-4-56</inkml:trace>
  <inkml:trace contextRef="#ctx0" brushRef="#br0" timeOffset="353647.7445">7168 11243 123,'0'0'30,"0"0"1,0 0-24,0 0 22,0 0 17,0 0-13,-22-66 7,20 54-19,0 2 13,-1 0-11,3 1-18,0 4 28,0-1-7,0 3-9,0 3 27,0-3-21,0 3 0,0 0 5,-2 0-26,-5 16-3,-6 29 6,-10 35 15,-8 25 49,-4 22-33,-5 9-3,3-1 8,2-7-34,-4-8 20,7-12-22,1-15-4,4-21 11,9-17-7,9-18-5,0-11 0,5-10 5,2-5-6,0-6 1,2-3-28,0-2 5,0 0-23,0-12 11,11-24-98,15-10-38,8-6-13,-5-6 33</inkml:trace>
  <inkml:trace contextRef="#ctx0" brushRef="#br0" timeOffset="354149.7874">7215 11269 176,'0'0'9,"0"0"0,0 0 30,0 0-3,0 0 19,0 0 16,-27-46-18,25 42 7,0 4-7,2 0-11,0 0 1,0 0-43,0 0-2,22 14 2,27 16 2,20 11 59,21 6-14,16 9-18,12 11 19,14 5-41,2 4 6,-1 2-7,-6-3 8,-13 3-19,-9-4 5,-11-2 0,-14-7 5,-13-14 3,-18-12-8,-20-13 0,-9-12 4,-13-8-10,-7-5 6,2-1 0,-2 0 13,0 0-6,2 0-6,-2 0 0,0 0 11,6 0-15,13 0 3,22 0-52,11-12-133,-3-7-335</inkml:trace>
  <inkml:trace contextRef="#ctx0" brushRef="#br0" timeOffset="357343.6905">10006 8531 98,'0'0'27,"0"0"20,0 0-24,0 0 0,0 0 22,0 0-26,-60-69 37,60 63-16,0 3-33,0-6 24,18-2 2,13 4-9,13-7 29,18-3-39,23-6 12,25-9 15,25-10-41,36-4 28,40-7-26,36 1 6,28 4 3,1 4-11,-15 6-6,-32 6-16,-26 5-88,-18 5 37,-20 2-7,-20 3 23,-33 3 31,-46 7-55</inkml:trace>
  <inkml:trace contextRef="#ctx0" brushRef="#br0" timeOffset="357637.5936">11015 8165 203,'0'0'29,"0"0"-16,0 0 5,224-4-15,-38-33 11,42-6 25,17-1-28,-2 1 5,5 6-16,-19 1 0,-17 3-7,-23 3-7,-28 0-5,-25 0 11,-22-2-8,-27 8 16,-39 10 0,-40 8-122,-18 6-35</inkml:trace>
  <inkml:trace contextRef="#ctx0" brushRef="#br0" timeOffset="358180.6739">9881 8918 126,'0'0'62,"0"0"46,0 0-85,0 0-12,0 0-7,0 0 9,85-5 23,-31 27-15,3 4 11,8 8-14,0 5-6,-3-2 4,-2 6-15,-7-5-1,-8-1 0,-1-6-5,-5-7-43,-12-7-54,-10-8-31,-17-9-2</inkml:trace>
  <inkml:trace contextRef="#ctx0" brushRef="#br0" timeOffset="358426.5225">10213 8767 244,'0'0'45,"0"0"-29,0 0-16,0 0-1,0 0 1,-91 130 7,41-72 12,-5 6-4,-8 4-14,5-3 4,10-7-4,19-7 6,18-7-13,11-10 6,8-10-17,34-13-20,14-11-55</inkml:trace>
  <inkml:trace contextRef="#ctx0" brushRef="#br0" timeOffset="358697.4059">10826 8604 454,'0'0'22,"0"0"-22,0 0-4,0 0 4,174 91 22,-91-39 8,17 3-9,9 3-11,2 0-4,-9-9 0,-19-3-6,-23-6-8,-19-6-19,-24-7-49,-12-10-18,-5-4-17,-20-13 11,-18 0-40</inkml:trace>
  <inkml:trace contextRef="#ctx0" brushRef="#br0" timeOffset="358907.2767">11448 8596 256,'0'0'61,"0"0"-55,0 0 5,0 0-13,0 0 4,-134 143 9,80-80 12,-3 4-21,-2 1 3,-1 2-5,3-4-4,8-8 2,13-9-43,20-15-31,16-16-16</inkml:trace>
  <inkml:trace contextRef="#ctx0" brushRef="#br0" timeOffset="359146.1323">11709 8635 305,'0'0'103,"0"0"-72,0 0-31,134-41 0,-67 41-2,4 28 5,-2 13-3,-1 8 0,-4 6 5,-11-1-20,-8-6-24,-17-8-60,-12-12-4,-16-14-86</inkml:trace>
  <inkml:trace contextRef="#ctx0" brushRef="#br0" timeOffset="359336.0136">12086 8557 288,'0'0'5,"-97"133"-5,37-42 2,-11 2-1,-4 0 3,-4 4-4,0-4 0,5-6-78,5-7-106</inkml:trace>
  <inkml:trace contextRef="#ctx0" brushRef="#br0" timeOffset="364921.7096">2469 4997 184,'0'0'57,"0"0"-34,0 0-6,0 0 9,0 0 3,0 0 20,0 0-33,7-26-15,49 17 31,29-3-14,30-3 17,23-9-15,14-1-19,4-3 18,-1 1-18,9 3 5,9-1-1,12 4 5,20 0-10,17-5 0,3 6-1,-5 6-9,-31 8 10,-42 6 0,-39 0-4,-39 14-38,-24 6-13,-29 1-43,-13-1-9,-3-1 70,-15-3-28,-18-4-2</inkml:trace>
  <inkml:trace contextRef="#ctx0" brushRef="#br0" timeOffset="365341.5675">3305 4975 155,'0'0'74,"0"0"-48,0 0-12,0 0-8,0 0 5,0 0 8,69-8 19,58-14 0,54-7 17,46-3-36,41 1 6,6 1-25,-9 5 9,-36 7-3,-34 4-6,-31 2 0,-16 1 0,-3 0 8,8-7-8,6-4 0,-1-2 2,-24 4-6,-36 8 4,-42 6 0,-29 4 0,-25 2-28,-2 0-18,-16 0 20,-33 0 8,-25 2-22,-24 14-56,-18 0-12</inkml:trace>
  <inkml:trace contextRef="#ctx0" brushRef="#br0" timeOffset="365725.4751">3851 4846 117,'0'0'97,"0"0"-36,0 0-61,0 0-13,0 0 9,141 0 8,-10-1 26,45-20 20,36-1-34,22 0 23,-3 0-33,-9 2 8,-8 2 4,-16 4-7,-5 0-11,-17 2 0,-28 3 0,-28-3-3,-33 5 3,-24 0 0,-12-4 5,-13-1 10,-11 3-11,-7-3-4,-9 11 2,-11-3 18,2 4-16,-2 0-8,4 0-26,-1 0-114,-3 0-58</inkml:trace>
  <inkml:trace contextRef="#ctx0" brushRef="#br0" timeOffset="370935.308">8502 3200 139,'0'0'33,"0"0"28,0-136 20,0 100-46,0 7 30,-9 10 10,4 4-28,0 9 24,-1 6-54,-4 11-6,-7 33-18,-14 22 15,-7 20-8,-5 16 23,1 14-17,11 2-4,6-2-2,11-9 0,14-16 0,0-15 3,12-13-3,22-18 0,8-8-28,7-17 8,7-11-42,4-9-25,0-2-10,-5-34-71,-5-13-17</inkml:trace>
  <inkml:trace contextRef="#ctx0" brushRef="#br0" timeOffset="371301.3804">8753 3355 182,'0'0'28,"0"0"30,0 0-3,0 0-1,0 0-21,0 0-24,-14-64-9,8 111 0,-1 24 13,-1 5-6,2 2-6,6-8 8,0-15-5,0-13-4,0-13 0,12-10 9,3-9-12,8-9 3,4-1 0,4-4 8,7-19-5,2-9 1,-3-5-4,-5 1 8,-7 10-11,-12 8 3,-11 12 0,0 6-10,-2 0 3,0 24 7,0 8-3,0 4 4,0 0-9,0 0-1,0-2-36,0-2 12,0-9-62,4-3 33,8-11-20</inkml:trace>
  <inkml:trace contextRef="#ctx0" brushRef="#br0" timeOffset="371617.1872">9239 3534 262,'0'0'74,"0"0"-70,0 0-8,0 0 11,31 123-5,-24-92-2,4-6 4,-2-3-9,0-10 10,-3-7-5,-6-3 9,0-2-8,0 0 89,0-15-67,-8-11-21,-1-3 6,2-7-7,7-3-1,0 3 0,3 4 2,20 8-7,6 7-5,5 14-32,2 3-20,2 2-33,-3 19 37,-6 0-8,-6-3 1,-8 0-17</inkml:trace>
  <inkml:trace contextRef="#ctx0" brushRef="#br0" timeOffset="373049.628">9586 3601 87,'0'0'61,"0"0"-48,0 0-12,0 0 3,0 0 0,121-99-4,-94 78 0,-5-4 3,-11 10 2,-7-1-1,-4 5 27,0 10 35,-29 1-8,-8 0-45,-10 12-5,-3 14 17,7 4-16,4 0 9,10-2-18,14 2 5,11 2-7,4 0 6,11-3-4,26-6 0,11-5-11,3-9-14,2-8-49,-3-1-1,1-1 18,-7-22-5,-6-4 3,-7-8 12,-14 3 47,-7-3 4,-10 9 59,0 3 6,0 7-15,-2 9 5,-3 7-2,2 0-31,3 0-26,0 3 0,0 11-2,0 1 2,5-1 2,11-2 2,3-5-2,4-7-2,2 0-3,0-4 0,-6-16-3,-7-7 4,-6-2-4,-6-2 9,0 3-3,0 6 2,-13 7 4,-7 5 3,-2 7 1,3 3-3,0 0 14,-4 10-17,5 16 1,1 13-5,5-3 3,12 3-8,0-4 6,12-4-1,26-12 1,11-5 1,6-12-4,10-2-25,4-6-56,2-22 8,8-10 4,-6-6 64,-11 0 2,-17 6-7,-22 10 12,-18 8 2,-5 1 10,0 10 30,-5 2 6,-22 6-12,-6 1 44,-10 0-53,-6 14 10,6 8-6,2 7-25,16 5 14,12-1-20,3-3 0,10-8 2,0-5 2,10-10-4,16-7 0,8 0 8,6-10-6,2-22-2,-7-4-26,-8-6 26,-11-2-17,-9 1 17,-7 1 0,0 2 4,0 0-1,0 2-1,0 6 15,0 6 14,-7 11-20,5 8 29,2 7-13,0 0-23,0 19-8,0 20-3,0 7 7,0 10 1,0 4 7,0 5-8,0-3 0,0-6-45,0-10 15,0-18-25,0-7 6,4-12-15,1-9-1,-1 0 29,2-2 33,2-22-13,3-8 15,5-9-5,-1-5 6,3 7 1,1 3 4,0 14-5,-6 12 13,-4 10-9,-5 0 10,3 0-13,-4 14-1,3 5 4,-4 2 2,0-1 0,-2-6-6,0-6 0,0-4 3,2-4 1,1 0 0,4 0 44,1-17-33,11-6-10,-2 1-5,1 7-9,-7 10 7,-3 5-5,2 12 6,-3 36-6,-3 22 8,-2 16-1,-2 7 10,0 1-9,0-1 29,2-3-30,-2-5 0,0-2 3,-6-13 7,-23-18-13,-9-20 3,-5-30 0,3-6 77,-2-38-20,7-21-25,10-13 11,14-14-42,11-6 24,22 0-25,32 7 0,23 13-8,20 16 8,9 18 0,6 13 0,-8 15-47,-6 14-36,-11 0-67,-15 0-37</inkml:trace>
  <inkml:trace contextRef="#ctx0" brushRef="#br0" timeOffset="383892.9537">13067 7615 17,'0'0'27,"0"0"-14,0 0 5,0 0 12,0 0-28,0 0 8,0 0-4,0 0-4,-7-41 7,5 39-9,-3 0 0,5-1 4,-5 3 1,5 0-1,0 0-4,0 0 0,0 0-4,0 0 4,0 0-2,0 0-2,0 0-2,0 0 5,0 0 1,-2-2 0,0-2 7,-1-1-7,2-1 2,1-3 9,0 1-7,0-1 1,0 0 4,0 1 8,0 4 11,0 0 1,0 4 4,0 0-31,0 8-2,0 26 0,0 17 19,-5 14 50,1 16-25,2 5-27,0 6 0,-6 7-11,0 10-2,-3 5 1,-3 2-5,-3-2-2,-4-8-21,1-12-20,7-19-55,13-21 7,0-30-15</inkml:trace>
  <inkml:trace contextRef="#ctx0" brushRef="#br0" timeOffset="384480.058">13116 7506 125,'0'0'54,"0"0"-13,0 0 8,0 0 25,0 0-28,0 0-11,-49-42-22,71 42-2,24 0-6,26 11 12,17 13 14,18 9 8,18 5-21,13 3 16,7 5-11,6 5-22,1 2 15,5-2-16,1-3 0,-9-5 6,-9-7 0,-24-13-6,-27-8 0,-31-9 6,-27-6-8,-18 0 4,-9 0 10,-4-18 71,0-4-80,0 0 9,0 4-12,0 5 8,0 8-16,0 5 8,0 0-43,15 0-121,9 12-21,3 2-41</inkml:trace>
  <inkml:trace contextRef="#ctx0" brushRef="#br0" timeOffset="388559.9334">5891 13496 142,'0'0'32,"0"0"-1,0 0-23,0 0-8,0 0 0,0 0 0,0 0 34,178-25-5,-60 1 10,25-12 24,31-15-50,24-11 20,41-11-15,38-10-10,29 3 12,9 8-16,-23 12 8,-35 11-12,-43 10 3,-34 6-5,-30 8 2,-28 2 0,-30 11-2,-36 4 4,-25 6-2,-21 2 0,-10 0 7,0 0-2,0 0 47,0 0-8,0 0-32,0 0-11,0 0-2,5 0 1,7 0-21,7 0 18,4 0 3,-3 0 0,-5 0-6,-6 0 3,-7 0 3,0 0 0,-2 0 6,0 0-4,0 0-2,0 0 0,0 8-6,7 26-3,6 17 9,10 21 23,8 16-18,5 14 22,3 7-25,6-3 1,-3-8 6,-1-6-1,-3-11-8,-5-7 0,-3-14 0,-4-12 2,-6-8-2,-2-5 0,-10-1-1,-5-1 0,-3-5-1,0-3-3,-14-6 2,-12-3 0,-16 0 6,-16-2 1,-21 1-1,-23-2 4,-23 1-7,-30 6 0,-34 9 2,-35 9 15,-44 11-10,-44 4 3,-33 5 3,-19-4-3,16-11-5,33-15 10,47-14-6,42-14 15,37 0-22,39 0 0,34-2-2,34-9-6,26 4-18,21-1-33,12 4-34,7-1 13,6 5-42,-3 0-16,-3 0 34</inkml:trace>
  <inkml:trace contextRef="#ctx0" brushRef="#br0" timeOffset="388918.8909">5826 13759 136,'0'0'20,"0"0"37,0 0-13,0 0-18,0 0 28,-100-104-45,95 100 54,5 4-25,0 0-38,5 31 0,17 20-8,5 16 8,1 16 17,-3 9-12,-5 6 0,-6 6-5,-7-2-11,-5-4-20,6-17-63,11-22-39,7-36-9</inkml:trace>
  <inkml:trace contextRef="#ctx0" brushRef="#br0" timeOffset="389609.8376">6553 13493 147,'0'0'37,"0"0"65,0 0-51,0 0-12,0 0-39,0 0-4,-30-12 4,38 51 6,5 2 19,3 5-11,-3-6-12,5-3 5,-3-9-5,-1-8 2,-5-5-4,-2-3 1,-1-1 0,-4-2-1,-2-2 0,0-3 2,0-1-1,0-3-1,0 0 0,0 0 5,0 0-6,0 0 2,0 0 0,2 0 9,-2 0-8,2 0-4,-2 0-4,3 0-49,-3 0-5,0-5-20,0-4-17</inkml:trace>
  <inkml:trace contextRef="#ctx0" brushRef="#br0" timeOffset="391107.7151">6700 13501 147,'0'0'31,"0"0"22,0 0-17,0 0 14,0 0-41,0 0 21,-105-30 1,83 30-12,4 17 7,3 3-21,-2 6-3,9 4 9,4-1-7,4 2-3,0-4 3,0-3 3,18-1-10,1-7 3,4-2 0,-1-4 5,-4-1-3,-5-4-2,-4 1 0,-7-2 5,-2 0-6,0 0 1,0 10 0,0 7 2,-27 11 0,-6 7-4,-6-6-1,11-3-30,8-14 12,14-9-4,6-7-12,0 0-24,10-16-29,17-21-107</inkml:trace>
  <inkml:trace contextRef="#ctx0" brushRef="#br0" timeOffset="391455.5466">6832 13612 197,'0'0'45,"0"0"33,0 0-45,0 0-4,0 0 12,0 0 3,0-23 4,0 23-48,0 0 0,0 15-10,0 7 10,0 6 0,4-2 1,9-1-1,3-2 0,-1-5 6,1-8-11,-3-4 5,1-6 0,-1 0 7,-2 0-3,0-18-2,-2-5 2,-4-9 0,-5 1-1,0-1-3,-17 3-11,-6 5 9,-2 8-22,5 8 21,0 6-34,4 2-43,8 0-17,2 12 28,6 4 6,0-6 7</inkml:trace>
  <inkml:trace contextRef="#ctx0" brushRef="#br0" timeOffset="391674.4303">7038 13467 141,'0'0'69,"0"0"39,0 0-23,0 0-43,0 0 7,0 0-44,-10-49-5,10 66 0,6 13-11,12 8 21,0 6-17,2 2 10,-2 4-3,-3-2 0,-4-4-40,-3-7-44,-6-9-51,-2-14 29,0-14-5</inkml:trace>
  <inkml:trace contextRef="#ctx0" brushRef="#br0" timeOffset="391971.2724">7134 13341 187,'0'0'5,"0"0"65,0 0-70,0 0 5,0 0-8,0 0 6,105 12-1,-98 7 15,-3-2-15,1-2 10,-5-10-12,3-3 1,1-2 0,-2 0 1,-2 0-2,2 0 23,5 0-22,4-4 35,3-14-36,1 1 5,1 8-11,4 9 6,6 0-17,-2 8 8,8 22-14,-5 16 20,0 6-22,-5 8-63,-2-5-75</inkml:trace>
  <inkml:trace contextRef="#ctx0" brushRef="#br0" timeOffset="392781.2173">7362 13955 163,'0'0'66,"0"0"-33,0 0-33,0 0 4,0 0-1,0 0 5,-4 111 7,4-81-2,11-4-12,0-1-1,-4-4 3,-1-4-3,-4-2-5,1-10-13,-3-3-16,0-2 31,0 0-1,-5-16 2,-13-10-19,1-2-14,-4-2 15,-1 3 12,0 8 8,0 5 7,-1 10 2,2 4 15,0 0-10,1 0-11,0 12-2,0 12 2,4 2 14,3 2 12,9-2-28,4-8 3,0-4-4,8-5 5,26-9-8,13 0 3,10-11 0,13-15-5,0-4-25,-3-2-16,-9-7-18,-10 7 0,-17 4 61,-13 8 6,-11 9 42,-5 7 37,-2-1-78,0 5 63,0 0 9,0 0-52,-2 0-15,-5 0-5,-4 14-4,6 7 23,5 3-23,0-2 2,0-3 0,13 2 4,7-3-6,1-11 0,0 0 0,-2-7 12,-1 0-9,-5 0-2,-3-10 10,-2-6-11,-8-7 12,0 2-12,0-8-15,-8 3-7,-4 4-70,1 9-15,3 6-4,4 7 29</inkml:trace>
  <inkml:trace contextRef="#ctx0" brushRef="#br0" timeOffset="393267.2506">7841 14016 69,'0'0'24,"0"0"47,0 0-53,0 0-1,136-68-4,-113 52 1,-5 0 3,-5 6 0,-7 0 12,-4 4 9,-2 4-3,0 0 30,0 2-18,0 0-35,0 0 1,0 0-13,0 2-3,-2 14 3,-9 6 2,5 2 0,2 1-2,4-8 3,0-1-4,8-3 1,17-13 0,6 0 0,9 0 0,4-27 0,1 0 0,-5-6-23,-9 5 19,-10 5-1,-11 0 1,-5 5-1,-5 6 9,0 7-4,0-2 18,0 5-6,0 2 0,0 0-12,0 0-8,7 2 5,8 17-2,6 4 5,1 0 0,0-2 2,-6-3-7,-8-4 5,-2 3 0,-6-2 4,0 6-1,0 6-6,-24 9-24,-7 5-80,-7-9-21</inkml:trace>
  <inkml:trace contextRef="#ctx0" brushRef="#br0" timeOffset="393965.2026">8631 13790 113,'0'0'10,"0"0"33,0 0-3,0 0 18,0 0-4,0 0-15,-5-50-17,5 50 29,0 0-48,0 0-3,0 0-6,0 4-2,0 11 6,0 5 4,0-1-1,0-3-1,5-2 3,1-5-3,1 0 0,-5-4 5,2 0-9,-1-3 4,-3-2-1,0 0-8,0 0-14,0 0 23,2 0 0,-2 0-1,0 2-6,0-2 7,0 4-1,0-4-5,0 0-2,0 0 8,0 0 0,0 4-6,3 4 2,-1 4 4,2 4 0,-2 4 2,0 2 6,0-1-8,-2-8 0,0-3 1,0-8-1,0-2 2,0 0 15,0 0 61,0-12-66,0-11-12,7-12-10,5-4 10,5 0-7,6 0 7,-1 10-20,2 7 1,-4 14 6,-8 8 12,-1 0-1,-7 21-6,3 10 1,-2 5 7,3 1-14,1-4-18,-2-5-70,-1-5 18</inkml:trace>
  <inkml:trace contextRef="#ctx0" brushRef="#br0" timeOffset="394177.0706">8975 13508 298,'0'0'66,"0"0"-20,0 0 10,0 0-56,0 0-18,0 0 9,-1-23-28,2 43-9,16 2-42,-11-10-107</inkml:trace>
  <inkml:trace contextRef="#ctx0" brushRef="#br0" timeOffset="394384.9424">9030 13305 31,'0'0'378,"0"0"-300,0 0-78,0 0 2,0 0-13,0 0 20,8 102-9,21-54 0,2 8 1,3 6-1,-5 5 0,-9 2-42,-5-2-36,-7-11-68,-8-16-76</inkml:trace>
  <inkml:trace contextRef="#ctx0" brushRef="#br0" timeOffset="394588.8162">9052 13728 323,'0'0'15,"0"0"6,0 0-16,146-124-3,-51 95-2,3 5-7,-3 12 1,-13 10-117</inkml:trace>
  <inkml:trace contextRef="#ctx0" brushRef="#br0" timeOffset="397153.6751">7992 14761 231,'0'0'78,"0"0"5,0 0 3,0 0-53,0 0-3,0 0-5,-13-31-21,34 15 11,5-7-15,0 0 0,0 0 15,-7 2-13,-2 1 0,-9 3 7,-4 5-4,-4-2 0,0 5-5,0 0 0,0 4 20,-6 5-17,-12 0 14,0 0-17,-6 10-5,-4 17 3,6 2-1,3 9 3,9-1 6,6 1 0,4-3-6,0-7 0,14-1-1,8-9-5,6-9-14,9-9-5,5 0 7,2-9-30,1-26-8,-5 2 21,-9-2 26,-6 4 8,-9-1 1,-5 11 0,-5 7 21,-6 6 5,0 6 48,0 2-18,0 0-48,0 0 4,0 0-12,7 0-6,4 0 3,5 6-1,5 0 3,7 1 1,1-7-18,2 0 17,0 0-20,-6 0 11,-12-5 0,-4 3 8,-9 0 2,0 2 10,0 0 3,0 0 46,0 0-49,-2 0-7,-7 0-5,0 2 4,-3 24-2,-7 13 0,1 19-6,-3 0 0,5 7-55,7-7-26,6-12-14,3-14-87</inkml:trace>
  <inkml:trace contextRef="#ctx0" brushRef="#br0" timeOffset="397374.592">8687 14620 343,'0'0'83,"0"0"25,4-104-34,-2 90-27,-2 9 6,0 5-50,0 0 0,1 15-3,4 9 0,2 15 2,2 0-2,-2 1-4,-3 2-23,3-4-56,-3-10-11,0-7-31,-4-16-23,0-5 49,0-5 55</inkml:trace>
  <inkml:trace contextRef="#ctx0" brushRef="#br0" timeOffset="397568.4716">8687 14620 23,'-23'-66'57,"12"29"-3,4 10-15,7 13 38,0 6 17,0 8-88,7 0-6,24 8-18,11 10-10,2 4-19,1-2-31,-2-2-52</inkml:trace>
  <inkml:trace contextRef="#ctx0" brushRef="#br0" timeOffset="398023.6094">9000 14584 187,'0'0'144,"0"0"-39,0 0-61,0 0 25,0 0-31,0 0-10,-39-18 14,29 18-37,-3 0 0,5 0-5,-7 9 4,7 8-4,1 5 0,7 2-2,0 6-7,0-4 9,5 6 0,12-6 0,10-6 4,-1 1-8,6-7-1,-3-6 3,-6-4-12,-8-2 14,-10 2 0,-5-4 0,0 0-7,0 0-2,0 0 9,-14 4-7,-6-4 4,5 0-16,6 0 19,3 0 0,6-13-8,8-23-22,23-14-27,16-18 12,2-7 39,-1 0-14,-5-1 9,-9 4 7,-7 5 8,-10 9 26,-3 19 24,-6 16 18,-6 12 10,-2 11-48,3 0-31,1 11-3,6 24 0,3 14 29,7 9-16,7 5-6,4 1 5,2 2-12,1-3-1,-5-5-28,-5 0-65,-6-15-16,-7-11-27,-11-23-51,0-9 11</inkml:trace>
  <inkml:trace contextRef="#ctx0" brushRef="#br0" timeOffset="398219.4872">9393 14540 43,'0'0'37,"-16"-104"0,16 58 20,43 3 21,17 1-11,20 0-49,11-2 0,10 2-18,-5 6-6,-16 0-49,-23 4-142</inkml:trace>
  <inkml:trace contextRef="#ctx0" brushRef="#br0" timeOffset="399560.997">3427 5089 5,'0'0'23,"0"0"19,114-16-21,-43 2-7,24-8 5,23-8-17,32-2 19,33-6-19,25 0-1,24-3 5,15 6-6,14 3 0,14 2 4,5 7-3,1 7-2,-20 4-3,-30 5-14,-39 0 11,-42 2-14,-37-4-2,-26 1 6,-29-4-11,-20-2 22,-20 0 5,-14-2 1,-4 4 18,0 4-1,-19 3-7,-10 5-5,-10 0 1,2 0-6,-5 7-3,-3 6-21,-2-2 4</inkml:trace>
  <inkml:trace contextRef="#ctx0" brushRef="#br0" timeOffset="400445.3852">6695 4682 14,'0'0'21,"125"0"7,-54-2-12,1-12-7,1-4 8,-6 0-10,3 4 1,-4-1-6,-7 6-1,-6 3 0,-13 4-1,-15 2 0,-10 0 0,-11 0-1,-4 0 0,0 0-11,-6 0 12,-21 0 12,-9 0-2,-11 0 7,3 0 18,4 0-21,9 0 18,8 0-11,8 0-1,6 0 4,2 0-15,7 0 17,0 0 2,0 0-18,0 0-6,0 0-2,0 0-2,5 0 8,17 0-7,7 0 14,2 0 8,7 0-22,-7 0 14,-2 0-9,-8 0-2,-11 0 5,-5 0-6,-5 0-1,0 0 3,0 0-2,0 0 0,0 0-1,0 0 0,0 0 2,0 0 1,0 0-3,0 0 7,0 0-6,2 0 0,3 0-3,4 0 0,-1-2-3,1 2-1,1-2-4,-5 2 3,-2 0-10,-1 0 11,-2 0-6,0 0 10,0 0-6,0 0 7,0 0-1,0 0 0,0 0 0,3 0-3,-1 0 3,0 0 0,2 0 1,-4 0-1,0 0 0,0 0 0,0 0 4,0 0-5,0 0 1,0 0 0,0 0 24,0 0-12,0 0 8,0 0 6,0 0-3,0 0 6,0 0-15,0 0-2,0 0 4,0 0-13,0 0-3,0 0 0,2 0 4,-2 0-12,0 0 7,0 0-19,0 0-7,14 0-25,5 0 40,4 0-24,2 2-31,-3 2-74,3-3-8</inkml:trace>
  <inkml:trace contextRef="#ctx0" brushRef="#br0" timeOffset="401555.9783">9366 4271 185,'0'0'67,"0"0"-2,0 0-17,-73-122-12,71 97 35,-1 10-9,3 11-11,0 4-23,0 9-28,5 27 0,6 19-3,-9 10 3,-2 7 5,0 2-2,-4-5-3,-7-2 0,5-11 5,4-10-8,2-16 3,0-14-10,0-10 7,12-6-15,9 0 18,16-22-4,7-14 4,8-4-8,-4-4-1,-3 1 9,-7 7-3,-7 9 4,-10 8-1,-6 10 0,-4 9-5,-4 0-9,6 0 3,-1 11 7,-2 7-2,3 1 8,1-1-2,-1-3 0,5-5-12,3-6 12,8-4-3,4 0 3,9 0-1,3-16 3,-1-8-2,-10 0 0,-10-3-3,-11-7-1,-8 5-4,-5-3-3,-13 6 6,-29 9-6,-18 8 9,-15 9-2,4 0-3,9 2 2,17 16 4,23 3-6,22-2 6,0 2-59,38 2 13,8-2-17,12-6-11,3-5-18</inkml:trace>
  <inkml:trace contextRef="#ctx0" brushRef="#br0" timeOffset="402237.1926">10249 4368 81,'0'0'83,"0"0"0,0 0 1,0 0-27,0 0-2,0 0-31,0-31-23,-11 39-1,-7 14 0,-5 4 5,4 2-4,5-1-1,9-5 0,5-3 0,0-4-2,29-5-8,11-7-2,12-3 5,8 0-29,0-8-27,-2-12-14,-6 1 10,-11-3 47,-9-3 1,-9 2 19,-13 4 6,-10 3 9,0 6 32,-2 6 51,-18 4-69,-2 0-13,0 0-13,3 10 10,7 3-5,5-1-7,5-5-1,2 0 0,0 0-2,0-2-2,4-4 3,9-1 1,1 0 2,-1 3 3,-6-3-5,-2 0 0,-5 4-2,0-1-3,2 4 5,2 2 0,1 3-1,3 3 2,6-3-1,-1-1 0,7-1 5,7-5-8,9-5 3,10 0 0,14-21 8,5-13-5,-3-8-4,-2-10 1,-19-7-8,-12-6 3,-14-7 6,-13-6-1,-2-3 11,0 2-8,-4 18 17,-9 18 26,-2 24-9,8 19 0,0 12-37,1 38 5,-6 20-16,1 14 14,3 12-3,4 3 0,-1 1-15,2-4-2,-10-4-68,-11-3-45,-4-4-26</inkml:trace>
  <inkml:trace contextRef="#ctx0" brushRef="#br0" timeOffset="402582.951">10376 4988 237,'0'0'145,"0"0"-87,-69-121-7,48 96-4,6 7-17,1 8 23,1 8-31,3 2-5,-4 0-17,1 16 6,1 12-6,3 5 0,7 3-1,2 1-7,0 6 8,15-5 0,12-3-6,2-6 8,-4-7-2,-7-4 0,-7-3 4,-11-4-17,0 1 13,-20 9 0,-29-2-10,-13 10 10,-10-4-45,7-2-25,19-9-14,28-10-43,18-4-62</inkml:trace>
  <inkml:trace contextRef="#ctx0" brushRef="#br0" timeOffset="403407.9774">10409 5083 218,'0'0'7,"0"0"17,0 0-24,0 0 2,0 0 5,122-116-1,-105 96 7,-2 0 15,-4 4-22,-6 0 20,-3 5 1,-2 6 17,0 0 36,0 5-69,-13 0-2,-10 8 15,-6 17-14,3 3 10,5 4-20,8 0 7,8 0-10,5-4 4,0-2-1,9-4 0,16-4-1,11-10-3,15-8-4,12 0-19,10-12 7,2-17-34,-1-4 20,-14-3 18,-14-2 4,-23 6 12,-13 4 1,-10 7 10,0 9 55,0 9-27,-13 3-18,-1 0-14,-9 6-3,-1 15 21,2 5-22,4 3-2,9-5 5,5-6-6,4-2 0,0-8 0,0-2 7,14-3-12,6-3 7,3 0-2,6-15 9,-4-5-5,-5 2-4,-7 10 0,-5 2 8,-8 6-8,0 0 0,0 0-8,0 0 2,2 0 2,6 9 4,-1 2 0,1-2 3,9-4-5,3-5 2,11 0 0,13-6-1,10-20-1,8-5-38,-1-5 28,-13-6-9,-9 6 21,-20 0 0,-14 6 0,-5 9 6,0 6-5,-7 7 5,-10 8-6,-2 0 7,4 0 0,4 4-7,8 15 2,3 0-9,0 4 7,21-4 0,6 2-1,-1-3 8,8 0-11,-3 1 4,0-1 0,0 5 4,-11-1-3,-6 0-2,-8 4 1,-4-3-35,-2 3-35,0-5-68,5-10 25</inkml:trace>
  <inkml:trace contextRef="#ctx0" brushRef="#br0" timeOffset="403903.9896">11901 4706 248,'0'0'117,"0"0"-17,0 0-56,0 0-8,0 0-20,0 0-15,-47-10-1,29 36 6,7 6 0,11 2-10,0-3 4,0-4 0,20-6 3,14-11-3,14-10-6,10 0-9,7-22-30,-3-14 13,-8-8-3,-19-1 21,-10 1 11,-9 0 6,-7-2 0,-3 2 22,-2 3-11,-2 10 17,-2 10-15,0 11 25,0 10-2,0 0-39,0 9-8,4 18 7,-2 9 1,2 5-1,0-2 1,3-4 0,-3-9-3,4-8 6,-5-10-3,2-5 0,2-3 5,11 0 1,4 0-5,4-11-1,-1 7 3,-9 4-2,-5 0-1,-1 0 0,3 16-4,-3 14-4,-3 11 7,-7 6-60,0 8-47,-27-7-123</inkml:trace>
  <inkml:trace contextRef="#ctx0" brushRef="#br0" timeOffset="404143.8421">12784 4034 465,'0'0'57,"0"0"44,0 0-92,0 0-4,0 0-3,185 137 40,-87-49 2,6 8-44,-7 7 17,-35 6-17,-51 18 5,-47 24-14,-93 24-56,-70 21-90,-42 0-80,-20-20-47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20T09:59:58.1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9098 2496 153,'0'0'77,"0"0"-26,0 0 11,0 0 9,0 0-50,0 0-11,0 0 4,110-75 0,8 63 9,49 5-13,38 7-5,38 0-3,23 0 0,8 4-3,9 11 1,2 2-14,5 1 1,-14-4-38,-29-2-55,-39-1-5,-48-8-19</inkml:trace>
  <inkml:trace contextRef="#ctx0" brushRef="#br0" timeOffset="758.3627">9972 2460 132,'0'0'69,"0"0"-10,0 0-52,0 0-6,0 0 16,210-2-4,-77-4 35,29 0-4,35-2-17,26-2-1,34-4-21,21 0 23,3 0 7,-18 0-18,-33 2 10,-38 3-13,-31 0 5,-25-2 14,-28 2-25,-21-6 7,-33 8 7,-23 0-16,-18 3 16,-13 0 2,0-1 20,0-2-21,-2 0-22,-7 2-1,-1 3 0,0 2 1,1 0-8,2 0 7,4 0-8,-5 14 5,8 5-27,0-1-6,0-2 22,0 0-27,8-4 25,2-3-19,1 0 8,3-5 13,-6 0-3,-1-4 14,-4 2-1,-3-2 7,0 0-3,0 0 1,0 0 2,0 0 14,0-8-7,0 6-4,0-2 19,0 2-5,0-1 5,0 3-18,0 0-1,0-3 1,0 3-3,0-2-4,7 0 0,-5 2-1,-1 0 1,2 0 0,-3 0 0,0 0-2,0 0 2,0 0-3,0 0 0,0 0-20,0 0-7,-8 14-6,-15 4-38,0-2-46,-1-11-128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20T09:53:04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7958 603 14,'0'0'36,"0"0"-4,0 0-7,0 0 30,0 0 22,0 0-27,0 0 1,0-98-3,0 92-29,0 2 30,0 0-13,0 4-1,0 0 12,0 0-29,0 0 4,0-3 7,0 3-17,0 0 23,0 0-16,0 0-11,0 0 5,0-3-12,0 3-1,0-4 0,0 0 8,0 3-10,0-5 2,0-1 0,0 5 0,0-3 1,0 2-1,0 3 0,0-4 4,0 4-4,0 0 0,0 0 0,0 0-4,0 2 0,0 16-14,0 15 11,0 20 0,0 1 5,0 6 2,0-3 0,0-7 3,0-2-3,0-6 0,0-5 0,0-8-11,0-9 4,0-10-20,0-5 11,0-3 16,0-2-7,0 0 7,0 0 16,0-4-4,0-23 2,0-8-14,0-2 0,0-10-2,0-11 2,8-1 0,5-5-3,5-1-3,3 7 3,-2 4 3,-1 10 0,0 18-6,-2 9 6,2 15 0,-1 2-8,4 0-5,-2 26 11,2 9-11,-5 2-25,-10 0 16,-4 2-31,-2-4 25,-2 3 4,-23-4-3,-6-10-2,-4-3 1,-6-6 13,7-6 15,9-5 0,13-3 15,8-1 10,4 0-3,0 0-12,6 4-9,17 7 2,8 0 25,6 6-16,4 1 1,-1 4-8,0 2 0,-7 2-3,-6 0-2,0 2-11,-7 2-30,-2-4-75,-8-2-67</inkml:trace>
  <inkml:trace contextRef="#ctx0" brushRef="#br0" timeOffset="359.2204">8407 856 116,'0'0'15,"0"0"-10,0 0 1,0 0 5,132-48 14,-114 38-16,-7 0-7,-9-5 10,-2 0 31,0-1-4,-13-2 31,-7 2-14,-3 4-18,-1 5 14,7 6-22,-4 1-6,7 0-24,1 15-1,3 12-4,0 9 0,8 0 5,2 2-1,0-1 0,20-4-20,7-1 1,4-14-17,0-8 28,9-10-43,1 0-18,-1-5 10,-3-18-70,-8-3 18</inkml:trace>
  <inkml:trace contextRef="#ctx0" brushRef="#br0" timeOffset="711.933">8745 819 39,'0'0'83,"0"0"46,0 0-40,0 0-9,0 0-18,0 0-2,2-99-40,-2 99-20,0 0-23,2 15 12,11 11 4,3 3 7,3-3-15,4-4-9,-3-2-13,4-6 8,3-6-36,-9-6-11,-2-2 51,4-5 6,-6-18 19,1 0 0,-7-2 1,2 3 15,1 2 22,-7 0-7,4 7 21,-2 4-8,-6 2-24,0 7-3,0 0-15,0 0-4,0 15-34,0 7 36,0 4-1,0 4 1,-2 0 0,-2-5-3,4 0-29,0-11 6,11-6-27,17-8 2,1 0-60,0-12-26</inkml:trace>
  <inkml:trace contextRef="#ctx0" brushRef="#br0" timeOffset="864.1691">9225 744 70,'0'0'162,"0"0"-28,0 0-54,0 0 2,0 0-14,0 0-48,0-48-20,0 48-13,8 14-18,-6 11 22,0 6-34,0 5-9,-2 6-9,0-6-45,0 0-21</inkml:trace>
  <inkml:trace contextRef="#ctx0" brushRef="#br0" timeOffset="1005.2121">9183 638 298,'0'0'0,"0"0"-11,0 0-141,0 0 51</inkml:trace>
  <inkml:trace contextRef="#ctx0" brushRef="#br0" timeOffset="1537.6012">9711 790 407,'0'0'71,"0"0"-64,0 0 35,-117-26-24,74 26-15,0 0 23,11 2-25,9 14 0,9 2-2,10 1-2,4 0-6,0 1 7,25-1-10,12-2 11,10-1-3,3-2-18,-6 2 14,-8-1-14,-14-3 10,-13 0-6,-7-8-14,-2-1 32,0 5 0,-15-1 0,-16 0 5,-12 1-5,-7 1 0,6-4 0,11 2 0,16-5 1,13-2-1,4 0-15,33-5 1,17-14 7,10-13 7,5-11 33,-7-1-29,-2-1 15,-11 6 36,-13 12 9,-9 8 16,-11 11-50,-8 6 18,-4-1-26,0 3-17,0 3-10,0 23 3,0 8 2,-2 6-5,-3 4-7,3-6-36,2-4-11,0-4-25,0-9 13,5-10-14,5-8-87</inkml:trace>
  <inkml:trace contextRef="#ctx0" brushRef="#br0" timeOffset="1667.7194">9908 726 226,'0'0'60,"0"0"10,0 0-29,-16-103-35,16 99 19,16 4-25,13 0-49,3 4-83</inkml:trace>
  <inkml:trace contextRef="#ctx0" brushRef="#br0" timeOffset="2295.0662">10080 808 57,'0'0'398,"0"0"-377,0 0-21,0 0 0,0 0 15,0 0 26,2 106-20,13-78 7,6-3-14,0-4-5,2-7-4,-1-6 4,3-8-9,-4 0 6,4-4-2,-2-19 6,-3-8-2,-8-7-5,-4-4-3,-6 0 0,-2 0-4,0 1-10,-10 9-23,-11 5 28,3 10-4,-3 12 13,7 5-3,2 0-28,8 1-15,4 13 21,0 4-16,2-4 29,25 0-4,10-7-3,6-7 4,1 0-11,2 0 15,-5-10 11,-1-4 0,-9 0 10,-8 2 11,-7 4 31,-9 5 1,-3 3-30,5 0-20,0 3-3,2 17 0,0 8 7,0 0 2,-2 2-3,0-4 2,0-6-5,-2-6-3,-5-10 0,0-4 0,-2 0 71,11-6 39,9-20-64,9-4-41,13 2-4,-1 2-1,-1 9 0,2 7-5,-6 10 0,-2 0 5,-7 24-31,-16 20-8,-11 16-40,0 5-37,-17-1 14,-26-14-147</inkml:trace>
  <inkml:trace contextRef="#ctx0" brushRef="#br0" timeOffset="3052.8555">8971 417 242,'0'0'60,"0"0"-42,0 0 37,0 0-7,0 0-12,0 0-29,3 7-6,-3 4-2,4 3 9,6 0-2,2 2 0,1-4-4,-1-4 8,3-2-9,1-6 2,2 0 7,0 0-7,-7 0 2,5 0 9,-12-15 19,-2-8-7,-2-7-17,0-2-8,0 8 25,0 2-19,-9 5 6,-11 13-13,-2-3-5,-2 7-45,-11 0-35,4 2 25,-2 25-30,6 2-75</inkml:trace>
  <inkml:trace contextRef="#ctx0" brushRef="#br0" timeOffset="3831.9935">7929 1221 68,'0'0'167,"0"0"-113,0 0-54,0 0 12,0 0 6,155-2 52,-54-2-39,19 0 7,19-2-15,11 2-13,11 0 19,18 1-27,8 3 0,18 0-1,7 0 6,-8 0-8,-7 0 1,-21 5-13,-24-1 8,-28-2-33,-30-2-3,-25 0 13,-24 0-8,-21 0 35,-10-2 1,-12-7 0,-2-5-4,0 5 2,-16-2-31,-6 6-43,-7-4-91</inkml:trace>
  <inkml:trace contextRef="#ctx0" brushRef="#br0" timeOffset="4194.1834">9819 505 264,'0'0'37,"0"0"-1,0 0-10,0 0-18,0 0-1,0 0-7,37-15-29,-24 10 4,-1 3-23,-1 0-2,1-2-33,-4-3 38</inkml:trace>
  <inkml:trace contextRef="#ctx0" brushRef="#br0" timeOffset="4462.0522">9819 505 130,'149'-140'93,"-149"140"-53,0 0-15,0 0-9,0 0-8,0 8-7,-4 12 4,4-3 16,0 4-2,0-11-14,0-7-5,0 0 1,0-3 7,0 0 1,4 0 40,0-6 26,1-14-20,-1-6-38,-4 3 5,0 6-17,0 4 4,0 8-16,0 5 7,0 0-99,0 0-135</inkml:trace>
  <inkml:trace contextRef="#ctx0" brushRef="#br0" timeOffset="6059.0099">10664 1226 16,'0'0'52,"0"0"-17,0 0-7,0 0 36,0 0-12,0 0-29,0 0 1,0 0-13,0 0 10,0 0 30,0 0-21,0 0-2,0 0-7,0 0 3,0 0 31,0 0-9,0 0-13,0 0 11,0 0-36,0 0 6,0 0-13,0 0 7,0 0-16,10 0 8,17 0 0,13 0 0,14 0 9,2 0-9,6-3 0,-2-3 5,-2 2-5,-5-3 0,-13 4 1,-10 1-5,-15 2-25,-8 0-3,-2 0-24,-5 0-43,0 0-75</inkml:trace>
  <inkml:trace contextRef="#ctx0" brushRef="#br0" timeOffset="7837.2496">9821 2769 308,'0'0'67,"0"0"-61,0 0-12,0 0 15,-94 131-5,65-92 14,-1 2-17,7-5 15,0-6-4,8-9 1,4-8 2,6-5-12,3-6 5,2-2 1,0 0 26,0 0 64,0-2-24,0-19-28,0-4-44,0-11 8,11 0-12,9-3 1,5-4 0,4 0-3,4 5 3,-4 8 0,-2 12-1,-3 9-8,-2 8 6,3 1 3,4 3 0,4 24-11,1 9 11,-5 8 0,-5 4-3,-8 3-3,-7-2-10,-8 1-12,-1 6-19,0-7 1,-12-1-25,-8-4 2,-5-10-15,1-8-82,0-12-3</inkml:trace>
  <inkml:trace contextRef="#ctx0" brushRef="#br0" timeOffset="7982.2374">9687 3092 14,'0'0'9,"0"0"31,136-76-11,-84 62-12,-4 6 4,-2 6-20,-3 2-1,-12 0-51</inkml:trace>
  <inkml:trace contextRef="#ctx0" brushRef="#br0" timeOffset="8549.3603">9000 3423 241,'0'0'84,"0"0"-84,0 0-1,0 0 1,0 0 38,-118 60 37,47-16-56,-11 6-7,-23 12-1,-13 2-9,-15-3 19,-4-3-8,-10 0-8,-9-4 15,-2 0-12,-1-1-5,9-2-3,8-2-11,12-8 9,17-2-55,16-10 13,16-2 14,21-8-35,15 1-23,16-8-27,17-9-24</inkml:trace>
  <inkml:trace contextRef="#ctx0" brushRef="#br0" timeOffset="9149.5113">6297 4590 276,'0'0'6,"0"0"-1,0 0 4,0 0-4,-65 120 40,55-92-28,6-2-12,0-2 6,2-5-7,-3-7-4,1-5 11,0-5-11,-2-2 21,2 0 10,2 0 19,-4-9 26,-1-15-69,5-7 1,2-7-8,0-2 6,2 0-6,21 0 0,0 6 0,4 10-12,1 8 12,0 9-12,-3 7 9,-3 0-34,-4 9 14,-7 9 6,-2 2 2,-9 0 11,0 1-14,0 0 7,-13-3 7,-1 1 4,1-6 0,0 1 0,8 0 3,3 3-6,2-8-5,0 3-2,15-4 4,12-2-4,4 0 3,-2-1 7,-4 4 0,-7-5 6,-15 0-6,-3 2 0,0 5 0,-19 4 15,-23 3 29,-16 5-36,-9-4-7,-3 0 7,10-4-5,12 2-6,20-10-32,20-2-122</inkml:trace>
  <inkml:trace contextRef="#ctx0" brushRef="#br0" timeOffset="9822.9568">9711 3625 244,'0'0'84,"0"0"-25,0 0-10,0 0 14,16-111 13,-15 102-30,-1 3 5,4 4-39,-4 2 7,0 0-19,0 0-6,0 0-1,0 16 3,-11 20 4,-12 16 3,-1 13 0,-5 0-6,-5 9-56,-3-4-39,-13-3-39,-4-3-86</inkml:trace>
  <inkml:trace contextRef="#ctx0" brushRef="#br0" timeOffset="10129.9724">9366 4413 51,'0'0'187,"0"0"-126,0 0 21,0 0-10,0 0-17,0 0-12,-131 30-39,100-3-1,2-1 4,2-1-4,11 0 8,14-4-11,2-1 0,6-3-4,33-5 3,17-6 0,15-6-2,6 0-18,11-6-60,5-14-4,-11-6-109</inkml:trace>
  <inkml:trace contextRef="#ctx0" brushRef="#br0" timeOffset="10693.7163">10164 3531 103,'0'0'34,"0"0"32,0 0-38,0 0 48,0 0-4,0 0-22,-7-48 21,5 48-42,2-2 25,-2 2-16,2 0-38,0 0 3,0 0-3,4 12-1,23 15-12,17 4 23,12 10-10,14 2 2,5-5 5,15 1-6,5-8 6,-1-4 5,-1-4-12,-14 0-15,-26-9-11,-19-2-14,-23-8-16,-11-2 26,0-2 30,-9 6-1,-18 6-52,-2 4-90,2 0-35</inkml:trace>
  <inkml:trace contextRef="#ctx0" brushRef="#br0" timeOffset="10930.0179">11033 4113 282,'0'0'77,"0"0"-77,0 0 0,0 0 36,-20 137 16,9-86-26,7 2-7,4-4-16,0-3-6,-2-6 3,2-5-10,0-11-2,0-10-15,0-10-48,0-4-18,-4-11 0</inkml:trace>
  <inkml:trace contextRef="#ctx0" brushRef="#br0" timeOffset="11159.5473">10957 4226 49,'0'0'168,"0"0"-77,0 0-28,0 0 13,0 0-67,0 0-3,74-23 21,-32 49-9,9 8 0,4 4 2,1 3-6,-7-2 14,-3-3-18,-15-4-4,-11-6-6,-20-2 1,0-2-1,-42 7 0,-29-4-1,-16 4-19,-10-5-54,5-7-44,11-12-22</inkml:trace>
  <inkml:trace contextRef="#ctx0" brushRef="#br0" timeOffset="11721.3724">10691 3226 206,'0'0'58,"0"0"-11,0 0-15,0 0 44,0 0-23,0 0 10,-14-52-26,14 52-36,0 0-2,14 10-2,21 8 3,27 10 12,36 8 21,37 3 22,33 5 23,28-1-77,28 6 48,19 3-34,8 4 1,17 8 24,4-1-40,0-4 2,-5-2-2,-33-11-11,-33-4 7,-54-8-17,-53-6-5,-45-10 7,-29-6-36,-18-8 0,-2 0 53,0-4-2,0 0-5,-9 0 9,-2 0-5,2 2 4,-2 6-57,5 8-35,1 6 6,2 5-16,3-1-54,0-2-3</inkml:trace>
  <inkml:trace contextRef="#ctx0" brushRef="#br0" timeOffset="11978.1404">13967 4171 350,'0'0'96,"0"0"-69,0 0 41,0 0-5,0 0-1,0 0-62,-16 44 5,3-4 4,-1 6 0,2 4 10,0-1 7,10-3-24,-2-11 23,4-5-21,0-7 0,11-2 13,8-6-14,11-5-3,5-3 0,10-2 0,4-5-14,2 0-60,3 0-103,-12-14-26</inkml:trace>
  <inkml:trace contextRef="#ctx0" brushRef="#br0" timeOffset="12151.0932">13887 4375 299,'0'0'15,"0"0"-10,0 0-5,0 0 53,0 0-31,0 0 26,125 0-48,-67 0-1,-9 0-40,-9-10-105,-15-8-44</inkml:trace>
  <inkml:trace contextRef="#ctx0" brushRef="#br0" timeOffset="12342.7308">14001 4168 170,'0'0'80,"0"0"-11,0 0-3,0 0-15,-52-102 0,52 91 41,26 1-65,14 3-24,10-1 18,11 1-17,5-2 1,3 1-10,-4 4 1,-15 2-23,-16 2-61,-11 0-4,-17 0-25,-6 0-45</inkml:trace>
  <inkml:trace contextRef="#ctx0" brushRef="#br0" timeOffset="13387.8452">9013 5136 39,'0'0'49,"0"0"-5,0 0 37,0 0 14,0 0-9,0 0-1,92-105-46,-90 101 37,-2 4-31,0 0-45,-6 32 0,-34 18-5,-16 28 5,-14 13 30,-5 11-24,-3 2-6,0-2 0,5-6 5,4-5 4,0-10-9,12-8 1,-1-10-5,5-12-13,4-5-62,5-8-11,1-9-92</inkml:trace>
  <inkml:trace contextRef="#ctx0" brushRef="#br0" timeOffset="13881.151">7683 6532 404,'0'0'78,"0"0"-45,0 0-33,0 0 4,0 0-8,0 0 8,0 95 4,3-43 32,-1 4-37,-2-5 4,0-9-7,0-9 8,0-4 0,0-12-8,0-6 1,0-9 5,0-2 3,0 0 12,0 0 61,0-8-17,0-21-20,-2-14-43,2-15-1,0-11-1,0-11 0,19-4-1,14 4-3,10 15-8,4 19 1,2 16 11,3 18-9,-2 6-22,0 6-44,-8 0-8,-9 23 15,-15 9-20,-16 3-48,-2 6-92</inkml:trace>
  <inkml:trace contextRef="#ctx0" brushRef="#br0" timeOffset="14049.3458">7721 6729 251,'0'0'98,"0"0"-39,0 0-9,0 0 30,0 0-51,0 0-27,102-27 22,-34 12-24,12 1-10,9-4-136,-4-1-25</inkml:trace>
  <inkml:trace contextRef="#ctx0" brushRef="#br0" timeOffset="14713.6826">9272 5288 57,'0'0'93,"0"0"-2,0 0-39,0 0 34,0 0-18,0 0-26,-37-72 39,37 69-19,0 1-21,0 2-13,0 0-28,0 0-2,0 2-13,11 27 12,18 17 3,8 14 3,8 13-1,0 8 34,2 3-31,1 3 8,2-7-13,-1-8 5,-7-11 8,-6-13-13,-10-15 0,-10-12-1,-5-10 6,-4-6-5,-7-5 0,2 0 0,-2 0 25,0 0-23,2 0-2,0 0 2,0 0-2,2 0-44,-2 0-68,-2 10-110,0 5 1</inkml:trace>
  <inkml:trace contextRef="#ctx0" brushRef="#br0" timeOffset="15248.3728">9608 6278 434,'0'0'11,"0"0"0,0 0-11,-126 20 0,88 10 65,4 10-39,8 10-7,8 6-15,12 4 5,3-7-9,3-7 0,3-8 3,16-14-3,9-6 1,6-11-1,7-7 0,4 0 13,6-12-2,-7-12-11,-3-10 3,-14 3-5,-12 1 2,-7 0-5,-8 5 5,0 11-2,0 2 2,-10 11 0,3 1 5,3 0-10,4 0 5,0 0-6,0 0-9,0 0-18,4 0 30,13 0 3,2 6 0,1 1 0,-4 0 2,1 3 1,-6 2 6,-2 4-4,-5 11 1,-1 14 6,-1 8 7,-2 7 11,0-3-29,0 3 2,0-8-3,0 3-6,0-1-7,0-9-103,0-16-104</inkml:trace>
  <inkml:trace contextRef="#ctx0" brushRef="#br0" timeOffset="16794.2079">11339 4913 35,'0'0'45,"0"0"-28,0 0 8,0 0 10,0 0 6,0 0 23,-33-21-21,30 21-41,1 0 3,0 0-3,0 0 1,2 0 12,0 0-8,0 0 1,0 0 30,0 0-10,0-1 4,0-1-15,0-3-12,0 5 21,0 0-20,0 0-4,0 0 15,0 0-15,0 0-2,0 0 0,0 0-5,0 0 1,0 0 4,0 0-18,0 0 4,0 0-45,0 2-19,0 7 3,0 0-29,0 1 27</inkml:trace>
  <inkml:trace contextRef="#ctx0" brushRef="#br0" timeOffset="17251.1334">11212 4932 70,'0'0'37,"0"0"9,0 0 24,0 0 3,0 0-1,0 0-46,0-7-24,0 27-4,-9 23 2,-7 15 0,-7 17 45,-1 3-38,2 12 12,-2 4-8,-5-1-7,0-3 5,-5-6-7,3-10-2,6-9 0,5-12 7,9-9-10,3-7 3,4-5-26,-2-6-3,0-1-16,1-6-33,-3 2-1,3-5-10,1-4-42</inkml:trace>
  <inkml:trace contextRef="#ctx0" brushRef="#br0" timeOffset="17559.0055">10714 6261 424,'0'0'10,"0"0"5,0 0-29,0 0 21,14 139-7,-7-78 0,-3 3 3,-4 1-2,0 0-1,0-12-13,-4-9-52,-5-18-49,-1-13-27</inkml:trace>
  <inkml:trace contextRef="#ctx0" brushRef="#br0" timeOffset="17863.378">10788 6597 37,'0'0'16,"0"0"-14,0 0 24,0 0-25,0 0 2,0 0 7,103-54 5,-87 42 16,-3-8 51,-5-6-42,2 0 28,-2-5-30,3-1-1,-3 6 25,-2 5-25,-2 5-13,-1 7 44,-1 7-42,0 2-4,2 0-22,4 11-28,0 16 26,3 22 2,-3 7 0,-2 6-2,-4 3-39,-2-2-25,0-5-58,0-15-115</inkml:trace>
  <inkml:trace contextRef="#ctx0" brushRef="#br0" timeOffset="18643.4633">11422 5067 17,'0'0'32,"0"0"33,0 0 19,0 0-24,0 0-9,0 0-4,-27-42-33,22 30 17,3 2-17,-1 0 43,3 2-26,0 4 1,-4-1 46,4 2-60,0 3 14,0 0-32,0 0-10,2 15 2,25 14 6,20 17 2,13 10 29,16 9-15,9 12 21,3 8-11,4 7-16,-3 4 2,-4-3-10,-5-5 1,-8-12 2,-10-10-2,-18-16-1,-12-11 0,-14-15 1,-10-9-5,-1-8 4,-7-4 0,0-3 14,0 2-12,0-2-2,0 2 0,0 1-48,3-1-30,-2 1-135,2-1-160</inkml:trace>
  <inkml:trace contextRef="#ctx0" brushRef="#br0" timeOffset="19057.5003">12208 6465 494,'0'0'52,"0"0"-26,0 0-24,0 0 18,0 0-5,0 0-6,59-98-9,-42 91 0,3 1 4,-6 2-1,6 0-3,-3 3 0,-3-2-1,-1-3 11,-4 0-10,-2-4 8,-3-1-5,-4 0 40,2 5-38,3 2 23,-5 4-19,0 0 3,0 0-17,0 0 5,0 8-31,0 22 25,0 11-12,0 8-37,0 14-24,0 1-19,0 2-47,-22-5-85</inkml:trace>
  <inkml:trace contextRef="#ctx0" brushRef="#br0" timeOffset="19222.8499">12198 6909 62,'0'0'249,"0"0"-177,0 0-1,0 0-38,0 0 28,0 0-17,113-65-42,-49 43 7,10 3-9,-4 0-37,-6 2-38,-15 2-107</inkml:trace>
  <inkml:trace contextRef="#ctx0" brushRef="#br0" timeOffset="20009.2152">14263 4899 86,'0'0'77,"0"0"15,0 0-7,0 0-18,0 0 19,0 0 16,0-46-75,0 48-27,-4 38-8,-21 22 8,-4 18 22,-2 10 6,-2 7-21,1 1 15,-2 1-16,4 0-3,0-11-3,6-11 4,5-15-9,2-13 10,7-17-5,3-11 0,0-3-47,3-8-23,1-4-63,3-6-24,0 0-86</inkml:trace>
  <inkml:trace contextRef="#ctx0" brushRef="#br0" timeOffset="21051.2935">13802 6295 286,'0'0'64,"0"0"-22,0 0-36,0 0 9,0 0 46,0 0-60,122-34 9,-66 29-10,-2 1 6,-5 1-11,-9-2 5,-7 1-16,-10 2-12,-6 0-13,-10-2 0,-5-2 40,-2 0-8,0 0 9,-9 0 7,-8 1-1,-1 5 8,2 0-10,5 0 5,3 9-9,5 11 7,1 9-7,2 5 0,0 5 3,0 8 14,2 4-17,3 7 5,-3 3-5,-2-3 6,0-5 1,-9-13-3,-18-7 0,-6-2 22,-14-4-20,-9 0 20,-2-10-25,7-2 9,8-9-15,11-4 5,14-2-70,12-2-150</inkml:trace>
  <inkml:trace contextRef="#ctx0" brushRef="#br0" timeOffset="21831.3582">14462 4872 79,'0'0'45,"0"0"-5,0 0 31,0 0 1,0 0-2,0 0-14,-33-27-52,33 27-4,0 13-9,0 20 9,8 11 7,17 9-2,15 10 18,14 5 40,7-2-37,11 5 9,4-2-21,5 1-8,3 2 3,-2-5-9,-1-5 1,-8-9-4,-10-11 3,-10-7-10,-13-8-22,-12-7-21,-9-9 12,-8-2-18,-7-3-48,-4-4-29</inkml:trace>
  <inkml:trace contextRef="#ctx0" brushRef="#br0" timeOffset="22132.8769">14961 6070 355,'0'0'92,"0"0"-87,0 0-10,0 0 10,0 0 10,0 116 13,0-64-17,0 2 12,2 8-8,-2 7-13,0 3 1,0-2 0,-11-10-6,3-15-21,1-16-55,4-11 21,3-14-48,0-4-58,5 0 55</inkml:trace>
  <inkml:trace contextRef="#ctx0" brushRef="#br0" timeOffset="22387.5977">15153 6307 93,'0'0'126,"0"0"-77,0 0-30,0 0-14,0 0-5,0 0 14,-95 31-12,56-9 23,9 0 7,12 3-3,-1-4 6,15 1-27,4 0 3,0-6 1,27 3 10,29-6 83,25-4-34,17-9-57,10 0 17,-1 0-31,-7-2-23,-10-8-60,-14-8-84,-13-5-112</inkml:trace>
  <inkml:trace contextRef="#ctx0" brushRef="#br0" timeOffset="23009.0162">14665 4742 132,'0'0'61,"0"0"27,0 0-44,0 0 25,0 0-47,0 0-5,29-10-17,13 32 48,16 8-26,22 14 30,21 9-12,26 7-11,18 6 20,15 2-47,12 4 11,3 1-12,-1-5 13,1-5-16,-13-5 2,-13-14 0,-12-7 6,-23-13-6,-14-10 0,-27-5-1,-24-8 10,-22-1-31,-9 0 39,-3 0-17,3 0 16,0 0-16,0 0 0,-5 0-5,-2 0-13,1 3-67,-10 15-48,-2 6-10,-4 1-57</inkml:trace>
  <inkml:trace contextRef="#ctx0" brushRef="#br0" timeOffset="23304.6387">16932 6050 76,'0'0'0,"0"0"-52</inkml:trace>
  <inkml:trace contextRef="#ctx0" brushRef="#br0" timeOffset="23654.3369">16932 6050 64,'-18'-29'117,"18"29"30,0 0-90,0 0 5,0 0-14,0 0-5,0 0 19,0 0-55,0 0-7,0 11-5,0 19-2,0 7 7,0 9 4,0 3 0,0-1 30,0 2-33,-2-4 20,2 0-2,0-7-19,0-13 26,0-6-13,20-15-6,14-3 74,23-2-31,17 0-8,13-5-39,5-13 15,-6-7-12,-10 6-6,-15 2 0,-8 6-4,-18 2 4,-10 5-36,-14 3-37,-11 1-65,0 0-67,-24 10-71</inkml:trace>
  <inkml:trace contextRef="#ctx0" brushRef="#br0" timeOffset="25153.2883">12280 7279 241,'0'0'65,"0"0"-62,0 0 9,0 0 5,0 0 23,0 0-39,0 0 40,-62 104 24,14-48-18,-5 8 3,-1 0-38,1 1 0,-3 1 7,-7 2-16,-2-1 20,-1 0-21,2-5 1,6-9-4,15-7 1,7-6-6,12-5-54,8-3-64,6-11 11,4-15-94</inkml:trace>
  <inkml:trace contextRef="#ctx0" brushRef="#br0" timeOffset="25865.4212">10716 8628 351,'0'0'63,"0"0"-28,0 0-35,0 0-3,0 0-1,0 0 3,-2 67 2,-4-38 4,0-4-5,3-7 0,3-8 8,0-6-3,0-3-5,0-1 15,-2 0 39,2 0 37,0-17-61,0-12-24,4-4-12,9-6 7,3 3-2,3 2 1,0 2-33,4 10 23,-5 8-7,-3 10-1,-2 4 7,-4 0-31,-2 12 30,4 2 7,-2-2-1,-2-3 4,1-4 2,-3-3 0,-3-2-2,6 0 15,6 0-12,5-16 40,2-4-39,0 0 32,-1 2-10,-7 2 10,5 6-1,-7 6-22,-2 4-15,2 0 4,0 6-21,1 20 18,-3 8 3,-1 4 0,-1 4 0,0 1-6,2-6-50,2-4-23,2-11-43,3-17-146</inkml:trace>
  <inkml:trace contextRef="#ctx0" brushRef="#br0" timeOffset="26429.1355">12429 7660 101,'0'0'91,"0"0"-16,0 0-2,0 0 14,0 0 10,0 0-51,-2-49 7,2 48-5,0 1-38,0 0 2,0 0-12,4 12 0,27 18-5,17 12 13,7 8-3,10 6 0,4 2-3,0 2 14,-1 3-9,-4 1-5,3-2 3,-1 4-3,-7-10-4,-11-6 2,-15-9-48,-17-17-12,-14-7-58,-2-4-16,-4-11-56</inkml:trace>
  <inkml:trace contextRef="#ctx0" brushRef="#br0" timeOffset="26976.095">12714 8758 473,'0'0'82,"0"0"-82,0 0-13,0 0 13,0 0 4,-29 119 6,27-89 10,-3-5-11,1-4-9,0-10 0,4-8 1,-2-3 1,0 0 0,2 0 18,0-3 72,0-22-85,6-5-7,7-2 0,5 0 0,3 3-1,-2 7 1,-5 10 0,1 5-1,-1 7 1,3 0-5,4 0 2,3 16 3,1 2-3,-3 1 3,0-8 0,-11-1 1,7-6 5,-3-4-6,5 0 9,5-14 17,0-16 38,0-9-44,-4-5 8,3-4-19,-3-2-3,-2 2-7,2 2 1,-1 4-18,-2 0 16,2 10-51,7 0-31,6 2-107,15-1-131</inkml:trace>
  <inkml:trace contextRef="#ctx0" brushRef="#br0" timeOffset="27689.8884">17064 6921 74,'0'0'64,"0"0"-14,0 0 20,0 0-17,13-114 23,-7 100-28,-4 0 12,0 9 7,-2 5-18,0 0-16,0 12-33,-25 34-17,-18 24 17,-13 20 7,-9 10-5,-7 8 21,1-3-15,0-4-8,5-8 0,10-6 14,4-17-14,12-11 0,9-13-12,9-14-33,11-9-63,9-12-12,2-10-116</inkml:trace>
  <inkml:trace contextRef="#ctx0" brushRef="#br0" timeOffset="28138.931">16214 8119 75,'0'0'375,"0"0"-307,0 0-40,0 0 44,0 0-34,0 0-25,-105-4-13,69 48 0,8 8 3,5 2-2,12-1-1,5-6 0,6-10 0,0-7-3,8-12 3,17-8 0,4-6 3,7-4 19,8-8 14,3-24-25,5-9-11,-14-6 16,-8-3-16,-14-7 3,-16-1-1,0 2 3,-16 10-5,-15 12-1,-4 16-3,1 14-70,3 4-25,4 7-36,16 8-45</inkml:trace>
  <inkml:trace contextRef="#ctx0" brushRef="#br0" timeOffset="28813.2261">17598 6888 199,'0'0'107,"0"0"-34,0 0-2,0 0 17,0 0-22,0 0-27,-60-68 18,60 68-56,0 0-2,0 5-9,29 24 10,20 19 2,20 12 45,25 15 7,11 3 15,8-1-65,-3-2 5,-13-7-9,-12-8 15,-20-14-19,-14-13 4,-19-17 0,-19-11 5,-7-5 4,-6 0-9,0 0 2,0 0 9,0-7-11,0-2 0,-6 4-75,-9 5-49,-4 0-144</inkml:trace>
  <inkml:trace contextRef="#ctx0" brushRef="#br0" timeOffset="29375.2815">18051 7939 502,'0'0'83,"0"0"-12,0 0-67,0 0 7,0 0-22,0 0 9,-18 150 2,9-69 0,2-6 8,-1-5-5,-2-13-3,-1-5 0,-2-11 9,2-4-5,2-8-4,3-12 0,6-5 2,0-10-2,0-2 3,0 0 26,0 0 50,0 0-46,0-14 18,0-12-51,10-6 4,-1-8-4,-2-6 0,6-7 0,-4-7 3,7-8-1,11-4-4,-5 2-5,7 2-18,7 13 22,-5 15-12,5 12 10,1 12 1,1 10-1,5 6 4,-3 0-8,-5 10 9,-12 16-11,-11 6 11,-12 4 0,0-1-14,-21 1-6,-38-1-11,-20-14-74,-15-1-125</inkml:trace>
  <inkml:trace contextRef="#ctx0" brushRef="#br0" timeOffset="33616.0089">16996 2835 107,'0'0'98,"0"0"-61,0 0 54,0 0-30,0 0 27,0 0-24,0 0-22,-62-28 5,62 28-47,0 0 10,0 0-21,16 0 9,13 0 2,11 0 0,13 0 10,5 0-10,3 0 0,-4 0-34,0 0 19,-7 0-32,-6 0-12,-5 0 22,-12 0-54,-12 0 21,-13 0-32,-2 0 62,0-6 23,-17-2-14,-8-4 31,-2-2 4,2-1-2,4 1 24,2-1 38,9 5-8,5 3 19,5 6-19,0 1-10,0 0-39,0 0-7,3 0 0,14 0 0,10 8 4,-2 8-3,-3 4-1,-5 0 0,-6 2 0,-8 2-46,-3 3 9,0 4-20,-29-4-59</inkml:trace>
  <inkml:trace contextRef="#ctx0" brushRef="#br0" timeOffset="34072.7712">18352 2624 264,'0'0'59,"0"0"-55,0 0 15,0 0-3,0 0 7,-130-36 16,95 36-33,-1 4-6,6 9 0,9 4-1,7 4-5,9-1 6,5-1 0,0 0-9,0-3 9,7 0 0,16-2 0,4 2 0,6-2 0,0 0 0,1-4 0,-3-1 5,-6 0-1,-11-3-4,-8-1 0,-4-2-6,-2-1 3,0 5 3,-18 2 0,-17 5-4,-19 0 4,-6 0-51,2 0-25,8-7-68</inkml:trace>
  <inkml:trace contextRef="#ctx0" brushRef="#br0" timeOffset="34336.9757">18537 2588 387,'0'0'68,"0"0"-9,0 0 7,0 0-60,0 0-6,0 0-3,39 22-7,-25 14 10,-1 5 0,-3 3 1,-1 0-9,-8 0-2,2 0-37,-3-4 5,0-4-44,0-8-8,-9-7-21,-13-12 9</inkml:trace>
  <inkml:trace contextRef="#ctx0" brushRef="#br0" timeOffset="34834.6816">18563 2805 24,'0'0'1,"0"0"-1,144 0 0,-92 0 6,2 0-11,4-4 7,4-1-2,1 2 7,-3-1-7,-8-1 0,-17-4-1,-15 3 5,-9 1 22,-11 0 48,0 1 19,0 1-15,-9 1-57,-13 2-7,-11 0 21,-3 0-27,1 0-4,8 7 0,9 3-3,9 2 1,5-2-2,4 2 0,0-3-1,0 0-18,13-1 6,11-5-13,8-3-15,1 0 18,-4 0 18,-7-9 5,-6-2 0,-3 0 3,-6 3 0,-2 1 7,-5 7 34,0 0 4,0 0-48,0 0-3,0 0-8,6 9 3,-4 11-1,5 4-18,0 4-30,1-4-18,1-6-27</inkml:trace>
  <inkml:trace contextRef="#ctx0" brushRef="#br0" timeOffset="35074.1434">19348 2560 306,'0'0'73,"0"0"-5,0 0-56,0 0-12,0 0-3,0 0 3,13 104 0,-5-47 9,-2-3-9,1-2 0,-1 0 0,-4 0 3,0-2-12,-2-8 2,0-10-82,-6-9-20,-11-20-64</inkml:trace>
  <inkml:trace contextRef="#ctx0" brushRef="#br0" timeOffset="35466.8855">19326 2831 104,'0'0'1,"0"0"-2,114 0-4,-78 0-33,3 2 18,-10 0 11,-2 0 9,2-2 0,-9 0 5,3 0-5,-6 0 33,1 0 7,4-2 13,-5-6-24,4-4-22,-3 0-1,-2 0-6,-7 5-2,-7-4 0,-2 1 2,-2 2 35,-19 2-20,-3 4 23,0 2-9,1 0-23,-2 2 25,4 16-20,3 4-8,9 8 4,9-2-7,0 4 0,7-2 0,22-5 5,13-3-10,7-6-37,13-3-64,5-6 86,-5-7-109</inkml:trace>
  <inkml:trace contextRef="#ctx0" brushRef="#br0" timeOffset="35895.1955">19288 3208 118,'0'0'61,"0"0"10,0 0-23,0 0-28,0 0-7,-123-16-4,86 36 20,3 2-20,10 4-8,10-4-1,12 5 0,2 1 0,11-6-2,23 1 2,8-2 4,9-1 3,-4-1-7,-2-2 14,-10-5-9,-14-2-2,-10-3-3,-7-2 4,-4-1-4,0 1 8,-25 6-7,-33-1 12,-29 4-13,-15 2-39,4-2-7,13 2-11,25-2-18,29-4-21,26-5-27</inkml:trace>
  <inkml:trace contextRef="#ctx0" brushRef="#br0" timeOffset="36144.4854">19469 3326 414,'0'0'67,"0"0"-67,0 0-6,0 0-1,0 0 7,0 0 8,15 141-5,-8-85-2,-5 2 6,1 0-5,-2-1-2,2-4 0,-3 3-9,0-10-5,-4-8-94,-16-11-13,-1-22-93</inkml:trace>
  <inkml:trace contextRef="#ctx0" brushRef="#br0" timeOffset="36393.9072">19424 3456 104,'0'0'41,"0"0"30,0 0-20,0 0-6,0 0-26,132-89-17,-99 89-2,-2 10 0,-8 4 1,-4 0 1,-10-1-2,-9 8 0,0-5-6,0 5-12,-19 0 17,-16-9-2,-1 2-9,1-6 9,12-2-5,9-4-4,14 5-44,0-7-100</inkml:trace>
  <inkml:trace contextRef="#ctx0" brushRef="#br0" timeOffset="36787.2337">19961 3372 235,'0'0'67,"0"0"-19,0 0 8,0 0 14,0 0-32,0 0-3,-98-58-14,71 63-3,3 14-17,9 10-1,3 2-1,12 1-4,0 1-5,0-11 3,4-2-6,10-8 4,-1-12 7,1 0-42,8 0 44,0-20 14,7-2-13,0-4 15,-4 2-10,-5 6-2,-5 3 4,-4 7-2,-3 5-6,-4-1 0,-2 4-22,5 0 18,-5 15-21,2 6-1,-2 5-11,0 0-44,6 0 4,3-4 0,7-14 10,3 0 34,4-8-32</inkml:trace>
  <inkml:trace contextRef="#ctx0" brushRef="#br0" timeOffset="37185.268">20249 3345 70,'0'0'77,"0"0"40,0 0-34,0 0-11,0 0 4,0 0-1,22-97-69,-22 97-6,0 10-16,-2 16 16,-7 6 1,3 4-1,6-4 0,0-2-2,0-7-25,0-7 24,21-4-10,8-9-5,5-3 12,4 0-20,0-9-17,-5-15 22,-4-1-12,-4-3 28,-6 5 5,0 1 0,-8 4 11,0 5-9,-9 8 42,0 2-3,-2 3-3,0 0-12,0 0-26,0 0-8,0 21 1,0 2 2,0 6 5,0 0 0,0 1-8,0-1 6,21-3-15,8-11 5,0-1-7,-2-14-69,-7 0 8,-12-3-68</inkml:trace>
  <inkml:trace contextRef="#ctx0" brushRef="#br0" timeOffset="37360.0038">20555 3298 24,'0'0'111,"0"0"-60,0 0-14,0 0-17,0 0 31,0 0-33,113-72-6,-95 72-12,-10 6 0,-5 14-5,-3 3 5,-9 8-40,-28 4 27,-7-2-66,2-2-39</inkml:trace>
  <inkml:trace contextRef="#ctx0" brushRef="#br0" timeOffset="37613.6464">21147 3104 441,'0'0'53,"0"0"26,0 0-9,0 0-69,0 0-1,0 0-9,9 50 9,-9 1 4,0 8-1,0 3-3,0 12 0,0 1-22,0-7-66,0-7 14,0-22-84</inkml:trace>
  <inkml:trace contextRef="#ctx0" brushRef="#br0" timeOffset="37757.1997">21073 3334 277,'0'0'3,"0"0"3,157-56-12,-97 53-35,0 3-67</inkml:trace>
  <inkml:trace contextRef="#ctx0" brushRef="#br0" timeOffset="38526.7913">21373 3601 199,'0'0'70,"0"0"-32,0 0 19,0 0-15,64-113-11,-44 74-23,0-5-7,-9-1 16,-9 8-15,-2 6-2,0 5 0,-4 8 11,-9 12 4,1 2-15,-1 4 1,0 4-17,4 14 16,-3 9-11,12-1 2,0-1-17,0 6 23,19-2 3,-2-6 0,7 1-5,2-2 9,1-8-4,1 0 0,-9-2 0,-4-6-2,-7-2 2,-5 0 0,-1-4 0,2 0 5,0 0-5,6 0 0,1-8-2,5-3-2,5-6 4,9 0-40,-1-9 16,6-3-20,-4 0 44,-4-5-1,-7 3 7,-7 3 13,-3 5 24,-10 11-3,0 4 19,0 2-31,-18 6-26,-5 0-4,0 2 9,2 22-12,5 4 5,3 4 0,9-1-6,4-6 6,0 1 0,0-6-4,10-5 8,17-5-8,11-10 4,8 0 0,9-4 0,2-17-28,3-6 23,-4-2-5,-9 5-7,-13-3 15,-12-4 2,-7 7 0,-15 0 16,0 9-3,0 6 17,-22 6-6,-4 3-20,-7 0 11,1 27-7,6 9-6,5 10 9,16 9-11,5-4 0,19-2 0,32-19 10,22-16-3,25-10-7,19-4-6,5-4-29,-9-26-157</inkml:trace>
  <inkml:trace contextRef="#ctx0" brushRef="#br0" timeOffset="39888.6352">20095 5008 39,'0'0'149,"0"0"-83,0 0-7,0 0 3,0 0 31,0 0-55,0 0-5,0-17-14,0 17-19,0 0 11,0 0-11,0 4 0,0 18-14,0 7 13,0 0-14,0-3-43,9 2-20,-5-7-20,-1-1-71</inkml:trace>
  <inkml:trace contextRef="#ctx0" brushRef="#br0" timeOffset="40717.213">20135 4831 103,'0'0'21,"0"0"15,0 0-30,0 0 60,0 0-22,0 0-38,-103-36 14,79 36-16,-7 12 16,9 9-1,-7 6-18,1 7 24,4 7-19,-12 5 0,10-2 11,1 3-13,3-5 1,9-8-5,-1 0 5,5-3-4,5-4-1,2 2 0,2-7-1,0-4 1,13-2 0,16-2 12,11-2-9,7-4 31,6-4-24,-1-2-8,-3-2 8,-2 0 0,-2 0-13,-6-6 3,-3-8 0,-1-2 11,-1-3-11,-5 0 0,-1-3 15,-7-4-12,-6-1 8,-5 0 16,-6-7-16,-4 3 13,0-3-17,0-2-6,0-2 5,-9 2-3,-2 0-4,0 10 1,-1 4 0,-4 3 0,1 12 12,0-3-4,-3 5 11,1 5-17,0-1 2,5 1-4,0 0 5,5 0 2,1 0-7,-3 0 0,0 0 5,0-4 7,-2 1-12,2-1 8,2-3-4,1 2 26,6 3-22,-3 2-3,1 0 2,2 0-7,0 0 0,0 0-6,0 0-13,0 0 17,0 0-39,0 0-34,0 2 41,0 10-34,0-1 12,0-5-26,9-1-40,7-5 25</inkml:trace>
  <inkml:trace contextRef="#ctx0" brushRef="#br0" timeOffset="154502.5288">20751 4930 80,'0'0'58,"0"0"-30,0 0 19,0 0 48,0 0-16,0 0-39,0 0 16,-36-12-13,36 12-3,0 0 10,0 0-35,0 0 7,0 0-22,0 0 7,-2 0-16,-3 19 6,-2 6 3,-3 10 1,3 2 3,2 4-6,3-3 2,2-1 0,0-10-2,0-3 2,0-5 0,0-8-3,0-4-13,0-7 3,0 4-7,0-4 20,0 0 5,0-4 18,0-21 10,0-13-27,0-8 4,0-4-12,4-2 2,6 6 0,5 4-6,-4 7 6,7 3 0,-3 13-2,1 2-2,-3 12-3,-2 2-3,1 3-30,-1 0 0,3 0-8,-1 6 14,-3 9 9,0 3-15,-6-3-6,-2 6 20,-2-6-7,0-1 23,0-1 2,-16-5 8,-3 1-8,-4-4 10,1-1-2,5-2 0,3-2 5,9 0 3,5 0 15,0 0-16,0 3-7,5 6-13,12 1 13,11 6 0,4 0 1,5 0 6,-2 4-7,-4 0 0,-2 1 0,-1 2-25,0-7-45,-1-9-57</inkml:trace>
  <inkml:trace contextRef="#ctx0" brushRef="#br0" timeOffset="154885.7282">21267 4930 192,'0'0'102,"0"0"-30,0 0-32,0 0-6,0 0 1,0 0-35,-82-21 0,60 44-3,0 10 1,5-1 0,9 0-5,1-4-9,7-6 8,0-4-21,0-6-3,7-6 30,1-6-14,6 0 16,-1 0 5,3-11-2,0-14 9,-7 5-7,-2 0 7,-3 8 34,-2 2-22,-2 1-17,4 6-7,-4 1 1,4 2-9,4 0-1,-5 2-38,6 13 39,1 6-15,1 5-9,-4 4-12,2-2-42,-1-3 8,4-9-21</inkml:trace>
  <inkml:trace contextRef="#ctx0" brushRef="#br0" timeOffset="155228.8364">21367 4983 139,'0'0'16,"0"0"-16,0 0 0,0 0 5,0 0-3,0 0 4,12 95 1,-12-81-6,0-2 9,0-9-7,0 1-3,0-4 14,0 0 25,0 0 63,5-7-12,-3-12-70,4-7-7,-2 6-8,6-2-5,1 4 9,0 7-5,5-1-8,4 11 4,-5 1-18,6 0 16,-2 4-23,-1 14-5,-3 2 8,-3 4-41,-2-2 15,-3 0-58,-1-6 37</inkml:trace>
  <inkml:trace contextRef="#ctx0" brushRef="#br0" timeOffset="155972.9155">21785 4772 176,'0'0'125,"0"0"-45,0 0-6,0 0-51,0 0-23,0 0-13,0 6 7,2 23 5,4 5 2,4-4 0,-4 3-1,3-2 0,-3-4 0,0 4 1,-4-4-1,0-6 0,-2-1-2,0-8-4,2-10 2,0 1 0,3-3-4,-5 0 13,2 0-5,-2 0 10,0-5-7,0-13-4,0-3 3,0 0-2,-7 3 9,-1 4-8,-4 2-1,0 5 0,-1 7-4,-15 0 4,1 0 0,-11 13 3,3 7-7,14 2 4,4 0-9,17 0-13,-3-5-10,3 0 25,5 1-22,17-6 27,14-1-6,6-11-23,-7 0 9,10-15-8,-7-9-9,-3-4 29,-1 2 9,-7 3 2,-4-4 14,1 7-13,-9 2 13,-3 4 19,-1 8-32,-5 6-1,1 0-1,2 6-4,-3 18 0,1 4-1,1 2 5,-4-4-1,0 0 2,5-6 2,2-8-3,2-2 0,-2-10 4,7 0 0,-2-13-4,0-18 11,-6 1 0,-7-8 64,-3 2-45,0 8-2,-5-4 4,-12 9-32,-1 5-4,-3 8 3,2 10-58,-4 0 14,-1 7-89,1 12 21</inkml:trace>
  <inkml:trace contextRef="#ctx0" brushRef="#br0" timeOffset="156513.5128">22291 4923 317,'0'0'118,"0"0"-79,0 0 0,0 0 9,0 0-48,0 0-5,31 0 2,-22 24 2,5 5 1,-8 2-3,-2-1 3,-4-4 0,0-8-3,0-7-21,0-2 1,0-6 18,0 0 5,0-3 18,0 0-17,0 0 20,0-6-16,7-12-5,5-2-1,2 3-22,3-4-10,0 3 14,-1 8 5,-3 4 11,3 6-26,-5 0-16,-1 0 13,-2 0-1,-6 0 19,1 0 6,-1 0 6,-2 0 2,0 0 6,2 0 47,1-3 2,0-12-50,6-1 20,0 1-20,2 3-1,2-2-7,3 5 3,-1 5-16,2 4 14,1 0-22,-3 0 2,0 13 12,1 10-21,0 9 22,-8 2 1,1 4-23,1-2 15,-6-6-62,1 0-65</inkml:trace>
  <inkml:trace contextRef="#ctx0" brushRef="#br0" timeOffset="156894.3234">23076 4732 356,'0'0'94,"0"0"-28,0 0-27,0 0-31,0 0 6,0 0-14,-52 34-1,25-4-1,5 0 0,7 2-8,8-4 10,5 2-21,2-1 18,0-5-29,2 0 21,9-6-4,7 0-11,4-4 24,-4 2-1,0-4-1,-1 0 0,-8-3-10,1 0 8,-6-3-8,-4-4-23,0 4 26,0 4-15,-29 4-2,-14 4 3,-12-2-60,4-2-56</inkml:trace>
  <inkml:trace contextRef="#ctx0" brushRef="#br0" timeOffset="157269.0468">23546 4959 149,'0'0'241,"0"0"-100,0 0-41,0 0-30,0 0-16,0 0-34,-49-67-11,27 67-8,-3 7 3,-3 15-6,9 7 2,-2 4-8,4 4 0,6 0-6,3-5-13,3-8 11,4-10-26,1-8 5,0-6 15,0 0 22,6 0 9,11-12 0,14-17-3,0-4 2,-2 3 6,-2 4-2,-14 8-11,3 6 8,-7 4-4,-6 5-5,8 3-16,-5 0-12,1 17-41,1 11-15,-8-1-58,0 5-61</inkml:trace>
  <inkml:trace contextRef="#ctx0" brushRef="#br0" timeOffset="157778.54">23695 4895 447,'0'0'78,"0"0"-23,0 0 2,0 0-52,0 0-2,0 0-6,4 44-7,0-12 8,1 0 0,-5-1 4,0-6-2,3-6 0,-3-12 0,0 0-1,2-7 8,-2 0-7,0 0 9,0 0-6,5-11 16,3-11-19,3-3-23,3 8 7,-2 5-23,-2 6 2,-1 4-6,-2 2 2,1 0-4,-1 0 3,0 11 19,-5 1 18,-2-5-23,0-3 20,0-1-9,2-3 17,-2 0 8,3 0 46,-3 0 44,2-14-47,0-6-48,4 5 22,2-1 10,3 2-30,-1 1 1,6 3-6,0 8 1,-5 2-5,0 0-9,-2 0-1,-2 7-27,0 15 10,-3 7 6,-4 6-36,0 1-42,0 0-44</inkml:trace>
  <inkml:trace contextRef="#ctx0" brushRef="#br0" timeOffset="158222.4076">24007 4961 397,'0'0'89,"0"0"-54,0 0 27,0 0 54,0 0-70,0 0-46,38-43-13,-25 87-5,4 17 10,-5 8 13,-5 1-5,-3-4 0,-4-6 5,0-4-5,0-10 0,0-15 0,0-10-6,0-13-14,0-8 20,0 0 21,0 0 5,0-22 24,-6-16-50,-1-10 5,1-6-3,6-10-1,0-5 2,0 1-3,0 4-3,11 14-1,2 14-2,5 15-18,0 14 20,-1 5-20,6 2-14,-1 0 27,0 18-20,-2 6 21,-4 2-4,-5 2-14,-9-2-5,-2-6-33,0 0 11,-4-6 21,-19-5 5,-7-4-36,-2-5-57</inkml:trace>
  <inkml:trace contextRef="#ctx0" brushRef="#br0" timeOffset="158441.7786">24265 4684 300,'0'0'113,"0"0"-63,0 0-31,0 0-19,0 0 4,0 0-4,49 80 30,-30-35-26,1 2-3,-5 8-1,-1 7 3,-8-1-13,-6 0 2,0-15-96,-16-17-95</inkml:trace>
  <inkml:trace contextRef="#ctx0" brushRef="#br0" timeOffset="158629.8807">24476 4918 429,'0'0'37,"0"0"-37,0 0-33,0 0 32,0 0-1,0 0 4,21 128-8,-21-93-6,0-7-77,0-10-39,-11-9 7</inkml:trace>
  <inkml:trace contextRef="#ctx0" brushRef="#br0" timeOffset="159218.1863">24571 4921 24,'0'0'35,"0"0"15,0 0 5,0 0 81,0 0-67,0 0 1,65 28-13,-52-24-53,-8-2 5,1 2-9,-3-4 2,-3 0 1,0 0 1,0 0-4,2 0 1,-2 0 7,2 0-8,4 0 0,6 0 0,0 0-3,5 0 4,-4 0-1,-2 0 0,3-2 11,-1 0-11,3-3 5,-3 2-4,5 3 16,-1 0-17,1 0 0,7 29 0,-2 18-6,-2 15 2,1 23 3,-13 9 1,-9 2-7,0 2-25,-15 1 28,-11-11 0,1-11-8,12-22 11,2-25 1,10-21 0,-3-9 53,-1-27 169,5-33-108,0-24-114,7-19-11,26-15 11,10-13-3,8 4-79,-2 12-3,-11 26-39,-24 36-8,-14 26-88</inkml:trace>
  <inkml:trace contextRef="#ctx0" brushRef="#br0" timeOffset="159627.0754">19903 5920 73,'0'0'49,"0"0"-49,0 0-12,0 0 0,0 0-42,0 0 41,58 21-2,-21-16 13,-3-4 1,-9 3-12</inkml:trace>
  <inkml:trace contextRef="#ctx0" brushRef="#br0" timeOffset="160208.829">20030 5967 7,'0'0'110,"0"0"15,0 0-48,0 0 2,0 0-27,0 0 26,-56 0-40,56-4-35,5 0 21,11-2-24,-3 0 2,5 6 2,-2 0 6,-3 0-13,-1 0 3,-6 0-3,-2 0-6,-4 8-15,0 3 13,5 1 10,-1 0-30,5-5 3,4 3-22,0-3 1,5-5 33,3-2-72,-2 0 72,8-7-29,-2-17-56,-2-8 53,-4-5-9,-9-8 48,-10-1 9,0-2 3,-8 0 66,-25 4-29,-10 8 0,-7 9 126,-4 22-77,-2 5-22,3 0-23,3 32-36,6 8 5,10 12 7,14 6-12,14 2-7,6 1-1,2-3 2,27-8 1,6-6-3,5-10 0,6-8-3,-2-10 9,3-10-7,2-6 2,2-2 0,1-26 24,-4-12-12,-5-8-7,-12-7 11,-18-1-11,-13-4 9,0 0-15,-27 2 7,-15 11-9,-5 15 2,-6 17-4,-1 15-35,5 1-60,8 27 6,16 7-79,14-2-105</inkml:trace>
  <inkml:trace contextRef="#ctx0" brushRef="#br0" timeOffset="161206.7108">21167 5825 531,'0'0'64,"0"0"-49,0 0 24,0 0-25,0 0-14,0 0-12,-20 54 12,16-6-1,-1 6 2,5 1-1,-6-4 0,1-5-1,-2-5 0,3-12 1,1-8 0,-1-13 2,2-4 9,-2-4-11,-4 0 39,2-16 13,2-16-28,2-11-23,2-5 7,0-3 0,8-7-8,17-1 0,2 4-10,-3 9-11,-1 9 11,-6 16-5,-3 18-7,-2 3 13,0 6-68,-3 22 49,-4 8 22,-5 2-35,0 3 21,-7-6-14,-15-5-11,-3-9 15,7-12-1,1-6 31,0-3 6,5 0 32,-5 0 2,5-10-11,3-2-3,1 3 19,8 4-14,0 5-23,0 0-8,0 0-29,17 5 19,9 16 8,3 4 2,0 3-4,3 2 3,-6-1-39,4-3 9,-7-6-20,6-4 10,0-10-23,-2-4-6,0-2 18,4-6-8,-7-17-10,6-6 61,-5-5 9,-15-3 50,-3 1 39,-7 3 2,0 4-7,0 9-14,-15 4 17,-12 9-35,-6 7-50,-1 0 30,-2 5-25,-2 23-4,7 4 2,12 7-5,0-6 0,19 0-1,0-3-6,0-8 3,5-6 4,13-8-13,-3-8 9,7 0 1,8-5 3,-8-12 11,2-5-1,-2-4 5,-3 0 6,-4 1-7,-6 5 17,2 6-31,-11 11 8,4 1-8,-1 2-2,3 0 1,2 4-50,0 14 35,1 6 9,-1 3-63,0 2-2,0-1-20,-3-8-105</inkml:trace>
  <inkml:trace contextRef="#ctx0" brushRef="#br0" timeOffset="161551.1777">21622 6025 342,'0'0'92,"0"0"-83,0 0 9,0 0 7,0 0-17,0 0-4,80 9-4,-73 14 3,2 4 1,-7-5-2,-2-6-2,0-5 0,0-2 5,0-9-5,0 0 1,2 0 21,3 0 87,-3-10-71,7-9-35,2 0-3,2 0 7,5 1-10,3 7 3,-2 1 0,4 6-4,0 4-3,3 0-8,-7 2-6,-2 16-13,-5 4 1,-6 1-14,0 4-5,-2-3-1,-1-4-70,1-8-36</inkml:trace>
  <inkml:trace contextRef="#ctx0" brushRef="#br0" timeOffset="162286.7265">22152 5719 357,'0'0'109,"0"0"-36,0 0-31,0 0 16,0 0-58,0 0 4,54 22-12,-29 19 14,-3 5-6,-4 0 0,-8-4 0,0-5 1,-8-2-1,-2-12 2,0-5 2,0-8-1,0-6-3,0-1 0,0-3 7,0 0 12,0-5-2,0-12-12,0-5 2,-12-1-5,-2 3-4,0 5-3,-6 3-14,2 9 17,-2 3-4,0 0 6,-3 10-9,2 12 10,2 2-4,9 5 2,7-2-11,3-1 4,0-3-6,11-7-1,14-4-10,4-8 0,0-4 8,9 0-2,-3 0-5,1-12 10,-3-11-3,-2 0 17,0 0 0,0 2 0,-6 5 0,-10 4 1,-5 5-1,-10 3 20,0 4-5,0 0-7,0 0-8,0 18-10,0 12 10,0 5 6,-2 0-2,2-2 6,0-3-10,4-8 0,12-8 10,-1-6-10,-2-8 9,6 0 18,1-15 11,1-12 8,0-7-40,-3-2-3,-7-3 6,-7 1-1,-4 2-8,0 8 0,-6 7-8,-18 10 3,-4 10-22,-12 1-39,1 0-14,0 19 44,10 5-30,16 3-48,6-6-86</inkml:trace>
  <inkml:trace contextRef="#ctx0" brushRef="#br0" timeOffset="162819.3676">22652 6007 97,'0'0'305,"0"0"-241,0 0-27,0 0 15,0 0 29,0 0-72,77-24-8,-60 45-1,-2 3-1,-1 5 1,-8 4 0,-2-1 0,-1-4-1,-3-2 2,0-6-1,0-6 3,0-7-2,0-4-1,0-1 1,0-2 5,-3 0 17,3 0-17,0 0-6,0-6 0,0-7-21,14-2-21,4-2-5,0 3 8,-4 5 37,-1 3-10,-2 2 12,-3 4-9,-3 0 1,-1 0 3,-4 0-4,0 0-1,0 0 5,0 0 5,0 0 0,0 0 5,0 0 3,3 0 8,-3-6 28,6-2-1,5-6-15,1 0-24,5-4 7,1 2-4,0 4-5,4 5-4,1 7 1,-4 0-16,2 14 14,-3 15-25,-7 7-7,-11 6-2,0 8-42,-23 6-55,-23-6-62</inkml:trace>
  <inkml:trace contextRef="#ctx0" brushRef="#br0" timeOffset="163396.0717">21733 6738 239,'0'0'149,"0"0"-63,0 0 23,0 0 2,0 0-60,0 0-3,-33-88-48,33 88-7,-2 15 7,-3 14-13,5 10 13,0-5 0,0 1-1,2-5 1,12-8-8,-1-8-17,0-7 19,7-7-4,3 0 10,8-5-5,5-19 5,4-8-2,-4 0-3,-5 6 5,-7 3 0,-6 7 0,0 8 0,-2 7-4,0 1-1,-1 5-3,1 17 4,1 2-1,1-5 2,0 1 3,0-8 0,-5-5-3,-5-4 4,4-3-1,-5-6 13,7-24 1,-7-11 11,-2-3-15,-2-5-5,-3 6 4,0 2-9,0 7 0,0 13-30,-8 5-31,-2 9-21,-1 7-60,6 5-88,3 15 54</inkml:trace>
  <inkml:trace contextRef="#ctx0" brushRef="#br0" timeOffset="163825.0208">22625 6636 182,'0'0'206,"0"0"-107,0 0-41,0 0 70,0 0-95,0 0 11,-24-61-22,5 61-17,-7 8-3,-3 20-3,0 6 2,5 3-2,8-2-2,11 0-3,5-9-3,0-4 9,0-5-18,19-10 13,5-6-11,2-1 16,5-10-3,4-17-6,-6-7 7,-3-5 2,-10 6 0,-6 4 8,-5 12 1,-5 8-3,0 7 11,0 2-11,0 0-12,0 0 3,0 22-26,0 4 18,0 9 6,0-3-25,2-5-56,1-5 2,3-8 4,3-5-43,5-9 0,1 0 49,-4-5 30</inkml:trace>
  <inkml:trace contextRef="#ctx0" brushRef="#br0" timeOffset="164027.9717">22827 6581 92,'0'0'93,"0"0"-7,37-107-4,-33 92 24,-2 9-24,-2 6 33,0 0-83,3 0-32,-1 19-4,-2 12-7,2 12 11,2 3 0,1 5 5,-3 3-1,5-6-4,-5-4 0,3-4-3,-5-9-95,0-8 3,0-6-41,0-11-71</inkml:trace>
  <inkml:trace contextRef="#ctx0" brushRef="#br0" timeOffset="164269.5728">22977 6624 207,'0'0'56,"0"0"9,16-134 48,-16 115-12,0 10 3,0 9-28,0 0-60,0 0-16,0 12-4,0 19 4,2 17-9,2 6 13,-1 4-4,-3 1 0,0-9-11,0-7 11,0-6-48,0-11-32,-3-11 10,-1-10-17,-1-5-15,5 0-3,0-12-121</inkml:trace>
  <inkml:trace contextRef="#ctx0" brushRef="#br0" timeOffset="164536.8165">23245 6551 161,'0'0'112,"0"0"-112,0 0-2,0 0 2,0 0 49,0 0 1,-92 53 13,69-38-33,9-3-4,3 0 36,1 7-54,10-8 5,0 7-13,0-1 3,0-4 2,16 1-3,7-4 10,10 1 4,7-6-10,6-2-5,14-3-1,4 0 4,-4 0-19,-7 0-60,-18 7-28,-14 1-69</inkml:trace>
  <inkml:trace contextRef="#ctx0" brushRef="#br0" timeOffset="165430.8659">21238 7357 235,'0'0'96,"0"0"-17,14-108-31,-7 97 41,-5 8-7,-2 3-33,0 0-49,0 10-27,0 22 27,0 12 0,0 4 5,0 4-3,0 2-2,0-4-2,0 0-45,0-7-49,0-7 24,-9-10-76,-5-12-53</inkml:trace>
  <inkml:trace contextRef="#ctx0" brushRef="#br0" timeOffset="165766.6676">21199 7458 279,'0'0'22,"0"0"-17,0 0-6,0 0 5,0 0-4,125 0 10,-97-3 1,-1-8 23,-5-6 23,-4-7-5,-7 0 9,-4 2-7,-7 4 11,0 7-19,0-2-11,0 9 17,0 1-26,0 3-20,0 0-6,0 13-26,0 15 2,0 6 21,9 6-10,-3 2-15,3-4-10,1-3-35,-4-3-2,-4-8-11,0-4-34,-2-3-15,0-12 35</inkml:trace>
  <inkml:trace contextRef="#ctx0" brushRef="#br0" timeOffset="165922.6782">21546 7524 150,'0'0'162,"0"0"-85,0 0 0,0 0-15,0 0 0,0 0-62,39-50-8,-29 69 2,5 9-8,-5 4-13,-3 1-55,-7-4-43,0-4-39</inkml:trace>
  <inkml:trace contextRef="#ctx0" brushRef="#br0" timeOffset="166076.8299">21602 7375 124,'0'-30'20,"0"8"17,0 10-15,0 8-8,8 4-14,4 0-36,3 1-8,3 7-58</inkml:trace>
  <inkml:trace contextRef="#ctx0" brushRef="#br0" timeOffset="166277.3579">21727 7339 298,'0'0'55,"0"0"-48,0 0 21,0 0 29,0 0-53,0 0 20,8 76-10,2-39 0,-4-1-9,-2 1 4,1-1-11,0-1 2,2-7-27,-3-7-23,5-9-67,-1-7-27,5-5-31</inkml:trace>
  <inkml:trace contextRef="#ctx0" brushRef="#br0" timeOffset="166474.0834">21969 7353 232,'0'0'88,"0"0"12,0 0-15,0 0-25,0 0-38,0 0-22,19 7-4,-19 33 4,0 7 3,4-1 3,3 0-3,4-2-2,-2 1-2,2-5-35,-7-8-104,-4-12-163</inkml:trace>
  <inkml:trace contextRef="#ctx0" brushRef="#br0" timeOffset="166958.3645">22563 7315 608,'0'0'47,"0"0"-24,0 0 6,0 0 26,0 0 4,0 0-59,-15-13 0,-4 32-10,-3 9 11,3 6-3,7 4 2,3-4 0,9-1-12,0-4-17,0-3-9,5-4-11,10-4-63,6-7 24,5-11-29,3 0 52,2 0-21,0-19 34,0-3 26,-2-6 26,-2-4 30,-5 0 89,-4 3-32,-5 6 21,-5 7-22,-4 6 13,-4 10-26,0 0-32,0 0-39,2 0-4,2 17-16,1 16 18,-4 8-15,-1-2-58,3 1-34,-3-3 33,0-5-28,0-9-27,0-11-71</inkml:trace>
  <inkml:trace contextRef="#ctx0" brushRef="#br0" timeOffset="167216.8186">22870 7510 544,'0'0'77,"0"0"-48,0 0 38,0 0-4,0 0-25,0 0-38,5-20-13,-1 37-32,5 12 41,-7 0-58,-2 3-24,0-1-35,0-11-39,0-11-114</inkml:trace>
  <inkml:trace contextRef="#ctx0" brushRef="#br0" timeOffset="167666.7362">22912 7515 20,'0'0'465,"0"0"-355,0 0-55,0 0 25,0 0 6,0 0-67,-10 0-4,10 2-15,0 1-19,0 1 5,0 1-67,0 5 2,0-6-56,0-1-82</inkml:trace>
  <inkml:trace contextRef="#ctx0" brushRef="#br0" timeOffset="168264.516">22912 7515 445,'41'-37'110,"-39"37"-102,7 0-4,2 1 73,-2 5-26,9 4-50,-4 1 11,-4 3-12,1-1 0,-3 4 6,-4-3-5,-2 0-1,-2-6 0,0-4 1,0-4 1,0 0-2,0 0 3,2 0 23,-2 0-13,0 0 35,2 0-6,3-11-42,1-3 5,6-1-5,3-2 0,3 4-8,-1 3 5,2 3-16,-3 7 3,-3 0-15,-2 0 16,-2 0-15,0 14 9,-5-2 6,0 0-24,-1-3 15,-3-6 3,0 1 10,0-4 11,0 0 1,0 0 16,0 0 59,0-4-42,0-8-24,0-1-8,0-2 5,4 1-9,14 0 4,3 3-2,0 4 1,-3 5-1,-3 2 0,-3 0-3,-1 10-17,-1 7 17,-2 2-22,-1 2-3,-7-3 7,0 2-60,-2-4 8,-19-3-9,4-8-112</inkml:trace>
  <inkml:trace contextRef="#ctx0" brushRef="#br0" timeOffset="168638.3269">23400 7265 325,'0'0'41,"0"0"3,0 0-1,0 0-41,0 0 10,0 0-10,50 34 32,-41 6-10,-3-4-16,1-2 2,0-6-10,-4-8 6,3-6 1,-6-10-7,6-1 0,-3-3 27,4 0 26,6-7 36,-2-11-76,11-3-5,0 2-6,3 5 1,0 1-3,-8 8 0,-1 5-6,-9 0 3,-3 2-8,-2 18-12,-2 4 22,0 4-18,-8 0 13,-15-4 2,3-2-27,-2-8-1,-3-4-22,-3-6-56,-4-4-1,3-1-183</inkml:trace>
  <inkml:trace contextRef="#ctx0" brushRef="#br0" timeOffset="168835.871">23697 7351 383,'0'0'4,"0"0"-1,0 0 60,0 0-28,0 0 2,31 123-20,-28-105-15,-3 0-4,0 0 2,0-5-66,-25-6-67</inkml:trace>
  <inkml:trace contextRef="#ctx0" brushRef="#br0" timeOffset="168977.8544">23691 7187 324,'0'0'60,"0"0"-60,0 0-24,0 0-50,0 0-83</inkml:trace>
  <inkml:trace contextRef="#ctx0" brushRef="#br0" timeOffset="169860.5128">23809 7383 469,'0'0'4,"0"0"12,0 0-10,0 0 74,0 0-34,0 0-4,115 58-30,-99-50-10,-12 0 0,-1 0-2,-3 1 0,0 0 0,0 0 1,-13-2 8,-1 0-6,9-6-2,1-1 9,4 0-10,0 0 0,0 0 0,0-1-13,4-17-21,17 0 13,7 0-20,4 1 27,-5 9-21,0 6 31,-8 2-5,-3 2-18,-1 20 22,-3 7-6,5 0-4,10 2-1,7-5-13,6-3-30,5-6-4,4-10 35,-3-3 23,0-4-43,-11 0-78,-15-19 126,-11-5 23,-9-7 188,0 1-62,0 2-69,-15 2 13,-1 4-40,-3 8-2,4 6-31,-1 6-19,-1 2-1,-6 6 0,-3 18-4,-2 9-1,6 0 5,9-2 0,5-8-7,5-6 7,3-9-1,0-7 1,0-1-20,3 0 14,14-4 12,12-15 3,6-9-6,4-1-1,-8 1-2,-2 2 0,-6 5 6,5 6-5,-5 7-1,5 8 0,-7 0-3,-2 24-15,-1 22 5,-9 16 9,-7 12 4,-2 9 2,0 5 1,0 7-3,-13 3 0,-1-11-3,-1-4-39,4-18 36,-3-19 2,4-15-1,0-16 5,-1-15 0,-2 0 49,-1-34 11,4-23-23,8-13-28,2-14 4,12-10 4,26-3-17,9 5 0,7 10-4,-3 18 3,5 14-1,4 14 2,-2 10-19,6 12-4,-3 14-60,0 0-10,-1 1-59,-12 13-167</inkml:trace>
  <inkml:trace contextRef="#ctx0" brushRef="#br0" timeOffset="171804.4596">9476 1981 82,'0'0'48,"0"0"-3,0 0 13,0 0-10,-10-110-1,6 90 4,4 4 0,-5 4-18,1-1 12,0 4-9,2-1 6,-1 1-14,0 5-4,3 3 30,-2 1-36,2 0 2,0 0-19,0 0 1,0 0-3,21 0 1,24 0 0,17 0 5,13 0-5,4-7 0,-8 0-1,-11 0 11,-20 3-12,-15 3 2,-14-2 0,-11 3-5,0 0 5,0 10-2,0 19-5,0 10 2,0 7 5,0 12 0,-5-3 2,5 3-3,0-2 1,0 0-22,0 2-24,5-1-68,-5-5 9,0-11-77,0-16-34</inkml:trace>
  <inkml:trace contextRef="#ctx0" brushRef="#br0" timeOffset="171993.5601">9627 2051 281,'0'0'138,"0"0"-128,0 0-5,150-49 2,-62 38-6,13 8 3,1 0-4,-8 3-116,-20 0-133</inkml:trace>
  <inkml:trace contextRef="#ctx0" brushRef="#br0" timeOffset="173956.9674">5585 4231 324,'0'0'58,"0"0"25,0 0-43,0 0-1,0 0 21,0 0-33,34-90 1,0 71-28,5 7 3,3 5-9,-1 4 6,-3 3 0,-5 0 0,-10 21-20,-9 11-12,-9 10 8,-5 6-18,-5 2 16,-21-4-6,2-11 8,4-9 22,9-14-11,9-7 12,2-2-2,0-3 3,0 0-1,3 0 8,36-11-7,22-17 22,25-6-22,21-4 0,13-4 0,12 0-41,8-3-87,1-3-163</inkml:trace>
  <inkml:trace contextRef="#ctx0" brushRef="#br0" timeOffset="175014.1472">8710 4103 72,'0'0'94,"0"0"-16,0 0-27,0 0 0,0 0 25,0 0-50,-2-11-11,2 11-15,0 0 3,0 0-10,-4 0 7,2 17 0,-3 6-3,-3 4 7,0 1-4,1-4 0,3 0 2,2-9-2,2-1 0,0-3 3,0-5-6,0-3 2,5-3-8,11 0 9,5 0 0,6 0 4,0-7-2,0-9 0,0 2 3,-5-2-4,-7 0-1,-3 0 0,-10-1 1,3 2 0,-5-3 0,0 1 2,0 6 6,0 0-8,0 7 16,0 3-7,0 1-10,0 9 0,0 26-33,0 16 33,10 10 0,4 9 0,-1 4-28,-4-4-154</inkml:trace>
  <inkml:trace contextRef="#ctx0" brushRef="#br0" timeOffset="176288.2795">11525 3731 282,'0'0'27,"0"0"-27,0 0 3,0 0-1,0 0 3,0 0 0,-113 33-4,100-8 4,9-2-10,4-1 1,0-2 2,0 0-5,19 4 13,8 2-6,2-2 8,4-5-6,2 4-4,-4-3 0,-5 0 2,-6-2 7,-6-2-7,-5 1-22,-9-2 2,0 2-18,-16-3 6,-22-2-24,-4-6 9,-1-5-25</inkml:trace>
  <inkml:trace contextRef="#ctx0" brushRef="#br0" timeOffset="176471.7376">11405 4105 5,'0'0'15,"0"0"29,0 0 8,156-138-43,-108 92 11,-11-7-20,-8 2-4,-15 1 4,-14 4 14,0 5 26,-18 9 22,-15 5 14,-1 10-47,-5 12-6,6 5-12,0 18-11,4 22-34,12 4-84</inkml:trace>
  <inkml:trace contextRef="#ctx0" brushRef="#br0" timeOffset="178427.4888">14832 3206 225,'0'0'74,"0"0"-33,0 0-12,0 0 0,0 0 10,0 0-22,0 0-12,-94 32 6,52 12-8,2 11 27,4 6 9,7-3-23,12-5 9,5-9-20,10-8-5,2-8 0,0-6 4,4-6-8,14-4 4,5-6 0,-1-6 21,4 0-15,3 0 45,3-3-29,1-17-13,-6-5-3,-9-1-6,-7 4 4,-9 4 0,-2 5-4,-4 4-39,-40 9-60,-17 0-53,-13 22-20</inkml:trace>
  <inkml:trace contextRef="#ctx0" brushRef="#br0" timeOffset="181208.0009">9952 2622 117,'0'0'70,"0"0"-58,0 0 30,0 0 10,0 0-17,0 0 20,7-27-24,-7 22-21,0 2 20,0 1-3,-5-2-14,-3-1-1,1 2-6,-2 1-6,-2 0 0,-2-1 2,-6 3 6,-3 0-8,0 0 0,-2 0 6,1 0-2,-2 0-4,3 0 0,1 0 3,1 0-3,8 0 0,-4 0 0,1 5 11,-5-2-4,2 4-7,-6 2 0,-1 0 6,0 1-2,-1 2-4,-2-1 0,3 3 5,-5-1-4,1 1-1,3-2 0,-1 2 5,4 0 0,3-1-5,3 1 1,0 3-2,4-1 2,3 4-1,0 0 0,4 2 0,-1 2 0,1 0 0,4-2 0,2 4 1,0 1 1,0 0-2,0 2 0,0 0 2,6-3-2,5 1 0,-3-3 0,6-5 1,-1 1 1,6-3-2,-2-1 0,5 2 1,1-4 4,-1 2-4,5-4 0,-1 2 3,1 4 0,2-1-4,-4 3 0,3 0 4,6-1-4,-1-2 2,3 1 2,0-4-4,-2-5 3,1 0-3,1-4 0,0 0 4,1-3 5,-1 0-9,-4-2 0,1 0 6,-2 0-3,-2 0-3,2-4 0,-2-8 4,3-4 4,-6-2-2,-2-2 4,1-6 9,-3-3-13,-3-3-3,-3 0-1,1 2 4,2-7 5,0 2-9,1-2 1,-1-7-3,0 9 0,-6 0 0,-2 3 2,-2 6 0,-5-1 16,-3 1-10,-1-3 4,0 1 11,-1-2-22,-14-2 8,-5 1-9,-9-4 8,-6 0-2,-1 3-5,-3-2 0,-1 5-1,-2 4-1,-3 5-2,-1 8 2,-1 6-10,5 6 8,1 0-27,3 0-7,7 15 7,-2 1-25,4 3 22,8-3-24,8 3-11,11-4 13,2-1-69,7 1 7,24-8-36</inkml:trace>
  <inkml:trace contextRef="#ctx0" brushRef="#br0" timeOffset="181688.8579">10298 2723 285,'0'0'93,"0"0"-93,0 0 19,136-18 27,-64 7 0,3 4-20,6-3-9,-8 4 4,-11-2-20,-13 4 4,-22 0-5,-14 2 0,-11-3 0,-2 2 3,0-6 0,-19 0-1,-8-1-2,-4-2-6,3 2-2,7 3 15,1 2-7,13 0 0,0 5 2,7-2 2,0 2-4,0 0-1,0 0-1,0 0-15,9 0 17,18 0 0,1 11 1,8 3-1,-2 4 1,-13-1-1,3 2 0,-11 3-1,-13 2 1,0 1-26,-7 6-27,-23-4 11,0-1-53,3-5-22,3-10-11</inkml:trace>
  <inkml:trace contextRef="#ctx0" brushRef="#br0" timeOffset="182319.2277">11279 2328 326,'0'0'46,"0"0"-3,0 0-21,0 0-9,0 0 2,0 0-12,-42 58-3,21-14 0,13-2 5,6-1-2,2-6-3,0-2 0,15-8 0,8-2 0,5-7-3,10-8-17,2-6-11,-2-2-3,2 0-27,-4-12-34,-7-9 31,-3-4 13,-7-8 51,-6-3 0,0-2 27,-6 3 33,0-4-6,-3 11 0,-2 6 9,-1 7-1,-1 12-18,0 3-14,0 0-30,0 6-9,0 16 5,5 4 4,7 0 2,1 2-1,3-5-2,-1-8-3,1-1 4,-5-8 4,-4-4-4,-1-2 0,4 0 25,-2-14-12,4-12 17,1-6-18,-2 0-4,1-3 27,-6 6-16,2 5 16,-3 7 5,-3 10-35,0 7 10,6 0-15,-2 2-35,7 24 25,1 6-3,-1 6-39,-1 2-6,-3 1-23,-1-7-33,-1-6-44,2-10 1</inkml:trace>
  <inkml:trace contextRef="#ctx0" brushRef="#br0" timeOffset="182634.0266">11889 2330 211,'0'0'77,"0"0"-58,0 0-8,0 0-11,0 0 6,0 0 14,45 58 5,-29-37-25,-3-6 8,-2-4-1,-6-6-4,-5-3 18,0-2-10,0 0 79,0 0 47,0-10-89,0-13-43,0-9-5,0 3 0,0-3 4,0 4-4,12 4-6,9 2-11,1 6-39,2 3-20,-1 8-12,-3 5-49,-4 0-31,-5 0 35</inkml:trace>
  <inkml:trace contextRef="#ctx0" brushRef="#br0" timeOffset="182898.3702">12148 2227 20,'0'0'117,"0"0"-2,0 0-30,0 0 1,0 0-43,0 0-18,9 0-25,0 11 2,5 3 0,1 7 12,3 6 1,-3 1-4,-1-5-7,-5-6-4,-5-5 0,-4-6 1,2-4 3,-2-2 1,0 0 54,0-8 33,0-14-92,0-6-3,0-2-5,0 0-44,14 2 11,3-1-47,1 7-19,0 7-66,-7 6-21</inkml:trace>
  <inkml:trace contextRef="#ctx0" brushRef="#br0" timeOffset="183772.1473">12380 2310 66,'0'0'64,"0"0"13,0 0-37,0 0-14,0 0 7,116-125-31,-106 104 14,-10 0-1,0 1 3,0 6 21,-10 2-39,-13 7 7,-4 5-7,4 0 4,-1 0 24,2 9-28,9 16 0,0 2-1,10 8 2,3 1-1,0-3 0,5 2 0,19-8-7,5-8 7,4-9-13,3-10-10,3 0-35,-4-4-32,-6-21 5,-9-1 20,-11-1 63,-4-4 2,-3 2 19,-2-1 48,2 2 4,-2 6-3,0 5-7,0 12-13,0 5-1,0 0-47,0 0-11,3 14 5,14 7 8,1 6-5,4-2 3,-3-3 0,-2-1 1,-5-8-1,-2-8 0,1-3 0,-7-2 7,4 0 2,-6-10 37,7-14-43,-5-5 18,8 2-21,-4-4 0,-1 4 0,7 6 6,-8 7-7,3 6 1,-7 8 0,2 0-12,8 2 9,-3 14 3,9 4-3,-10 0 1,-1-2 2,0-2 0,-5-4 0,5-6-12,6-3 13,2-3-1,10-3 3,-1-22 5,-5-14-11,-2-7 3,-7-8 0,-10-8 1,0-2 3,-19-9-4,-12 1 0,0 5 5,2 9-5,2 11 0,3 16 0,13 17 24,6 13 1,5 1-18,0 10-7,0 24-5,20 10 5,2 12 0,5 11 3,4 4-3,-2 8 0,-2-4 0,-2-2-3,0-10-1,-4-5-37,-2-17-27,-11-8-41,-8-15-40,0-13-28</inkml:trace>
  <inkml:trace contextRef="#ctx0" brushRef="#br0" timeOffset="183932.9708">12977 1863 160,'0'0'104,"0"0"-68,0 0-32,0 0 30,136-81-32,-80 81 2,-3 7-4,-3 23-37,-10 11-73,-19 9-28</inkml:trace>
  <inkml:trace contextRef="#ctx0" brushRef="#br0" timeOffset="184560.0782">12668 2520 129,'0'0'91,"0"0"4,0 0-45,0 0-1,0 0-36,0 0 23,-109-88-30,90 88 8,2 0-14,0 0 9,-2 12-9,7 4 0,1 3 1,11-2-3,0 5 2,0-1 0,19-4-2,10 1 11,6-2-11,3-1 2,-4-1 0,-4-2-5,-9 0 3,-13 0-12,-8-3-5,0 4-37,-29 1 47,-10 0-1,-1-2-2,-1-6 8,14-4 5,12-2-1,9 0 3,6 0 6,0-10-9,6-14 0,23-4-3,7-11-1,6-4 7,-6-6-3,2-7 0,-6 1 9,-4-3 9,-11 12-2,-3 14 36,-10 15 44,-4 8-46,3 9 0,-1 0-50,4 12-17,8 29 11,1 10 6,-1 12 0,-1 4-5,-3-5 0,0-4-34,-7-11-9,-1-6-24,-2-13 19,0-10 1,0-13-40,0-5 9,0 0 26,-21-14-28</inkml:trace>
  <inkml:trace contextRef="#ctx0" brushRef="#br0" timeOffset="185490.1419">12743 2474 68,'0'0'77,"0"0"-61,0 0-4,0 0-9,0 0 0,147-19-6,-107 19-1,1 1-30,-11 3 5,-2-4-12,-9 0 26,-5 0 15,-5 0 50,-5-8 27,-2-2 5,-2 3-13,0-4 6,0 3-62,0 4 36,0 1-35,0 3-11,0 0-3,-6 7 0,-12 12 0,0 4 0,4 1 1,8-4-1,4-2 0,2-6 0,0-3-10,0-4 10,0-5 0,12 0-2,4 0 7,12-16-6,-1-4 1,-3-2 0,-3-2-11,-4 6 4,-6 2 7,-4 7-2,-3 6 4,1 3-12,-1 0 10,3 0-11,4 17 2,2 4 9,2-1 0,4-2-1,-5-4 6,-4-4-7,-3-5 2,-5-3 0,0-2 7,5 0-5,2-23 6,4-9-8,2-6 4,-1-5-4,-5 2 0,-2-5 3,-7 0 4,0 5-2,0-3 2,-14 4 7,-5 8-9,5 6 21,-1 10-2,13 10 12,2 6-27,0 0-9,0 24-21,0 12 11,17 5 15,9 1-8,6-1 3,-1-5 0,-6-2 5,-5-13-5,-2-3 0,-3-8 0,5-4 3,0-3-1,1-3 0,3 0-1,0-15 11,5-5-10,0-1-2,0-1 0,0-2-5,-4 1 4,-2-5 1,-8 2 0,-9-1 4,-4 3-4,-2 4 0,0 4 0,0 8-2,-5 4-2,-3 4 4,-2 0 0,-6 10-10,0 22 10,-2 7 0,6-4-3,8 6 11,2-5-8,2-4 0,0-2 2,10-4 2,5-10-4,6-2 0,7-6-4,10-8-45,9 0 1,-7 0-186</inkml:trace>
  <inkml:trace contextRef="#ctx0" brushRef="#br0" timeOffset="185688.8067">13196 2271 35,'0'0'269,"0"0"-223,0 0-34,0 0-8,114-82 11,-65 64 4,2 4-16,-2 2-6,-5 2-20,-5 2-90,-10 0-73</inkml:trace>
  <inkml:trace contextRef="#ctx0" brushRef="#br0" timeOffset="186946.3634">9379 3962 63,'0'0'37,"0"0"-7,0 0 22,0 0 20,0 0-9,0 0-22,-24-56 18,24 56-55,0 0-2,0 0-2,0 0-3,0 0-1,0 15 4,5 6 0,5 1 5,6 2 2,-3 1-9,5-1 2,-4-1-2,2 1-8,1 1-23,-1-5-50,1-4-54</inkml:trace>
  <inkml:trace contextRef="#ctx0" brushRef="#br0" timeOffset="187133.9339">9690 4045 173,'0'0'43,"0"0"-43,0 0-8,0 0 3,0 0-1,-122 100 2,105-72-30,2-6-76</inkml:trace>
  <inkml:trace contextRef="#ctx0" brushRef="#br0" timeOffset="191055.0185">9627 4284 30,'0'0'75,"0"0"-31,0 0-7,0 0 20,0 0 17,0 0-54,0 0 52,0-37-32,0 33-34,0-1 21,0 2-4,0-1-7,0-1 17,-2 2-11,-1-2-6,-4 0-1,3 1-11,-2 2-5,-1-2 1,3 0 0,-4 2 4,4 0-3,-2-2-1,-3 2 0,-1 0 2,1-3-3,-3 3 1,-2-1 0,3-1 1,-1 2 0,2-2-1,1 4 4,-1-3 1,4 3-5,2-1 0,-3-2 2,-2 3 4,-4-1-6,-1 1 0,1 0-6,-7 0 7,-2 0-2,-5 5-1,4 6 2,-1-6 2,2 2-2,8-2 0,-7 0 1,6-2-1,-3 4 0,-1-1 0,3-1 1,3 2-3,-5 1 3,2-3-1,-6 2 0,-3-2 1,6 2-2,-1 3 1,3-4 0,2 2 0,-1 0 0,5-1 0,-1 2-2,0-1 3,0 2-1,1 0 0,5 4-1,-7-2-3,1 3 5,1-3-1,0 2 0,0 6-1,4-6 1,1 3-1,1-1 0,5 2-5,0 1 6,0 1 0,0-1 0,0-2 2,0 3-4,0-4 2,0-2 0,5 1-1,3-4 1,4 3 0,-1-5 1,0 3 0,3-1-1,-6 1 0,3 0 0,-1-1 1,-4-6-1,9 3 0,-7 0 0,11 0 0,1 0 0,-5-4-1,12 2 2,2-2 1,5 0-2,4-1 0,-2-3 7,-5 0-6,0 0-1,3 0 0,-3 0 3,-2 0-3,0 0 0,0 0 1,-5-5 1,3-1 1,3-2-4,-5 2 1,7-2 0,-6-2 2,1 4-2,2-3 3,-2 0-3,1-5 2,0 0-2,-5 0 1,-6-4 3,3 4 19,-2-4-19,-3 2 2,4-4 13,-8 0-13,2 2-6,-4 0 0,-2 1 0,-1 3 9,-2-1-7,-1 0 8,-1 1-1,0-1 2,-2-2 0,0 0 0,0-2-5,0 1 16,-4 2-19,-9-1-3,-1 0 0,-4 0 6,-2-4-6,5 3 0,-1 4 0,0 0 10,3 2-9,-2 2 2,-1 0 2,1 4 3,1 2-15,3 2 7,-1-1 0,1 3-14,-3 0-14,-3 0-33,2 0 10,-1 10-49,3 7 6,-3-1-61,1-6-93</inkml:trace>
  <inkml:trace contextRef="#ctx0" brushRef="#br0" timeOffset="194984.5856">21218 6391 87,'0'0'7,"0"0"-2,0 0 5,0 0 20,0 0-2,0 0 12,0 0-19,105-61 1,-90 53 17,4-4-19,3 4 24,7 1-33,11 0-5,20 7 1,17 0-7,11 0-13,15 7-131</inkml:trace>
  <inkml:trace contextRef="#ctx0" brushRef="#br0" timeOffset="195580.2229">22260 7250 273,'0'0'0,"0"0"-4,0 0-2,0 0 6,114 20 41,-37-17-12,15-1-29,3-2 27,-4 0-27,-1 0-13,-12 0-17,-11 0-100,-15-8-12</inkml:trace>
  <inkml:trace contextRef="#ctx0" brushRef="#br0" timeOffset="214433.4692">8276 5895 224,'0'0'33,"0"0"-1,0 0-6,0 0 36,0 0-9,0 0-31,0 0-16,0 0 2,0-48 2,0 46 20,0 2 4,0-3-7,0 3 12,0 0-35,0 0 8,0 0-12,0 0-2,0 0-2,0 7-10,0 13 14,-3 4-8,-1 4 11,-2 0-3,-2 1 0,0-8 3,-1-3-4,3 1 1,-4-5 0,4-2 4,4-4-1,-1-4-3,1-3 0,2 2 2,0-3-1,0 0-1,0 0 1,0 0-3,11 0-2,20 0 4,14 0 0,9 0 4,8 0-9,9 0-18,-4-6-97,2-4-103</inkml:trace>
  <inkml:trace contextRef="#ctx0" brushRef="#br0" timeOffset="219284.4531">6368 5150 24,'0'0'0,"0"0"10,0 0-10,0 0 2,0 0 17,0 0-15,0 0-4,-3-14 0,3 14 0,-2 0-11,2 0 11,-2 0 0,-2 0 1,-1 2 4,3 1-3,0-1 6,2-2 9,0 0 5,0 0 20,0 0 5,0 0-38,0 0 7,0 0-5,7 0 25,8 0 0,3-4-32,2-4 10,-3 2-12,-2 2 2,-5-2-2,-5 6 3,-3 0-5,-2-2 11,0 2-11,0 0 32,-4 0-32,-21 0-6,-6 2 4,-3 7-19,3-4 21,9 2-3,9-7 6,6 2-3,7-2 0,0 0-6,0 1 4,0 1-23,9-2 25,17 0-1,8 0 10,4 0-3,0-2 10,2-8-12,-11 2 8,-2 0-12,-12 2 0,-6 0-1,-7 2 12,-2-1 4,0 2 19,0 1-31,-11 0 3,-12 2-5,2 0-1,1 0 0,3 0-10,5 0 9,5 0 1,3 2 0,-3 0-2,7-2 2,0 0-7,0 0 4,0 0-35,0 0 32,11 0 3,6 0 3,6 0-1,-1 0 1,3-2-24,-1 0-31,8 2-36,5-2-21</inkml:trace>
  <inkml:trace contextRef="#ctx0" brushRef="#br0" timeOffset="219885.6967">10797 4911 173,'0'0'58,"0"0"-51,0 0 4,0 0-10,149-19 31,-66 9-32,9-1-16,10-7-99</inkml:trace>
  <inkml:trace contextRef="#ctx0" brushRef="#br0" timeOffset="220412.5687">13943 4865 179,'0'0'149,"0"0"-118,0 0-31,0 0 7,124-20 25,-56 11-6,12 1-26,1 8-34,-2-7-138</inkml:trace>
  <inkml:trace contextRef="#ctx0" brushRef="#br0" timeOffset="222119.2584">20992 8093 135,'0'0'104,"0"0"-62,0 0-10,0 0 6,0 0 43,0 0-22,-7 0-39,22 0 4,16-4-8,16-2-9,13 1 0,7-4-2,0 6-10,5 1 5,-6 2-54,3 0 8,-9 0-55,-14 0-68</inkml:trace>
  <inkml:trace contextRef="#ctx0" brushRef="#br0" timeOffset="244079.8054">10926 3767 61,'0'0'11,"0"0"1,0 0 17,0 0-10,0 0 23,0 0-28,0 0-1,-6-10 11,1 9-10,1-3 11,2-1 12,2 4-27,0-6 4,0 3 1,0 0-10,0 0 20,-2 1-18,2 0-1,0 2 7,0 1-7,0 0-8,0 0 2,0 0-3,0 0-6,0 0 9,0 4 0,8 14 0,5-1 0,-5 6 0,2 0-1,-5 0 3,1-1-2,0 0 0,0-6 0,-2-4-6,-4 0-2,2-6 2,-2-3 5,0 2 1,0-3 2,-18 2-2,-17-1-1,-1 6-2,-7-3-65,6-3-52</inkml:trace>
  <inkml:trace contextRef="#ctx0" brushRef="#br0" timeOffset="249820.1289">9999 2366 84,'0'0'90,"0"0"-61,0 0-28,0 0 12,0 0-10,0 0 12,0 0-15,58-22 2,-40 22 3,-7 0-5,-2 0-34,-5 0 8,-2 0-19,-2 0 13,0 0-3,0 0 0,0 0 10</inkml:trace>
  <inkml:trace contextRef="#ctx0" brushRef="#br0" timeOffset="251189.8076">11422 4321 24,'0'0'60,"0"0"-38,0 0-3,0 0 22,0 0-10,0 0-6,-5 0 7,5 0-20,0 0 18,-3 0-15,3 0-6,0 0 14,0 0-8,0 0 4,0 0 0,0 0-17,0 0-4,3 0 1,19 0 1,4 0 3,10-4 2,3 0 2,-4 0 2,3 0-5,-7 0-3,-4-1 5,-7 0-6,-7 1 29,-4 1-12,-6 0 5,1 3 25,-4 0-34,0 0 18,0 0-17,0 0-9,0 0 9,0 0-12,0 0-2,0 0 0,0 0-3,0 0 3,0 0 0,0 0 0,0 0-4,0 0 5,0 0-1,0 0 0,0 0 6,0 0-10,0 0 4,0 0 0,0 0 5,0 0-5,0 0 0,0 0-1,0 0-6,0 0 1,0 0-5,0 0-15,0 0 22,0 0-38,0 0 21,0 0-3,0 0-50,3 0-29,-3 0-31,0 0-38</inkml:trace>
  <inkml:trace contextRef="#ctx0" brushRef="#br0" timeOffset="267373.2915">21201 8613 173,'0'0'144,"0"0"-119,0 0-14,0 0 46,0 0 3,0 0-3,6 0-32,-4 0-21,1 0 28,-3 0-12,0 0 16,0 0 1,0 0-28,0-3 32,0-1-17,0-1-14,0 0 2,-7 1-12,-6 2 0,-6 2-5,-3 0 9,-2 0-17,-4 6 13,-7 13 0,0 4 5,4 0-2,5 2-3,12 1 0,9-3-27,5 0 21,0-2-20,11-1 25,17 2-11,7-3 10,0 1 2,2-3 0,-9-1-1,-4-3-2,-12-1 3,-8-5-8,-1 0-7,-3-2-21,0 5 9,-21 4 12,-21 4 2,-12 0-6,-4 2-41,3-3 26,7-3 4,20-5-29,12-6-31,14-3-41,2 0-25</inkml:trace>
  <inkml:trace contextRef="#ctx0" brushRef="#br0" timeOffset="267674.0655">21328 8632 372,'0'0'96,"0"0"-71,0 0 2,0 0-18,0 0 55,0 0-39,20-43-20,-20 43-10,4 5-9,-4 19 14,0 15-2,0 9 9,0 5-7,0 4 0,0-5 0,0-1-2,0-8 3,0-5-2,0-8-6,0-3-81,-2-8-14,-4-9-40,-5-10-38</inkml:trace>
  <inkml:trace contextRef="#ctx0" brushRef="#br0" timeOffset="267849.1832">21267 8860 214,'0'0'43,"0"0"-31,0 0-12,0 0 20,0 0-1,137 0-6,-80 0-13,1 0-55,-9 0-129</inkml:trace>
  <inkml:trace contextRef="#ctx0" brushRef="#br0" timeOffset="268191.3002">21585 8889 17,'0'0'14,"0"0"-8,0 0 39,0 0 3,0 0-4,0 0 5,70 8-34,-52-8-1,-2-11-2,-3 2-9,-1-1-3,-11 0 0,-1 2 1,0 2 40,0 0-18,-4 2 5,-12 2 3,-3 2-28,-8 0 0,0 0-3,-2 8 13,4 10-2,5 4-9,7 5-2,7-1 0,6-1 4,0-1-9,15 1 4,12-7 1,6-4-6,5-4 6,7-7-47,-1-3-20,1 0-111</inkml:trace>
  <inkml:trace contextRef="#ctx0" brushRef="#br0" timeOffset="268566.4565">21928 8925 187,'0'0'42,"0"0"-36,0 0-6,0 0 36,0 0-27,0 0 26,82-16-29,-58 6-3,-4 0 7,-3 0-2,-11 0-1,-4-4 15,0-1-22,-2 3 23,0-1 13,-16 5-36,-3 2 30,-4 4-29,-1 2-1,6 0 0,-9 2 2,5 16-3,1 3 1,2 6 0,9 1-2,0 2 3,10-2-2,0-3-1,0-4 0,8-3-5,17-3-3,2-8-21,6-5 5,7-2-54,-1 0-42,3-12-44</inkml:trace>
  <inkml:trace contextRef="#ctx0" brushRef="#br0" timeOffset="269001.575">22264 8867 81,'0'0'148,"0"0"-40,0 0-41,0 0-9,0 0-9,0 0-49,2-34-10,-2 56 10,0 9-3,0 6 5,0 4-2,0 2 0,0-2 1,0 1-2,0-1 6,0-8-10,0-1-7,0-6-24,0-8-8,-6-9 19,-7-4-16,3-5 24,-5 0 16,3-10-44,4-14 5,3-7 27,5-4 13,-2-5 3,2-5 3,0-2 23,0-6-29,0 2 31,7 5-21,6 7 12,3 11 7,-1 14-9,3 4 11,5 8-19,-3 2-9,6 0-4,-6 2 1,-9 19-4,-4 5-3,-7 1 7,0 4 0,0-6-3,-16 1-20,-4-6-1,-3 1-27,2-7-7,1-4-46</inkml:trace>
  <inkml:trace contextRef="#ctx0" brushRef="#br0" timeOffset="269645.7451">22507 8939 114,'0'0'8,"0"0"1,0 0-8,136 0 17,-107 0-13,-9-9-4,-3-3 18,-3 0-15,-8 1 14,-6 2 65,0-3-44,0 3 32,-10 4-67,-11 0 25,-1 5-22,-2 0-1,-1 0 16,3 19-22,-1 4 4,8 5-7,4 6 3,6-3 0,5-4-6,0-1 7,0-8-1,23-4 0,4-4-4,6-5 0,7-5 1,5 0-23,6-8 12,0-17-56,1-3 44,-8-6-30,-6 3 56,-6-6 13,-13 1-7,-5 8 1,-6 4 16,-8 6 3,0 8 24,0 1 13,0 8-50,-2 1-2,-11 0-5,-1 0 3,2 6-11,-2 12 2,7 2 0,3 2-6,4 0-3,0 0 6,0-1 3,6-2 0,15-1-3,-2-2 8,-1-2-5,1-2 0,-9 1 2,1-8-4,-3 2 2,-8-2 0,0 4-7,0 1 3,-19 1 4,-10 3-3,-8-3-107,-4-3-23,12-6 15</inkml:trace>
  <inkml:trace contextRef="#ctx0" brushRef="#br0" timeOffset="269932.9333">23325 8540 422,'0'0'125,"0"0"-125,0 0-49,0 0 47,9 105 2,-9-40 0,2 6 35,-2 1-32,2-4 3,-2-6-6,0-4 15,0-5-17,0-9 2,0-8-8,0-7 4,0-10-69,-7-3-19,-5-5-74,-4-11 20</inkml:trace>
  <inkml:trace contextRef="#ctx0" brushRef="#br0" timeOffset="270087.4714">23271 8971 175,'0'0'89,"0"0"-78,129-50-3,-66 28 51,-1 2-49,-6 1 7,-4 6-17,-15 3-48,-6 1-85</inkml:trace>
  <inkml:trace contextRef="#ctx0" brushRef="#br0" timeOffset="270845.3808">20877 9726 6,'0'0'3,"0"0"-3,0 0 0,0 0 34,110-116 33,-93 81-4,-3 1 28,-3 6-34,-8 4 32,0 9-5,-1 8-63,-2 2 17,0 5-14,0 0-24,0 12-2,-2 20-32,-20 17 34,-2 9 3,-3 4 7,5 3-9,2-5-1,4-4 0,4-14 3,7-14 0,2-13-3,3-15 0,0 0 0,0 0 13,0-2 35,0-21 38,0-15-73,7-10-5,10-5-10,4-1 2,3-1 0,6 4-15,0 0 15,0 12-8,-1 6 1,-6 11-9,-2 12 16,4 6-17,-1 4-18,3 0 34,2 16-13,-5 16-7,-6 5 11,-8 7-37,-2 8 25,-8 10-4,0 6-42,0 3-27,-5-9-93</inkml:trace>
  <inkml:trace contextRef="#ctx0" brushRef="#br0" timeOffset="271052.7247">20949 9740 263,'0'0'33,"0"0"-33,0 0 0,121-41 0,-75 36-2,3 5 2,7 0-8,1 0-79,3 0-17</inkml:trace>
  <inkml:trace contextRef="#ctx0" brushRef="#br0" timeOffset="271431.9422">21724 9590 154,'0'0'133,"0"0"-83,0 0 8,0 0 8,0 0-36,0 0-21,-71-19 4,33 31 0,-3 4-5,9 4-8,4 4 0,9-2 2,10 0-9,4-2 7,5-1-8,0-3 7,9-1-25,14 3 26,8-6-1,-2 2 1,-2-5 0,2-1 0,-11-1 0,-1-4-2,-8 1 4,-6-3-4,-3 1 2,0 3-17,0-1 17,0 6-44,-25 1 21,-16 5-7,-11 3-27,-4-5-41,8 2-20,20-10 50</inkml:trace>
  <inkml:trace contextRef="#ctx0" brushRef="#br0" timeOffset="271745.1864">21921 9607 233,'0'0'91,"0"0"-62,0 0-6,0 0 73,0 0-27,0 0-55,15-26-14,-15 26 0,0 0 0,-2 18-7,-13 5 11,1 6-4,3 2 0,4 1 0,2-4 0,5-1 0,0-3 0,0-3-6,12-5-26,15-6 7,13-4-17,11-6-61,2 0-16,7-13-47</inkml:trace>
  <inkml:trace contextRef="#ctx0" brushRef="#br0" timeOffset="271973.6304">22307 9573 181,'0'0'96,"0"0"-50,0 0-18,0 0 5,0 0 0,0 0-31,-88 24 1,76 8-3,9 4 7,3 0-7,0-2 0,0-4 4,3-8-4,12-3 0,0-7 0,-2-5-6,3-7-14,-1 0-54,1 0 41,-1-14-103</inkml:trace>
  <inkml:trace contextRef="#ctx0" brushRef="#br0" timeOffset="272221.3057">22284 9539 112,'0'0'112,"0"0"-25,0 0-52,0 0-17,0 0-13,0 0-5,9-16 0,8 16-1,2 12 3,-3 2-4,-6-2-1,-7 8 3,-3-4 3,0 2-2,0 3 0,-11-6 3,-14 2-4,-4 4-4,-6-5-27,-6 0-77,5-4-28</inkml:trace>
  <inkml:trace contextRef="#ctx0" brushRef="#br0" timeOffset="272653.7259">22413 9657 144,'0'0'74,"0"0"-60,0 0-13,0 0 34,0 0-22,0 0 4,85 54 0,-76-30-2,-5 1-12,1-6 20,-5 2-17,0-2 0,0-5-2,0-3 5,0-8-9,0-3 2,0 0 0,0 0 14,0 0 3,0 0 26,0-15-8,0-7-34,11-4-6,2 2-1,6-3-5,4 1 8,3 4-17,4 8 18,-3 11-2,-4 3-1,-6 0 3,-1 0-4,-5 12-3,-2 11 0,-4 3 5,-3 10 2,-2-1 0,0-2-12,-4-5 7,-13-6-28,-1 1-34,5-10 7,0-2-19,2-11-50</inkml:trace>
  <inkml:trace contextRef="#ctx0" brushRef="#br0" timeOffset="272882.0153">22864 9532 122,'0'0'225,"0"0"-202,0 0-11,0 0-12,0 0 2,0 0-1,104 115 24,-90-73-22,-9 7 4,-5 2-7,0 2 1,0-3-9,-10-3-28,-14-8-73,-5-13-25</inkml:trace>
  <inkml:trace contextRef="#ctx0" brushRef="#br0" timeOffset="273054.964">22982 9691 250,'0'0'77,"0"0"-53,113-62-22,-63 43-2,-1 6-1,-9 6-1,-5 2-78,-10 1-98</inkml:trace>
  <inkml:trace contextRef="#ctx0" brushRef="#br0" timeOffset="273740.7276">21276 10244 129,'0'0'69,"0"0"-1,0 0 18,0 0-32,0 0 41,0 0-28,-11-94-21,11 94-16,0 0-30,-2 25-10,0 10-6,-2 16 22,1 4-6,-4 10 0,5-2-1,0 4-12,-5-7-17,7-3-44,0-11 35,0-8-78,0-10-29,0-12 10</inkml:trace>
  <inkml:trace contextRef="#ctx0" brushRef="#br0" timeOffset="274125.7096">21165 10519 260,'0'0'0,"0"0"-8,0 0 8,0 0 0,129 0 5,-90-2 9,-2-4-6,-6-3 0,-6-4 6,-3-5 6,-5-4 27,-3-2-1,-7-2-10,-5-1-6,-2 4 25,0 2-30,0 7 59,0 5-62,0 5 2,0 4-2,0 0-22,0 1-19,-9 25-24,-2 13 43,2 7-11,0 5 11,9-4-29,0 2 2,0-5-40,0-8 4,4-4-24,7-10 0,5-8-14,9-8 29</inkml:trace>
  <inkml:trace contextRef="#ctx0" brushRef="#br0" timeOffset="274297.6903">21655 10548 289,'0'0'115,"0"0"-60,0 0-34,0 0-21,0 0-5,0 0-1,10-9-16,-4 35 18,-4 5-4,1-3-48,-3-2-12,0-7-6,0-2-8,0-7 16</inkml:trace>
  <inkml:trace contextRef="#ctx0" brushRef="#br0" timeOffset="274445.6406">21660 10372 81,'0'0'66,"0"0"-66,0 0-43,0 0 20,0 0-58</inkml:trace>
  <inkml:trace contextRef="#ctx0" brushRef="#br0" timeOffset="274666.6737">21878 10379 288,'0'0'112,"0"0"-76,0 0-27,0 0 5,0 0-14,0 0-6,0 39 2,0-4 4,0 1 3,0 4-3,0 0 1,0-3-5,0-1 4,0-9-34,0-2-32,0-7-48,-2-6 43,2-6-27</inkml:trace>
  <inkml:trace contextRef="#ctx0" brushRef="#br0" timeOffset="274875.2081">22065 10339 212,'0'0'88,"0"0"12,0 0-47,0 0-47,0 0-6,0 0-5,6 50 5,-6 2 0,2 2 4,2 1-1,-2-4-2,2 0-2,-1-2 1,-1-3-85,0-9-79</inkml:trace>
  <inkml:trace contextRef="#ctx0" brushRef="#br0" timeOffset="275592.7693">22928 10277 401,'0'0'60,"0"0"-46,0 0-14,-118 42 0,75-4 30,3 8-30,7 4 24,6 2-24,9-2 2,14 1-1,4-12-1,0-4 0,14-5 0,12-10-13,1-6 6,7-6-11,-1-8-10,3 0 18,1-3-32,-3-11 5,-5-7 30,-7-1 7,-8 2 2,-1 0 22,-2-1-7,-2 8 38,-3 5-24,-3 4 4,-1 2 0,-2 2-35,0 0-1,4 0-23,3 10-22,0 7 44,0 2-28,1 0-58,-1 1 28,-2-9-70,8-3-2</inkml:trace>
  <inkml:trace contextRef="#ctx0" brushRef="#br0" timeOffset="275938.267">23084 10339 144,'0'0'124,"0"0"-64,0 0-11,0 0 3,0 0 5,0 0-5,-6-13-20,4 13 12,2 0-44,0 5-1,0 24-13,-2 10 12,-4 13 1,2 4 1,0 1 0,1-2 5,-3-2-3,4-5-2,-2-4 0,-1-8-49,5-4-13,0-6-38,0-13-47,0-12-29</inkml:trace>
  <inkml:trace contextRef="#ctx0" brushRef="#br0" timeOffset="276135.9673">23274 10608 343,'0'0'131,"0"0"-131,0 0 1,0 0-3,0 0-6,0 0 4,-7 61 1,7-32 3,0-3-3,0-3 3,0-3-27,0-3-29,0-8-41,0-4-87</inkml:trace>
  <inkml:trace contextRef="#ctx0" brushRef="#br0" timeOffset="276816.7622">23410 10515 149,'0'0'30,"0"0"-24,0 0-6,0 0 67,0 0-5,0 0 1,60 81-49,-51-73-13,-6-2 20,3-5-19,-6-1-2,0 0 6,0 0 5,0 0 12,2 0 25,-2 0 10,9-12-23,4-4-35,8-2 0,0 4-1,0 2-32,-3 7 29,-7 5-30,-7 0 13,-4 0 19,0 0-19,0 12 21,0 2-12,4-1 11,-4-3-1,2-3 2,-2-3 0,0-2-4,3-2 5,-3 0-1,0 0 24,3 0-12,3-2 42,3-12-53,5-2 8,0-2-6,5 1-3,-6 7 0,-5 4-5,2 6-3,-3 0 4,1 0 2,4 18-4,-10 6-9,-2 4-4,0 0 6,0 1 12,0-5-59,-2-4 13,-3-4-10,-2-8-63,2-8 16</inkml:trace>
  <inkml:trace contextRef="#ctx0" brushRef="#br0" timeOffset="277216.0409">23853 10340 128,'0'0'88,"0"0"20,0 0-42,0 0 18,0 0-83,0 0 0,108 20-1,-98 31 9,-5 3-11,-5-4 2,0-4 0,0-6 3,0-5 7,-5-14-10,3-6 0,0-11 6,2-4-6,0 0 10,0 0 55,0 0 18,0-12-61,11-10-11,7-2-22,2 0 13,-2 3-8,0 12 6,-3 2-4,-3 7-3,-4 0-11,3 4-9,-4 17 25,-4 3-22,-1 1 22,-2-2-10,0-5-3,-2-1 11,-14-5-13,-12 2-16,-12-3-20,-6-5-77,-8-6-128</inkml:trace>
  <inkml:trace contextRef="#ctx0" brushRef="#br0" timeOffset="277448.3524">24204 10489 338,'0'0'103,"0"0"-103,0 0-9,0 0 9,37 107 1,-37-85 8,0 0 5,0-5-10,0 0-2,0 1 1,0-4-3,-8-5-49,-11-9-46,-1 0-79</inkml:trace>
  <inkml:trace contextRef="#ctx0" brushRef="#br0" timeOffset="277595.4571">24139 10253 172,'0'0'13,"0"0"-13,0 0-17,51 102-26,-31-66-52</inkml:trace>
  <inkml:trace contextRef="#ctx0" brushRef="#br0" timeOffset="277994.5487">24395 10543 249,'0'0'111,"0"0"-95,0 0 31,0 0 4,0 0 6,0 0-56,93 44 7,-79-25-8,-5 1-2,-7-1 2,-2 2 0,0-3 2,0-4 3,0-2-1,0-7-4,-2-2 0,2-3 5,0 0 23,0 0-2,0 0-3,0 0 30,2-10-33,25-9-5,4-6-15,4 1 2,-3 3-7,-7 10 10,-5 7-5,-7 4 0,3 0-31,-5 10 3,0 14 5,0 6-10,0 2 2,0 3-35,3-9-20,2 1-4,14-10-12,13-3 66,8-5 23,0-5-40,5-4-66</inkml:trace>
  <inkml:trace contextRef="#ctx0" brushRef="#br0" timeOffset="278512.13">25299 10718 12,'0'0'126,"0"0"-17,0 0-7,24-117 3,-48 99-32,-12 8-13,-16 10-52,-6 0 10,-2 9-18,10 15 0,10-1 7,11 3-7,12-4 0,7-5 0,6-3 0,4-7 0,0 0-4,0-3-18,2-4 14,23 0 1,11-4 7,4-18 0,0-1-2,0 0 0,-2-2 1,-9 10 2,-9 2 1,-9 6-2,-9 7 0,1 0 0,1 12-7,-1 27-3,-3 22 5,0 15 5,0 13 3,-25 15-3,-2 6 0,12 6-4,1 11 6,10-9-2,4-12 0,-2-20-38,-5-31 36,7-26-14,-14-18 16,8-11 16,-3-7 96,-18-30 29,2-19-141,-6-19 4,2-12 8,7-12-12,7 0 2,12 1-10,3 12-19,7 10 20,22 9 4,6 18-1,12 10-9,6 11-26,3 12-66,2 7 70,-8 2-119,-7 2-216</inkml:trace>
  <inkml:trace contextRef="#ctx0" brushRef="#br0" timeOffset="279203.504">23259 10405 200,'0'0'117,"0"0"-114,0 0-3,0 0 17,0 0-9,0 0 0,-3 4-8,3 2 0,5 0-4,1-2 13,-4-2-14,-2 1 7,0-3-2,0 0 84,0 0-7,0 0-23,0-5-23,0-2-26,0-2-8,0 5 3,0 4-51,0 0-38,-16 0-211</inkml:trace>
  <inkml:trace contextRef="#ctx0" brushRef="#br0" timeOffset="288338.3122">6631 4474 26,'0'0'60,"0"0"-45,0 0 8,0 0 28,0 0-20,0 0 38,0 0-37,0-49-8,0 45 20,0 0-37,0 0 20,0 0-13,0 0-5,0-1 5,0 5-12,0-2 3,0-1 23,0 1-28,0 0 8,0-1-8,0 1 6,0-3-6,0 5 0,0-2 0,0 0 7,-2 2-7,-1-2 0,1 2 0,0 0-2,2 0 0,-6 0 2,-2 0 0,0 0-3,-1-1 7,0 1-4,0 0 0,0 0 1,-2 0-6,-2 0 5,-6 0 0,2 0 6,-5 0-6,-1 0 0,-2 1-2,-1 5 8,0 2-9,-6 3 3,1-2 0,-4 5-1,8 0 1,-5 0 0,4 1-3,1 0-21,0 1 10,2 3-67,3 1 11,2-1-42,2-4-59</inkml:trace>
  <inkml:trace contextRef="#ctx0" brushRef="#br0" timeOffset="289509.9814">1303 9397 318,'0'0'169,"0"0"-153,0 0-16,0 0-8,0 0 4,0 0 1,-17 43 3,10-9 0,2 7 0,-2 3 5,3 2-2,0-2-3,2 4 0,2-2 3,0-5-6,0-4 3,0-7-9,0-5-18,0-8-35,0-3-15,0-2-21,-5-12-27,-9 0 45</inkml:trace>
  <inkml:trace contextRef="#ctx0" brushRef="#br0" timeOffset="289911.7349">1188 9465 124,'0'0'56,"0"0"28,0 0-31,0 0-30,133-95 32,-106 93-42,-2 2-8,-3 0-3,-1 13-2,-4 8 0,-9 2-7,-3 0-12,-5 3 15,0 1-5,0 1 3,-5-6 1,-5-4-7,2-4 8,6-4 4,2-4-3,0 2 3,0-5 0,0 4 1,14 3-2,3-1 5,6 6-4,-2-3 0,7 0 0,-6 2 5,0 2-5,-6 2 0,-9 2 3,-5 0-1,-2-2-2,0 7 2,-25-3 0,-17 6 15,-8-3-7,-5 1-10,-1 3-20,7-14 5,14-1-11,13-14-141</inkml:trace>
  <inkml:trace contextRef="#ctx0" brushRef="#br0" timeOffset="290251.2289">1847 9932 225,'0'0'182,"0"0"-117,0 0-19,0 0-23,0 0 5,0 0-27,-30 38 2,16 3-3,0 4 0,5 0-24,5-2-20,4-6-21,0-11-54,0-14-49</inkml:trace>
  <inkml:trace contextRef="#ctx0" brushRef="#br0" timeOffset="290798.395">2576 9506 74,'0'0'51,"0"0"15,0 0 1,0 0 21,0 0-49,0 0-10,4-83 27,-4 74-21,-13 4-5,2 2 10,-11 3 1,-5 0-37,-4 19 0,-9 11 0,4 8-4,6 1 0,13 4-1,13-3-4,4-2 5,0-2 0,21-4-2,14-6 3,5-4-2,4-4-4,3-4-15,0 0-16,-5-1-34,-4-4-18,-7 5-21,-6 3-122</inkml:trace>
  <inkml:trace contextRef="#ctx0" brushRef="#br0" timeOffset="291009.7244">2928 9930 345,'0'0'89,"0"0"-82,0 0-7,0 0 0,0 0-6,0 0 6,-6 125-5,4-90-57,2-1-33,-2-6-48</inkml:trace>
  <inkml:trace contextRef="#ctx0" brushRef="#br0" timeOffset="291369.539">3374 9493 97,'0'0'246,"0"0"-175,0 0-38,0 0-4,0 0 10,0 0-34,3 18-5,-1 12 0,0 7 0,0 4 4,0-1 1,3 0-5,-5-1 0,0 0-2,0-5-14,0-1-48,0-5-13,0-10-81,-5-8 32</inkml:trace>
  <inkml:trace contextRef="#ctx0" brushRef="#br0" timeOffset="291705.2233">3271 9474 187,'0'0'73,"0"0"76,0 0-72,0 0-8,0 0-22,0 0-46,2-51 0,27 51-1,13 0 2,12 13 0,9 9 0,4 5-1,2 3-1,-2 4 3,-11 4-3,-12-3 0,-15 4 1,-13 1-3,-12 1 2,-4-2 0,-2-2 8,-25-6-1,-12 1-7,-9-6 0,-4-1 4,-2-1 2,7-8-6,15-3-29,17-1-25,8-7-55,7-3-81</inkml:trace>
  <inkml:trace contextRef="#ctx0" brushRef="#br0" timeOffset="291932.3532">4106 9948 406,'0'0'116,"0"0"-111,0 0 6,0 0-1,0 0 32,0 0-38,10 5-4,-10 20 0,0 8-4,0-1 1,0-1-46,0-4-43,0-8-98,0-11-38</inkml:trace>
  <inkml:trace contextRef="#ctx0" brushRef="#br0" timeOffset="292290.0151">4386 9471 536,'0'0'129,"0"0"-127,0 0 17,0 0-15,0 0 20,0 0-24,38 1-7,-26 33 4,0 3 2,-3 10 1,-7 8 8,0 1-1,-2-1 14,0-5-7,4-12-9,2-6-5,3-4 0,1-8 2,4 0 2,4-2-3,4-10-1,2 2 8,10-10-3,8 0-10,8 0 5,5-6-17,1-6-14,-5-2-79,-8-4-49,-16-6-158</inkml:trace>
  <inkml:trace contextRef="#ctx0" brushRef="#br0" timeOffset="292511.8574">4515 9636 419,'0'0'102,"0"0"-69,0 0-33,0 0-8,0 0-11,0 0 26,45-7-7,-5 5 0,-2-3-2,-8 2-52,-9-1-34,-8-1-52,-11-2-88</inkml:trace>
  <inkml:trace contextRef="#ctx0" brushRef="#br0" timeOffset="292703.1741">4407 9254 400,'0'0'46,"0"0"-11,0 0-7,0 0-23,0 0 32,0 0-15,60-46-13,-9 46-10,9 0 1,-5 2-9,-1 10-81,-10-2-46,-7-2-90</inkml:trace>
  <inkml:trace contextRef="#ctx0" brushRef="#br0" timeOffset="296187.7727">625 8296 74,'0'0'184,"0"0"-72,0 0-15,0 0 1,0 0 2,0 0-11,0 0-30,-10-33-20,10 17-39,15 0 31,14-7-31,15 6 0,5 3 14,3 7-14,-10 5 0,-9 2 0,-10 0-4,-9 11-19,-8 7-9,-2 6-15,-4 7 36,0 3-11,-4 2 22,-12-2-5,3-2 5,7-8-1,3-4-7,3-6-20,0 0 28,0-6-16,18 4 11,6-6 4,4 0-9,2 1 7,-7-4 2,-6 3 1,-10 0 4,-7-2-4,0 6 0,-9 10 0,-29 8-10,-17 11 8,-8-2-71,3-3 43,11-5-14,9-5-8,2-2-74,5-10-80</inkml:trace>
  <inkml:trace contextRef="#ctx0" brushRef="#br0" timeOffset="296615.0835">810 7863 402,'0'0'34,"0"0"-5,-143-23-5,95 39 9,1 27-19,-2 16 3,11 14-8,10 11-4,9 9-5,17 5 0,2 2 2,5-7 3,28-8-4,7-15-1,9-12 1,5-9 3,4-17-8,4-11 8,3-14-3,4-7 35,-3-14 5,4-23-5,-8-9-8,-6-7-5,-7-10 3,-14-7-6,-6-15-6,-10-8 17,-17-7-28,-2 1-2,-11 16-1,-28 12 0,-7 18 0,-14 17-5,-9 21-28,-14 15-5,-15 10-18,-9 27-15,-7 10-58,12 1-58</inkml:trace>
  <inkml:trace contextRef="#ctx0" brushRef="#br0" timeOffset="299465.9137">1143 10578 249,'0'0'88,"0"0"-25,0 0 18,0 0-46,0 0 28,0 0-4,-13-27-48,18 22 5,13-2-16,1 7 0,1 0-1,-5 0 0,1 11-3,-7 12-7,-3 8-19,-6 7 6,0 0 7,-6 0-12,-15-4 16,2-6-14,1-8 25,5-4 1,3-6 1,8-4 4,0-4-4,2-2-3,0 0 2,28 0-6,20-12 7,19-14 0,13-10-5,10-6-12,5-4-20,3-12-87,0-8-81</inkml:trace>
  <inkml:trace contextRef="#ctx0" brushRef="#br0" timeOffset="300807.776">2235 10437 156,'0'0'72,"0"0"-40,0 0 8,0 0-21,0 0 19,0 0-24,4-30 15,-4 30 25,0 0-26,0 0-11,0 0-17,0 8-11,0 16 11,0 1 1,5 6 3,0 1-2,-1 2 1,5-1-3,2-5 0,5-7 3,4-4-3,4-9 0,0-4 1,3-4 2,-2 0-1,-2-3-2,-5-12 6,-3-6 6,-4-2-12,-5-7 0,1 0 4,-2 2 22,-1 3-22,-2 7 19,-2 8 17,0 8-21,0 2-12,0 0-7,0 16-46,0 20 45,0 14-6,10 5 7,5 7 0,5-1-70,2-1 19,-2-7-101</inkml:trace>
  <inkml:trace contextRef="#ctx0" brushRef="#br0" timeOffset="303147.8349">3649 10479 153,'0'0'51,"0"0"-4,0 0 2,0 0 19,0 0-9,0 0 2,17-82-17,-17 70 1,0 4 5,0-2-29,0 3 27,0 2-28,-15 3-12,-3 2 10,-9 0-18,-5 0 0,8 16 6,0 4-1,10 0-5,12 3 0,0 2 1,2-1-6,0 2 5,13 1 0,9-6-10,9 4 2,3-6 8,-5 1-15,4 1-4,-6-4 17,-9 2-15,-3-3-11,-5 0 10,-8 0-58,-2 0 33,0-2 16,-22 0-17,-5-2 39,-2-4-16,-1 0-7,-1-2 6,7-3-82,9-3 104,6 0 11,9-19-7,0-7 17,2-6 0,22-7-2,7-8-2,2-1-17,0 0-5,-12 1-14,-13 7 12,-8 11 7,0 8 22,-16 9 21,-11 8-28,-3 4-15,-3 0-1,4 6-17,5 18-49,10-3-34,14 0-50</inkml:trace>
  <inkml:trace contextRef="#ctx0" brushRef="#br0" timeOffset="304201.328">4837 10337 138,'0'0'17,"0"0"6,0 0 66,0 0-12,0 0 3,0 0-52,6-30-14,-6 28 16,0-1-28,0 2 3,0-1-2,0 2 6,0 0-9,0 0 0,0 0 0,0 0 3,0 0-2,2 0-1,-2 0 0,0 0 0,2 0-7,-2 0 7,5 0-36,2-2-12,2 2-21,2 0-15,-5 0-10,-1 0 8,-5 0-8</inkml:trace>
  <inkml:trace contextRef="#ctx0" brushRef="#br0" timeOffset="304654.7909">4837 10337 34,'53'-46'46,"-53"40"-31,5 0 16,-1 0-15,0-2-5,2 1 0,-1 2-9,-3 1 32,-2-1 15,0 4 14,0-2-1,0 2-39,0 1-3,0 0 22,0 0-35,0-3 2,0 3-9,0 0 7,0 0-2,0 0 7,0 0-8,0 0 17,0 0-20,-4-1 12,-7 1-13,-3 0 0,-5 1 0,-2 21 13,-5 7-13,-1 10 29,-2 12-23,1 7 16,3 2 2,9-5-20,9-8 15,7-13-17,0-8 0,7-6 18,11-5-19,-1-6 13,-3-4 16,-1-3-15,-2-2 26,-1 0-21,2-5 16,2-12-11,-3-3-15,-2-4-10,-7 1 0,-2 3-23,-2 4 19,-24 6-43,-19 5-70,-11 5-12,-6 0-38,1 0-16</inkml:trace>
  <inkml:trace contextRef="#ctx0" brushRef="#br0" timeOffset="307144.3333">389 9494 28,'0'0'52,"0"0"12,0 0 41,0 0-35,0 0-18,0 0 16,0 0-66,0-27 3,-11 45 11,0 10-8,-4 8-8,4 5 0,-1 5 0,-1 0 8,4 1-8,0-1 0,-2-2 0,2-5 3,0-7-3,4-10 0,2-15 2,3-2 0,0-5 5,0 0-7,0 0 16,0-5 27,0-19 45,0-15-86,0-6-1,0 1 15,0-4-15,0 0-1,10-1 0,4-7-15,1 5 13,3 1-3,-3 16 3,-3 12 1,-1 12 1,-7 10 0,8 0 0,5 7-73,8 22 70,-1 8 3,-1 8 0,-4 2 4,-5-4-4,1 3 0,-3-5-1,-8 5-38,1-2-1,-5 0-15,0-4-91,-7-2 43,-17-5-51</inkml:trace>
  <inkml:trace contextRef="#ctx0" brushRef="#br0" timeOffset="307342.6289">327 9721 195,'0'0'94,"0"0"-24,0 0-27,0 0-43,0 0-6,0 0 6,87-76-5,-36 72 4,9 2-11,5-1-60,6 3-21,-4 0-13</inkml:trace>
  <inkml:trace contextRef="#ctx0" brushRef="#br0" timeOffset="308307.7088">266 10585 122,'0'0'31,"0"0"13,0 0 19,0 0-19,0 0-2,0 0-18,-5-21-2,5 21-18,0 0 22,0 0-13,0 0 6,0 0 7,0 0-23,0 0 19,0 0-11,0 0-8,-1 0 17,-1-3-10,2-3 0,0 2 11,0 1-16,-5 1-4,3-2-1,2 1 4,-2 1-1,2 0-3,0 1 0,0-2-4,0 1-2,4 2-8,7 0 8,10 0 4,3 0-1,8 0 3,-1-2-18,-4 2 10,-6-3-2,-5 1 9,-5-5-6,-6 5 7,0-4 2,-3 1 4,-2-4 1,0-1 23,0 3-20,0 2 20,0 3-14,0 2-8,0 0 5,0 0-13,0 0-15,0 24 7,0 8-1,0 8 8,0 1 0,0 3 1,0-2 4,0 1-4,0-4-59,0-1 14,0-6-25,0-2-13,0-5-31,-10-6-11</inkml:trace>
  <inkml:trace contextRef="#ctx0" brushRef="#br0" timeOffset="308504.5853">287 10747 173,'0'0'116,"0"0"-21,0 0-26,0 0-50,0 0-2,0 0-17,93-95 5,-28 81-6,11-2 1,-1 8-61,-4 0-78,-15 3-123</inkml:trace>
  <inkml:trace contextRef="#ctx0" brushRef="#br0" timeOffset="311209.2514">1412 9319 201,'0'0'66,"0"0"12,0 0-22,0 0-14,0 0 9,0 0-7,-4-26-8,2 23 13,0-1-41,2 0 6,-5 3 0,1-2-6,3 3 7,-1-2-10,-2 0 0,-1-2 13,-2 2-13,1 0-3,-1-3-2,1 5 14,1-3-7,-3 1-7,-1 0 0,1 0 7,-3 2-7,0 0 0,0 0-3,0 0 13,-7 0-14,1 0 4,-6 12 0,-1 6-1,-3 5 1,-4 4-2,-3 8 1,0-2-11,2 3 9,5 0 3,2-2 0,8 3-2,-3 3 2,5 1 0,2 6-3,1 3 6,0 4-5,-1 4 2,-1 1 0,3-1 5,0-2-5,0-5 0,3 0-5,3-5 10,-2 0-9,2 1 4,1 0 0,-3 2 0,-2-1 6,5-2-7,-3-2 1,2-3 0,3-3-2,0-2 2,2-4 0,0 0-3,0 0 8,0-2-6,0-3 1,0 2 0,0-2-4,0 4 4,0 1 0,9 0 0,-4 3 0,4-3 0,-3-2-1,3-4 2,0-5-2,0-1 1,-3-3 0,5-1-4,5 2 7,0-2-4,2 1 1,2 0-2,-3-2-1,0 2 3,5-7 0,-4 0 4,4-1-4,2-6-1,3 1-5,1-4 6,4 0 6,-2 0-5,3-4 3,-2-6 7,-4-2-8,0 2-4,-4 0 1,0 0 0,2 1 13,-6-4-8,6 0-1,0-4 6,-4-1-10,5-4 0,-7 1 8,-1 1-7,-1-1 12,-2 1-11,-2-4 0,0 2 15,-2-3-10,-3 2-7,0 0 1,-1 1 3,-5 0 12,0-1-14,-1 4 4,2-1 6,2 0-8,4-5-4,-5 2 0,3-3 7,2-3 0,-3 0-4,6-3-3,-3 0 13,1 2-8,-3-1-6,0 1 1,-2 1 0,-3-4 13,-2 5-10,2 0 2,-2-2 2,0 2-4,0-4-5,0-2 2,0 1 0,0 1 8,0 4-8,0-2 0,0 2-1,0-6 4,0-1-4,-4 6 1,2-5 0,2 2 2,-3 2-2,3 0 0,-2-1 1,0 6-1,2 0 0,0 2 0,0 4 2,-4 1-4,2 2 2,-4-1 0,2 0 0,2 1 5,0-4-5,-1 1 0,1-4-1,-6 0 1,-3 2 0,6-2 0,-6-3-3,2 3 6,-3 0-3,4 1 0,-1 7-2,0-2 0,0 1 2,-7 3 0,3 1 0,-6-5 0,2 5 0,-1 0-4,-3 0 4,-3 5 1,4-2-1,-2 1 1,9 4-4,5 0 4,3 2-2,5 2-5,-3-2-28,3 2 31,0 0-18,0 0-20,0 0-38,0 0-126,0 0-126</inkml:trace>
  <inkml:trace contextRef="#ctx0" brushRef="#br0" timeOffset="316271.703">6521 4449 31,'0'0'50,"0"0"-37,0 0 3,0 0 23,0 0-9,0 0-17,0 0 25,-100-33-32,82 33 7,3 0 0,-3 0-1,3 0 20,-6-3-13,4-1-5,-1 0 25,-3-1-35,0 5 17,-6-2-21,-4 2 10,-3 0-3,0 0-4,-1 0-2,-5 0 9,4 0-7,-1 2-3,0 7 0,6 5 0,-2 4 13,4 8-13,2 9 2,4 2 1,2 8 0,-4 7-3,5 8 0,0 5 3,2 8-1,11 0-2,1-5 3,6-6-4,0-14 2,6-6-2,17-10 1,4-4 0,10-7 0,10-9 3,13-7 5,12-5 44,4 0-42,10-22 27,-3-10 5,-3-8-30,-4-8 23,-7-10-10,-9-6-25,-13 2 32,-18 4-28,-14 5 10,-12 7-14,-3-4 3,0-2 11,-20-1-14,-9 2 0,-12 4-3,4 6 8,-3 6-8,-1 5 3,6 10-38,6 8 13,9 6-22,4 6-9,10 0-11,6 6-63,0 8-11,0-4-25</inkml:trace>
  <inkml:trace contextRef="#ctx0" brushRef="#br0" timeOffset="316611.6018">6774 4149 231,'0'0'27,"0"0"-21,0 0-3,0 0-3,0 0 13,0 0 5,73-15-18,-71 15 0,0 0-2,1 0 1,-1 0-12,5 5 11,-3-2-39,1-3 18,0 0 7,1 0 4,2 0 8,2 0-8,-2 0 0,3 0-31,1-3-8,-3-2 9</inkml:trace>
  <inkml:trace contextRef="#ctx0" brushRef="#br0" timeOffset="316947.9772">6951 4113 26,'0'0'43,"0"0"-6,0 0 36,0 0-27,0 0 35,0 0-48,0-10-20,0 10-7,-10 6-6,-8 16 5,-9 6 19,-4 2-21,-5-1 24,-2 2-7,1-1-16,-1-4 21,2 0-17,4-6 0,0-3 8,9 3-11,-1-3-2,5 1-3,11-2 8,2-2-3,6 0-5,0 0 1,8 2 20,17-2-10,8 0 51,11 3-20,16-2-13,8 3 12,3 3-29,1 1-8,1 0-1,-5 2-3,0 4-13,-6 4-84,-4 2-76,-13-4-48</inkml:trace>
  <inkml:trace contextRef="#ctx0" brushRef="#br0" timeOffset="318270.6107">1016 11405 98,'0'0'101,"0"0"-80,0 0-2,0 0 11,0 0-26,0 0 15,-22-1-19,22 1-22,0 0 8,0 0-45,0-3-28,0 3 1</inkml:trace>
  <inkml:trace contextRef="#ctx0" brushRef="#br0" timeOffset="318573.8002">1016 11405 11,'56'-98'73,"-56"98"4,0 0 11,0 0-29,0 0-36,-7 25-20,-13 21 47,-11 24-6,-9 16-4,-8 13-33,4 1 12,-7 1-7,-3 6-11,-6-1 21,2-10-15,4-11 6,12-20-4,15-18-6,10-15-3,5-7 0,7-10-6,4-6 0,1-8-37,0-1-36,1 0-4,27-32-31</inkml:trace>
  <inkml:trace contextRef="#ctx0" brushRef="#br0" timeOffset="318964.0761">934 11437 263,'0'0'56,"0"0"-5,0 0-50,0 0 25,0 0 35,0 0-12,0-10 14,0 10-38,0 0-16,3 0-9,14 24 2,13 25-2,12 19 17,10 16 3,4 11 31,5 5-22,5 3-11,-4-2 14,-4-5-32,-6-5 7,-9-17-7,-4-8 1,-6-12 4,-6-10-5,-7-12 0,-7-10-1,-8-7-9,-2-8-41,-3-4-58,0-3-12,-29-10-168</inkml:trace>
  <inkml:trace contextRef="#ctx0" brushRef="#br0" timeOffset="320423.7008">5940 5310 89,'0'0'130,"0"0"-70,0 0-15,0 0-39,0 0 33,0 0-19,0 0-14,0 0 34,-150 146-23,81-60 5,-10 8-2,-9 11-16,-10 5 23,-9 5-5,-4 1-11,-1-2 14,-1-1-22,-1-4-3,6-7 0,13-11 6,22-18-9,28-22 3,23-16 0,17-12-7,5-11-21,2-7-23,18-5-7,9 0 45,7-19 2,-7-6-8,-9-3-60,-18-7-45</inkml:trace>
  <inkml:trace contextRef="#ctx0" brushRef="#br0" timeOffset="320783.7641">4562 6435 117,'0'0'164,"0"0"-139,0 0-25,0 0-2,0 0 2,0 0 27,-4 18-18,-3 3-5,4 8 5,3 2-6,0 1-3,3-1 0,17-7 2,3 2-8,4-6-1,-1-5-1,0-6 3,-3-3-21,-1-6 13,-11 0 8,-3 2 5,-6-2-5,-2 4 5,0 4 0,0 1-4,0 2 12,0 7-9,0-1 1,-14 1 0,-7 1 3,0 2-3,-6-3-58,-1-6-98</inkml:trace>
  <inkml:trace contextRef="#ctx0" brushRef="#br0" timeOffset="321482.2454">6494 5328 13,'0'0'60,"0"0"-21,0 0 23,0 0-32,-119-39 14,94 29 0,5-2 6,2 1-3,5-2-6,6-1 3,-1 5-11,7-2-1,1 5 14,0 6-8,0 0-29,0 6-9,0 25-9,11 18 9,14 20 11,8 19-2,0 18-9,5 8 21,2 7-11,-1 1 20,-1 3-19,-5-5-7,-6-2 3,-5 1-2,-11-7-5,-8-11 0,-3-14 0,0-21 5,0-18-5,0-16 0,-3-9-4,-4-9-32,3-6-11,-2-7-17,-2-1-32,-7 0-86</inkml:trace>
  <inkml:trace contextRef="#ctx0" brushRef="#br0" timeOffset="321791.0088">6281 6803 214,'0'0'49,"0"0"-49,0 0-15,0 0 15,0 0 10,0 0 26,103 37-22,-62-28-14,3 0 1,-7-4 10,-1-3-11,-3-2 1,-4 0-3,-4-2-16,-3-15 13,-4-7 4,-7-5 1,-2 2 12,-5-1 5,-4 5 36,0 7 32,0 8-41,0 8-21,0 4-23,0 36-73,-20 23 56,-20 9-154</inkml:trace>
  <inkml:trace contextRef="#ctx0" brushRef="#br0" timeOffset="338153.4717">3956 7016 230,'0'0'120,"0"0"-82,0 0 21,0 0-25,19-109 11,-15 94 11,-4 5-25,2 3 21,-2 6-32,0-1-8,0 2-6,0 0-6,-6 3-18,-15 26 15,-8 15 3,-4 8 7,6 0-7,7 2 0,10-3 0,9-5 3,1-6-6,0-4 1,0-10 2,0-3 0,8-11 0,5-3 0,1-5 7,-1-4 3,10 0-7,3-18-3,14-14 9,7-8-6,1-6 0,4-3-2,-3-4 0,-10-2-1,-15 6 0,-9-2-1,-15 5 5,0 4-12,-10 2 8,-18 6 0,-5 3-7,-2 13 1,4 9-1,-3 9-4,3 0-7,2 27 14,-2 13-19,-2 11 18,4 7-4,8-2 3,13 0 6,8-2-2,10-2-13,33-1 10,19-7 5,23-6 0,9-9 1,13-6 6,-10-5-7,-9-6 0,-20 0-1,-18-2-10,-21 2 1,-21 2-48,-8 6-9,-17 7-21,-24 3 22,-3-1-75,13-4-9</inkml:trace>
  <inkml:trace contextRef="#ctx0" brushRef="#br0" timeOffset="339033.0858">6232 7002 175,'0'0'44,"0"0"-20,0 0 18,0 0-29,0 0 16,0 0-17,0 0-6,-16-58-12,16 58-24,0 0-38,0 0 33,0 0 7,0 9-12,0-2 13,0 3-62</inkml:trace>
  <inkml:trace contextRef="#ctx0" brushRef="#br0" timeOffset="339253.1236">6232 7002 100</inkml:trace>
  <inkml:trace contextRef="#ctx0" brushRef="#br0" timeOffset="339847.4939">6232 7002 100,'-16'-40'43,"16"38"9,0-2-6,0 4 18,0 0-11,0 0-17,0 0-35,0 0-2,0 0-4,0 8-1,0 20 6,-2 12 0,0 8 1,-3 6 15,3 7-15,0 1 17,0 0-5,2-2-11,-2-10 7,0-5-9,-4-9 3,2-10 1,1-6 1,3-11-6,-1-4 1,1-5 0,-2 0 21,-3 0 74,3-17 24,0-15-100,2-11-9,0-14-12,0-10 2,2-6 0,17-5-2,2-1 2,-1 5 0,3 12-7,-5 15-3,4 15 8,-9 15-1,2 8-17,-1 9 18,4 0-37,4 12 11,2 13 20,-2 8-2,-1 2 1,-8 1-1,-3 2-15,-10 0 22,0-4-13,-4 3 1,-26-4 10,-8 1-25,-11-5-1,0-3-12,5-11 27,7-7 16,10-5 2,10-3 2,8 0 14,6 0-14,3 0 34,0 0-38,0 0 5,19 4-5,18 4 5,13 8-2,7 4 18,6 6-17,6 4-1,-1 0-3,0 2 0,1-2-7,-11 3 1,-4-2-74,-12 0-78,-13-8-70</inkml:trace>
  <inkml:trace contextRef="#ctx0" brushRef="#br0" timeOffset="343659.3645">4527 6643 103,'0'0'45,"0"0"29,-2-112-9,-15 80-15,-5 0-2,-11 6-14,-7-1-5,-7 8-14,-4 3 5,-5 4 5,-2 5-25,-4 7 6,-5 0-2,0 8-4,-9 16 8,-2 16-6,-2 11-2,4 11 4,15 18-4,11 12-1,21 8-1,13 13 2,16-1-3,0 3 3,29-7 0,18-19-1,16-14 7,3-14-9,10-18 3,4-12 0,1-16 1,8-11-1,2-4 0,5-11 11,4-28-3,-6-6-8,-9-18 0,-14-8 0,-13-13 13,-14-9-13,-12-10 18,-17-9 10,-15-1-17,0 2-11,-33 9 0,-19 21 0,-1 21-5,-7 24-2,2 18-11,2 18-26,2 0-66,8 33-23,15 13-51</inkml:trace>
  <inkml:trace contextRef="#ctx0" brushRef="#br0" timeOffset="344385.3031">6399 6619 185,'0'0'35,"0"0"-4,-154-34-19,83 38-11,-10 38 41,0 21 9,2 17-14,15 20-3,14 12-26,23 10-7,21 8 21,6-7-20,20-17-1,29-16-1,13-16 4,12-19-4,6-13 22,5-16-9,2-12 21,0-14-20,6 0 16,5-28-9,-4-16-18,-7-7-2,-13-11 3,-9-4-2,-15-10 12,-13-8-10,-10-10 3,-19-5-7,-8-1 1,0 6-1,-31 6 0,-16 4-7,-22 7 5,-22 15-40,-26 16-34,-30 18 61,-24 18-36,-14 10-3,-5 0-40,7 24-70</inkml:trace>
  <inkml:trace contextRef="#ctx0" brushRef="#br0" timeOffset="346493.7495">3267 5975 12,'0'0'57,"0"0"-41,0 0 27,0 0-18,0 0 38,0 0-38,0 0-4,-9-22 17,7 20-19,2 2 4,-3 0 14,2 0-27,1 0-10,0 0 0,0 4-13,0 12 13,-2 5 0,2 1 0,0-4 3,0 0-3,0-1 0,0-2 0,11-3 2,-1-5-2,6-2 0,4-5 1,0 0 2,1 0 1,0-5 1,2-10 7,-5-9-5,-3-4-7,-1-2 4,-12 0 9,1 2 25,-3 2 0,0 9-2,0 5-5,0 7-21,0 5-10,4 3-3,9 35-91,9 25 90,9 25 1,-1 22-75,-12 21-132</inkml:trace>
  <inkml:trace contextRef="#ctx0" brushRef="#br0" timeOffset="350520.138">3588 5715 24,'0'0'52,"0"0"-5,0 0-9,0 0-2,0 0 33,0 0-29,40-51-22,-40 46-4,0 0-9,0 1 36,0 4-23,0 0 6,0 0-9,0 0-15,-18 0-6,-15 25 0,-7 9 12,-3 7 4,-1 5-10,6-3 0,5 4 3,4 2-1,6-1-4,5 3 2,7-6 0,5 1 4,6-7-4,0-3 0,8-7-2,17-2 7,3-8-5,9-6 0,0-9 7,6-4-1,-1 0-4,-4-17-2,3-8 15,-15-3-8,-9-6-5,4-4 10,-14-2-10,-7 0 17,0 4-8,-28 6 4,-13 9-14,-13 16-1,-8 5-10,-5 12-41,1 22-18,18 6-31,8 2-30,20-3-45</inkml:trace>
  <inkml:trace contextRef="#ctx0" brushRef="#br0" timeOffset="351659.2782">6294 6057 228,'0'0'59,"0"0"-47,0 0 17,0 0 11,0 0-18,-124-7 8,74 21-15,1 4-7,5 1 23,8 2-19,9-1-7,9-3 2,7 2-7,9-1 0,2 0-5,0 0 5,5-1 0,15 0 0,11-1 0,4 0 6,8-2 1,0-2-7,-4 0 9,-1 1-8,-9-4 21,-10 0-20,-7-4-1,-10-3 0,-2 1 1,0 1-2,0 4 0,-29 6 0,-21 6-16,-15 4 13,0-4-52,9-2 4,18-6-47,14-10-53</inkml:trace>
  <inkml:trace contextRef="#ctx0" brushRef="#br0" timeOffset="351797.1976">6343 6057 207,'0'0'0,"159"-23"-20,-82 14-104</inkml:trace>
  <inkml:trace contextRef="#ctx0" brushRef="#br0" timeOffset="356340.2531">2469 11029 95,'0'0'48,"0"0"-29,0 0 23,0 0 27,0 0-11,0 0 14,-29-25-15,27 24-28,-2-3 26,4 4-18,-6-5-9,4 5-6,2 0-18,-2 0-4,2 0 0,0 0 2,0 0-4,0 0 2,0 0 0,0 0-4,0 0-7,12 0-5,19 3 9,25 3 7,24-5 18,25-1 32,24 0-22,18 0 5,13-7-33,21-11 13,18-1-13,5-2 2,18 3 4,-14-1-5,-17 5-1,-29 0 1,-37 4 2,-32 4-5,-31-1 2,-28 7 0,-20-3 2,-10 3 0,-4 0 4,0 0 7,0 0-10,-4 0-6,-10 0-10,-3 0-38,-4 0-22,-1 3-48,-2 10-35,-1 0-103</inkml:trace>
  <inkml:trace contextRef="#ctx0" brushRef="#br0" timeOffset="356702.1528">3584 11197 377,'0'0'73,"0"0"-18,0 0-55,0 0 0,0 0 0,0 0 0,71 17 14,-17 7 21,8 1-33,1 1 7,-5-1-9,-10 0 8,-7-3-21,-10-2-1,-9-1-52,-6-12 5,-10 0-56,-6-5-37,0-2 6</inkml:trace>
  <inkml:trace contextRef="#ctx0" brushRef="#br0" timeOffset="356844.0656">3986 11159 210,'0'0'71,"0"0"-71,0 0 17,-137 138-11,76-57-1,-7 9-5,-7 4-10,2 3-113</inkml:trace>
  <inkml:trace contextRef="#ctx0" brushRef="#br0" timeOffset="357637.4279">98 11145 126,'0'0'167,"0"0"-68,0 0-13,0 0-30,0 0-4,0 0 21,-52-18 12,52 16-69,0 2-15,0 0-1,9 0-28,17 0 27,24 0 2,10 0 0,13 0-1,4 0-33,-9 0-25,-10 2 11,-13 4-31,-12 0 3,-11 6-48,-13-4 20,-9 1-7</inkml:trace>
  <inkml:trace contextRef="#ctx0" brushRef="#br0" timeOffset="357886.7225">221 11275 315,'0'0'79,"0"0"-49,0 0 37,0 0 7,0 0-33,0 0-31,-3 0-10,9 4-7,11 9-1,11 5 8,1 4-2,-3 1-8,2 5-40,2-1 17,-1-1-32,1-6-26,-4-4 9,1-12-69</inkml:trace>
  <inkml:trace contextRef="#ctx0" brushRef="#br0" timeOffset="358026.0295">472 11279 193,'0'0'84,"0"0"-69,0 0 10,0 0-25,-141-4-17,108 59-1,-1 25-23,-1 14-32</inkml:trace>
  <inkml:trace contextRef="#ctx0" brushRef="#br0" timeOffset="359558.7114">490 12703 364,'0'0'110,"0"0"-96,0 0 16,0 0 25,0 0-1,0 0-33,-31-6-16,8 35-8,-4 17 3,-8 12 0,-1 2 12,14-2-12,7-10 0,14-4 0,1-6-3,0-6-3,14-6 4,8-10-13,2-9 3,3-7-6,4 0 18,0-12 11,-2-17-6,-6 0-5,-15 2 0,-5 1-4,-3 6 1,-10 6 3,-12 4-25,-7 10 2,2 0-72,4 8-59,2 14-22</inkml:trace>
  <inkml:trace contextRef="#ctx0" brushRef="#br0" timeOffset="360089.0014">1776 12797 414,'0'0'65,"0"0"-56,0 0 4,0 0-9,0 0 13,0 0-8,-114 8-5,99 12-7,-1 5 3,9-3 0,5-1-4,2 4 4,0-4 0,9 2 1,9-1 1,3-4-4,9-3 0,4 0 2,1-4 7,3 1-7,-7-5 0,-8-1 10,-7-4-3,-8 0-6,-3 1-1,-5 6 2,0 8 4,-41 18-3,-19 11-6,-16-2-33,5-7-113,13-21-67</inkml:trace>
  <inkml:trace contextRef="#ctx0" brushRef="#br0" timeOffset="360264.8916">1892 12726 455,'0'0'63,"0"0"-50,160-89-22,-108 71 9,-17 6-29,-12 8 1,-10 4-99,-9 0-51</inkml:trace>
  <inkml:trace contextRef="#ctx0" brushRef="#br0" timeOffset="369169.7429">2457 9446 212,'0'0'11,"0"0"7,0 0-17,0 0-1,0 0 3,0 0-3,0 0 4,0 0 2,-44-60 24,44 56-23,0 0-3,-3 0-2,3 0-1,-1 1-2,1-4-35,0 0-10,0-6-42,0-1-20</inkml:trace>
  <inkml:trace contextRef="#ctx0" brushRef="#br0" timeOffset="369535.4446">2253 8853 122,'0'0'26,"0"0"-17,0 0-7,0 0-2,0 0 0,0 0 2,31 108-4,5-79 2,8-4 0,2-1-3,-1-6-33,-2-6-27</inkml:trace>
  <inkml:trace contextRef="#ctx0" brushRef="#br0" timeOffset="369705.3456">2545 8869 79,'0'0'56,"0"0"-9,0 0-4,0 0-11,0 0-32,0 0-13,-90-4-7,55 76 20,-9 16 0,-4 15-1,2-1-25,3-6-53</inkml:trace>
  <inkml:trace contextRef="#ctx0" brushRef="#br0" timeOffset="393769.0854">19857 7185 205,'0'0'0,"0"0"-124,0 0 43,0 0 81</inkml:trace>
  <inkml:trace contextRef="#ctx0" brushRef="#br0" timeOffset="394594.5343">19812 7281 226,'-7'-131'92,"7"130"-76,0 1-16,7 0-9,5 0-24,0 8-10,9 6-40,-8-3 1,5-1-2</inkml:trace>
  <inkml:trace contextRef="#ctx0" brushRef="#br0" timeOffset="419685.3862">23537 5755 325,'0'0'7,"0"0"0,0 0-14,-105 126 19,81-75 14,6 5 2,2 8-20,11 2 7,-1 4-10,6-2-5,0-8 0,0-4 0,16-12-6,5-1-52,6-14-62,-4-10-34</inkml:trace>
  <inkml:trace contextRef="#ctx0" brushRef="#br0" timeOffset="419718.3656">23828 5993 91,'0'0'4,"0"0"-4,0 0-70</inkml:trace>
  <inkml:trace contextRef="#ctx0" brushRef="#br0" timeOffset="419788.3247">23747 6074 110,'0'0'87,"0"0"-64,0 0 34,0 0 3,0 0-22,0 0 8,-4-4-34,3 1 2,-1 2 7,2-3-16,-5 2 5,1-1-7,-1-1 7,2 4-1,2 0-2,-1 0-4,-3 0 13,-7 0-13,-5 0-3,-1 11 0,-8 3 0,6 4-3,-1 2 3,1 2 0,7-1-2,7 2 5,4-2-7,2 0 2,0-1-8,22-3 9,8-3 2,7-5 5,-6-5-6,0-4-23,-7 0 7,-4 0 1,-9 0 9,-6-10 3,-5-7 3,0 0 0,0 2-3,0 0 12,-8 4-6,5 6-3,3 1 0,0 4 21,0 0-21,0 0-7,0 0-3,0 0-19,8 4 29,7 8 0,-1 2 0,-2 2 0,-1 5 0,-5 0 2,-4 6-4,2 0 1,-4 2-9,0 1-46,0 0-35,-14-5-49</inkml:trace>
  <inkml:trace contextRef="#ctx0" brushRef="#br0" timeOffset="419856.2815">24079 6346 57,'0'0'44,"0"0"-39,0 0 8,0 0-2,-128 0 29,117 0-25,7 0-14,4 0 5,0 0 3,0 0-6,0 0 1,8-8-1,17-2 16,9-6-18,-1-1 1,2-3 19,-3-5-19,-3-1 9,-7-2 11,-4 0-19,-11 0 20,-5 1 11,-2 8-15,0 0 56,-6 8-72,-15 0 4,-4 8-7,1 1 0,2 2 5,3 0-5,5 14 0,2 11-9,8 8 9,2 4 0,2 2 0,2-1-12,20-2 10,7-6-29,1-6-1,11-6-10,2-4-40,3-10-88</inkml:trace>
  <inkml:trace contextRef="#ctx0" brushRef="#br0" timeOffset="419898.2557">24491 6150 206,'0'0'87,"0"0"-21,0 0 7,0 0-39,0 0 32,0 0-36,0-68-30,0 68 0,0 17-22,0 9 22,0 8-4,0 5 10,4-1-9,-2 1 3,1-4-3,-3-3-2,0-2-27,0-3-9,0-5-16,0-6-70,-18-8-62</inkml:trace>
  <inkml:trace contextRef="#ctx0" brushRef="#br0" timeOffset="419930.2417">24312 6156 222,'0'0'80,"0"0"-80,0 0-1,114-31-1,-47 28 2,7 1 0,-1 0-45,-8-3-61</inkml:trace>
  <inkml:trace contextRef="#ctx0" brushRef="#br0" timeOffset="420122.117">24725 5907 203,'0'0'115,"0"0"-115,0 0 10,0 0-7,0 0 5,0 0 19,112 83 22,-81-44-25,-7 7-17,-10 12-7,-14 9 1,0 15-1,-56 17 0,-34 15-53,-34 4-112</inkml:trace>
  <inkml:trace contextRef="#ctx0" brushRef="#br0" timeOffset="421190.4653">19953 7182 326,'0'0'111,"0"0"-93,0 0-17,0 0 31,0 0-18,0 0 8,44-1-17,-9 1 1,2 0 1,0 0-4,-4 8-3,-3 7 0,-9 5-9,-3-1 1,-11 1-18,-7-4-6,0-2 30,-7 1-17,-12 0 19,-1 1 0,0-4 6,10 2-7,0-4 1,5-2 0,5 0-2,0-2-2,5 0 3,14 0-3,10 0 4,2 0 0,0 0 0,-1-1 3,-12-2 4,-9-1-4,-9 2-4,0 2 1,-19 5 0,-27 9-2,-14-3 7,-9 5-5,1-1 0,11-6-37,14-1-16,19-7-15,17-3-32,7-4-32</inkml:trace>
  <inkml:trace contextRef="#ctx0" brushRef="#br0" timeOffset="421889.6018">20389 6944 244,'0'0'69,"0"0"-19,0 0-16,-167-70-22,98 70 9,-2 26 29,-3 20-39,2 16 5,14 8-7,16 6-4,16 5 5,17-5-10,9-1 0,23-12 3,23-6-1,14-13-2,7-12 9,5-15 2,5-10 28,2-7-14,0-12-24,4-21 57,-5-11-53,-7-8 19,-16-10 12,-15-10-24,-14-9 34,-18-6-23,-8-6-9,-10 13-9,-28 10-5,-16 20-4,-10 26-27,-17 20-67,-8 8-43,-5 33-2,1 8-160</inkml:trace>
  <inkml:trace contextRef="#ctx0" brushRef="#br0" timeOffset="422723.0941">19760 8865 156,'0'0'120,"0"0"-88,0 0 2,0 0 14,0 0 35,0 0-50,0-58 35,0 58-59,0 0-2,0 0-7,0 0-7,0 9-3,0 14 5,0 5 5,0 2-3,8 0 6,5-2-3,3-2 0,1-5 0,5-6-6,0-7 5,10-4 1,-7-4-7,6 0 14,-5-7-7,-1-13 0,2-4 8,-3-7-8,-3-3 0,-11-2 4,-1 6 17,-5-1-11,-1 14 21,1 7 20,-4 6-48,0 4 15,0 0-18,0 16-56,0 18 30,0 12 15,0 8 10,-4 8-19,-1 2-54,-1 6 34,-3-5-82,-3-9-74</inkml:trace>
  <inkml:trace contextRef="#ctx0" brushRef="#br0" timeOffset="423299.7816">20090 8485 320,'0'0'69,"0"0"-13,0 0-27,-141-81-5,95 81-1,-2 2-19,-10 28 11,-10 19-15,1 12 6,2 20-8,8 13 2,8 8 0,11 2 8,13 1-8,19-11 0,6-10-3,16-13-6,30-18 7,14-13 4,10-14 21,10-10 25,7-14-41,6-2 17,3-16-20,1-23 6,-6-12 16,0-7-24,-9-10 4,-8-8 21,-14-9-26,-22-5-1,-21-2 0,-17-2-12,-17 4 5,-41 7-15,-18 18 15,-16 19-57,-10 25-51,-2 17-8,-6 4-138</inkml:trace>
  <inkml:trace contextRef="#ctx0" brushRef="#br0" timeOffset="424715.418">748 8203 218,'0'0'63,"0"0"-21,0 0-3,0 0 33,0 0-21,0 0-31,0-28 11,0 28-21,0 0-8,0 0-4,0 2-13,0 22 0,0 17 13,0 8 2,0 4 5,0-2-4,0-2 1,4-11 3,19-6-5,2-8 0,8-7 5,5-10-5,5-5 14,1-2-9,-2 0-1,-7-18 10,-5-10-8,-8-10 0,-6-6 1,-5-9 11,-9-7 4,-2 0 8,0 0-6,-2 8 12,-11 8-31,1 12 2,3 10 7,4 10-3,4 8 13,1 4-24,0 0-16,0 8-24,0 30-12,8 20 47,11 18 5,-2 17-13,3 3 4,-1 4-42,-1-8-8,1-1 4,-8-1-116,1-14-18</inkml:trace>
  <inkml:trace contextRef="#ctx0" brushRef="#br0" timeOffset="425372.5419">866 8197 186,'0'0'81,"0"0"-48,0 0-6,0 0 10,0 0 26,0 0-54,-8-54 9,-2 54-9,1 0 4,4 0-4,0 2-9,-2 24-5,2 18 1,5 6 0,0 7 2,0-3 2,12-4 0,9-6 5,2-8-4,-2-4 1,5-8-2,-3-6 0,-4-4 0,1-5-16,-2-6-17,-4-3 27,-4 0 6,1-8 1,-1-18 8,-2-6-6,1-11 3,-4-1 25,2-14-31,-3 0 20,-2 0-12,-2 5 3,0 10 4,0 13-11,0 13 23,0 8-3,0 6-13,0 3-11,0 0-8,0 17-39,0 24 44,0 20-7,0 16 9,2 5-3,17 2 4,2-4-8,4-8-10,3 2-43,0-7-64,-8-7-35</inkml:trace>
  <inkml:trace contextRef="#ctx0" brushRef="#br0" timeOffset="426143.6382">850 8358 120,'0'0'111,"0"0"-75,0 0 8,0 0 4,0 0 20,0 0-7,3-91-36,-3 89-9,0 2-1,0 0-15,0 0-16,0 21-5,0 15 12,0 3 5,9 10 4,0-6 0,2 3 4,-2-7-4,6-5 0,1-3-2,5-10-32,0-7 31,6-7-27,2-5 10,4-2 14,1-5-13,-1-20 7,-6-10 10,-5-4 2,-9-7 13,-5-3 31,-8-7-5,0-4-10,0 3-29,-6 11 23,-11 12-2,7 16-14,0 6 34,8 8-20,2 4-19,0 0-2,0 22-88,2 30 65,12 23 19,3 17 1,-3 17-3,3 7-40,-3-3-86,-10-10-163</inkml:trace>
  <inkml:trace contextRef="#ctx0" brushRef="#br0" timeOffset="428677.1251">20063 11805 168,'0'0'87,"0"0"-87,0 0-6,0 0-18,0 0 22,0 0 2,6 0-1,-6 0 1,2 0-54,6 0-114</inkml:trace>
  <inkml:trace contextRef="#ctx0" brushRef="#br0" timeOffset="432509.8649">19870 11648 217,'0'0'138,"0"0"-73,0 0-36,0 0 29,0 0 11,0 0 35,0 0-61,35-72-26,-35 72 30,0 0-46,0-1 17,-15 1-18,-5 0 15,-5 0-20,0 9 5,3 8 0,5 0 0,1 1 1,8-2-2,7 3-2,1-1-2,0 3-3,9 4 8,11-2 0,2 2-7,3-1 5,-5 0 2,-2-2 0,-7 0-20,-6-2 9,-5-4-43,0 3-7,-10 1 39,-28 1-47,-19-1-40,-7-6-156</inkml:trace>
  <inkml:trace contextRef="#ctx0" brushRef="#br0" timeOffset="433076.5107">19874 11642 173,'0'0'26,"0"0"-11,0 0-13,0 0 7,0 0 46,0 0-41,112-94-2,-87 80-12,-4-2 0,-5 0 5,-6 2-4,-1-6-1,-9 2 16,0 0-2,0-7 12,-25-1-22,-9 0 18,-6 4-8,-4 4-7,-6 13 15,-4 5 20,2 0-38,-6 29 16,-5 24-10,3 13-9,-4 16 31,3 4-17,10 6 4,11 2-5,17-1-13,23-7-1,0-11 0,27-10-1,20-19 1,7-11 0,18-17 1,7-16 36,8-2-35,2-10 14,0-25-8,1-6-8,-9-13 29,-2-11-27,-6-7 9,-5-8-3,-13-1-2,-19-3-6,-25-2 0,-11 5-17,-47 6 13,-24 19 4,-17 22 0,-3 17 8,4 17-7,14 0-2,8 27-59,7 12-62,10 6-74</inkml:trace>
  <inkml:trace contextRef="#ctx0" brushRef="#br0" timeOffset="433950.494">20932 11622 218,'0'0'80,"0"0"-20,0 0 29,0 0-42,0 0 26,0 0-43,0-26-24,0 38-12,0 22 12,0 10-6,0 9 10,0 5-3,-3 2 0,-8 4-7,-1-2 7,1-4-14,5-7-45,1-10-17,5-8-7,0-12-23,0-10-1,0-11-40</inkml:trace>
  <inkml:trace contextRef="#ctx0" brushRef="#br0" timeOffset="434601.0982">20889 11690 57,'0'0'84,"0"0"18,0 0-43,55-122-21,-33 106 43,7 4-40,3 4 3,3 6 3,4 2-41,-7 0 3,-2 13-9,-3 6-2,-14 3-3,-4 0 5,-8 2 0,-1-2-3,0 2 6,-6-2-3,-14 5 0,0-1 1,0-4-5,5 2 4,3-4 0,8 0-9,4 0 5,0-2-1,0-2 4,8-3-9,9 1 10,3 1 0,-1 2 3,0 0-1,-5-1 0,-4 2-2,-9-2 0,-1 2-4,0 1 1,-15 5 3,-22-1 0,-17 2-1,-13-5-2,-6-3-55,10-7-25,14-6-24,23-4-16</inkml:trace>
  <inkml:trace contextRef="#ctx0" brushRef="#br0" timeOffset="435292.1924">21396 11877 404,'0'0'62,"0"0"-61,0 0 10,0 0-11,121 0 20,-90 0-16,2-5 19,1-2-19,-10-3 9,-3-2 3,-10-2-11,-2-1 0,-7-2 0,-2 0 2,0-2 21,-6 1-23,-12 4 3,-9-1 40,-7 9-47,1 6 21,-7 0-10,4 14-6,2 17 8,6 5-14,12 4 0,7 3-5,9 0 5,0-1-2,12-3 0,17-8 2,8-7 3,1-7-3,9-12 0,2-5-6,0 0 2,4-22-3,1-14 6,-3-6-3,-5-4-2,-3-4 6,-9-2 0,-3 2 4,-9 1-2,-6 7-2,-11 10 0,-5 13 0,0 7 10,0 5-9,-12 7 8,-5 0-6,-6 8-3,4 18 0,7 5 0,6 2-3,1 2 2,5-2 1,0-2 0,15-5-4,12-3 4,-2 0-2,2-2 1,0-7 2,-12 1-1,-8-5 0,0-2 0,-5 0-2,-2 0-1,0 4 2,-21 2 1,-14 4-15,-10 0-22,5-6-1,12-2 5,9-4 18,17-4-28,2-2 6,5 0 10,30-25-35,14-13 10,9-14 31,9-3 13,1-11 8,0-14 0,-3-11 19,-7-6 12,-11 4 10,-12 12 31,-13 21 1,-10 18-1,-8 20 23,-4 11-45,0 5 2,0 6-52,0 15-17,0 31 12,0 29 5,0 25 2,0 8 4,0 13-3,0-3-3,0-6 0,0-4 0,-2-5-11,-2-14-38,4-12-55,-5-18-32,-4-28-88</inkml:trace>
  <inkml:trace contextRef="#ctx0" brushRef="#br0" timeOffset="435445.6049">22563 11767 225,'0'0'32,"0"0"-32,118-49-2,-74 49-8,6 0-51,-2 0-56</inkml:trace>
  <inkml:trace contextRef="#ctx0" brushRef="#br0" timeOffset="436027.2483">20966 12874 443,'0'0'92,"0"0"-89,0 0-3,0 0-7,0 0 7,0 0 16,0 100-12,0-57 1,3 2 1,0-3 4,0-6-9,0-12 6,-3-14-1,0-5 14,0-5-20,2 0 75,-2-3 25,0-23-34,0-16-8,0-16-57,9-7-1,6-4 0,8-8 3,3-1-9,8-3 2,1 6-31,6 13 19,-5 16-34,-5 20-10,0 19 17,-11 7-46,-2 15 27,-4 21 20,-4 11 0,-3 4-63,-5-5-107</inkml:trace>
  <inkml:trace contextRef="#ctx0" brushRef="#br0" timeOffset="436304.687">20877 12846 388,'0'0'67,"0"0"-67,0 0 1,0 0 38,0 0-19,118-18 10,-64 13-30,-4 3 2,-8 0 12,-16 2-10,-6 0 18,-6 0 5,-6 0-23,4 0 15,-3 13-19,2 5 2,-3 8 5,2 7-5,-4 6-1,-4 1-1,-2 1-80,0-4-29,0-13-77</inkml:trace>
  <inkml:trace contextRef="#ctx0" brushRef="#br0" timeOffset="436450.5954">21281 12584 273,'0'0'59,"0"0"-25,0 0-34,0 0-68,0 0-8,0 0-46</inkml:trace>
  <inkml:trace contextRef="#ctx0" brushRef="#br0" timeOffset="437017.0044">21401 12804 359,'0'0'74,"0"0"-37,0 0-12,0 0 9,0 0 6,0 0-3,103-8-28,-63 23 13,5 7-17,-10 3 2,-12 0-6,-10 0-1,-13 1 0,0 2 3,-21-5-3,-5 0-12,4-7-12,5-11 24,7-5 10,8 0-5,2 0-3,0-15-2,12-5-6,27-10-23,13-2-7,14-4-11,6 2 29,-6 4-13,3-1 9,-11 9 14,-7 1 1,-12 4 7,-18 5 4,-11 6 5,-8 2 59,-2 2 8,0 2-25,0 0-36,-9 0-9,-9 0-6,-3 0 0,2 16 1,3 2 2,8 6-3,5 0 0,3 5-8,0-3 11,9-1-3,13 1 0,-1-1 0,1-1-2,-4-7 5,-7-4 1,-4-9-4,-7-2 1,0-2-3,-4 4 2,-28-1-7,-6 4-40,0-2-37,11-2 22,17-3 2,10 0-21,0-16-114</inkml:trace>
  <inkml:trace contextRef="#ctx0" brushRef="#br0" timeOffset="437236.9964">22438 12467 124,'0'0'162,"0"0"26,0 0-53,0 0-42,0 0-93,0 0 0,15 39 17,-15 36 16,0 12 4,0 3-35,0 6 9,0-2-11,0-4-1,-5-10-5,-10-9-29,-7-18-51,-1-19-20,2-17-61,7-17-59</inkml:trace>
  <inkml:trace contextRef="#ctx0" brushRef="#br0" timeOffset="437423.8751">22505 12746 287,'0'0'66,"0"0"-64,144-61-2,-76 56-21,0 0-59,-1 5-124</inkml:trace>
  <inkml:trace contextRef="#ctx0" brushRef="#br0" timeOffset="437856.5093">21452 13383 404,'0'0'98,"0"0"-69,0 0-2,0 0 7,0 0-5,-116-26 13,76 26-26,7 15 9,3 8-25,10 5 3,8 2-2,7 2-1,5 0 0,0-2-4,11 1 8,12-2-8,1-5 4,0-1 0,-3-7 5,-7-9-2,-8 0-3,-6-4 0,0 6-4,0 3 4,-20 8 0,-16 6-4,-11 2-10,-6-2-82,6-4 1,14-4 5,10-6-48,21-6-42</inkml:trace>
  <inkml:trace contextRef="#ctx0" brushRef="#br0" timeOffset="438187.4951">21537 13750 414,'0'0'60,"0"0"-60,134-32 7,-78 15 43,-5 2-13,-1-1-22,-12 0-3,-8 2-11,-15 0-2,-7-3-2,-8 1-28,0 5 25,-10-2 6,-17 1 8,0 6 2,-4 4-4,0 2 11,0 0 7,2 20-22,5 7 8,4 8-10,9 6 0,11-1-4,0 0 0,13-4 4,23-8-45,6-7-22,7-16 14,9-5-12,4 0-42,5-8 14,1-14-19</inkml:trace>
  <inkml:trace contextRef="#ctx0" brushRef="#br0" timeOffset="438757.1891">22293 13619 145,'0'0'192,"0"0"-101,0 0-32,0 0 7,0 0-33,0 0 12,-86-72-38,62 72-7,0 19 22,-2 4-18,8 5-2,9 2-2,5-2 0,4-2-1,0-6 1,8-8 0,10-5-2,4-7-10,3 0 10,2 0 4,2-7 17,-7 0-3,-8-3-10,-8 6-2,-6 4 29,0 0-13,0 0-15,0 0-5,0 0 0,0 0 1,0 0-1,0 0-18,11 0 2,2 0-5,10 0 16,2 0 4,4-4-24,4-10 18,-4-7-18,2-2 25,-2-1-6,-7-5 5,-6 3-1,-12 2 4,-4 0 4,0 4-4,-2 8 10,-7 4-11,-2 6 4,2 2 10,0 0-19,-2 7 4,2 13 0,3 6-4,2 6 4,4-1 0,0 1-3,14-3 5,7-7-2,-4-2 0,1-6-2,-9-2-1,3-5 6,-8 2-1,-4-4-2,4 2-23,-4-3-30,5 4-51,7-8-19,9 0-76</inkml:trace>
  <inkml:trace contextRef="#ctx0" brushRef="#br0" timeOffset="439251.4226">22964 13523 243,'0'0'238,"0"0"-136,0 0-39,0 0-7,0 0-29,0 0-9,-62 11-16,41 24-2,10 1 0,9-1-4,2-3 4,0-6 0,9-6-9,13-6 7,14-13-48,4-1 36,5 0 7,3-25-24,0-10-1,1-9-2,-3-5 34,-1-6 1,-1-8 0,-3 2 30,-8-6 19,-4 1-18,-13 16-7,-8 14 9,-1 20 39,-7 12 8,0 4-81,0 2-14,0 34 0,0 15 13,-13 10 1,0-1 0,5-2 3,8-12 0,0-9-2,0-13-1,3-12 0,13-10-7,6-2 7,12 0 4,8-14 4,7-10 9,-1 0-15,0 4-2,-13 8 0,-9 10 1,-2 2-6,-8 4 5,7 25-22,-2 14 15,-8 6-114,-13-5-126</inkml:trace>
  <inkml:trace contextRef="#ctx0" brushRef="#br0" timeOffset="440559.5508">2177 8937 82,'0'0'0,"0"0"-4,0 0-23,0 0 15</inkml:trace>
  <inkml:trace contextRef="#ctx0" brushRef="#br0" timeOffset="440930.4856">2193 8919 170,'0'0'86,"0"0"17,0 0-13,0 0-31,0 0-46,0 0-13,-25 6 0,25 22 8,11 2-6,5 0 2,1-4 8,2-4-3,-1-5 1,1-8-3,-3-2-6,2-5 35,-2-2-28,3 0 10,10-14 27,10-17-29,3-13 6,7-10-20,2-13-1,-2-4 8,1-8-9,-9 4-19,-7 3-47,-14 9-85,-15 13-62</inkml:trace>
  <inkml:trace contextRef="#ctx0" brushRef="#br0" timeOffset="441306.5268">2123 8881 285,'0'0'150,"0"0"-76,0 0-15,0 0-40,0 0-13,0 0-12,-6 10 2,7 18 4,14 4 39,0 0-37,3-4 10,-3-1-12,3-9 9,1-6-13,-2-7 9,5-5-5,7 0 42,13-13-27,14-22 15,7-11-17,0-12-9,3-6 13,-8-6-15,-5 0 0,-3 0 3,-12 7-5,-14 7-20,-12 14-47,-9 9-36,-3 16 32,-8 17-52,-28 3-124</inkml:trace>
  <inkml:trace contextRef="#ctx0" brushRef="#br0" timeOffset="441696.8519">2244 8932 119,'0'0'92,"0"0"-22,0 0-7,0 0 25,0 0-24,0 0 7,-5-26-1,3 26-50,-2 0-20,4 0-8,-2 5 8,2 9 14,0 5-6,2-6-8,14-1 0,10-3 0,8-9 9,10 0 12,21-11-5,13-26 28,16-19-43,10-7 9,-3-12-10,-5-2 8,-7-4 5,-14 2-11,-12 4 1,-14 12 7,-20 16-7,-12 16-3,-9 18 0,-8 10 0,0 3-13,0 0-27,0 8-79,0 18 24,0 10 1,4 5-35,0-5-26</inkml:trace>
  <inkml:trace contextRef="#ctx0" brushRef="#br0" timeOffset="442717.1213">3715 7844 242,'0'0'102,"0"0"-25,0 0-6,0 0-14,0 0 24,0 0-14,-31-14-67,38 12 0,24-2 7,22-1 7,27-2 7,21-1 8,22 0-14,10-2 10,8-2-19,-1-1-6,-15 1 5,-18 1 10,-23 1-11,-27 4-4,-22 6 2,-22-2 11,-11 2-5,-2 0-8,0 0 35,0 0-31,0 0 8,0 0-12,0 0 0,0 0-9,0 0-29,0 8-58,0 6-8,21 2-35,8-4-28,8-12-174</inkml:trace>
  <inkml:trace contextRef="#ctx0" brushRef="#br0" timeOffset="443548.4104">6144 7979 276,'0'0'74,"0"0"-55,0 0 7,0 0 1,0 0-7,0 0-15,10-14 21,33 14-11,17 0 63,15 0-26,12 0-11,-2 0-11,-7 0-3,-12 0 15,-12-7-35,-13 6 19,-12-2-15,-10 2-5,-7 1 7,-6-3-10,-3 3 3,-1 0-3,0 0-3,4 0-5,-1 0-77,4 0-152,2-1-46</inkml:trace>
  <inkml:trace contextRef="#ctx0" brushRef="#br0" timeOffset="444323">9190 5015 307,'0'0'81,"0"0"-67,0 0 20,0 0 18,0 0 1,0 0-53,12-2 25,40 2-25,18 0 21,16 0-21,12 0 28,2 0-22,-3-8-6,-17-2 0,-17 3 7,-24 0-7,-14-3 0,-12-4 3,-8 2 28,-5-1-27,0 4-3,0 4-1,0 3-32,0 2-37,-2 0-116,2 9-49</inkml:trace>
  <inkml:trace contextRef="#ctx0" brushRef="#br0" timeOffset="444902.111">11176 4860 281,'0'0'13,"0"0"7,0 0-15,0 0-5,0 0 46,0 0-8,61-10 0,1 5-19,4-6 0,-1 8 16,-11-4-28,-16 2 21,-9-4-9,-7 1-19,-7 1 28,-3 3-21,-1 0-7,-3-3 6,2 7-6,5 0-41,6 0-98,3 0-118</inkml:trace>
  <inkml:trace contextRef="#ctx0" brushRef="#br0" timeOffset="445538.8808">13978 4918 193,'0'0'43,"0"0"-35,0 0 0,0 0 21,154-11 32,-78 3-22,4-2-1,-4 0-20,-3 2-8,-10-5 28,-10 0-15,-9-1 1,-12-1 9,-14 4-21,-9 1 8,-3-1 12,-6 7-17,0 2-14,0 2-1,0 0-117,-24 14-39,-7 1-130</inkml:trace>
  <inkml:trace contextRef="#ctx0" brushRef="#br0" timeOffset="449808.7953">3767 7802 42,'0'0'8,"0"0"-3,0 0 0,0 0 20,0 0 10,0 0 30,0 0-18,-42-9-19,41 9-5,-1 0 21,0 0-25,-3-3-15,-1 3 15,0 0-9,4 0 7,0 0 21,2 0-36,0 0 10,0 0-7,0 0 2,4 0-13,35-2 19,24-2 32,28-5 52,31-5-78,27-1 3,11-5-22,3 0 7,-13 4 1,-21 3-6,-19-2 0,-29 5 0,-24 3 0,-28 4-2,-16 3 0,-13 0 4,0-2 6,0 0-5,0-4-4,-6 5 7,1 1-8,5 0-22,0 0-69,5 0-108,26 7 73,9 0-30</inkml:trace>
  <inkml:trace contextRef="#ctx0" brushRef="#br0" timeOffset="450362.7033">6056 7913 131,'0'0'62,"0"0"-20,0 0 11,0 0 51,-114-21-49,105 19 6,7 2 4,2 0-49,11 0-16,36 0 0,33 0 13,29 0 44,20 0-42,12 0-1,-7 0-1,-12 0-2,-23 0 2,-25-2-13,-23-1 1,-18-4 41,-17-1-22,-5 3 25,-5-4-3,-6-3-29,0 0 27,0 4-40,0 3 8,0 5-17,0 0 1,0 9-146,0 5-175</inkml:trace>
  <inkml:trace contextRef="#ctx0" brushRef="#br0" timeOffset="476188.9695">3501 8985 144,'0'0'17,"0"0"-5,0 0 37,0 0 3,0 0 4,0 0-2,0 0-43,-120-46 24,106 42-17,5 1-14,-5 3 16,-5 0-17,1 0-2,-4 0 3,-5 9-1,0 1-3,-4 3 0,-2-4 4,-1 1 11,-1 2-9,-1 3-5,2-1 12,-2 1-9,1 6-4,-2 1 0,0 0 1,5 2 1,0-2-2,-2 4 0,-1-2 3,-4 6 1,3-2-4,-7 0 0,2-2 3,-1 1 2,2-3 0,1-5 4,7 3 9,4-3-15,4 1 0,4-3-3,3 8 3,1-2-1,3 4-1,-3 2 0,1-3 0,-1 3 4,0 3-5,-2-1 0,-3 10 2,-8-1 5,-1 0 0,2 3 3,5-8 1,5-2-8,5-6-3,2 4 0,-3-4 3,8 6 0,3 1-2,3 1-1,0 0 0,0 2 4,0 0-7,0 0 3,0 1 0,0 0 6,5-1-6,-3 4 0,-2-3-1,6-1 4,-6-2-3,7 2 0,3-3 0,-2-2-2,8 2 2,-1 0 0,8-1-4,1 1 8,0-1-4,1 1 0,2-2 4,2 2-7,2-4 3,5-2 0,-5-1 0,0-8 3,-2-1-3,-2 1 0,4-5-8,2 1 8,8-3 3,1 0 4,8 1 2,0-1-3,2 0-2,6 2-3,0-2 1,2-3 15,5 4-17,3-6 0,-1 5 2,1-5 6,1 0-8,-7 0-2,2-1 2,3 1 8,0-4-8,5-1-1,1-2-6,3 0 6,-1-14 2,6-6 1,0 0 9,3-2-10,3-2 2,0-2 4,-5-3-6,-6-5 8,-4 1-9,-8-4 8,-6 2 1,-3-2 14,-3 0-22,-3-2 9,-3-1 13,2 0-17,-6-3-5,-5 4 2,0-1-2,-8-1 21,-4 1-17,-2-4-5,-2-2 11,-1-4 0,0 1-3,-3 0-4,3 5-4,-4-3 29,-2 3-24,1-4-5,-2 0 0,3-1 15,-3 0-15,-1 1 0,-3-2 4,-3 0 0,-6-3-3,0 6-1,0-8 0,-11-1 5,-16-4-10,-6-2 5,-5 4 0,-2 2 5,-9 1-5,-4 4 0,-10 4-5,-11 1 7,-8 4-4,-7 1 2,-9 4 0,-3 0 2,-3 9-2,-8 4 0,-8 9-2,-12 6 5,-17 9-7,-7 0 4,7 12 0,10 5-6,23-2 6,18 3 0,13-4-2,21-1 1,22-3-4,17-1 5,14-2-16,9 0-4,2 9-65,0 3 44,25 4-12,12 2-37,11-3 15,12-2-29,1-6-85,-1-12 4</inkml:trace>
  <inkml:trace contextRef="#ctx0" brushRef="#br0" timeOffset="476595.4584">3423 8566 214,'0'0'22,"0"0"-22,0 0-24,0 0 19,0 0 3,0 0 2,49 30 23,-20-11-8,7-6 8,-1-1-21,-1-5 1,-1-4-3,-8-3 6,-9 0-6,-3 0 0,-11-8 17,-2-12 7,0-10-24,0-4 15,-13-4 8,-10 0-5,-2 9 34,3 9-8,3 13-9,3 7-18,3 34-17,-3 42-10,1 42-8,1 30-43,3 15-105,4-2-101</inkml:trace>
  <inkml:trace contextRef="#ctx0" brushRef="#br0" timeOffset="480426.8127">1647 12655 128,'0'0'50,"0"0"-14,0 0-28,0 0-6,0 0 4,0 0 64,17-26-17,-17 26-4,0 0-24,0 0-11,0 0 21,0 0-16,0 0-7,0 0 20,-7 0-32,1-2 3,-3-3-3,-4 4 3,0-3 4,-4 0-7,2 0 0,1 0 6,-3 0 2,-1-1-8,-1 2 0,-1-3 3,-1 2 2,-4 0-4,-2-2-1,3 2 5,-7 1 0,2 3-5,2 0 0,-4 0 2,4 0 6,-2 0-7,-2 0-1,2 5 0,-1 0 3,2 2-3,-4-3 0,0 5 1,-2-9-4,1 5 6,-4-3-2,4 0-1,-2 0 3,-2 1-3,7 0 0,-3-3 2,4 4-1,0-2 1,-3 4-2,3 0 0,-2 2 0,0 0-3,0 2 3,0 1-3,-3 1 2,-1-1 2,-2 3-1,0-2 0,1 0 1,5 0-1,0 0 0,2 0 2,0 0-5,-5 2 4,10-1-1,1 1 0,6-4 0,3-1-2,-2 1-3,8-3 5,-8 4-1,5 2 1,-3 5 0,-3 4 0,1 6 0,-3-3-1,7 0 1,1 1 0,4 2-1,-3-3 1,5 4 0,0-3-1,3-2-6,2 6 4,2-4 1,18 4 2,7-4-9,13-5 9,9 1 0,15 0-2,15 0 5,1 2 5,18-2-1,7-3-6,6-2 14,5-2-10,-2 2-7,-7-8 2,-5 3 0,-3-7 1,-1-5-1,-5 0 0,1 0 7,4-10-7,0-8 1,11-8-1,-2-6 0,-2 0 5,-7-2-5,-16 0 1,-11-1 1,-10 3 1,-14 2-3,-7 0 4,-11 2 1,-10 0 16,-5 0 10,-10-8-12,-4 0 30,0-4-47,0-3 8,-19 2-10,-10-4 0,-11 1 13,-9 0-13,-9 3 3,-11 4 2,-10 5-5,-10 4 0,-15 4-1,-4 6 13,4 2-16,6 6 4,11-1 0,8 8 17,7 1-16,7 2 4,7 0-5,11 0 11,8-4-8,13 1-3,8 2 2,5 1 1,7-2-2,3 2-1,1 0 0,2 0 1,-2 0-4,-1 0 3,3 0 0,-2 0 1,0 0-1,-2 0 0,3-2 0,1 2 5,0 0-8,-2-3 5,2 3-2,0 0 3,0 0-3,0 0 0,0 0-5,0 0-13,0 0 7,0 0-25,0 0-47,2 0-27,29 0-22,19-5 102,11-9-91</inkml:trace>
  <inkml:trace contextRef="#ctx0" brushRef="#br0" timeOffset="480980.3551">2648 12735 300,'0'0'55,"0"0"-28,0 0-27,0 0-17,0 0 10,0 0 13,42 30-6,-28-11 1,-7 4 0,3-2 14,-6-10-7,3 1-2,-2-8 47,1 0-52,2-4 3,9 0 6,5 0 13,11-12 17,8-14-6,3-4-33,-3 2-1,-4 3-7,-11 2-48,-6 11-25,-10 9-77,-10 3-18</inkml:trace>
  <inkml:trace contextRef="#ctx0" brushRef="#br0" timeOffset="481341.2565">2727 12823 251,'0'0'88,"0"0"-65,0 0-21,0 0-2,0 0 1,0 0 0,0 20 7,0-4 20,0 3-4,5-1 2,2-5-15,2-2 1,-3-6-7,1 0-4,2-5 29,4 0-20,8 0 14,7-7 23,11-12-7,12-11-24,-3-5-8,4-3-8,-5 0 10,-7 4-10,-7 5-8,-10 9-11,-10 8-30,-9 9 0,-4 1-3,0 2-47,-9 0-113</inkml:trace>
  <inkml:trace contextRef="#ctx0" brushRef="#br0" timeOffset="481717.7897">2721 12823 187,'0'0'171,"0"0"-82,0 0-89,0 0-33,0 0 33,0 0 0,29 53 25,-15-36-14,1 3-3,-3-6 10,1-2-13,0-5 16,2-5-1,8-2-6,13 0 54,12-16-31,10-19-12,2-8 5,1-6-22,-8-5-1,-9 0 13,-7 4-11,-11 8 15,-8 10-15,-9 11-2,-5 12 0,-4 7-7,0 2-6,0 0-18,0 0-54,0 2-81,0 16-63,-9 0 43</inkml:trace>
  <inkml:trace contextRef="#ctx0" brushRef="#br0" timeOffset="491757.9551">19725 7828 49,'0'0'62,"0"0"-37,0 0 14,0 0 87,0 0-64,0 0-3,0 0 7,13-88-18,-13 86-7,0 0-11,-4 2-2,-23 0-28,-9 0-5,-10 13 2,-3 6 6,6 3-3,10 4 0,2 0-3,6 2 3,9-3 0,7-4 0,9 2-9,0-4 7,0 2-22,19-3 19,3-2-12,0-4 17,-2-5-7,-3 0 16,-3-7-8,-9 2 0,-5 0 0,0 0-1,0 0-28,-3 4 7,-16-1 21,-4 8-15,-1 1-7,3 0-20,8 0-21,11-3-25,2-4-92</inkml:trace>
  <inkml:trace contextRef="#ctx0" brushRef="#br0" timeOffset="491978.3055">19669 7939 288,'0'0'102,"0"0"-88,0 0-14,0 0-3,0 0 3,0 0-5,16 23 5,-12 1 0,-4-2-8,0 1-11,0-5-5,2-3-26,-2-1-25,0-7 17,0-7-32</inkml:trace>
  <inkml:trace contextRef="#ctx0" brushRef="#br0" timeOffset="492137.2114">19720 7874 70,'0'0'31,"0"0"12,0 0-17,0 0-26,0 0-73,0 0-24</inkml:trace>
  <inkml:trace contextRef="#ctx0" brushRef="#br0" timeOffset="492635.8128">19720 7874 5,'92'62'293,"-90"-62"-226,-2 0-32,0 0-16,0 0 12,2 0 4,6 0-33,-2 3 4,0 5-3,-4 3 6,-2 0-13,0 3 4,0 0 0,0-3 0,0 1 6,0-9-5,0 1 5,0-4-4,0 0 6,0 0-1,0 0-7,0 0 0,14-14-15,2-6 10,4-4-5,-3 0 10,2 7 1,-2 7-1,-9 6 0,-2 3 0,-6 1-13,0 0-21,0 3 6,0 16 22,0 0-1,0 1 8,0-5-1,0-4 0,0-5-6,0-5 4,2-1 2,7 0 0,-1 0 2,6-13 12,6 2-11,-4-5 1,-1 6 6,1 2-13,-4 2 3,0 6 0,-1 0-3,-3 0-27,-7 6-5,-1 14 25,0 5-31,0 1-13,0 1-13,0-3 18,0-5 21,0-8-43</inkml:trace>
  <inkml:trace contextRef="#ctx0" brushRef="#br0" timeOffset="493070.6207">20220 7890 145,'0'0'87,"0"0"-6,0 0-11,0 0-26,0 0-44,0 0-26,2 18 26,-2 19 19,0 4-10,-2 2-4,-1 1-5,-1 0 0,-1-5 6,1-6-6,-1-11 0,4-7-1,-1-8-4,2-2 5,-3-5-6,0 0 6,2 0 31,-2-15-31,3-11-4,0-6 1,0-9-4,0 0-6,13-5 14,13-1-1,-2 6 8,2 8-8,-2 9 0,-5 9-2,-8 8 0,-2 7-2,-4 0-5,1 0 0,-5 7 4,-1 8-7,0 6 5,0-3-2,-3-2-7,-13-1 12,-3 0-3,-3-6-24,-1 2-20,2-5-3,2-6-15,5 0-27</inkml:trace>
  <inkml:trace contextRef="#ctx0" brushRef="#br0" timeOffset="493304.6618">20425 7680 156,'0'0'81,"0"0"7,0 0-42,0 0-14,0 0-32,0 0 3,33 10 15,-23 22-16,-6 7 0,0 8-2,-4 3 5,0-1-17,-4 1 8,-14-1-31,0-4-59,2-6-2,10-10-2</inkml:trace>
  <inkml:trace contextRef="#ctx0" brushRef="#br0" timeOffset="493626.3944">20623 7925 160,'0'0'21,"0"0"-21,0 0 0,0 0 16,0 0 13,0 0 0,119-33-13,-110 23-14,-1-2 4,-8 2 4,2 3 19,-2-2 9,0 7-16,-11 2 28,-11 0-32,-3 4-15,-1 20-3,4 6 0,3-2 1,14 5 7,5-5-8,10-4-3,28-2 2,11-8 2,14-2 4,15-8-5,2-4-73,-2 0-94</inkml:trace>
  <inkml:trace contextRef="#ctx0" brushRef="#br0" timeOffset="494142.6949">19606 8464 192,'0'0'89,"0"0"-26,0 0-10,0 0 16,0 0 32,0 0-45,-75-92-4,133 76-41,44-12-10,48-9 29,53-5 16,42-6-21,27 0 13,11 5-37,-7 2 6,-10 9-7,-10 6 0,-4 5-12,-11 5 8,-28 4-47,-32 7-7,-43 1-27,-40 4-5,-33 0 10,-35 0-9,-28 0 24,-2 1 16,-47 7 47,-22 2 2,-21 3-68,-15-5-44</inkml:trace>
  <inkml:trace contextRef="#ctx0" brushRef="#br0" timeOffset="494480.3712">20875 8203 147,'0'0'59,"0"0"-40,0 0-3,0 0-16,195-35 53,-56 16-11,51-3 13,42-2-9,36-1-24,23 2 15,-3 3-18,-12 5-10,-22 3 21,-21 10 13,-18-7-10,-14 5-33,-22-4 8,-25 2-4,-21 1-3,-32 0-1,-26 3 0,-33 0 1,-24-1-4,-18 2-3,0 1-28,-10 0-1,-25 0-65,-14 0-166</inkml:trace>
  <inkml:trace contextRef="#ctx0" brushRef="#br0" timeOffset="502370.1322">8039 7221 37,'0'0'29,"0"0"-26,0 0 13,0 0 9,0 0 15,0 0 20,0 0-53,-8-12-6,-3 15-1,-12 23 0,-12 13 20,-12 17 8,-14 18-6,-12 14 26,-8 16-33,-12 9 6,-4 5-10,1 1-4,9-13 3,22-18-10,20-20 1,22-18-2,21-18 2,2-14-2,6-6-8,33-12-35,15-16-1,13-30-15,-1-12-53</inkml:trace>
  <inkml:trace contextRef="#ctx0" brushRef="#br0" timeOffset="502799.2341">7796 7441 74,'0'0'49,"0"0"8,0 0-11,0 0 35,0 0-37,0 0 11,-6-87-24,2 86-21,4 1 39,0 0-32,0 0-16,0 28-2,8 24-7,17 18 8,7 17 20,7 12 3,8 5 16,7 0-24,-1-1-8,0-2 6,-1-7-7,-3-7-6,-9-13 0,-6-14 0,-10-16 6,-11-18-6,-6-13 0,-7-10 5,0-3 6,0 0 2,0 0 32,0 0-42,0 0 12,0 0-15,0-12-144,-13-20-293</inkml:trace>
  <inkml:trace contextRef="#ctx0" brushRef="#br0" timeOffset="509263.6184">3466 5842 0,'0'0'6,"0"0"24,0 0-4,0 0-24,0 0 6,0 0-7,0 0-1,0 0 0,2-35 1,-2 33 4,0-2 0,0 2-3,0-1 23,0 3-23,0-5 5,0 3-5,0 0 8,0-1-10,0 0 0,9-3 2,1-2-4,4 2-19,-5 2 15,-3 2 2,2 2-65</inkml:trace>
  <inkml:trace contextRef="#ctx0" brushRef="#br0" timeOffset="518635.1787">432 13353 153,'0'0'70,"0"0"-25,0 0 2,0 0-10,0 0 25,0 0-3,0 0-12,-52-2 9,52 2-38,0-5-4,0 0-14,13-5-27,16-2 27,21-2 0,20-3-21,16 4-60,5-1-89,-8 0-27</inkml:trace>
  <inkml:trace contextRef="#ctx0" brushRef="#br0" timeOffset="518900.6134">1697 13295 323,'0'0'21,"0"0"1,0 0-22,0 0-7,0 0-7,0 0 12,112-29 3,-36-7-2,14-5-24,1-8-119,-5-7-20</inkml:trace>
  <inkml:trace contextRef="#ctx0" brushRef="#br0" timeOffset="524807.5975">6222 7958 4,'0'0'41,"0"0"-5,0 0-7,0 0-28,0 0 29,0 0-7,0 0-15,21-30 4,-21 30-12,0-1 0,0 1 10,0 0-10,0 0 0,0 0-3,0 0-4,0 0-21,-2 0-25,-5 0-13</inkml:trace>
  <inkml:trace contextRef="#ctx0" brushRef="#br0" timeOffset="525495.8636">6274 7957 4,'0'0'60,"0"0"-27,0 0-7,0 0 14,0 0-25,0 0 26,4-8 21,-4 8-39,0 0-3,0 0-20,-10 13 0,-19 25 7,-17 15 7,0 11 6,-8 13-9,5-4-4,1 2 6,0-7-6,6-10-3,7-2 10,6-10-14,10-8 0,7-6-1,4-9 4,7-4-12,1-1 3,0-8-36,0-1-3,0-6-66,0-3 6,0 0 12</inkml:trace>
  <inkml:trace contextRef="#ctx0" brushRef="#br0" timeOffset="525754.0595">5612 8582 159,'0'0'88,"0"0"-86,0 0 0,0 0-3,0 0 1,0 0 0,49 21 12,-22-4-5,2 8-6,-6 5-2,-4 5-16,-3-1-34,-8 1 17,-1-5-23,-2-8-2</inkml:trace>
  <inkml:trace contextRef="#ctx0" brushRef="#br0" timeOffset="525922.421">5909 8756 42,'0'0'94,"0"0"-42,0 0-2,0 0-24,0 0-13,0 0-2,0 0-11,-67 0-7,25 31-4,5 1-42,11 0-10,6-6-22</inkml:trace>
  <inkml:trace contextRef="#ctx0" brushRef="#br0" timeOffset="526226.9058">6421 7927 392,'0'0'23,"0"0"37,0 0-60,0 0 27,0 0-36,0 0 15,104 80-6,-60-29 0,0 13 2,-6 1-10,-6 5 8,-17 2-11,-13 1-4,-2-3-30,-15-6-24,-22-10-46,0-13 2</inkml:trace>
  <inkml:trace contextRef="#ctx0" brushRef="#br0" timeOffset="526546.4847">6494 8603 151,'0'0'57,"0"0"-27,0 0-26,0 0-8,0 0 8,0 0 2,21-5 21,4 11-17,4 0-8,0-6-2,-5 0 0,8 0 8,-1-6-7,4-12 3,5-4 8,-2-6-11,0 0-1,-9 2 0,-9 2 1,-6 7 5,-8 9 11,-6 5 44,0 3-1,0 0-60,0 10-4,-20 24-3,-18 18-8,-14 11 0,0 0-83,2-8-97</inkml:trace>
  <inkml:trace contextRef="#ctx0" brushRef="#br0" timeOffset="528243.7056">9248 4991 6,'0'0'56,"0"0"-34,0 0-6,0 0 14,0 0-11,0 0 6,0-34-6,0 27-9,0 2 5,0 1-15,0 0 0,0 4 5,0 0 0,0 0-5,0 0 0,0 0 1,0 0 1,0 0-1,0-2 8,0 2 10,0 0-16,0-3-3,0 1 0,0 2 3,0-5-2,0 3 2,0-3-2,0 1 1,0-1 0,0-1-2,0-2 0,0 4 1,0-3 5,0 7-6,0 0 0,0 0-3,0 0-21,-11 2-1,-10 23 20,-3 11 5,-3 10 3,-8 7-3,-1 2 0,-2-1 0,1 0 2,-2 1-4,-3 1-2,-3 4 4,-6 4 7,-4 0-7,1 2 0,-2-6-2,7-5 2,2-9-24,12 0 5,8-10-6,6-2 17,9-4-15,3-4 4,1-1 13,4-6-6,0-3 12,0-5 0,4-4 1,-5-2-2,1-3 2,2 1 4,-8-3 25,4 2-29,-3 0-1,-3 3-1,1-2 1,5-1 5,0 3-5,-2 1 0,3-2-2,1 1 1,-2 0 1,2-3-3,-2 1 3,3-1 0,0 0-6,-4 3-3,-1 0 3,-1-1-34</inkml:trace>
  <inkml:trace contextRef="#ctx0" brushRef="#br0" timeOffset="528564.1056">8118 5990 43,'0'0'30,"0"0"-11,0 0 7,0 0 23,0 0-5,0 0 6,-7-53-28,7 53-22,0 0-6,0 10 0,0 13 6,0 11 17,0 1-16,0 4 6,0-1-5,0-6 0,3-6-2,9-9 0,7-5 0,2-3-1,18-9 4,11 0-3,14 0 5,10-9-5,7-12-15,-3-4-88,-2 0-32</inkml:trace>
  <inkml:trace contextRef="#ctx0" brushRef="#br0" timeOffset="531818.1467">22411 11812 0,'0'0'120,"0"0"-117,0 0 2,0 0-1,0 0-4,0 0 13,-14-45 9,14 34 30,0 2-19,0-1-6,0-1 30,0 6-48,0-4 35,0 5-19,0 1-10,-4-4 3,-1 3-17,4-1 7,-4 2 10,5 1-16,0 2 8,0 0 2,0-2-10,0 2 0,11-2-2,16 1 0,18-5 40,14 5-29,9-3 10,5 4-15,1 0-4,-5 0 10,0 0-12,-11 0 6,-9 0-6,-11 0 4,-15 0-6,-6 4 2,-9 0-2,-2-1-5,-6-2-1,0 5-30,0 6-27,0-3-197</inkml:trace>
  <inkml:trace contextRef="#ctx0" brushRef="#br0" timeOffset="534318.4454">15889 12920 462,'0'0'123,"0"0"-111,0 0-5,0 0-14,0 0 16,0 0-7,-65 146-1,65-82 3,0 2 8,0 1-8,0-7 4,0 1 6,-2-2-9,-23-3-5,-10 0 3,-8-6 0,-8-4-6,0-8 0,1-9-61,4-14-20,5-13-103</inkml:trace>
  <inkml:trace contextRef="#ctx0" brushRef="#br0" timeOffset="534480.3454">15498 13325 362,'0'0'41,"0"0"-30,163-42-5,-89 30 6,-1 2-10,-3 0-2,-3-2-37,-12-1-128</inkml:trace>
  <inkml:trace contextRef="#ctx0" brushRef="#br0" timeOffset="534709.931">16259 13000 424,'0'0'92,"0"0"-31,0 0-46,0 0-10,0 0-5,0 0 20,-36 90-2,18-38 5,3 4-22,3 0 3,7-5-4,5-3-6,0-9-56,0-6-50,19-8-16,6-13-47</inkml:trace>
  <inkml:trace contextRef="#ctx0" brushRef="#br0" timeOffset="535036.7184">16370 13275 426,'0'0'105,"0"0"-76,0 0-29,0 0 3,0 0-10,0 0 7,0 20 0,0 1 5,2 0-3,-2-7-2,2-5 0,-2 0 6,0-7-2,3-2-4,-3 0 3,4 0 46,5-6-3,7-13 2,6-2-48,10-4 10,-3 1-9,-4 9-1,-2 5 0,-3 8-6,-7 2 4,-1 0-2,1 19-5,-9 6-25,-1 5 15,-3 4-38,0-2-40,-20-3-30,-5-4-74</inkml:trace>
  <inkml:trace contextRef="#ctx0" brushRef="#br0" timeOffset="535299.5557">16678 13012 87,'0'0'383,"0"0"-257,0 0-71,0 0-28,0 0 10,0 0-33,56 5-1,-25 38 40,2 5-36,-5 3 1,-8 4-8,-10-1 5,-10 1-3,0 3-1,-14 0 0,-22 2-1,-9-2-20,-5-6-70,8-10-60,20-18-70</inkml:trace>
  <inkml:trace contextRef="#ctx0" brushRef="#br0" timeOffset="535490.4403">17019 13234 570,'0'0'92,"0"0"-92,0 0 10,128-20-24,-76 20 9,-7 0-46,-9 20-65,-19 0-209</inkml:trace>
  <inkml:trace contextRef="#ctx0" brushRef="#br0" timeOffset="535699.3102">17110 13418 466,'0'0'159,"0"0"-148,0 0-10,0 0 8,147-39 11,-82 25-20,11 6-2,8 0-164,3-4-235</inkml:trace>
  <inkml:trace contextRef="#ctx0" brushRef="#br0" timeOffset="536402.3191">17774 12923 409,'0'0'151,"0"0"-111,0 0-37,0 0-3,0 137 0,0-67 3,0 3 19,0-5-9,0-6-9,0-8 9,0-11-8,0-11-5,3-9 0,-1-9 3,0-5-2,2-9 3,-2 0-1,4 0 20,4-15 4,6-11 4,4-8-31,5-4 2,-1 3 3,-4 9-5,0 6 0,-8 17-1,1 3 1,0 0-5,2 3-5,3 17 8,5 9-1,-4-1 3,-3 4-11,2-5-1,-5-4-25,8 1-7,-5-10-23,3-3-9,0-10-23,-2-1-64,1-1-69</inkml:trace>
  <inkml:trace contextRef="#ctx0" brushRef="#br0" timeOffset="536664.1642">18356 12951 143,'0'0'157,"0"0"-22,0 0-23,0 0-62,0 0-48,0 0-2,-46 83 26,23-13 18,9 2-14,8-1-22,6-7-5,0-6 2,4-9-3,19-10-3,-1-7 1,3-10-30,-1-6-7,5-6-31,-1-10-12,0 0-38,-2-3-79,-5-16 15</inkml:trace>
  <inkml:trace contextRef="#ctx0" brushRef="#br0" timeOffset="536994.2299">18572 13316 57,'0'0'88,"0"0"-10,31-106 46,-26 94-26,-2 7-37,-3 5 16,0 0-77,0 5 7,0 22-5,0 6 0,0 2 6,0-2-3,0-4 2,0-7 1,4-7-7,0-3 4,-4-9 1,3-3-2,-2 0-4,2 0 29,3 0 23,8-12 14,6-11-45,4 2-17,1-1-6,-2 5 3,-4 7-2,-2 8-2,-1 2-2,-4 0 0,-1 12 4,-5 13-14,-1 5 12,-2 2-41,-3-1 0,0-4-23,-8-1-18,-9-8-1,-3-14-65</inkml:trace>
  <inkml:trace contextRef="#ctx0" brushRef="#br0" timeOffset="537253.5845">18844 12886 597,'0'0'27,"0"0"-23,0 0 30,152 70 27,-98-24-17,-1 10-22,-2 4-13,-10 6 6,-15 3-11,-15 3-4,-11 7 0,-31 6-12,-36 11-25,-22-1-89,-9-1-54,-1-12-191</inkml:trace>
  <inkml:trace contextRef="#ctx0" brushRef="#br0" timeOffset="540940.8821">16055 13936 274,'0'0'73,"0"0"-36,0 0 0,0 0 16,0 0-20,0 0 12,0 0-38,54-6 7,6 6 45,23 0-42,17 0-1,13 0-11,19 0-2,11 0-2,13 0 2,10-1 2,-6 1 1,-6 0-6,-19 0-14,-15 0-23,-16 0-14,-25 0 12,-9-5 4,-17 3 10,-10-4 5,-12 2-37,-14-2 2,-5 4 21,-11-6 5,-1 4 11,3 0-93,-3-1-52</inkml:trace>
  <inkml:trace contextRef="#ctx0" brushRef="#br0" timeOffset="541305.6569">16744 13962 442,'0'0'38,"0"0"-38,0 0-90,154-23 90,-58 13 34,16 3 8,15 1-15,16 4-25,12 0 23,13-1-3,-1 3-20,-3-5 13,-7-1-12,-13 0-2,-3-3 11,-5-3-4,-6-1 38,-17 1-19,-24 3-21,-21 2 6,-22 2 13,-13 5 6,-8-9-13,-5 5-16,-2 0 1,0 1-3,2 3-5,-3 0-13,6 0-77,-6 0-64,-3 0-193</inkml:trace>
  <inkml:trace contextRef="#ctx0" brushRef="#br0" timeOffset="542926.328">19812 14664 549,'0'0'89,"0"0"-58,0 0-31,0 0 0,0 0 24,0 0 1,-172 88 19,117-29-17,10-5-6,14-1 2,15-4-22,11-8-1,5-2 0,0-7-4,14-6 3,9-6 1,8-9 0,2-6 2,7-5 10,5 0-12,-3-5 0,-6-16-16,-7 1 6,-13-2-5,-15 3 15,-1 2-9,-1 5 8,-26 0-7,-14 7-38,-3 5-30,-6 0-24,6 0 12,13 0-37,13 7-77</inkml:trace>
  <inkml:trace contextRef="#ctx0" brushRef="#br0" timeOffset="543496.3948">19948 14497 22,'0'0'59,"0"0"11,0 0 3,0 0 20,0 0-18,-31-107 11,-8 99-36,-5 3-33,-9 2 47,-8 3-27,-3 0 2,-7 9-12,-1 28-21,3 14 16,1 21-9,11 18-4,12 7 13,16 2-20,18-12 0,11-4-2,14-4-2,26-10 2,14-4-7,0-14 7,6-12 5,7-9-4,-1-12-1,7-11 0,10-7 1,2 0 4,6-32-5,1-9 6,-6-11-23,-1-10 5,-13-3 12,-14-9 24,-23-4-23,-20-5 7,-15-3-1,-6-2-3,-38 6-7,-20 16 3,-15 13-11,-10 24-10,-5 17-47,-4 12-34,3 0-39,14 0-169</inkml:trace>
  <inkml:trace contextRef="#ctx0" brushRef="#br0" timeOffset="544630.4482">21421 14622 387,'0'0'95,"0"0"-76,0 0-19,0 0 11,0 0 4,-44 166 51,15-93-50,2 3 7,0 2-5,3-2-10,-1-4 8,1-3-15,4-13 1,2-12 6,5-13-8,4-8-7,1-14-20,6-4-1,2-5 28,0 0 2,0-10 4,0-20-6,7-10-23,8-13 23,2-2-1,0-7 4,0-1 12,2-4-15,-1 2 3,-3 11 8,-3 11-4,-4 18 2,-5 13 13,-1 12-17,2 0-5,5 8-4,9 18 4,4 11-5,8 21 7,0 3-2,4 15 0,-1 7 2,-1-3-7,-8-2 5,-9-11-54,-15-4-18,0-14-21,-8-4-23,-26-13-102</inkml:trace>
  <inkml:trace contextRef="#ctx0" brushRef="#br0" timeOffset="544843.3184">21149 15226 403,'0'0'113,"0"0"-110,0 0-3,0 0-1,165-36 1,-87 32 18,18 4-13,9-9-10,-3 2-55,-8-8-136</inkml:trace>
  <inkml:trace contextRef="#ctx0" brushRef="#br0" timeOffset="545409.8436">21892 14895 468,'0'0'58,"0"0"-50,0 0-1,0 0 8,0 0 9,0 0-19,100-18 16,-46 16-20,-6 2 1,-3-5-2,-13 0-30,-16-7 3,-1-8 21,-13-6 6,-2-5 15,0-3-10,-4-4 17,-10 6 27,3-2-7,0 12 1,4 7-11,4 8-29,3 5 19,0 2-22,0 2-15,0 30-10,0 10 13,0 12 12,0-6 0,0-3-10,0-3 8,0-8-26,-4-9 14,-2-8 7,-1-9-31,3-8 34,-4 0 4,-2 0 11,-3-8-4,-1-14-7,3-6 0,7-2-4,4 2 3,0-7-5,2 7-9,13 6 8,5 2 7,3 8 0,6 0 5,2 7-12,-2-2 7,-1 7 0,-7 0 0,-5 10-5,-12 18 2,-4 12 3,-12 13 0,-32 9-2,-24 11 2,-11 2-76,-4 1-93</inkml:trace>
  <inkml:trace contextRef="#ctx0" brushRef="#br0" timeOffset="546045.9318">21647 15721 580,'0'0'102,"0"0"-102,0 0-2,0 0 2,0 0 4,0 0-1,-85 130 4,69-94-7,5-10 5,7-12-5,0-4 0,4-7 0,0-3 0,0 0 7,0 0-4,2-13 20,19-23 12,14-12-24,0-5-6,5-6-4,2 1 17,-1 0-12,-2 13-10,-7 9 13,-10 22-2,-9 10 3,3 4-10,-1 6-5,8 24 2,-3 11 3,0 4 0,-4 8 0,-6 0-11,-5 2-14,-5 1-49,0 2-61,-13-3-65</inkml:trace>
  <inkml:trace contextRef="#ctx0" brushRef="#br0" timeOffset="546422.2805">21655 15869 467,'0'0'21,"0"0"-8,0 0-12,0 0-1,134-58 32,-78 49-25,10-3-1,13-3-6,2-2-29,-8-10 11,-15-1-6,-16-2 24,-13-1 26,-15 4 3,-8 0 36,-6 5 19,0 4-14,0 4 1,0 6-30,0 4-20,0 4 5,0 0-26,0 4-8,0 27-14,0 8 13,0 16-1,0 3 3,0 3-32,7-2-21,0-7-70,4-10 15,0-11-11,5-14-69,1-8 21</inkml:trace>
  <inkml:trace contextRef="#ctx0" brushRef="#br0" timeOffset="547096.2915">22592 15770 336,'0'0'129,"0"0"-12,0 0-67,0 0 11,0 0 9,0 0-37,16-61-33,-28 61 2,-12 14-2,-1 4 10,5-1-10,9-5 0,8-1-2,3-2-20,0-6 16,0-3-16,0 0 18,16 0-2,3 0 12,7-3 0,-4-3-6,-4 5 5,-3 1-13,-1 1 8,2 31-7,-3 11-1,0 11 10,0 19-2,-8 7 0,0 6-40,-4 2-52,-1-21 64,0-9 21,0-14-3,-4-20 1,-16-10-38,0-12 46,3-2 1,5-13 21,5-19-21,7-11 0,0-11-1,27-16 1,9-2-3,11-6-21,-1 3-10,4 8-44,-6 13 28,-11 18 50,-8 10 6,-9 13 21,-9 8 14,-3 5 8,-2 0-45,-2 0 3,7 14 7,-3 4 19,3 4-2,2 0-24,2-3-4,1-7 2,2 2 2,5-10-3,0-4 2,6 0 0,-2-9 13,1-12 2,-4-16-12,-6-3-9,-7 1-6,-7-6-3,0 5-4,-18 8-5,-19 10 16,-2 8-12,-8 14 7,2 0-3,-4 5-82,9 22 19,11 4-55,12-4-125</inkml:trace>
  <inkml:trace contextRef="#ctx0" brushRef="#br0" timeOffset="547540.4599">23220 15691 358,'0'0'354,"0"0"-327,0 0-27,0 0 0,0 0 14,130-11-10,-82 31-3,-4 11 2,-5-1-3,-19 2-12,-13 0-23,-7-6-29,-14-3 45,-17-10-9,-7-3 10,3-6 10,6-4 6,6 0 2,12 0 1,11-10 6,0-12-14,34-6 4,13-2-19,10-2 19,3 2-6,-3 4 9,-4 12 12,-16 5-9,-14 4 29,-7 5-23,-7 5-8,-6 14 3,5 11-3,-6 5 15,0 6-16,-2-4 8,2-4-17,1-8-5,0-8-35,1-4 5,-4-9-99,0-4-82</inkml:trace>
  <inkml:trace contextRef="#ctx0" brushRef="#br0" timeOffset="547761.3224">23597 15378 394,'0'0'0,"0"0"-131,0 0-12</inkml:trace>
  <inkml:trace contextRef="#ctx0" brushRef="#br0" timeOffset="547983.1877">23990 15446 599,'0'0'125,"0"0"-94,0 0-28,0 0 0,0 0 28,0 0-31,13 80 1,-7-26 14,-4 8-13,-2 5-2,-4-6 0,-19 2-5,-3-5-16,10-12-42,6-5 15,2-7-37,8-17-44,-4-8-67,-1-9 15</inkml:trace>
  <inkml:trace contextRef="#ctx0" brushRef="#br0" timeOffset="548356.3243">23855 15802 205,'0'0'142,"0"0"-81,0 0-61,0 0-2,0 0-2,0 0 4,106-25 0,-80 25 5,-2 0-4,3-2 6,-2-12 32,-1-6 15,-1-4 8,-4-2-18,-3 0 1,-3-1-18,-3 4 29,-3 6-14,-3 7-10,-2 6 16,0 3-47,-2 1-1,2 4-14,0 20-3,1 12 17,-3 3 0,0 2 0,0-7 3,2-5-1,0-12-2,-2-5 0,5-6 1,-3-6-2,2 0 2,3 0 9,5-9 34,14 0-18,3-14-10,2 9-16,0 2 5,-4 3-8,-7 9 3,-4 0-2,-4 9 1,0 16-24,-5 11-4,-7 4-16,0 0-50,-7-2-19,-17-7-48,0-13-165</inkml:trace>
  <inkml:trace contextRef="#ctx0" brushRef="#br0" timeOffset="548806.4168">24500 15745 450,'0'0'76,"0"0"-51,0 0-22,0 0-2,0 0 12,0 0-12,96 71 12,-90-46-9,-3-4-1,-2-4 2,-1-9-5,0-4 0,0 0 9,0-4-5,3 0 6,1-8 60,-1-5-46,4-10-13,1 1-11,3 9 2,3-1-4,-3 5-5,5 6-15,1 3-5,2 0-4,0 0 7,-3 0 7,-5 0-5,-4 7 8,-2-2-2,-5-3 14,0-2-2,0 0 8,2 0 17,2 0 26,2 0 12,8 0 1,4-7-53,4-7 13,5 6-20,0 0 1,0 2-1,-1 3 0,1 3-19,-6 5-8,-4 22-67,-10 2-7,-7 7-79</inkml:trace>
  <inkml:trace contextRef="#ctx0" brushRef="#br0" timeOffset="550906.0776">17986 16415 18,'0'0'45,"0"0"20,0 0-20,0 0 40,0 0-18,0 0-18,0 0 5,50-86-13,-50 77 18,0 9-1,0-4-41,0 4 33,0 0-31,0 0-6,-8 0-13,0 30-6,-3 12 6,1 15 1,8 6 0,2 4 0,0-1-1,18 2 0,7 2-1,-8-1 5,4-7-12,-11 1 4,-4-10-79,-6-9-18,-13-3-44,-24-15 5,-14-9 62</inkml:trace>
  <inkml:trace contextRef="#ctx0" brushRef="#br0" timeOffset="551349.4148">17699 16718 269,'0'0'73,"0"0"-11,0 0-58,0 0 41,133-41 24,-77 34-6,9-4-25,4 3-31,3 2-6,-3-2-1,-7-2-3,-6 2-42,-10 1-45,-5-4-7,-8-1-1,-4-2-27,-7 0 74,-2-7 16,1 1 35,-8-1 0,3 3 33,-3-4 23,-6 8 35,4-4-32,-7 6 22,-4 1-16,0 4 24,0 7-7,0-5-22,0 5-46,-10 9-10,-11 21-2,-6 16-3,0-3 1,5 8 0,7 2 4,8-4-4,7-1-2,0-2-20,28-11-60,17-7 17,13-10 10,11-10-30,2-8-43,1 0-81</inkml:trace>
  <inkml:trace contextRef="#ctx0" brushRef="#br0" timeOffset="551678.6786">18898 16670 327,'0'0'57,"0"0"-14,0 0-34,0 0 18,0 0-20,0 0-2,-98 53 1,98-23-4,2-4-2,13-3 5,4-3-2,-4-5-3,-2-8 0,-3-3-4,-4-4 4,-1 0 4,-3-11 81,5-10-27,-1-5-47,5-2 1,1 6 5,1 0-10,0 8 0,5 9-7,-2 5 0,-1 0-4,1 0-7,-1 19-9,-1 3-3,-1 5 2,-1 4 11,-6-9-40,1 2 4,-5-8-22,-2-2-31,0-10-88</inkml:trace>
  <inkml:trace contextRef="#ctx0" brushRef="#br0" timeOffset="551941.5116">19054 16508 370,'0'0'137,"0"0"-69,0 0-50,0 0-3,0 0 43,0 0-21,129 58-14,-86-23 9,-8 9-26,-4-3 5,-4 9-7,-12-2 1,-5 2-1,-10-1-3,0 4 1,-23-2-4,-8-4-72,2-11-24,11-3-25,14-17-43,4-15-53</inkml:trace>
  <inkml:trace contextRef="#ctx0" brushRef="#br0" timeOffset="552163.4773">19631 16776 454,'0'0'0,"0"0"-2,0 0-17,0 0 0,0 0-49,0 0-93</inkml:trace>
  <inkml:trace contextRef="#ctx0" brushRef="#br0" timeOffset="552392.5161">19575 16936 350,'0'0'87,"0"0"-78,0 0-1,0 0 20,114-34-27,-41 15-1,12 2-66,4-1-30,-1 0-75,-13 8 26</inkml:trace>
  <inkml:trace contextRef="#ctx0" brushRef="#br0" timeOffset="552924.1442">20335 16790 92,'0'0'171,"0"0"-92,0 0-18,0 0 15,0 0-2,0 0-19,5-76 1,-7 67-18,-9 8-16,-8 1-2,-2 0-17,-8 10-3,0 12 0,-1 5-2,8 4 1,12-3 1,5 2-12,5-8 4,0-4-24,15-10-33,10-2 37,0-6-20,4 0 37,-2-14-5,-2-4 3,-4 0 13,-7-1 4,-7 7 0,-3 3 11,-4 1 4,0 8 0,0 0-19,0 14-21,2 20 21,2 16 1,0 8 1,1 4 2,2 8-1,-7 7-6,0-9 3,-9-7-20,-25-12-10,-6-13-50,-3-22 49,-1-14 31,5 0 24,5-14 33,5-22-27,13-8-25,10-10-4,6-8 4,0-1 3,13-3 13,16 3-21,7-7-7,3-3-20,16 7-8,3 2-17,2 11-5,-5 13 31,-6 14 26,-15 8 1,-16 8 25,-7-3 43,-10 8 22,-1 1 23,0 4-38,0 0-28,0 0-48,0 4-1,-9 21 1,-8 13 3,0 8 1,3 5 0,5 0-3,9-7-1,0 6 0,6-10-4,21 0-8,9-10-44,7-12-51,1-4 33,-3-10-51,-1-4 4,-11-4-15</inkml:trace>
  <inkml:trace contextRef="#ctx0" brushRef="#br0" timeOffset="553207.9702">20766 16869 123,'0'0'164,"0"0"-63,0 0-2,0 0-62,0 0 36,0 0-54,-58-53-19,58 74-1,0 8-3,0 0 4,0 0 0,0-3-12,0-8 1,3-6-16,7-5-2,-1-4 18,3-3-21,-4 0 32,5-10 32,3-12-21,-1 5 10,4-6-11,-1 5-10,-1 6 3,-3 7-3,-1 5-1,-1 0-5,-1 0-25,-5 9-1,1 9 28,-6 4-20,-1 0-49,0 0-64</inkml:trace>
  <inkml:trace contextRef="#ctx0" brushRef="#br0" timeOffset="553471.8021">20918 16627 377,'0'0'128,"0"0"-30,0 0-65,0 0-21,0 0 30,0 0 18,148 20 3,-90 15-52,-2 4 3,-12 2-14,-11 5 2,-14 2-5,-14 2 3,-5 2-2,-18 6-5,-27 0-74,-3 1-41,-4-9-40,12-14-137</inkml:trace>
  <inkml:trace contextRef="#ctx0" brushRef="#br0" timeOffset="553713.6595">21448 16968 501,'0'0'0,"0"0"-6,0 0-13,172-27 11,-99 22 6,3 5 2,-5 0-72,-10-4-11,-19 1-109</inkml:trace>
  <inkml:trace contextRef="#ctx0" brushRef="#br0" timeOffset="553944.6727">21731 16749 317,'0'0'99,"0"0"-47,0 0 61,0 0-37,0 0-76,0 0 0,-4 18 0,26 17 3,3 5-1,-4 1-2,4 5 1,-5-2-5,-5 3-16,-1-5-42,-3-1-24,-4-7-84,-2-17-78</inkml:trace>
  <inkml:trace contextRef="#ctx0" brushRef="#br0" timeOffset="554266.5056">22222 16767 479,'0'0'48,"0"0"45,0 0-19,0 0-51,0 0-23,0 0-17,2 12 17,-2 31 4,0 1 2,0 5-2,0-10-4,0-3-11,0-10-14,5-8-19,-1-7 14,0-8 23,0-3-4,2 0 11,11-8 36,6-10-35,8-5-1,2 0-10,4 1 10,-3 4 0,-5 11 4,-6 2-5,-6 5 1,-5 0-19,-2 17-1,4 6 5,-3 3 6,-1 6-32,3-9-38,-7-2-52,1-8-39</inkml:trace>
  <inkml:trace contextRef="#ctx0" brushRef="#br0" timeOffset="554515.4555">22939 16624 398,'0'0'141,"0"0"-45,0 0-32,0 0-49,-120 32-10,78 17-2,4 8 11,8 1-14,15 0 6,13-4-6,2 1 3,13-11-6,23-13-8,12-9-58,11-10-16,5-10-32,-1-2-96</inkml:trace>
  <inkml:trace contextRef="#ctx0" brushRef="#br0" timeOffset="554866.1119">23174 16822 502,'0'0'90,"0"0"-58,0 0 14,0 0-6,0 0-40,0 0-7,-11 30 4,11 1 5,0 4-2,2-3 0,0-6 1,2-3-1,1-6 0,-3-11 3,0-2-6,-1-4 14,2 0-10,2 0 33,6-14 11,2-11-28,8-1-17,1 1 0,2-1 6,-4 11-3,-1 3-4,-7 7 1,-2 5-8,-1 0 1,2 14-10,2 9 7,-2 3 0,2 6-3,-3-6-18,-8 6-29,-2-11-48,0-3 2,-25-9-112</inkml:trace>
  <inkml:trace contextRef="#ctx0" brushRef="#br0" timeOffset="555098.4849">23446 16607 586,'0'0'52,"0"0"-37,0 0 61,124 92-26,-80-33-24,2 3-15,-9 1-7,-8 0-8,-15 7 4,-14-2-14,-25 9-70,-30-11-105,-14-3-205</inkml:trace>
  <inkml:trace contextRef="#ctx0" brushRef="#br0" timeOffset="560401.7853">20378 17391 326,'0'0'55,"0"0"-41,0 0 44,0 0-10,0 0-5,0 0-17,0 0-13,-35 0 19,35 0 10,0 0 3,0-4-20,0 4-11,-3 0 7,3 0-14,0 0-4,0 0-6,3 0-2,23 0 5,14 0-2,9 0-12,5 0-4,2 4-19,-3-4-24,-6 0-15,-2 0-17,-10 0-49,-6 0-6</inkml:trace>
  <inkml:trace contextRef="#ctx0" brushRef="#br0" timeOffset="560797.8856">20354 17420 226,'0'0'99,"0"0"-64,0 0 8,0 0 37,0 0-45,0 0-26,-29 0-9,49 0 0,11 0 27,9 0 5,2 0-7,3 0 17,-1 0-28,0-5 6,1 3-20,-2-2 5,-1 4-4,-2-3-1,-7 3-7,-8-5-13,-7 5-21,-13-4 13,-5 4 14,0 0 7,0 0 0,-2 0-74,-21 0-39,-6 0-62</inkml:trace>
  <inkml:trace contextRef="#ctx0" brushRef="#br0" timeOffset="561146.7949">20335 17409 164,'0'0'161,"0"0"-127,0 0-28,0 0-3,0 0 21,0 0 3,79-3-10,-28 3 5,7 0 3,5-5-14,-1 5 3,1-4-10,-11 1-2,-9 0 10,-12-1 2,-12 0 8,-13 4 15,-4-4 5,-2-1 17,0 0-7,0-2-43,0 0-9,-2 3-6,-4 1-17,0 3-2,2 0-17,2 0-36,0 0-24,0 0-38,-3 0 18,2 3-66</inkml:trace>
  <inkml:trace contextRef="#ctx0" brushRef="#br0" timeOffset="579249.7281">5650 4171 31,'0'0'33,"0"0"-21,0 0 6,0 0-6,0 0 5,0 0-17,0 0-3,0 0 3,-2 0-13,2 0 12,0 0-1,-3 0 2,3 0 3,0 0-1,0 0 0,0 0 10,0 0-6,0 0 21,0 0 16,0 0-17,0 0 7,0 0-14,-3 0-8,3 0 8,0 0-15,-1 0-4,1 0 0,-2 0 4,2-3 6,0 2-10,0 1 1,0-3-4,11-1-3,-2 1 3,4 0 0,1-1 5,-10 4-2,1-1 0,-3 1 1,-2 0 3,2 0 1,-2 0-5,2-3 0,-1 2 5,2-2-1,7 2-4,-6-3 0,3 1 0,1 1 1,-2 2-2,-3-1 1,2 1 0,-5 0 1,0 0-1,0-2 0,2 0 1,5-1-1,-1 1 0,6 1-1,-4-3 1,-1 1 3,0-1-3,-2 3 0,-1-2 0,1 0 1,-1 0-5,-2 2 3,0 1 1,0 0 5,-2 0-5,0 0 0,0 0-1,0 0 1,0 0 0,0 0 0,0 0 0,0 0 0,0 0 1,2 0-1,6 0 0,1 0-1,-1 0 1,-1-3-4,-5 3 4,3 0 2,-5 0-2,2 0 0,1 0 0,-3 0-10,0 0 1,0 0 3,0 0-10,0 0 9,0 0-2,0 0 9,0 0-1,0 0 0,0 0 0,0 0-3,0 0 4,0 0-1,0 0 1,0 0 0,0 0-5,0 0 5,0 0 0,0 0-1,0 0-1,0 0-2,0 0 4,2 0 0,0 0 0,-2 0 0,0 0 0,2 7-3,0-1 3,-2 2 0,2-1 0,-2 0 0,0 1-5,0-2 6,0-1-2,0 2 1,0-1 0,0 2 1,0-2-1,0 2 0,0 2 0,0 0 1,0 0-3,0 0-2,-2 0 4,0 0 5,0 0-5,0-2 0,-3 2-1,3-6 2,-3 3-2,3-2 1,2 2 0,0-2 0,0-3 0,0 4 0,0-2 0,-2 2 1,2 0-4,0-3 1,0-1 2,0-1 3,-3-1-3,3 0 0,0 0-1,0 0 3,0 0-2,0 0 0,0 0 0,0 0 7,0 0-3,0 0-2,0 0 11,0 0-12,0 0-2,0 0-3,0 0 4,0 0 3,0 0-3,0 0 0,0 0 2,0 0 2,0 0-4,0 0 5,0 0-4,0 0 1,9 0-1,9 0-1,8 0 3,4 0 4,-1-3-8,7-6 1,4 1 0,-2-2 3,2 0-3,-5 0 0,-5 0 1,-1 0 3,-5 2-4,-9 0 0,-3 6 3,-8-3-4,-4 5 5,3 0-4,-3 0 0,0 0 3,0 0-5,0 0 2,0 0 0,0 0 0,0 0 0,0 0 0,2 0-4,-2 0 6,0 0-5,0 0 3,0 0 0,0 0 1,0 0 1,0 0-2,0 0 0,0 0-2,0 0-1,4 0 1,0 0 2,1 0 1,-4 0-1,3 0 0,-4 0-1,0 0 4,0 0-4,0 0 1,0 0 0,0 0-6,0 0 6,0 0 0,0 0-1,0 0 4,0 0-6,0 0 3,0 0 0,0 0-1,0 0-15,0 0-9,0 0 6,0 0-41,0 0 44,0 0 7,0 0 9,0 0-2,0 0 2,0 0 0,-10 0-7,-3 0-23,-7 0-72</inkml:trace>
  <inkml:trace contextRef="#ctx0" brushRef="#br0" timeOffset="584707.8166">6847 4257 0,'0'0'12,"0"0"-8,0 0 3,0 0-7,0 0 1,0 0 6,0 0-7,-44 52 0,44-52 1,0 0 41,0 0 46,0 0-25,0-6-63,0-6 0,9-2-6,1 0 4,2 0 4,-5 3-2,-1-4 4,1 5-1,-5 0 10,-1 2-4,5 0-7,-6 1 5,0 4 0,0 1 17,0 2 8,0 0-32,0 0-21,-18 14 14,-24 15 3,-18 10-2,-8 5-34,-1 4-32,3 1-5</inkml:trace>
  <inkml:trace contextRef="#ctx0" brushRef="#br0" timeOffset="586666.0824">9233 3341 31,'0'0'36,"0"0"-16,0 0 3,0 0 10,0 0 21,0 0-22,0 0 6,-12-78-1,7 73-18,-3 5 16,-10 0-35,-11 12 0,-20 20 1,-15 8-1,-13 7-1,-12 6-39,-2-2-77,-3-5-36</inkml:trace>
  <inkml:trace contextRef="#ctx0" brushRef="#br0" timeOffset="590944.0501">7609 3314 116,'0'0'63,"0"0"-54,0 0 39,0 0-4,0 0 22,0 0-33,0 0-24,0-32 22,0 32-26,0 0 0,0 0-10,0 0 3,0 5 2,0 13-7,0 1 9,0 6-4,0-5 2,0-2 0,0 0-5,14-9 5,1 0-9,1-2 8,2-7-17,-2 0 14,3 0 4,4-7 0,-3-13 5,3-6-3,-5-1-2,1 1 0,-4 3 6,-5 4-6,-6 5 5,-2 9-4,1 5 5,-3 0-6,2 0-19,3 24-32,8 20 38,6 17 11,6 12-28,2 8-47,-2-9-39</inkml:trace>
  <inkml:trace contextRef="#ctx0" brushRef="#br0" timeOffset="591613.0166">9846 3653 75,'0'0'60,"0"0"-45,0 0-11,0 0 3,0 0-7,0 0 3,26 48-3,-19-22 0,1 9 3,1 5-7,-4-5-35</inkml:trace>
  <inkml:trace contextRef="#ctx0" brushRef="#br0" timeOffset="595091.5111">5960 2440 17,'0'0'69,"0"0"-60,0 0-9,0 0 9,0 0-7,0 0 14,-122 70 5,95-43-4,2-1-17,5 1 10,0 2 4,2-2 3,5 2-2,5-3-13,8-4-1,0-5 13,0 2-14,10-5 0,10-3 0,2-4 3,7-2 3,4-5-5,-1 0 0,-2 0 11,-2 0-8,-8-9 2,-8-5 9,-5 2-4,-7-4 5,0 2-16,-2 2 0,-22 6 0,-14 6-28,-10 0-48,-11 16 27,-1 10-17</inkml:trace>
  <inkml:trace contextRef="#ctx0" brushRef="#br0" timeOffset="596602.4498">9163 4355 241,'0'0'47,"0"0"-33,0 0-9,0 0-4,0 0 47,0 0-40,0 0-7,0 0 2,3 0 1,3 0-6,-6 0 2,3 0 0,-3 0 2,0 0 0,0 0 3,0 0 32,0 0-30,0 0 7,0 0-14,0 0 6,0 0-1,1 0-5,-1 0 0,0 0 1,0 0 4,0 0-10,0 0 5,0 0 0,0 0 1,0 0-1,0 0 0,0 0 4,0 0-4,0 0 0,0 0 0,0 0 0,0 0 2,0 0 0,0 0 0,0 0 8,0 0-4,0 0-1,0 0-3,0 0 0,0 0 13,0 0-15,0 0 1,0 0 0,0 0 3,0 0-7,0 0 3,0 0 0,0 0 4,0 0-4,0 0 0,0 0-2,0 0 2,0 0-25,0 0-31,0 6-91,0-4 24</inkml:trace>
  <inkml:trace contextRef="#ctx0" brushRef="#br0" timeOffset="597436.0367">8160 4309 112,'0'0'98,"0"0"-52,0 0-20,0 0-4,0 0-2,0 0-20,0-6-5,0 12 3,-5 6 2,5 2 0,0 0 0,0-2 1,0 1-2,0-1 1,0-5 0,0 3 3,5-1-2,4-1-1,2 2 4,-2-5-4,3 1 0,-8 1 0,0-4 3,-2-3 0,-2 2-3,0 1 0,0 2-4,-10 8-4,-29 5 7,-9-3-80,-2-1-56</inkml:trace>
  <inkml:trace contextRef="#ctx0" brushRef="#br0" timeOffset="597637.9733">8255 4215 137,'0'0'100,"0"0"-38,0 0-53,121-65-18,-88 65 6,-9 0-55,-13 0-48</inkml:trace>
  <inkml:trace contextRef="#ctx0" brushRef="#br0" timeOffset="648715.8269">7373 8340 88,'0'0'191,"0"0"-117,0 0-35,0 0-28,0 0 1,0 0 26,0 0 21,0 0-11,-38-79-39,36 74 19,0-6-24,2 4-4,-4-2 0,-1 3 7,2 2-1,-3 0-5,-1 0-1,-4 0 0,-5 0-2,-5 4-2,-10 0 3,-8 0-4,-3 18 1,-1 14 4,-5 11 0,2 7-5,0 8 8,9 3-7,5 5 4,12-3 0,9 2-6,8-2 6,3-4 0,0-5-5,27-8-2,12-6 7,7-10 0,16-8 5,7-10 2,6-7-6,-5-5 6,-9 0 8,-6-19-10,-15-11 14,-4-10 14,-10-21-18,-7-9 9,-4-11-16,-8-10-3,-7 1 3,0 4-1,-7 10-7,-23 21 0,-11 17-15,-8 23 13,-22 15-79,-5 4-47,-7 29-16,3 3-53</inkml:trace>
  <inkml:trace contextRef="#ctx0" brushRef="#br0" timeOffset="648919.8817">7128 8770 26,'0'0'0</inkml:trace>
  <inkml:trace contextRef="#ctx0" brushRef="#br0" timeOffset="649482.0288">7181 8497 143,'0'0'38,"0"0"0,0 0-38,0 0-13,0 0 11,0 0-26,-15-25-18,15 25-15,-3 0-2</inkml:trace>
  <inkml:trace contextRef="#ctx0" brushRef="#br0" timeOffset="650559.2458">7181 8497 107,'-6'11'30,"2"-15"-13,1-1-10,-2 5 13,0-2 9,4 2-28,-1 0 5,2-3-6,0 3-12,0 0-15,0 0 12,0 0 3,-3 0 9,1 0-7,-2 0 7,4 0-3,0 3 5,-2-1 1,2-2 4,-5 0 5,3 0 9,-1 0 12,-1 0 0,0 0 8,-4 0-33,5 0 28,-4 0-22,5 0-5,2 0 14,-3 0-9,3 0-11,0 0 4,0 0-1,0 0-6,-2 0 1,-1 9 1,3 3-1,0 0 2,0-1 0,0 1-3,0-3 3,0-3 0,0-2-2,0-4 2,0 0-5,0 0 5,0 0 0,5 0 19,-2 0 1,1-12-14,-1-4-4,-1 2 3,1 6 27,-3 0-11,3 6 0,-3 2-10,0 0-11,2 12-15,-2 19 10,3 8 5,-3 10 3,0 2-2,0 4 1,0-7-2,-3-2 5,-7-8-10,0-10 5,-1-7-2,3-9-6,-1-5 15,-1-3-7,3-4 7,1 0-7,0 0-11,6-18-15,0-6-8,0-6-2,0-4-1,6 0-10,9 1 39,4 7 2,1 3 4,0 7-1,0 2 3,-3 6 3,-7 6 8,-2-1-1,-1 3-7,-7 0 0,4 0 5,-4-1-6,0 1-2,2 0 18,8 0-12,-1 0 9,7 0-15,1 0 14,-4 0-19,7 0 5,-1 0 0,-9 0 3,4-8-3,-5-9 3,-3 0 11,1-6-12,-7-3-4,0 4-6,0 1 8,0 4 16,-7 7-16,-1 4 0,-2 6 0,4 0-14,-1 0-24,0 14-30,6 7 24,1 0 18,0 2-14,24-6-20</inkml:trace>
  <inkml:trace contextRef="#ctx0" brushRef="#br0" timeOffset="651025.9974">7567 8589 79,'0'0'71,"0"0"26,0 0-31,0 0-23,0 0-2,0 0-11,-8-67-3,-2 67-12,1 0-15,1 0-1,-2 12 1,4 2-20,4 0 12,-3 2 0,5-4-11,0-1 16,0-4-11,0-5 7,7 1-6,-1-3-16,-1 0 29,2 0 11,-3 0-5,-4 0 18,2 0 2,-2-3-3,0 3-13,0 0-4,0 0-12,5 0-4,-1 0 10,5 8 8,7-4-6,2 1-3,4-5 1,4 0 0,6 0 1,1-21 1,2-9 2,-2-1 9,-12-8-10,-5 1 16,-7 6 12,-3 2 10,-6 10 7,0 10-36,0 3-11,0 7-1,0 0-49,5 19-87,2 17 91,-5 4-76,-2-2-11</inkml:trace>
  <inkml:trace contextRef="#ctx0" brushRef="#br0" timeOffset="692670.1047">18418 17481 35,'0'0'44,"0"0"-32,0 0-6,0 0-5,0 0 8,0 0-7,0 0 2,0 0 11,0 0-1,-4-75 8,4 60-22,8 3-1,5 2-11,-3 3-2,1 0-3,3 0 10,-2-2-12,5 6 0,-2 0-1,3 3-35</inkml:trace>
  <inkml:trace contextRef="#ctx0" brushRef="#br0" timeOffset="693244.8878">18231 17263 88,'0'0'32,"0"0"4,0 0-17,0 0 37,0 0-8,-118-32-3,114 28-12,2 0-21,2 4 8,0 0-9,0 0-11,0 0-2,0 0 2,8 0-2,18 0 1,14 0 2,10 0 4,13 0 0,5 0-5,9 0 0,3 0-2,2 4-10,-3 4-16,-6 1-9,-11 0-47,-10-4 3,-15-5-18</inkml:trace>
  <inkml:trace contextRef="#ctx0" brushRef="#br0" timeOffset="693567.6358">18294 17200 26,'0'0'28,"0"0"-12,0 0 25,0 0-17,0 0 4,0 0 23,-83 0-27,83 0-24,0 0-35,7 0 35,19 0 1,12 0 43,11 0-25,9 0-15,5 0 6,7 0-10,1 0 4,-5 0-9,-6 0-56,-6 0 20,-10 5-27,-13-5-42</inkml:trace>
  <inkml:trace contextRef="#ctx0" brushRef="#br0" timeOffset="693860.8952">18381 17200 93,'0'0'18,"0"0"0,0 0-18,0 0-1,0 0-1,0 0 4,80 0 8,-38 0 7,6 0-13,7 0 7,2 0-11,3 0-2,-3 0 0,-4 0-11,-8 0-11,-9 0-57</inkml:trace>
  <inkml:trace contextRef="#ctx0" brushRef="#br0" timeOffset="694116.7385">18379 17223 173,'0'0'32,"0"0"34,0 0-66,0 0-68,0 0 65,0 0 6,108 0 16,-54 0-9,6 8-10,-2 2-14,-6-2-67,-10 1-33</inkml:trace>
  <inkml:trace contextRef="#ctx0" brushRef="#br0" timeOffset="706149.1347">8658 10925 232,'0'0'60,"0"0"-16,0 0-34,0 0 0,0 0 23,0 0-8,0 0 11,0 0-30,-25-19-4,23 17 42,-1 2-15,-1 0 2,-3 0-31,-8 0 10,-8 0-8,-4 8-2,-4 12 0,2 5 6,4 4-1,8 2-10,3-4 4,11 4 1,3-5 1,0 0-1,13-6 0,10-4-1,6-4 1,6-7-2,-4 0 0,2-5 4,-2 0 3,-1-5-5,-1-20 0,-6-1 3,-2-4-2,-11-2-1,-2-3 0,-8 0 0,0-2-11,0 7 11,-18 4 0,-3 8-13,0 6 7,-2 9 2,-2 3-37,5 0-18,1 0 40,10 7-38,6 9-19,3 0-64,0 0 78</inkml:trace>
  <inkml:trace contextRef="#ctx0" brushRef="#br0" timeOffset="706653.4266">8932 10888 218,'0'0'202,"0"0"-190,0 0-12,0 0-28,0 0 28,0 0 3,0 88 22,0-46-20,0 1 0,2-1-5,-1-2 7,2-3 0,-3-3-7,0-9 4,0-7 2,0-3-4,0-10-4,0-1 2,0-4 0,0 0 14,0 0 9,0 0 22,0 0 29,-3-8-59,0-14-8,3-6-7,0-8 12,0-4-26,0-6 11,2 2 3,11 2-12,3 8-6,5 6 12,-7 10-5,1 8-2,-2 3 8,-1 7 5,4 0-19,-3 0 18,1 7-22,-5 8 17,-5 7-26,-4 2 7,0 3 23,-19-1-24,-11-1-11,-6 1 19,1-3-36,6-7-1,16-6-76,5-7 29</inkml:trace>
  <inkml:trace contextRef="#ctx0" brushRef="#br0" timeOffset="706878.8057">9252 10770 300,'0'0'85,"0"0"-30,0 0-55,0 0-14,0 0 4,0 0 20,39 86-8,-28-42-2,-6 2 0,-2 1-4,-3-1 1,0-4-43,0-1-23,-4-6-67,-11-10-15</inkml:trace>
  <inkml:trace contextRef="#ctx0" brushRef="#br0" timeOffset="707162.6316">9310 10994 135,'0'0'46,"0"0"-46,0 0 0,116-44 4,-93 33 18,-8 2 19,-5 4 23,-6-6 18,0 7-7,0 0-35,-4 4 2,3 0-25,-3 0-17,0 0-6,6 3-3,4 10 3,0 11 5,2 2 1,3 5-52,-6-2-2,2 3-40,-6-9-39,-5-5-29</inkml:trace>
  <inkml:trace contextRef="#ctx0" brushRef="#br0" timeOffset="707354.5094">9620 10776 182,'0'0'41,"0"0"-41,0 0-88,0 0-44</inkml:trace>
  <inkml:trace contextRef="#ctx0" brushRef="#br0" timeOffset="707814.7965">9620 10776 198,'87'104'101,"-87"-99"-101,4 0 0,4 4 1,0 2 0,3 1 22,-1 2-20,-4 0-2,-2-6 13,-1-2-11,-3-3-5,0-2 2,2-1 0,0 0 8,0 0-7,-1 0 22,2 0 28,9-8-37,1-8-14,7-3-23,1 0 9,0 5 14,-2 4-38,-7 6 38,-2 4-3,-3 0-8,-4 0 6,0 19 1,-3 5 1,0 1 3,0 1 0,0-1 3,0-7 4,0-6-6,-3-7-1,3 0 0,0-5 3,0 0 35,0 0 33,0-14-6,12-12-65,4-4-3,6-1 1,0 5 1,1 6-18,1 8 10,-6 11-19,0 1-10,-2 0 26,-3 23-27,-2 9 14,0 4 10,0 4-25,-4-1-26,2-3-2,-1-4-34</inkml:trace>
  <inkml:trace contextRef="#ctx0" brushRef="#br0" timeOffset="708423.3673">10425 10868 271,'0'0'76,"0"0"-51,0 0 7,0 0-14,0 0-10,0 0 9,-136 46-14,112-16 0,9-3-3,7-4-1,8-4-1,0-5 1,0-4-24,0-4 11,0-5 8,13-1 6,5 0 17,5-15-14,4-10 5,-6 0-8,0 3 2,-8 4-1,-1 4 1,-8 7 11,-2 3 9,-2 4-18,0 0-2,4 0-2,1 0-15,6 0 12,0 11 6,7-1-3,4-5 2,2 1 0,6-6-2,5 0 0,3 0 5,5-11-4,5-14-1,4-7 0,-6-7-6,-1-7-8,-9-12 2,-12-3 4,-3-9-1,-13-7 9,-8-3 2,0 2 11,0 10 30,-14 16-14,-6 18 33,1 13 14,8 13-21,4 8-20,3 8-35,-1 42-44,-4 32 39,7 24-7,2 19 12,2 10 0,29 5-3,1 9-7,-1 6-54,-13 19-68,-15 4-77</inkml:trace>
  <inkml:trace contextRef="#ctx0" brushRef="#br0" timeOffset="711663.4261">8577 11797 286,'0'0'101,"0"0"-81,0 0 42,0 0-38,0 0 15,0 0 32,0 0-65,-131-43 3,90 74-9,-5 10 3,-2 8 0,6 1 1,9-2-2,13-2 0,13-6-2,7-2 0,0-6 0,2-1-5,23-7-4,11-8 9,11-7-9,7-6-7,9-3-38,-3 0 16,-4-18-11,-15-4-26,-13-4 45,-10 2 28,-13-1 2,-5 3 32,0 6-20,0 4 23,-3 4 13,-7 3-42,0 0 24,3 5-24,3 0 16,0 0-22,2 6-1,2 10 0,0 2-4,0 2 1,4 1-2,12-3 6,1-3-5,2-7-2,-5-4-14,1-1 8,-5-3 9,-3 0 4,-3 0 6,-2-15-2,-2-5-1,0-3 14,-4-4-17,-13 1 10,-1 1-10,-2 2-14,1 9 12,2 5-6,4 6 3,2 3-7,-1 0-11,4 3-26,3 10 27,3 6-9,2 0 5,0 0-15,17 1-30,8-8 44,0-3-50,2-9 26,2 0 32,-3 0 19,4-12 13,-9-6 29,0 2 22,-6 0-1,-4 4 18,-4 7-26,-1 2-7,-1 1-18,-5 2-3,3 0-27,-3 0 2,0 2-3,6 12 11,-1 4-10,1 2 0,1 1 1,2-6 0,-1 2 2,1-4-1,0-3-1,-2-5 4,-2-2-7,1-3 2,5 0 0,1 0 9,7-18-8,2 0 2,-5-2 1,-6 3 3,-5 0-7,1 5 0,-4 7 0,0 0-7,4 5 7,-1 0-8,1 0 5,4 6-16,0 5 19,-8-2-1,5 4-19,-3-6 17,0-2 1,2-2 2,-2-3-3,2 0 3,1 0-5,6 0 3,5-3 2,-2-13-8,-1-1 3,-6 1 0,-2 0-6,-2 6 16,-5 6-5,0 2 1,1 2-1,4 0-1,2 0-18,-1 12 19,2 6-5,0-1 3,1 1-4,7-7-26,1-1-44,6-6 25,-1-4-8,-3 0-6,0-4 6</inkml:trace>
  <inkml:trace contextRef="#ctx0" brushRef="#br0" timeOffset="712036.8966">9362 12001 110,'0'0'118,"0"0"-7,0 0 0,0 0-53,0 0-25,0 0-30,2-34-3,1 70-6,3 16 2,-2 10 8,1 5 2,-3-1-2,0-6 1,-2-7-7,0-14 2,0-7 0,0-13-3,0-8 3,0-8 0,0-3 12,0-3-12,-4-27-12,1-16-30,3-12-40,0-10 64,16-10-6,15-5 19,10 5 3,7 6-47,-6 19 49,-5 24 12,-11 13-4,-6 16 15,-9 0-23,-4 7 2,-7 18-2,0 8 4,-5 0-4,-26 4 0,-5 0 6,-2-5-6,1-4 0,4-3-32,4-12 29,2 2-80,9-13-74</inkml:trace>
  <inkml:trace contextRef="#ctx0" brushRef="#br0" timeOffset="712250.7692">9667 11654 383,'0'0'102,"0"0"-84,0 0-18,0 0 0,0 0 2,44 125 2,-27-64 9,3 8 1,-1 3-9,3 2-8,-6-1 3,0-5-58,-9-12-52,-3-12-86</inkml:trace>
  <inkml:trace contextRef="#ctx0" brushRef="#br0" timeOffset="713026.7055">10030 12001 311,'0'0'23,"0"0"-19,0 0-4,0 0 2,0 0-2,0 0 0,119-13 5,-111 6-5,-1-1 0,-5-3 4,-2 0 12,0-1-5,-2 3-2,-13 2 12,-10 5-14,-2 2 48,2 0-40,-1 4 7,2 14 25,6 4-41,1 2-1,13 4-5,4-2-7,0 0 7,14-3 0,17-5 5,9-6-14,12-11 9,8-1-21,4-4-1,-1-22-19,-3-6-30,-6-10 21,-12-8 18,-11-4 30,-6-6 4,-7-4 17,-5-5-6,-7 3 0,-6 8 47,0 18 1,0 20 6,0 14-16,-2 6-6,-1 11-45,-3 28-40,0 19 40,-2 12-2,4 7 2,4-1 0,0-4 4,0-6 0,0-8-8,2-12-2,11-10-35,3-11 23,7-11-16,2-12 27,8-2 3,5-9-27,1-23-27,7-8 19,-7-7 11,-3-2 25,-4 1 6,-10 6 2,-11 10 53,-4 6-11,-7 8 10,0 5-32,0 10-3,0 1 54,0 2-57,-7 0-15,-15 12 7,-5 15-2,0 8-9,10 3 0,9 2-8,8 0 1,1 1 11,32-6-4,14-9 0,7-8-47,2-10 15,1 1-33,1-8-59,-9-1-122,-13 0 127</inkml:trace>
  <inkml:trace contextRef="#ctx0" brushRef="#br0" timeOffset="713242.7579">10350 11913 447,'0'0'91,"0"0"-52,0 0-2,0 0-13,0 0-18,0 0 29,73-48-35,-11 43 0,1 0-44,-3 5-46,-11 0-53,-18 0-95</inkml:trace>
  <inkml:trace contextRef="#ctx0" brushRef="#br0" timeOffset="716477.2102">7587 10844 13,'0'0'68,"0"0"-33,0 0-19,0 0-11,0 0 0,0 0 42,0 0-4,5-90-11,-5 74 29,0 2-37,0 2 41,0 1-18,0 6-42,0-2 37,0 7 3,0 0-13,0 0-29,0 0-3,-7 0-14,-4 17 9,-10 7 5,0 7 1,-6 8-1,0 5 2,0 0-4,3 0 6,1 0-8,8-2 4,6 1-1,4-3-9,5-2 10,0-6 0,3-2 0,17-5 2,1-2-2,5 0 0,1-6-2,-6 1-8,-4 0 0,-7 0 10,-8 8-8,-2 6-5,-4 9 10,-23 9-1,-6 1-1,-6-4-9,5-9 9,11-10 5,12-5-8,11-8-1,0-2-8,0-2-1,22 0 10,9 0-3,12 3 11,-1 3 0,1-3-1,-12 6 1,-12 1-1,-7 8-19,-12 11-28,0 9 46,-27 12-5,-8 7 7,1-5 7,2-10-5,15-7-2,8-11 0,6 0-2,3 0-6,0-3-9,22-2-50,14-6 8,5-7-3,8-10-35</inkml:trace>
  <inkml:trace contextRef="#ctx0" brushRef="#br0" timeOffset="716688.0679">7728 12450 120,'0'0'150,"0"0"-61,0 0-38,0 0-46,0 0 2,0 0-7,-23 65-6,18-33-55,4 2-152</inkml:trace>
  <inkml:trace contextRef="#ctx0" brushRef="#br0" timeOffset="743478.8596">9959 14616 173,'0'0'84,"0"0"-48,0 0 7,0 0 35,0 0-31,0 0 6,0 0-2,0 0-27,0 0 19,-10-52-12,10 52-10,0 0 17,0 0-29,-1 0 7,-1 0-16,-1 0 1,1 11-3,0 18-2,-2 17 4,2 12 2,2 0-2,-3-3 0,3-7 0,0-6 8,0-3-10,-2-10 2,-3 0 0,1-10 8,-1-9-8,3 0 0,-1-8 0,3 0 6,0-2-6,0 0 1,0 0 3,0 0 11,0 0-10,0 0 17,0-14 10,0-10-31,5-10 5,11 0-6,2 2-2,6 6-1,1 4 2,6 3 0,-2 6 0,0 5-2,-5 8 0,-1 0 3,-6 0 0,-1 4-7,-2 13 5,-8 2-4,-4 4 6,-2 4-28,0-1 21,-22 2-11,-11-4-8,-7-4-1,0-4-43,-1-5-10,10-11 11,6 0-38,8 0-123</inkml:trace>
  <inkml:trace contextRef="#ctx0" brushRef="#br0" timeOffset="744294.2361">10394 14388 308,'0'0'45,"0"0"-26,0 0 6,0 0 10,0 0-1,-118 13-26,101 6-1,7 0 0,3 0-7,3-1 0,4 0-1,0-8-1,0 2-3,0-6 4,2-4-18,8-2 8,7 0 11,0-7 4,0-15 2,2-5 1,-1-2-1,-7-2 2,0-3 10,-6-1 25,-3 3-14,-2 4-5,0 7 13,0 6 14,0 11-12,0 4-19,0 0-20,0 4-4,0 28-46,0 9 50,0 7 0,6 6-6,11-1-29,0 5-19,3-3-32,1-3 20,-6-9-60,-5-14-82</inkml:trace>
  <inkml:trace contextRef="#ctx0" brushRef="#br0" timeOffset="744536.0864">10525 14253 440,'0'0'59,"0"0"-42,0 0-12,0 0 3,0 0 43,117 121-4,-74-58-7,-2 16-14,-12 9-25,-18 11 12,-11 9-10,-31 4-3,-32-4-38,-24 6-94,-17-14-37</inkml:trace>
  <inkml:trace contextRef="#ctx0" brushRef="#br0" timeOffset="744962.6548">9531 14614 80,'0'0'107,"0"0"-25,0 0-28,7-108-6,-7 92 61,0 8-43,-12 8-15,-3 0-27,-5 38-24,-7 26 0,-2 24 1,4 6 2,8 5-3,10-14 0,7-6-8,0-3-16,24-16-55,10-7-57,4-24-125</inkml:trace>
  <inkml:trace contextRef="#ctx0" brushRef="#br0" timeOffset="745634.1597">8795 14841 356,'0'0'71,"0"0"-32,0 0 0,0 0-18,0 0-18,0 0-3,-101 46 2,100-6-5,1-5 2,0-4 1,6-9 0,17-4 2,4-11-2,2-4 0,6-3-2,3-10 0,0-15-12,-5-16-11,-6 1 24,-17-4-18,-10 2 19,0 8 2,-24 6-1,-11 10 23,-5 9-4,0 9 5,4 0 0,7 6-25,11 19 12,12 3-12,6 0-6,0 5 4,29 4 0,20-1-21,17-8 5,18-2-26,9-5-10,-2-8-32,-8-3-73</inkml:trace>
  <inkml:trace contextRef="#ctx0" brushRef="#br0" timeOffset="745900.9996">8833 15596 553,'0'0'0,"0"0"-22,0 0 22,193-17 4,-73-10 49,11 1-25,12 2 7,8 2-29,1 4-1,-3 2-10,-9 6-21,-15 3-69,-20 0-82</inkml:trace>
  <inkml:trace contextRef="#ctx0" brushRef="#br0" timeOffset="746244.2094">9030 15686 378,'0'0'191,"0"0"-89,0 0-101,0 0 0,0 0 4,232-71-4,-77 35 32,19 4-28,12 1 8,-1 3-9,-19 6 0,-25 2-3,-32 10 4,-36 3-5,-30 2 0,-25 5 1,-14 0-4,-4 0 6,0 0-2,0 0 2,-4 0-3,-12 0-20,-1 0-25,1 5-59,7-2-13,6-3-193</inkml:trace>
  <inkml:trace contextRef="#ctx0" brushRef="#br0" timeOffset="747161.3734">10691 14159 288,'0'0'234,"0"0"-179,0 0-52,0 0 2,144-133-1,-70 99 17,0-1 1,1 0-20,-9-1 2,-7 6-4,-19 6 1,-16 6-4,-15 4-5,-9 2-13,0 0 15,-25 2-37,-8-4 14,-2 0 19,-1 2-2,1-5 12,8 6 2,5 2 0,10 4 29,8 1-22,1 1 26,3 1-26,0 2-5,7-2-4,25 2 4,17 0 1,13 0 40,8 0-36,2 9-1,-9 13-7,-17 6 5,-20 12-10,-26 13 4,-21 10-73,-50 2-62</inkml:trace>
  <inkml:trace contextRef="#ctx0" brushRef="#br0" timeOffset="749612.5703">11716 13108 561,'0'0'80,"0"0"-56,0 0-24,-116 85 0,94-52 0,8 2 6,7 2-11,7-2 5,0-3-4,0-5-5,21-4-5,-1-1-5,-1-4 1,-5-4-8,-7-4 16,-3-1 5,-4-6 5,0 5 9,-13 1 38,-16 6-14,-6 3-3,5 5-11,0 2 6,9 5-16,7 1-8,9 1-2,5-2-3,5-7-2,24 0-23,14-11-22,10-12 4,7 0-22,5-16 23,-4-17-63,-11-8-2,-12-1 41,-18 0 70,-15 5 15,-5 3 100,0 6-2,-7 7-51,-8 7 32,-1 7-38,5 5-2,4 2-35,2 0-19,5 0-2,0 14-8,0 7 3,5-1-8,22-5-24,4-7 7,10-5 3,1-3-22,0 0 6,-5-11-14,-11-9 23,-15-2 36,-11 3 7,0 7 53,-5-1 3,-13 6-19,-7 7 1,-5 0-33,0 20-10,-3 13 12,4 9-14,7 6-4,13 1 3,9 1-33,0-8-39,20-12-49,11-15-53</inkml:trace>
  <inkml:trace contextRef="#ctx0" brushRef="#br0" timeOffset="750032.3206">12177 13453 481,'0'0'64,"0"0"-23,0 0-31,0 0-4,0 0-4,-20 106 10,20-41 3,0 0-9,0 4-5,0-2-1,0-14-11,-4-7-21,-1-12-18,3-13-9,0-18-3,2-3-13,0-11 54,0-21-101,-3-12 57,-1-9 65,-5-7 22,-2-6 40,-3-7 13,3-1-37,5-4 20,6 5-9,0 13-22,0 18 26,17 17-3,4 13-31,1 12-19,0 0 3,0 8-3,1 21 0,-4 12-2,-9 6 1,-10-1 1,0 1-11,-16-1-17,-18-4-26,-7-5-20,0-8-17,5-10-102</inkml:trace>
  <inkml:trace contextRef="#ctx0" brushRef="#br0" timeOffset="750355.1176">12313 13346 252,'0'0'257,"0"0"-207,0 0-48,0 0-2,0 0 13,-11 107-12,11-79 3,4-4-4,19-6 0,3-7-2,1-4 2,2-7-25,-5 0 17,-3-10-15,-8-16 17,-11-3 5,-2-6 1,0-2 4,-25-4 4,-3 9 2,-6 1-6,1 14 0,0 6-8,5 11-2,9 0-36,5 12-56,8 11-39,6-9-95</inkml:trace>
  <inkml:trace contextRef="#ctx0" brushRef="#br0" timeOffset="750736.9033">12610 13207 544,'0'0'62,"0"0"-37,0 0 1,0 0-26,0 0-2,0 0 2,30 73 0,-12-37 9,-4-3-8,-6-5 0,-3-8-1,-3-10-3,-2 1-1,0-11-4,0 0 8,0 0 2,-13 0 5,2-7-7,4-12 6,5-2-6,2-7-2,0-6-2,9 0 4,13 1-2,5 8 6,-3 8-4,-1 13 0,2 4-5,-4 4 3,4 18-9,-5 10 10,-7 7 1,-3-1 0,-6 2-18,-2 0-22,-2-1-40,0-8-83</inkml:trace>
  <inkml:trace contextRef="#ctx0" brushRef="#br0" timeOffset="751789.2387">13008 13203 226,'0'0'3,"0"0"5,0 0-6,121-81-2,-106 67 31,-12 0 22,-3 4 1,0 1 28,-20 6-28,-9 3-14,-7 0 7,3 3-25,2 16-5,4 5 0,9 6-11,9 4-10,6 1 4,3-1 0,0-5 0,9-7-3,14-3-9,5-11-15,4-8-4,-1 0 26,3-10-9,-5-16 7,-7-1 3,-4-7 4,-3-2 0,-6-1 6,2 2 10,-6 9 6,2 6 4,-5 6 2,0 5-4,5 6-23,-5 3-2,3 0-5,5 12 5,2 11-2,-2-2 6,2 4-2,-1-2-1,1-5 2,-4-1-2,-1-12 0,-1-1 0,-4-4 4,4 0-3,-1-11 7,7-16 2,4-7-6,-3 2-4,0 0 0,1 8 0,-3 4 2,-2 9-2,2 6 0,-2 5-1,0 0-8,2 0 4,6 16 0,2 2 5,1 2-2,-4-3 4,1-5-2,-4-7 0,-3-5-4,-4 0 4,1-2 1,0-24 2,2-9 7,-3-6-7,-1-10-2,-3 2 5,-2-4 0,0-3 5,0 3 11,-9 7-5,-5 8 20,5 17 2,0 10-1,8 11 1,1 0-39,0 17-11,0 21 4,0 16 6,9 8 1,6 3 0,1-2 4,-3 2-4,-2-3-13,-6 0-39,-5-6-33,0-10-26,0-16-18,-19-16-2,2-14 30,1 0 44,5-18 48,6-17 9,5-9 0,0-11 9,14-3 15,17-2 11,7 2-22,-1 9 9,-2 19 3,-6 14 36,-2 14-34,-4 2-24,0 9 11,0 14-2,-11 12-3,0-5-8,-5 0-1,-7 0-3,0-4-27,0-4-16,-14-6-21,-10-10-94</inkml:trace>
  <inkml:trace contextRef="#ctx0" brushRef="#br0" timeOffset="752063.1691">13719 12680 210,'0'0'102,"0"0"-52,0 0-10,0 0-13,0 0-27,0 0 0,72 37 0,-36-3-53,-1-1-40,1 1-55</inkml:trace>
  <inkml:trace contextRef="#ctx0" brushRef="#br0" timeOffset="752536.3456">14138 12837 299,'0'0'147,"0"0"-73,0 0 23,0 0 16,0 0-50,0 0-28,-42-70-19,21 70-16,1 0 0,0 17 0,3 6 0,6 2-1,5-2 0,6 1-10,0-6 1,0-2-25,8-6 5,11-3 13,7-7-12,0 0 9,3-5 12,-3-16-26,-2-2 29,-9 0 5,-5-2 0,-6 6 2,-2 2-1,-2 4 17,0 8 2,0 3-12,0 2 3,0 0-11,6 7-7,6 16 1,8 3 9,2-1-4,3-4 1,4-7-2,0-7 2,5-7 2,1 0-2,2-24 0,-1-20-2,-1-15-25,0-9-19,-4-10 23,-10-2 19,-10-7 4,-11 3 0,0 4 20,-30 8-3,-15 10 35,-6 19-6,2 20-2,18 16 26,8 7-52,11 33-18,12 25 0,0 24 3,4 14 0,35 4-1,13 6 3,8-2-1,0-7-4,-2-7-4,-2-9-41,-4-9-79,3-10-90</inkml:trace>
  <inkml:trace contextRef="#ctx0" brushRef="#br0" timeOffset="753026.2835">12134 13776 307,'0'0'95,"0"0"-34,0 0-5,0 0 17,0 0-73,0 0 3,0 0 4,90 3 44,44-6 10,47-26-26,43-6-13,28-7-13,7-6-4,-7 1-2,-20 3-3,-28 2-47,-28 10-79,-38 5-22,-39 12-46,-43 9 3</inkml:trace>
  <inkml:trace contextRef="#ctx0" brushRef="#br0" timeOffset="753354.3168">12099 13934 589,'0'0'6,"181"-38"-2,-19 2-2,39-4 4,33-6 11,16 0-13,-1-2-3,-6 4-1,-25 4 0,-35 3-1,-36 7-3,-39 9-10,-39 2-2,-34 9-22,-23 4 11,-12 4 25,-27 2-24,-24 0-39,-16 8-65,-14 12 13</inkml:trace>
  <inkml:trace contextRef="#ctx0" brushRef="#br0" timeOffset="755230.5943">11131 13036 260,'0'0'53,"0"0"-17,0 0-21,0 0 10,0 0 61,0 0-50,-51-16 12,51 13-40,9-2-1,40-7-7,34-8 19,39-4 18,36-9 8,25-4-23,22-3-8,13-9 0,23 3-9,11 0-5,14-5 0,1 0-6,-20-5 6,-19 1-44,-36 4-13,-30 5 7,-23 2-22,-21 9 43,-16 3 19,-15 6 10,-20 6 5,-18 4-5,-9 2 1,-13 2-3,-4 2 6,-6 1-4,-3 2 0,1 0 3,-1-2-2,-1 1-1,3 0 0,-1-1 2,-3 3-2,-6 2 0,-2 4-2,-4 0 7,0 0 16,0-2 15,0 2 3,-4 0-6,-7 0-27,-3 0-5,1 0-1,11 0 2,2 0 3,0 0-5,0 0-12,0 0 10,22-3-5,21-6 5,10-4 2,10-4-19,4-1 4,-5-2-16,-10 5 21,-8 1 1,-15 3 13,-16 7-4,-7 0 0,-6 4 1,0 0 20,0 0 11,0-1-11,0 1-6,0 0-11,0 0-2,0 0-1,0 0 3,0 0-8,0 0 4,0 0-12,0 0-3,0 0-7,0 0 18,0 0 1,0 0 3,0 0 2,0 0-2,0 1 0,0-1 3,0 0-3,0 0 0,0 2 4,0-2 0,0 0 12,0 2-16,0 1 3,0-3-3,0 1 0,0-1-2,0 0 2,0 0 0,0 0 10,0 0-2,-2 0 5,2 0 25,0 0 0,0 0 17,0 0-1,0-4-44,-2-4 2,-2-1-2,1 2-4,1 3 5,2 1-5,0 0-6,0 3 0,0 0-8,-2 0 5,0 8-2,-5 26 5,1 19-9,-2 19 13,4 14-4,4 7 0,0 6 2,0 10-10,0-1 8,0 6-117,0-6-10,-18-12-182</inkml:trace>
  <inkml:trace contextRef="#ctx0" brushRef="#br0" timeOffset="755488.4316">14886 13094 28,'0'0'0</inkml:trace>
  <inkml:trace contextRef="#ctx0" brushRef="#br0" timeOffset="755757.2719">14886 13094 136,'26'-30'93,"-42"34"-53,-1 6-20,-13 8 17,-5 4 29,-9 7-25,-18 4-22,-10 5-19,-29 9-38,-18-1-46,-16-2-152</inkml:trace>
  <inkml:trace contextRef="#ctx0" brushRef="#br0" timeOffset="758912.9042">11860 14013 79,'0'0'0,"0"0"-28,0 0 28,0 0 47,0 0 14,-124 76 9,90-45-36,1 8-8,-3-3-13,-2 8 6,-4 1 4,-8 3-5,-5 8 15,-8 2-12,-8 0 9,-2 0-23,1-2 15,-1 0-12,1 2-2,3-6 14,5-6-11,5-7 3,13-9-2,1-6-2,6-2-4,5-5-2,3-3-1,0 3 5,-3-2-6,1 2-2,-6-2 3,2 0-2,1-1-2,3 0 2,4-6-1,4 2 15,3-6-13,4 0 3,0-1 2,1-3-3,1 0-3,-3 0 5,2 1-5,-3 5 5,-2-1-5,-5 3-1,-2 1 0,-2 1 4,0 2-7,-2 0 3,0-1 0,8-3 3,0 2-3,5-5 0,7 4 3,1-6-3,3 2-1,1-1 1,1-1 0,0 8 0,-5-5 0,0 2 0,-4 1-4,-2 3 2,0-1 1,0-3-1,0 5 2,3-4 1,0-4-1,-1 7 0,0-5-4,3 6 2,-5-7 2,0 5-1,0-2 1,-2 3 0,0-5 0,-3-1 0,-3 4 3,-2-4 1,-1 2-5,-6 1 1,2-4 0,-3-3 5,3 0-3,0-2 1,-4 0 11,1 0-12,-5 0 11,-3-14-13,-4 2 1,2-3 7,-1 6-3,7-5-5,-1 2 2,6-2 5,1 0-7,3-2 10,4-2-6,5-3 9,0 0-13,3-2 6,0-3-1,3-4-5,-2-2-2,1-8 1,-1 0 2,0 1 3,2-2-4,3 4 0,-3 5 4,7 6-3,1 3-1,-1 7 0,4 4 3,1 2-3,0 0 2,-1-2-2,3 2 7,-1-3-4,2-2-3,1-2 0,0-15 0,0-2-3,11-12 4,15-7-1,16-7 0,19-10-2,21-13-2,30-6 4,24 7 0,17-2 4,22 8-4,7 3 2,16-2-4,5 8 3,1 4-1,-7 0 0,0 10 0,-3 4-3,-5-1 3,-11 8-2,-22-4 2,-26 3-12,-28 5-2,-21-2 9,-28 1 5,-23 14-1,-13 2 2,-11 9 3,-6 7 14,0 0-16,0 7 1,0 0-3,0 0-6,0 0-9,0 0-55,-2 9-30,-8 5-23,-7 3 16,2 0-40,-4 0 72,-2 2-26</inkml:trace>
  <inkml:trace contextRef="#ctx0" brushRef="#br0" timeOffset="759179.7782">11443 13391 82,'0'0'74,"0"0"1,0 0-8,0 0-29,0 0-5,0 0 1,-60 4-7,60-10-27,0 1-3,0 2-52,0 3-48,-11 0-52</inkml:trace>
  <inkml:trace contextRef="#ctx0" brushRef="#br0" timeOffset="759737.2458">9690 13543 213,'0'0'81,"0"0"-79,0 0-3,0 0 2,0 0 2,0 0 26,-3 18-12,19-18 8,9 0 19,14-6-21,13-15-7,8-14-11,9-2-2,5-7 1,3-5-4,2 1-15,-2-1-41,-7 11-45,-19 12-72</inkml:trace>
  <inkml:trace contextRef="#ctx0" brushRef="#br0" timeOffset="760113.0175">9560 13668 214,'0'0'10,"0"0"8,0 0-3,0 0 21,0 0 27,0 0-31,7-37-13,-3 46 6,3 6 2,-1 2-8,4-3-8,1-4-7,-1-2 9,3-4-5,7-4-1,10 0 16,5 0-13,13-22 8,10-10-10,6-8-7,9-8 8,1-3-9,4 1-1,0 3-3,-1-2-56,-6 13-15,-11 12-50,-14 12-106</inkml:trace>
  <inkml:trace contextRef="#ctx0" brushRef="#br0" timeOffset="769090.8711">9134 15804 4,'0'0'2,"0"0"9,157 3 4,-86-3 1,11 0 5,12-8 8,10-1-22,6 0-7,-8-2-82</inkml:trace>
  <inkml:trace contextRef="#ctx0" brushRef="#br0" timeOffset="769496.625">10039 15507 118,'0'0'1,"161"-71"-1,-71 39-9,-7 2-67</inkml:trace>
  <inkml:trace contextRef="#ctx0" brushRef="#br0" timeOffset="769778.4525">10153 15404 233,'0'0'37,"0"0"-37,0 0-57,0 0 42,125-42 15,-54 17-9,7-1 6,-4-1-15,6-3-49</inkml:trace>
  <inkml:trace contextRef="#ctx0" brushRef="#br0" timeOffset="771333.0516">10176 15378 0,'0'0'86,"0"0"-37,0 0-4,0 0 20,0 0-17,0 0 8,-39-21-5,39 21-10,0 0-24,0 0 5,0 0 10,0 0-15,0 0 5,0-6-22,0 5 1,2-5-1,18-1 0,11-5-1,9-8-1,12 1-26,2-1 3,0-1 7,-6 4-25,-13 7 23,-8 0-46,-17 10 9,-10 0-72,-16 1 30</inkml:trace>
  <inkml:trace contextRef="#ctx0" brushRef="#br0" timeOffset="771852.8079">10059 15328 144,'0'0'113,"0"0"-21,0 0-59,0 0-2,0 0-27,0 0 1,-37 0-5,37 0-16,17 0-14,13 0 29,14-3-9,2-10 8,8-1 1,-2-5 1,-7 3-4,-11 5 1,-11 3-5,-12 0 8,-11 4 0,0-2 9,-7-2-8,-20-2 5,-2 6 40,-6 0 6,2-1-37,1 4-10,3 1 6,9 0 21,7 0-14,4 0-4,7 0 20,2 0-22,0 0-5,0-3-7,0 3-7,0-1 5,0 1 2,0 0-1,0 0-6,0-3 3,11 2 4,2-3 0,-3-1 5,-4 3-4,-2 2 1,-4 0 2,0-2 10,0 2-7,0 0 17,0 0-3,0 0-20,-8 0 17,-6 0-15,-1 0-3,1 0 1,5 0 2,5 0-3,4 0 0,0 0-90,13 4-96,14 6 26</inkml:trace>
  <inkml:trace contextRef="#ctx0" brushRef="#br0" timeOffset="773708.5358">9999 14594 107,'0'0'6,"0"0"7,0 0-9,0 0-2,0 0 5,0 0-2,-4-70 24,2 63 14,-4 2-42,2-5 43,-2-2-18,-2 0-13,3 0 14,-3 1-24,4 2-1,1 0-2,0 8 7,-2-5-1,1 1-2,0 3 9,-4 1 1,2-1-13,1 0 0,0-1-2,2 3 0,3 0-5,0 0 5,-2 0-22,2 0-3,0 0-14,0 0 31,0 7 9,0-2-11,0-2 11,0 3-5,0-6 5,0 0 3,0 0-1,0 0-2,0 3 21,0 4-17,0 1 13,0 9 4,0 0-7,0 11 5,0 8-15,0-1 5,4 16 9,-3 5-17,2 4 15,-3 5-10,0-9-3,0-4 5,0-10-2,0-8-6,0-8 0,0-12 0,0-3-3,0-10 3,0 1 0,0 2 5,0-4-5,0 0 0,0 0-1,0 0 2,0 0-1,0 0 0,0 0 0,0 0 8,0 0-5,0 0-1,0 0 21,0 0-16,0 0 14,0 0-18,0-10 4,2-7-3,5 3-3,5-3-1,-2-1 3,6 2 5,2 0-7,2-1-1,-3-3 1,4 5 5,-3 5-6,-5 6 0,-2 0-2,0 4 1,-4 0-3,2 8 4,0 14 0,0 6 0,-3 4 2,1-2-2,0 0 0,0-8 4,-3-4-5,-2-4 1,-2-10 0,0 0-1,0 2 6,-8-2 0,-19 4 7,-5 3-7,-1-6-3,0 3-2,4-4 2,5 0-1,4-4-1,6 0-22,0 0-16,2 0-60,2 0 23,-2-4-88</inkml:trace>
  <inkml:trace contextRef="#ctx0" brushRef="#br0" timeOffset="774519.4575">9812 14436 61,'0'0'26,"0"0"-6,0 0 28,0 0-40,0 0 16,0 0 37,-3-16-46,3 16-14,0 0-1,0 0 3,0 7-3,7 12 0,-2 6 0,-3 1 15,2 11-5,-3 4 7,5 6 5,-1 5-7,-1 11 7,1-2-9,-1-1-9,2-3 8,-1-10-9,-3-12-3,1-7 0,-3-10 4,0-4-7,0-5 3,0-2 0,0-1 7,0 2-5,0-6-2,0-2 0,0 0 7,0 0-5,0 0-2,0 0 0,0 0 2,0 0 1,0 0-3,0 0 0,0 0 6,0 0-7,0 0 4,4-2-1,3-16-1,6-2-1,1-4 0,8-6-1,-1 6 9,5 3-9,0 4 1,1 7 0,2 2 1,0 4-1,3 4 0,-1 0-3,0 0 7,-4 16-5,0-2 1,-11 7 0,1-4-1,-11-3 0,-3 1 1,-3 2 0,0 5 1,-19 2 1,-12 6-2,-7 1 4,-3-4-10,-2-4 10,3-5-6,9-6 2,6-3-10,4-2-19,9-7 2,-1 2-13,-1-2-27,3 0-18,4 0-31</inkml:trace>
  <inkml:trace contextRef="#ctx0" brushRef="#br0" timeOffset="776870.1147">10394 14562 24,'0'0'5,"0"0"-5,0 0-13</inkml:trace>
  <inkml:trace contextRef="#ctx0" brushRef="#br0" timeOffset="777609.0731">10394 14562 11,'-3'-118'64,"-1"115"-28,4 1-22,0 2-9,0 0 26,0-2-7,0 1-5,0 1 12,0 0-27,0 0 5,0-4-9,0 2-1,0 2 1,0 0 0,0 0-6,0 0-5,0 0-1,0 0 10,0 0-1,0 0 3,3 0-1,-3 0-1,0 0 2,1-7 4,-1 2-4,3 0 0,-3-3 4,0 3-2,0 2-3,-4 1 1,-15 2-3,-2 0 3,2 0 1,-3 0 19,2 0-5,2 0-12,0 0 11,3 6-2,3 6-8,-1 5 13,0-1-17,6 6 4,0-2-8,5 0 8,2 1-5,0-9 1,0-1-4,0-2-1,0-8-3,0-1 6,2 0-1,9 0 3,5-1 0,1-19-1,3 5-11,-3-7 11,-6 3-7,-5 0-11,-1-3 5,-4 1-3,3-1 9,0-2-25,-2 2 2,-1-4 21,7 4 6,-8 8 4,1 5 4,2 4-1,-3 5 18,0 0-6,0 0-15,0 0 6,0 0-6,0 0 0,0 0 4,0 18-2,0 6 18,0 10-13,0 6-6,0 2 7,0 6-7,0 3 0,10 0-2,3-2-30,5-5-26,1-6-68</inkml:trace>
  <inkml:trace contextRef="#ctx0" brushRef="#br0" timeOffset="804892.6401">13933 9997 408,'0'0'39,"0"0"-30,0 0-6,0 0 4,0 0 6,0 0 28,0 0-17,0-15-22,0 15 46,0 0-10,-13 0-1,-13 3-12,-6 16-22,1-1 21,2 3-14,9 2-9,2 0 5,10 1-5,6-2-1,2-3 0,0 2-14,10-3 13,15-3 2,6 1 1,-2-1 15,-5-3-13,-4 0-4,-6-2 0,-7-1 0,-3 3-6,-4 5 6,0 5-6,-9 5 2,-22 6 2,-16 4-1,-11 2-28,-2-3-52,6-4 2,18-9-11,17-12-65,19-11-39</inkml:trace>
  <inkml:trace contextRef="#ctx0" brushRef="#br0" timeOffset="805123.1401">14074 10275 502,'0'0'104,"0"0"-61,0 0-36,0 0-4,0 0-3,0 0-1,0 10 1,0 10-7,0 6 2,0 0-3,0 2-75,0-4-6,0-6-41,-4-8-62</inkml:trace>
  <inkml:trace contextRef="#ctx0" brushRef="#br0" timeOffset="805331.0093">14061 10069 242,'0'0'76,"0"0"-76,0 0 0,0 0-64,0 0-37</inkml:trace>
  <inkml:trace contextRef="#ctx0" brushRef="#br0" timeOffset="805784.2359">14232 10236 210,'0'0'252,"0"0"-244,0 0 8,0 0-11,0 0 0,0 0 10,27 37-15,-27-23 13,0 1-13,0 2 0,0-3 0,0-4 14,-3-4-14,-1-2 0,0-4 8,4 0 0,-2 0 31,2 0 3,0-2-14,0-12-26,0 0-2,0-4 0,6 2-1,13 2 1,2 4-9,2 6 2,-1 4 4,-4 0-6,-2 0-4,-12 9 1,0 3-4,-4 0 1,0-1 5,0-5 16,0-3-6,0-1 0,0 1-3,0-3 3,0 0 9,5 0-9,-1 0 31,5-3-31,0-6 2,-5-1 8,8 2-10,1 1 0,3 4 0,-1 3-7,1 0-1,-3 0 7,-2 3-29,-1 14 19,-4 0-36,-6 6 18,0-2-20,0 0-20,0-3-19,-12-4-41,-3-6-12</inkml:trace>
  <inkml:trace contextRef="#ctx0" brushRef="#br0" timeOffset="806362.9333">14605 10215 311,'0'0'79,"0"0"-78,0 0-1,0 0 16,0 0-15,0 0 23,46 34-10,-35-18-14,-3-4 8,-2-2-6,-2-3-2,1 0 0,-3-3 3,-2-2-6,0 0 3,0-2 0,2 0 22,-2 0-5,5 0 1,-3 0-18,0 0 9,3-2-5,0 0-4,5-1 1,0 3-8,0 0 5,-1 0-1,2 0 2,-2 0-31,-2 5-7,-1-3 19,4-2-47,-2 0 42,2-8 1,7-18-73,-2-2 78,2-7 19,-7-2 1,0-3 18,-6-3 59,1 3-15,-1 4-6,4 5-13,-3 6 10,-3 13-27,1 8 36,-3 4-49,0 2-14,1 24-4,7 13-4,-2 10 8,-1 1 0,-5 0 1,2-2-4,0-5 3,3-7-37,4-9-1,4-4-39,5-11-25,7-10-42,-2-2-13</inkml:trace>
  <inkml:trace contextRef="#ctx0" brushRef="#br0" timeOffset="806911.1953">15171 10168 173,'0'0'148,"0"0"-90,0 0 0,0 0-1,0 0-9,0 0-15,-51-36-33,26 56 1,1 1-1,5 0 0,4 2 3,7-5-9,8-4 6,0-5-35,0-2 26,0-7-31,15 0 40,12 0 12,1-18-7,6-5 9,-5-1-10,-7 2-3,-9 6 32,-4 6 3,-7 7 27,-2 1-14,0 2-37,0 0-12,0 0-12,2 7-5,6 7 10,3 4 0,3-1-3,-2-5-24,5-1-5,-2-4 9,3-7 6,-3 0 7,-1-2 11,-3-19-15,-3-3 14,-1-6-7,0-6 14,0-4-5,1-4 5,-1-4 0,2-4 10,-2-1-8,-3 10 12,-3 10 6,-1 19 4,0 12 30,0 2-54,0 15 0,-7 21-9,-6 14 19,5 2-3,6 3-4,2 2-3,0-3 7,0 4-7,-2-7-27,-2-5-81,-5-10-67,-3-14-36</inkml:trace>
  <inkml:trace contextRef="#ctx0" brushRef="#br0" timeOffset="807624.0258">15314 10101 332,'0'0'81,"0"0"-34,0 0-39,0 0-3,0 0 7,0 0-8,145-23-2,-85 17-2,0 0-4,-9-3-3,-9 2 7,-8 0 0,-14-2-2,-9 3 7,-9-4 6,-2 0 76,0-1-31,0 4-6,-7 2-25,-6 5-4,-7 0 6,-2 0-27,-11 9 0,6 13-3,0 5 4,6 2-4,11 0 3,7 1 0,3-7-9,5-1-11,28-4-31,17-7 26,10-8-24,4-3-24,-1 0-41,-7-18 6,-12-1 3,-9-5 51,-12-1 54,-15 1 2,0 0 47,-8 5 95,0 2-33,0 7-38,-14 6 12,1 4-34,-5 0-43,0 7-8,0 14-3,5 3 0,8 4 3,5-1-15,0-9 15,0-3-28,0-8 8,16-7 2,7 0 18,3-15-2,12-23 2,-2-11-7,1-16 3,-3-3 6,-8-8-2,-7-5 32,-13 5-13,-2 4 22,-4 12-13,0 20 7,0 15 30,-8 13-28,6 12-15,2 9-22,-2 29-3,2 24 0,0 24 3,0 16-11,-3 19-7,-15 10-111,-9 7-14,-6-8-95,-7-9-17</inkml:trace>
  <inkml:trace contextRef="#ctx0" brushRef="#br0" timeOffset="808711.0339">13794 11161 337,'0'0'104,"0"0"-93,0 0-11,0 0 14,0 0 27,0 0 17,14-18-24,27-12-33,8-12 13,7-4-12,-3-4 9,-1-3 11,-4 2-12,-3-4 15,-7 0-15,-5 12-10,-12 11 16,-10 14-11,-10 12 21,-1 6-7,0 0-19,0 7-7,-6 27 2,-8 15 5,-1 6 14,-1 6-14,7-3 0,7-3 0,0-9-23,2-6 15,0-8-13,0-9-26,9-10 22,-7-6-31,-2-7 41,0 0 15,0-3 1,-2-19 6,-15-6-7,-11-4-3,-2-2-2,-4-3 6,1 6-1,2 2 0,4 5 2,4 8-3,12 7 1,4 4 0,5 5 0,2 0-21,0 16-22,0 8 34,6-1-5,17-3-16,5-8-14,6-3 2,11-6 42,2-3-9,6 0 9,5-15 0,-2-3 1,-4 0-1,-10 4 7,-11 4 7,-16 6 28,-3 4-22,-8 0-12,-1 0 8,7 0-8,2 10 6,-1 5-12,-1 0 0,2-2 8,-5 1-10,-3-5 0,-2-2 0,-2-1-1,2-5 1,0-1-2,-2 0 4,0 0 16,0 0-8,0 0 11,6 0 25,0 0-25,5-1-2,5-9-12,-1-2-7,0 3 18,1 4-16,-4 5-2,-1 0 0,2 0-5,1 2 1,3 14 4,0 3 0,-3 2-9,0-2 7,-3 2-31,-5 1-28,-1-2-33,-5-6-89</inkml:trace>
  <inkml:trace contextRef="#ctx0" brushRef="#br0" timeOffset="809084.3492">14825 10971 267,'0'0'93,"0"0"-77,0 0-15,0 0 6,0 0 25,134-4-18,-94 4-12,3-5 7,-6-2-4,-7-4-5,-4 3 0,-13-6 1,-11 2 11,-2-1-3,0-2 34,-17 4-1,-8 0-19,-2 7 28,-5 4-34,2 0-16,0 0 13,6 15-10,7 4 2,3 5-6,10 2-3,4-2 1,0 1-9,14-8-36,13-5 4,11-3 1,7-7 15,7-2-25,4 0-38,-4 0-17,-2-14 16,-4-2-9</inkml:trace>
  <inkml:trace contextRef="#ctx0" brushRef="#br0" timeOffset="809401.2674">15407 10946 1,'0'0'96,"0"0"-4,0 0 40,0 0-34,0 0-70,0 0 10,13-36-31,-28 36-3,-6 8-4,0 6 3,3 0-3,2 0 0,5-2 3,3-1-3,7-4 0,1-3 1,0 1-4,0-3-11,0 0 13,0-1-5,0 1 6,0-2-5,0 0 5,0 0 0,0 0 5,11 5-3,5-3 3,1 0-4,2 1 3,-2 0 1,-1-1-5,2 0-4,-1-2 3,-3 0-45,-1 0-21,-2-4-13,1-13-4,-4-4 5,1-4-50</inkml:trace>
  <inkml:trace contextRef="#ctx0" brushRef="#br0" timeOffset="809448.2376">15407 10946 31</inkml:trace>
  <inkml:trace contextRef="#ctx0" brushRef="#br0" timeOffset="809750.3633">15407 10946 31,'141'-120'93,"-133"84"-25,-1 2 25,-3 6 20,0 8-30,0 8-13,-4 5 17,0 7-44,0 0-24,0 3-19,0 23-10,0 12 10,0 11 17,2-3-16,-2 5 8,2-7-4,-2-4-10,0-5-5,0-9-62,0-9-5,0-10 14,0-7 5,2 0 37,8 0 14,2-20 7,4-4-8,2-4 8,-4 0 2,5 5 8,-6 5 22,-2 9 36,-1 2-26,-4 7-9,3 0-33,0 0 7,2 18-9,1 7 4,-3 1 0,-3 4-2,-6-2-48,0-2-28,0-4-58,0-18-64</inkml:trace>
  <inkml:trace contextRef="#ctx0" brushRef="#br0" timeOffset="810051.5547">15779 10726 97,'0'0'7,"0"0"-7,0 0-48,0 0-8</inkml:trace>
  <inkml:trace contextRef="#ctx0" brushRef="#br0" timeOffset="810540.6305">15779 10726 34,'99'132'88,"-97"-125"-31,1 2-3,3 3 33,-3 1-20,4-2-4,3 1-38,1 1-2,-3-2 10,-1 0-33,-2-1 10,-5-5-10,0-1 1,0 1 8,0-3-9,0-2 0,0 0 14,0 0-11,2 0 3,7 0-3,4-4 2,10-15 12,8-1-16,6 2-1,0 6 0,-11 6-6,-6 6 4,-4 0 2,-1 0-5,0 0 1,-1 10 4,0-3 0,-2-2-3,0-5-3,6 0 6,2 0-4,4-8 8,5-11-3,-4-6-1,-7 2 0,-7 2 6,-2 5-1,-9 4 4,0 8 32,0 2-19,0 2-21,0 0-1,-9 26 0,0 10 4,7 10-4,2 7 0,0 1-3,18 6 6,11 4 6,4 2-9,6 8 0,-6 5 2,-12-3-2,-15-9-21,-6-18-23,-21-15-33,-26-18 58,-10-11 19,-8-5 2,6-15 2,5-28 4,8-15 9,13-8 12,2 2-15,13 5 12,7 2 6,11 7-26,0 4-6,38 4-6,13 5 2,12 3-22,5 5-31,4-1-32,-1-6-123</inkml:trace>
  <inkml:trace contextRef="#ctx0" brushRef="#br0" timeOffset="811897.3376">15991 9402 138,'0'0'51,"0"0"-18,0 0 56,0 0 13,0 0-9,0 0-10,64-78-34,-64 64-8,0-3-13,-4 6-21,-15-3 10,-6 0-6,-13 2-4,-7-2 13,-15 4-20,-12 2 0,-14-2 3,-12 1 1,-9 2 5,-14 0-8,-4 4-1,-10 1 6,-8 2-6,-2 0 0,-9 2-1,-4 18 7,-2 4-5,-4 5 1,3 5 0,-1-1 16,3 6-16,8-2 6,16-1-8,19 0 3,20 3 9,18 1-11,17 0-1,13 3 5,7 4-5,3 8 0,-1 12-1,-6 4 1,-4 9 5,-9 0-5,-2-3 0,-3 0 4,5 3-4,11 1 0,15-7-2,20-2-3,12-6-3,0-3 8,29-1 0,7-3 18,8-1-17,9 0 2,10 0-1,13-7-1,9 4 13,11-1-14,8-8 3,5 0 3,8-6-5,-2-8-1,-1 0 0,-2-4 0,-6-6 5,2 0-5,-8-8 1,-5-1 2,4 1 3,1 0-6,8-2 0,2 0 0,-2-2 0,-8-2 0,2 4 1,5 0-7,-2-5 10,0-4-4,-5-3 0,-4 0 0,-3 0-1,-4 0 1,-9-8 0,-1-1 3,-10 0 3,0-1-12,2 0 5,3-5 1,6 0 8,5-1-7,0-2 0,0-5-1,-6-1-1,0 0 1,-2-3 0,5 2 0,2-1-1,-1-1 1,-2 0 0,-7 1 4,-3-2-4,-6 0 0,-3-2-1,-1-5 6,-1-2-4,-9-8 2,-1-7 0,-10-8 14,-5-10-17,-4-14 6,-2-11-6,-6-9 2,-6-4-4,-7-1 2,-6 3 0,-4-4-1,-14 0 1,-28 6-4,-20 7-2,-17 13-20,-14 10 21,-16 8 3,-5 1 2,-15 11-8,-12 4 11,-4 4-3,-13 6 0,7 5 0,8 1 0,14 9 0,17 5 0,16 6 1,11 5 1,14 4-4,13 1-1,12 4 3,12 0-12,12 0 3,6 0-40,12 0-38,4 14-71,0 8 35,2-2-82</inkml:trace>
  <inkml:trace contextRef="#ctx0" brushRef="#br0" timeOffset="812974.5386">16865 11175 601,'0'0'0,"0"0"-22,0 0-33,0 0 37,0 0 18,0 0 6,0 0-6,-13 54 0,17-44-1,14-6-21,8-1 22,8-3 18,7 0-16,0-7 8,1-11-10,-1-6-13,-7 2-8,-5 0-75,-14-2-80</inkml:trace>
  <inkml:trace contextRef="#ctx0" brushRef="#br0" timeOffset="813316.3239">16766 11099 325,'0'0'148,"0"0"-61,0 0-87,0 0 8,0 0-8,0 0 18,-53 60 12,51-46 12,2-5-18,0-2-4,0-3-7,18 0-10,6-1 39,17-3-21,21 0 0,20-6 19,21-15-32,11-5 5,1-2-12,-3 5 13,-16 2-22,-25 10 8,-22 6-53,-28 5-49,-21 0-79,-17 0-28,-33 8 34</inkml:trace>
  <inkml:trace contextRef="#ctx0" brushRef="#br0" timeOffset="813640.1283">16975 11021 72,'0'0'119,"0"0"-4,0 0-102,0 0 8,0 0 39,0 0-21,-12-31-32,-4 58-1,-5 7 30,0 4 15,-1-5-35,4-8 6,11-7 19,5-3-21,2-2 15,0-3-13,15 1-16,24-8 32,17-3-17,30 0 15,29-10-2,25-15-29,8-4 16,-1-2-17,-1-6-3,-20 7 7,-19 10-8,-26 14-32,-36 6-67,-35 3-85,-12 24-5,-58 4-37</inkml:trace>
  <inkml:trace contextRef="#ctx0" brushRef="#br0" timeOffset="819179.9263">14184 11506 201,'0'0'17,"0"0"29,0 0-25,0 0-19,0 0 20,0 0-8,-83-6-1,87 10 4,32 2 53,24 1-21,31-6-10,32-1-14,22 0 7,20 0-24,8 0-1,0-1-7,-5-6 0,-11 3-3,-22-2-1,-25 0-16,-28 4 13,-28 0-1,-25 0 8,-15-1-2,-10 3 7,-4 0-5,0 0 7,0 0 7,0 0 9,0 0-21,0 0 1,0 0-3,0 0-17,0 0-28,0 0-19,7 0-7,-1 0-19,-2 7-32</inkml:trace>
  <inkml:trace contextRef="#ctx0" brushRef="#br0" timeOffset="820300.4335">13915 11462 104,'0'0'27,"0"0"-21,0 0 23,0 0-7,0 0 14,0 0 53,7-50-44,-7 48-13,0-3-13,0 1 4,0 1 12,0-3 0,0 4-31,0 2 1,0 0-5,0 0 0,0 0-2,0 0 1,0 0-11,0 0 2,0 0-37,0 0 22,2 0 0,-2 6-19,3 3-37,-3 4 14,2-4 0,-2 6-63</inkml:trace>
  <inkml:trace contextRef="#ctx0" brushRef="#br0" timeOffset="820561.4657">13915 11462 25</inkml:trace>
  <inkml:trace contextRef="#ctx0" brushRef="#br0" timeOffset="820794.3277">13915 11462 25,'14'48'43,"-14"-52"-22,0 2 26,0-2-44,0 1 7,0 0-4,0-1 2,0 2 17,0-1-10,0 0 4,0 1 36,0-4 2,0 3-13,0-4-30,0 3 10,0-2 19,0 3-28,0-2-3,0 1 3,0 1-9,0 1-6,0-1 1,0-1 0,2-3 5,0 6-3,-2-2-3,0 3 0,0 0 2,0 0-7,0 0 5,0 0 0,0 0 3,0 0-3,0 0-10,0 0-10,0 0-42,2 7 42,1 3-16,0 8-10,-3-1-33,2 0 37,-2-5-20,0-1 8,0 0-33</inkml:trace>
  <inkml:trace contextRef="#ctx0" brushRef="#br0" timeOffset="821995.0522">14437 10626 29,'0'0'69,"0"0"-14,0 0-8,0 0 22,0 0-1,0 0-22,-49-12 17,45 12-42,4 0 12,0 0 25,0 0-33,7-3-9,24 0 2,29-6-11,29-3 24,29-4 1,27-2-27,15 0 11,14-2-16,-2 4 0,-11 2 0,-18 5 10,-27 2-19,-27 5 9,-29 2-36,-20 0 9,-18 0-38,-13 0 0,-9 0 25,0 0-9,-7 0-90</inkml:trace>
  <inkml:trace contextRef="#ctx0" brushRef="#br0" timeOffset="823080.9837">14288 11337 84,'0'0'39,"0"0"2,0 0-10,0 0 17,0 0 34,0 0-41,-4-2-9,4 2-20,0 0-6,0 0 7,22 0-6,20 0 23,23 0 5,24 0-16,31 0 6,28 0-9,24 0-9,17 0 12,0 0-13,0 0-5,-4 0 2,4 0 7,4 0-15,-8 11 5,-18-3 0,-30 2 0,-29-6 0,-37 0 0,-30-4 1,-21 0 3,-16 0-4,-4 0 6,0 0 18,0 0-13,0 0-11,-25 0-14,-4 1-73,-8 7-28,3 1-57,7-3-88</inkml:trace>
  <inkml:trace contextRef="#ctx0" brushRef="#br0" timeOffset="869843.9892">20283 8329 34,'0'0'57,"0"0"-35,0 0-11,0 0-9,0 0-4,-128-114-11,121 100 9,1 2 0,-1 5-10,-2 0 3,-6 0 8,-1 2 3,-2 1 10,2 1 8,1-2-2,3 3 16,4 0-19,-3 0 1,2-2 3,1 2 4,5-1 25,3 3 7,0 0-37,0 0 23,0 0-39,13-3-1,32 1 1,13 2 7,21 0 11,21 0-9,19-2-8,17 0 5,9 2-6,-3 0 0,-8 0-2,-11 0-78,-16 0 15,-15 0-17,-21 0 63,-22 0-18,-20 0-40</inkml:trace>
  <inkml:trace contextRef="#ctx0" brushRef="#br0" timeOffset="1.003E6">6417 6822 114,'0'0'30,"0"0"15,0 0 9,0 0-8,0 0 25,-2-114-25,-5 101 2,-2 3 4,2-2-12,-1 1-16,-2 2-1,-3-1-21,0 3 16,-3-4-18,1-3 4,-3 2 2,-6 3-5,0 4 2,-5 5 4,-4-2 2,2 2-8,-3 0-1,-3 0 1,-1 0 14,-5 4-15,4 8 2,1 2-4,2 0 7,0 4-7,2 7 2,3 0 0,0 5-1,2 4 1,-1 3 0,2 7 0,2 4 3,2 4-3,1 2 0,0 2 0,6 2 1,5-2-1,4 2 0,-1-5 5,7-5-3,0-4-2,2-4 0,0-3 5,0-2-1,14-1-4,12-1 2,1-1 7,4-4-2,4 2-3,6-4 4,10 2 2,2-3 14,5-2-17,5 0-4,1-6 3,-1-2 3,3-6-13,-2-3 4,3-4 0,1-2 9,1 0 0,-7-2-7,-1-16 16,-3-6-2,-5-10-16,1-8 13,3-3-13,-1-8 20,-4-1-20,-13 1 0,-5 3 7,-7 4-5,-7-1-2,-7 4 0,-3 0 6,-4-2-1,-6-2-2,0 3 10,0 1-4,-16-3-2,-7-3-7,0-1 0,-6-2 4,-3 1 1,2 6-4,0-1-1,0 2 5,0 3 0,-3 3-5,-1 4 0,-2 4 2,0 2 0,-1 4-2,-1 4 0,3 3-3,6 4 4,2 3-2,10-1-2,9 6-15,2 3 13,3 2-24,-2 0-12,-1 0-4,-3 7-57,3 15-34,6 0-43,0-6-36</inkml:trace>
  <inkml:trace contextRef="#ctx0" brushRef="#br0" timeOffset="1.00439E6">9628 4271 3,'0'0'27,"0"0"-23,0 0 54,0 0-37,0 0 51,0 0-28,-21-74 22,12 69-8,-3 4-35,2 1-23,-9-2 8,4 2-5,-5 0-1,-3-2 23,2 0-17,-4-3 6,-1 2 29,3-1-33,-2-1 7,3 4-12,0 1-5,1 0 17,0 0-14,0 0-3,-1 0 9,-3 0-8,2 0-1,-3 0 0,-4 0 4,3 8 6,2-1-10,2 3 0,6-2-2,-3 1 5,7-1-3,-1-2 0,-1 0 2,1 3-4,-3 0 2,-4 1 0,3 0 3,3-2 0,-3 1-4,3 3 1,-4-3 0,2-1 4,3 0-4,-1-1 3,1 0 5,1 3-1,-5 2-10,1 5 3,-1-2 0,1 3 3,-1 5-3,3-2 0,4 3-1,3 0 5,6 2-9,2-3 5,0 3 0,0 1 5,0-3-5,4 3 0,4-3 1,3 0 2,2 0-5,5 1 2,4-6 0,4 0 8,7-1-5,7-7 6,7-1 7,7-3-12,6-7 6,0 0-10,-2 0 0,0 0 18,-12-10-18,0-8 0,-9-3-5,-5 0 16,-1 0-11,-2-4 0,-7-1 2,2-6 5,-8 1-1,-2-1-6,1-4 9,-4-4-3,1 0-6,-9 1 0,4 5 4,-4 4 4,-3 4-2,0 3-5,0 0 21,-21 2-17,-9 4-4,-10 0-1,-5 5 0,-11-3-1,2 7 1,1 0 0,6 4-5,5 4-39,4 0-8,9 2-27,4 14-26,2 1-132</inkml:trace>
  <inkml:trace contextRef="#ctx0" brushRef="#br0" timeOffset="1.00804E6">21216 5518 313,'0'0'87,"0"0"-87,0 0 3,0 0-3,0 0 5,168 0 9,-87 0 1,16 0-5,6 0 5,10 0-7,-11 0-15,-6 0 7,-20 0 0,-21 0 3,-18 0-3,-22 0 0,-8 0 13,-7 0-11,0 0-4,0 0-34,-7 0-150</inkml:trace>
  <inkml:trace contextRef="#ctx0" brushRef="#br0" timeOffset="1.01394E6">6335 6583 44,'0'0'12,"-148"16"-12,79 12-6,13 4 1,18 4 5,16 7-1,16 3 0,6 10-11,6-1 11,25 3-11</inkml:trace>
  <inkml:trace contextRef="#ctx0" brushRef="#br0" timeOffset="1.01791E6">6415 8017 66,'0'0'0,"0"0"-13,0 0 10,0 0 3,0 0 35,0 0-15,-116-43 9,82 38-3,-3 1-23,-4 1 14,-3 3-13,-1 0-2,5 0-4,2 0-4,9-1 6,9-2-3,9 3 10,11 0-10,0 0 3,0 0-57,31 0 52,22 0 8,23 4-3,18 3 22,17-2-19,6 2 7,-2-2-10,-6 3-27,-9-2-71</inkml:trace>
  <inkml:trace contextRef="#ctx0" brushRef="#br0" timeOffset="1.01821E6">6769 7983 109,'0'0'78,"-143"-25"-30,77 17-25,0 1-12,0-4-11,6 7 18,4 1-18,9 3 0,17 0-2,13 0-7,13 0 1,4 2-85,8 10 73,31 2 16,14 0-10,21-4-7,13-1 19,9 2-9,2-5 5,-3-2-9,-10-4-42</inkml:trace>
  <inkml:trace contextRef="#ctx0" brushRef="#br0" timeOffset="1.01849E6">6941 7971 12,'0'0'85,"0"0"-9,-154-32-50,92 28 17,-3 4-22,3 0-10,-1 0 0,4 0-11,6 0 4,5 4-10,12 6-21,11-2-5,21 0-1,4-1-29,24 2 18,27-4-22</inkml:trace>
  <inkml:trace contextRef="#ctx0" brushRef="#br0" timeOffset="1.01854E6">6885 7967 29,'0'0'65,"0"0"-37,0 0 5,-168-24-12,102 20 21,1 1-3,0 3-28,7 0-11,8 0-4,7 0-79,14 0-98</inkml:trace>
  <inkml:trace contextRef="#ctx0" brushRef="#br0" timeOffset="1.0303E6">6887 6428 292,'0'0'100,"0"0"-50,0 0-43,0 0 10,0 0 6,0 0 12,0 0 17,-7-68-22,7 58-20,0 1 10,0-2-17,0 1 2,0-1 2,0-2-1,0-3 14,0-3-20,0-4 4,0-7 4,0-7-8,0-6-9,0-10 1,9-1-15,3-9 18,-1-9-18,-3-3-2,-2-1 17,-6 5 3,0 10 2,0 4 2,-6 10 1,-2 4 0,1 8 0,3 4 0,2 4-2,2 1 2,0 3 0,0 5 0,0 0-2,0-1-3,0 5 5,0-3-3,0-2 3,0-1-15,0 2-6,0 4 4,0-2 8,0 4 2,0-2 7,0 8 0,0 1 0,0 0-2,0 5 0,0-2-1,0 2-6,-3 0 7,-2 14-13,-9 11 15,2 6-6,-6 0 9,-4 6-6,-3 2 3,-6-8 0,-2 0-5,5-4 5,0-7 0,6-1-1,4-9 7,4-4-6,10-3 0,4-3 1,0 0-2,0 0 2,0 0-1,0 0 10,2 0-10,18-26-4,9-6 0,6-6 4,6 4 4,-3 4-4,-8 7 0,-2 16 0,1 7-1,2 7-1,7 33-29,5 14-33,1 4-59</inkml:trace>
  <inkml:trace contextRef="#ctx0" brushRef="#br0" timeOffset="1.03161E6">6845 4809 134,'0'0'61,"0"0"-44,0 0-13,0 0-3,0 0 20,0 0-10,0-18 14,6 9-11,6-3-14,2 3 14,14-6-11,1 1 6,7-1-2,3-6-3,4 3-5,8-1 1,9 0 0,10-1 4,3 0-4,8 0-4,-2 0 3,0-2-30,4 1-9,-1 0 23,2 0-19,-3 4 13,-6-2 0,-5 0-16,-8-1 30,-6 6-9,-7-1-19,-12 7 7,-10 4 10</inkml:trace>
  <inkml:trace contextRef="#ctx0" brushRef="#br0" timeOffset="1.03192E6">8120 4345 17,'0'0'26,"0"0"-10,0 0 1,0 0 20,0 0-14,0 0 7,-94-36 7,94 36-12,0-4-15,0 2-10,6-5-2,14 2 2,3 1 0,2 4 2,-1 0-5,-1 0 6,-4 12-6,-3 14 6,-7 10-11,-9 12-8,-6 10 2,-37 9-26,-17-1-61</inkml:trace>
  <inkml:trace contextRef="#ctx0" brushRef="#br0" timeOffset="1.03691E6">9435 4261 0,'0'0'31,"0"0"14,0 0-12,0 0-19,0 0-2,0 0 1,0 0-10,-109-8 24,90 8-5,7 0 9,0 0-7,1 0-22,1 0-2,-4 0 14,1 0-9,1 0 18,-1 0-14,-1 0 0,1 0 17,0 0-24,2 0 2,0-3-4,-1 3 7,1 0-5,-2 0-2,2 0 0,-5 0 4,-2 0-4,1 0 0,-10 9-4,2 3 6,2-2-2,-1-2 0,8-1 0,1-2 3,4-3-2,2 0-1,0 2 0,5 0 2,-3 2-2,2-2 0,-3 3 0,-6 0 0,3 5 0,-2 2 0,-1 2 0,1 3 0,0 3 0,-1-3 0,5 3 0,-2 0-1,5-1 1,-4-5 0,4 0 0,2-4 1,-1 0-3,3-2 2,2 0 0,0-3 4,0 4-4,0-1 0,-4 2-4,4 2 6,0 0-9,0 0 7,0 0 0,0 1 4,4 0-2,5 1-2,-1-4 0,2 0-5,1 0 1,4 0 4,3 0 0,0-2 4,2 0 0,4-2-4,1-2 0,8 2 0,-4-6-4,3 0 8,9-2-3,-2 0 5,8 0-2,0 0-4,-5 0 0,-1 0 1,0 0-1,-1 0 0,1 0 0,-1-2 2,2-1-2,1-1 0,1 1-1,1-1 3,-4-1-2,-2-2 0,-6 2-1,-6-2-1,-6 1 4,-1-1-2,-3-7 0,3-4 4,-2 4-3,2-5 1,3 3-2,-6-2 15,3-2-14,-4 2-1,-6-2 6,4 3 3,-4 0-3,-2-1 4,-1 0 8,-6-2 13,4 1-14,-3-1-14,-2-2 10,3 3-9,-3-2 4,0-1-8,0 3 2,0-2 14,0 1-15,0 3 14,-11-4-2,-4-2-10,-4 9 4,4-3-7,-5 5 0,2 2 3,0 0-3,2 2 0,-2-2-3,-4 4-13,-2 4 16,-5-1-16,-2 3-16,-1 0 26,1 0-31,2 5-2,-2 1-6,2 2 3,2-2 19,8-5-18,5 6-13,3-1 19,1 1-61</inkml:trace>
  <inkml:trace contextRef="#ctx0" brushRef="#br0" timeOffset="1.03755E6">9625 4259 85,'0'0'25,"0"0"-25,0 0 3,0 0-3,0 0-15,0 0-21,0 0 3,2 0 4</inkml:trace>
  <inkml:trace contextRef="#ctx0" brushRef="#br0" timeOffset="1.04871E6">18860 7954 266,'0'0'60,"0"0"-22,0 0 4,0 0-2,0 0 7,0 0 16,0 0-60,34-46 3,12 35-6,12-1 0,14-3 5,10 3-3,5 0 0,0 5-2,-11 7-33,-11 0-46,-21 0-79,-24 21-16</inkml:trace>
  <inkml:trace contextRef="#ctx0" brushRef="#br0" timeOffset="1.04894E6">18542 9104 263,'0'0'90,"0"0"-85,126 2-5,17-14 58,58-14-21,48-3-28,59 1-5,51-12-4,27-22-313</inkml:trace>
  <inkml:trace contextRef="#ctx0" brushRef="#br0" timeOffset="1.31792E6">989 2111 389,'0'0'45,"0"0"-32,0 0 8,0 0 46,0 0-30,0 0-2,0 0-31,-118 113 10,113-76-9,5 2-1,0-5 3,0 0-7,11-6 1,9-3 10,5-6-11,6-7 0,7-4-10,2-8 10,3 0 19,-1-10-9,-9-19-10,-4 4 0,-9-8-1,-13-2-7,-7 0 8,0-1 2,-17 1 6,-12 1-6,-5 1 1,0 4-2,-3 9-1,5 3-1,3 5-14,7 6-31,9 6 24,8 0-26,5 0-57,11 0-133,19 0 108</inkml:trace>
  <inkml:trace contextRef="#ctx0" brushRef="#br0" timeOffset="1.31855E6">1325 1951 401,'0'0'44,"0"0"-14,0 0-13,0 0-9,0 0 1,0 0-9,-15 0-10,28 34 10,5 12 14,2 6-6,0 4 17,-6 1-9,1-6-1,-4 0 4,-1-11-15,-2-6 7,-3-8-11,-3-8 4,0-6-2,-2-5-1,0-7-1,0 0 14,0 0 4,0 0 65,0-14-8,-9-15-74,-9-5 9,1-12-10,1-10 1,1-12-3,3-11 1,3 1-7,9 6 5,0 14-14,0 20 13,2 12-2,12 12 6,1 7-4,4 7 4,2 0-13,2 0-8,-5 22-25,-7 12 24,-7 7-3,-4 13-6,0 0 1,-19 0-29,-10 1 16,0-12 30,3-8 6,13-13 7,7-10 1,6-10 0,0-2-2,0 0 0,4 0-9,21 0 10,8 0 11,8 0 11,5 0-15,5 0-2,0 0-4,9 0-1,8 0 0,-1 0-31,10-6-119,-11-8-71</inkml:trace>
  <inkml:trace contextRef="#ctx0" brushRef="#br0" timeOffset="1.31886E6">1067 2881 389,'0'0'78,"0"0"-60,0 0-5,0 0 27,0 0-10,0 0-22,67-50 22,6 15-25,15-11-10,9 1 2,4-1-92,-12 6-39,-20 8-30</inkml:trace>
  <inkml:trace contextRef="#ctx0" brushRef="#br0" timeOffset="1.3191E6">1182 2907 159,'0'0'136,"0"0"-97,0 0-15,0 0 2,0 0-21,0 0 7,37 2 78,32-36-54,8-8-1,6-4-25,-5-1-6,-8 4-4,-4-3-50,-12 1-80,-19-1-154</inkml:trace>
  <inkml:trace contextRef="#ctx0" brushRef="#br0" timeOffset="1.31976E6">2097 1342 432,'0'0'54,"0"0"-39,0 0-9,0 0 14,0 0-16,0 0 9,-29 88 59,13-33-39,1 6 7,5-1-22,6-7-1,2-2 4,2-9-21,9-5 1,15-7-1,12-7 0,-1-6-6,4-7 6,1-7-19,-3-3-9,-1 0-15,-3-13 7,-6-9 18,-9-2-8,-14 0 26,-4 3 0,-4 4 3,-23 6 1,-4 2 4,0 0-4,4 7 9,7 2-12,9 0 27,9 0-21,2 0-6,0 0-2,0 0-12,20 0 13,7 0-8,4 0 7,3-6 1,-3 0 8,-10 6-5,-5-2 2,-7 2-2,-1 0-6,-2 11 0,0 6 3,-1 7 16,1 2-12,2 4 0,-2 1-1,1 1-3,3-4-17,0-3-47,1-6-19,0-5-11,3-6-27,-2-8-28</inkml:trace>
  <inkml:trace contextRef="#ctx0" brushRef="#br0" timeOffset="1.32008E6">2583 1634 129,'0'0'197,"0"0"-110,0 0 9,0 0 6,0 0-7,0 0-83,-38-95-12,38 111-8,5 10 8,14 9 9,3-1-9,1 1 5,-1-3-2,-2-11-3,-9-3 0,-3-8 2,-4-3-2,-4-3 0,0-4 5,0 0 3,-4 0 63,-17-14-64,1-11-5,0-5 6,6-10-8,12-4-8,2-2-2,0-4-38,29 6 5,11 6-15,10 9-33,4 14-21,3 6-93</inkml:trace>
  <inkml:trace contextRef="#ctx0" brushRef="#br0" timeOffset="1.32088E6">3012 1485 301,'0'0'68,"0"0"-4,0 0 4,0 0-6,-131-44 5,100 44-27,0 0-3,3 21-34,7 6-1,9 4 0,8 4-2,4 0-2,0-1 0,17-6 1,11-2-5,3-10 6,-2-8-25,1-8 6,-8 0-16,-1-8 35,-1-18 27,-6-8-25,-2-4 20,-10-3-19,-2-3 6,0 10 28,0 6-24,-5 9 11,-2 8-13,3 6-5,4 5 2,-2 0-8,2 5-34,0 22 11,0 4 19,0 1-12,8-3-42,11-5-37,1-6 37,-1-14-19,0-4-30,0 0 48,-1-15 26,-4-11 15,-3-3 15,-2-5 3,-3 2 40,1 1 38,-2 7-1,-1 8 36,-2 7-46,-2 4 8,2 5-61,6 0-14,7 25-9,8 13 9,0 12 7,4 8 8,-4 9-12,-3-4 0,-7-5 0,-2-3 5,1-11-7,-6-10 4,-4-10-4,-2-12 1,0-10 9,0-2 12,-13 0 60,-11-14-70,-5-16-1,-3-6-10,3-11 3,2-7 6,6-12-10,7-8-1,9-2 0,5 1-23,0 12 21,16 15-11,6 19 13,-1 15-16,0 14 10,-1 0-14,-3 8 6,-6 20-28,-9 2 23,-2 5 6,0 0-10,-10 0-6,-16-1-43,-8-4 7,-4-11-55,1-10-76</inkml:trace>
  <inkml:trace contextRef="#ctx0" brushRef="#br0" timeOffset="1.32123E6">3102 1042 286,'0'0'41,"0"0"17,0 0 55,0 0-23,0 0-76,0 0 0,129-27 14,-89 83-5,1 2 5,-10 0-26,-2-2 1,-8-8-3,-2-8 9,-6-8-7,-5-14-2,-4-10 0,-4-6 13,0-2-12,0 0 49,0-10 25,0-17-74,0-12 0,6-5-1,9 4-2,10 8-10,6 13 9,7 12 1,3 7-17,-1 10-31,2 28 27,-6 14-12,-9 8-36,-10 9 25,-13 5-68,-4-2-57,-10-4-72</inkml:trace>
  <inkml:trace contextRef="#ctx0" brushRef="#br0" timeOffset="1.32156E6">2114 2421 651,'0'0'15,"0"0"-8,0 0-7,154-121 9,-54 63-1,24-13 19,18-11-23,11-5-3,1 6-2,-4 11-56,-16 11-79,-16 18-23,-24 7-75</inkml:trace>
  <inkml:trace contextRef="#ctx0" brushRef="#br0" timeOffset="1.32188E6">2052 2583 362,'0'0'100,"0"0"-59,0 0-13,0 0-23,121-90 13,24 13 42,23-9-25,15-10-26,-6-5 3,-16 5-10,-26 8-1,-19 18 11,-22 15-10,-21 15 33,-21 14-17,-21 6-10,-13 8 13,-14 5-18,-4 5 4,0 2-7,-2 0-40,-25 2-92,-18 15-199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20T10:06:13.0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4164 1462 14,'0'0'18,"0"0"-7,0 0 19,0 0-8,0 0-20,0 0 27,-81-108-11,79 98-1,2 1-4,0 4-13,0 0-15,17 3-7,15 0-53</inkml:trace>
  <inkml:trace contextRef="#ctx0" brushRef="#br0" timeOffset="4067.1112">2061 713 342,'0'0'47,"0"0"-22,0 0-24,0 0 3,0 0 12,0 0-8,-13 127 23,13-90-6,0 2-23,0 5 12,0 4-14,0 4 3,0-2-6,-7-1 3,-13-9-42,-5-10-29,-4-7-19,-8-11-27,-3-12 35,-5 0-19</inkml:trace>
  <inkml:trace contextRef="#ctx0" brushRef="#br0" timeOffset="4391.3271">1662 1071 60,'0'0'59,"-33"-136"20,24 78 8,5 11 12,4 13-31,0 9-25,4 6 13,21 7-45,19 6-10,12 6 4,15 0-3,16 8 17,2 20-19,4 8 0,-12 12 0,-19 1-1,-24 10-6,-24 2 3,-14-1-19,-12-2 17,-30-5-21,-18-9 20,-4-11 6,5-8-7,8-14 8,13-8 1,14-3-1,8 0 15,9-3-11,7-15-3,2-8-1,41-8-21,15-4 8,24 0-16,3 4 6,13 7 9,7 9-56,-3 8-55,-4 5-89</inkml:trace>
  <inkml:trace contextRef="#ctx0" brushRef="#br0" timeOffset="4802.9909">2547 1426 250,'0'0'70,"0"0"-67,0 0-2,0 0 20,85-139 11,-48 85 19,2-4-29,-10 0-6,-10 1 4,-9 7-11,-10 7 12,0 11-10,-5 11-6,-15 9 29,0 10-34,-3 2 4,2 0-4,2 10-3,7 12-3,4 2 6,8 4-3,0 1-4,20-1-3,18 2-6,7-4 7,4-6-28,-4-2 23,-9-2-25,-8-3 19,-9-2 18,-11-1-15,-6-1 1,-2 0 15,0 1-11,0-2 11,-2 2-3,0 0-30,2-2-41,0-5-22,8-3-14</inkml:trace>
  <inkml:trace contextRef="#ctx0" brushRef="#br0" timeOffset="5155.0776">3169 1129 3,'0'0'153,"0"0"-5,0 0-54,0 0-1,-8-111-29,-13 103-18,-7 8 10,0 0-42,-4 3 0,6 16-14,1 4 5,10 5-8,9-5 3,6 2 0,0 3-9,2-7-3,13-4-5,0-5 10,1-8-35,3-4 12,-2 0 30,1-10 10,0-13 18,-7-2-23,0-3 17,-2 3 23,-7 6-38,1 7 20,-1 5-10,-2 7-15,0 0-4,2 0-13,5 5-46,-2 16 49,10 6-20,-4 2-14,-3 0-38,8-7-21,-3-6-41,3-10 28</inkml:trace>
  <inkml:trace contextRef="#ctx0" brushRef="#br0" timeOffset="5206.4114">3169 1129 118</inkml:trace>
  <inkml:trace contextRef="#ctx0" brushRef="#br0" timeOffset="5643.5042">3169 1129 118,'114'-48'163,"-114"22"-102,0 1 12,0 11-9,0 6 17,0 5-23,0 3-14,0 0-44,2 0-5,6 20-8,1 11 6,3 5 14,3 7-5,-1-3-2,1 0-8,-1-10 0,-1-4-25,0-12-12,1-12 24,1-2-15,1-3 36,-3-22 23,1-3-16,-5-6 28,-7 1-9,0 5 1,-2 7 6,0 12-30,0 4 27,0 5-30,0 0-4,1 0-9,8 4-53,1 15 66,6 3-6,-1 0 3,1 1-7,-2-8-5,3 0 8,-1-10 1,7-2-5,0-3 11,2 0-6,-2-18 13,-5-8-7,-7-6 0,-7-2 8,-4-7-3,0 0 3,0 0-8,0 1 0,-7 8-6,-9 10 0,8 8-3,-1 12-29,5 2-28,4 0-190,0 14 77</inkml:trace>
  <inkml:trace contextRef="#ctx0" brushRef="#br0" timeOffset="6041.3256">3944 773 433,'0'0'69,"0"0"-11,0 0-21,0 0-21,0 0-16,0 0-6,-37 71 1,37-17 5,0 6 0,0 2 2,0-4-2,0-9 0,-2-9-2,-7-13 8,5-8-6,-4-9 0,6-7 1,2-3 11,-2 0-9,0-7 37,2-9-32,0-4-8,7-3-2,23 4-3,-1 5 5,6 9-1,-7 5-3,4 0-3,-5 11-8,-4 7-28,-4 2 29,-6-2-9,-8-1-13,-5 0 33,0-1-22,-23 2 10,-20-2-23,-7-2-48,-4-3 32,9-6-36,18-5 10</inkml:trace>
  <inkml:trace contextRef="#ctx0" brushRef="#br0" timeOffset="6499.6153">4604 1101 168,'0'0'209,"0"0"-112,0 0-11,0 0-30,0 0 15,0 0-36,-58-73-9,30 73 3,-2 0-28,-3 0 2,-5 23-3,7 2-1,6 5-4,8-1 5,12-4 0,5 2-12,0-8 1,10-2-11,8-9 17,5-8-28,0 0 28,4 0 5,-2-20 8,-2-4 8,-3-3-15,-3 3 9,-9 5 17,-3 4-16,-3 5 17,-2 8-20,0 0 5,2 2-13,0 0-8,0 14-30,3 15 35,2 0-2,0 5-29,-1-9-38,5 1-17,1-7 38,5-8-54,10-7-19,8-4 17,13-6-66</inkml:trace>
  <inkml:trace contextRef="#ctx0" brushRef="#br0" timeOffset="6710.9418">4899 1069 120,'0'0'146,"0"0"-47,0 0 12,0 0-2,9-109-52,-9 109 5,-3 0-48,-10 10-6,-10 21-16,-3 10 13,1 5-9,12-3 4,7-3 0,6-6-3,0-6 3,15-6-1,12-8-27,6-10-42,5-4-27,5-2-16,1-26-6,-1-10-46</inkml:trace>
  <inkml:trace contextRef="#ctx0" brushRef="#br0" timeOffset="6920.1671">5097 965 53,'0'0'136,"0"-121"-36,0 67 3,0 6-27,0 12 3,0 15 32,0 9-45,0 12-3,0 0-63,0 12-14,3 23 12,6 15-5,1 14 7,-1 12 4,-2 4 3,-2 4-11,-5-1 4,0-9-42,-5-6-9,-11-8-65,1-14 14,-3-12-25,5-15-62</inkml:trace>
  <inkml:trace contextRef="#ctx0" brushRef="#br0" timeOffset="7444.4318">5280 1092 126,'0'0'66,"0"0"-10,38-102-3,-38 93 10,0 7 35,0 2-79,0 0-19,-4 5-6,-23 17 6,-6 4 8,2 5-6,4-2-2,11-2 2,9-1-2,7-4 0,0-4-2,2-4-3,23-8 4,15-5 2,11-1 7,9 0 12,14-19-14,0-9-1,-1-7-5,-6-1 3,-23-1 7,-10 2-6,-14 0 6,-15 2 54,-5 3-26,0 4-6,0 11-16,-14 1-5,-1 9-8,-3 3-3,-7 2 0,-4 4 12,-5 22-9,5 9-6,10 0 2,9 3 1,10-4-7,8-2 7,27-2 0,7-1-7,7-5 10,8-3-12,0-2 11,-1 1-2,-7-4 19,-18-2-18,-16 0-1,-15 0 0,0 4-7,-46 10 7,-28 9 0,-33 17-70,-22 6-31,-9 0-92,7-6 149</inkml:trace>
  <inkml:trace contextRef="#ctx0" brushRef="#br0" timeOffset="7940.0591">1784 1810 224,'0'0'99,"0"0"-89,0 0-5,0 0 23,179-37 30,-69 28-2,36 3 2,32 3-16,28-4-14,23 2-12,12-5 2,15-1-14,21 1-4,17-4 0,13 1 2,-7-6-11,-26 1 9,-38 2-16,-36 2 2,-34 4-29,-39 3-8,-38 0 9,-33 1-8,-35-1 2,-18 0-2,-3 2 17,-24-2-12,-24 2-58</inkml:trace>
  <inkml:trace contextRef="#ctx0" brushRef="#br0" timeOffset="8321.1683">2751 1696 203,'0'0'40,"-128"9"-32,99-4 8,20 2-15,9 0-1,18 2-5,35 2 5,34-3 14,34-2 53,35-4-45,24-2-1,26 0-4,21-5 5,15-7 4,26-5 5,2 1 1,-8 6-28,-15-2 6,-29 4-5,-20 4-5,-29-4-3,-28-1-9,-32 2-8,-38-1 17,-30 0-2,-28 2-1,-13 3-4,-7-2-11,-35 1 9,-20 2-91,-35-1-94</inkml:trace>
  <inkml:trace contextRef="#ctx0" brushRef="#br0" timeOffset="8597.4013">4212 1852 286,'183'-19'33,"9"-1"-28,0-1 2,-11-3 47,-6 2-16,-12 0-18,-16 3-18,-14 2 0,-16 3-4,-24 2-17,-26 2-47,-29 2-23,-25 3-46</inkml:trace>
  <inkml:trace contextRef="#ctx0" brushRef="#br0" timeOffset="42939.3485">19921 976 463,'0'0'31,"0"0"-30,142-18 4,-81 16-5,-8 2 0,1 0-18,-8 0-27,-7 0-83,-12 6-78</inkml:trace>
  <inkml:trace contextRef="#ctx0" brushRef="#br0" timeOffset="43830.783">20162 1020 292,'0'0'87,"0"0"-51,0 0 9,0 0-36,0 0-5,0 0 14,0 63 4,7-29 20,3 0-32,4 2-2,-1 3-8,1-2-24,-5-2-45,-5-6-67,-4-9-99</inkml:trace>
  <inkml:trace contextRef="#ctx0" brushRef="#br0" timeOffset="44430.0765">20458 1310 205,'0'0'82,"0"0"-80,0 0 9,0 0 26,132-43-3,-112 33-11,-7 2-14,-5-2 11,-3-3 19,-5 2-5,0 1-1,0-1-6,-6 4-25,-7 0 23,-1 4-6,-3 1-15,-1 2 6,-5 0-10,1 16 0,2 8 0,4 2 4,7 0-4,7-2 0,2-2 0,0-2-6,21-6 7,5-5-1,10-6 0,2-3 2,4 0-2,-2-5 0,-4-16 0,-7-2-4,-14 2 8,-5-4-4,-10 2 0,0-1 3,0 4-3,-10 3 4,-1 8-4,3 2 17,3 6-17,5 1-2,0 0 2,0 0-33,7 4 16,14 9 17,6 1 3,2 3 5,-2 1-8,-2 2-1,-4 0-2,-7 0 3,-5 1 1,-4-4-1,-3 1-1,-2 2-23,0-2-24,0 1-34,0-12-64,-10-2-69</inkml:trace>
  <inkml:trace contextRef="#ctx0" brushRef="#br0" timeOffset="45179.762">21072 1203 195,'0'0'93,"0"0"-39,0 0-28,0 0-12,0 0-12,0 0 37,27 38-13,-23-12-25,-2 0 7,-2-6-6,0 0 0,0-6 2,0-3-4,0-4 0,0-7 15,0 0-11,0 0 30,0 0 84,0-16-93,0-3-12,4-1-3,5-1-7,6-1-3,3 7 0,3 2-2,-6 5 0,1 8-4,-1 0 5,-3 0-16,1 14-19,-4 5 26,-2 2-17,-5-3 22,-2 0-1,0-4-2,0-5 2,0-4 6,0-5-6,0 0 5,0 0 2,0 0 12,0 0-12,0-10 8,0-2 2,4 0-6,1 0 1,3 2 4,0 6-6,-2 0-4,-4 4 0,0 0 6,-2 0-6,3 0 0,1 0 0,0 0-5,3 6 7,0 8-3,-4 0 1,6-2 0,-4 1 3,1-6-3,-2 1 1,-2-4-1,0-2 3,0-2-3,1 0 15,1-9 28,5-10-28,0-1-13,2-1 3,5 2 18,-3 1-21,-2 6 2,3 6-4,1 4 5,-1 2-10,3 0 5,-1 0-3,-5 13 3,-4 10-46,-7 1-25,0 4 3,-16 3-16,-6-4-9,7-3 0,3-7-14,10-9 0</inkml:trace>
  <inkml:trace contextRef="#ctx0" brushRef="#br0" timeOffset="45362.4471">21558 1261 74,'0'0'108,"0"0"-4,0 0-15,0 0 12,0 0-15,0 0-26,31-81-60,-29 106-5,4 9-1,3 4 6,0 2 0,3 1-3,-10-4-16,-2-5-69,0-3-58,0-15-48</inkml:trace>
  <inkml:trace contextRef="#ctx0" brushRef="#br0" timeOffset="45514.6119">21589 1041 187,'0'0'100,"0"0"-48,0 0-22,0 0-8,0 0-22,0 0-8,50-23-36,-21 47-92</inkml:trace>
  <inkml:trace contextRef="#ctx0" brushRef="#br0" timeOffset="46612.0052">21778 1221 198,'0'0'57,"0"0"-37,0 0 16,0 0 9,0 0 29,0 0-34,58 98-9,-49-78-1,-3 0-26,-4-2 8,-2-4-10,0 0 1,0-2-1,0-2 3,-2-3 6,-4-6-4,1-1-1,5 0-2,0 0 29,0 0-2,0-18-19,5-6-8,13 2 0,4 0-4,4 6-1,-1 4-2,2 10-1,-2 2-10,-1 0 8,0 11-24,-4 6-11,5 7 9,0 3-28,8-2-13,11 1 4,8-5 23,13-7 43,1-6-63,-4-6-54,1-2 97,-11 0-18,-7-14 40,-10-10 2,-9-2 45,-10-2 69,-14 3 50,-2 4-50,0 4-14,-18 3-64,-10 6-4,-5 8-25,-4 0 6,-3 0-2,5 18-12,4 5 0,4 2-5,11 1 3,7-5-3,7-3-26,2-8-9,0-6 25,0-3-5,9-1 20,13 0 6,1 0-4,-1-10-2,-5 3 0,-3 2 2,-7 2 9,-1 0-3,1 3-8,2 0 0,0 0-6,3 0 5,3 0 0,0 3 1,5-3 5,3 0-5,1-11 3,7-13-3,-2-11-6,-2-3 4,-5-8 4,-11-7 0,-3-1 26,-6-8 3,-2 2-7,0-1 19,-5 11-19,-11 16 13,1 12 9,8 14-27,2 8 3,3 2-22,2 30-9,-2 16-2,2 8 11,0 7 0,4 1-1,13-4 3,0-6-7,3-6 5,-2-6-5,6-10 3,-3-10-24,1-8 9,2-12-4,3-2 21,9-3-4,-2-20 4,-1-7-6,-2 2 2,-4-4-7,0 0 11,-6 4-2,-6 6 2,-5 10 0,-10 6 1,0 6 1,0 0-2,-4 0-21,-9 6 21,-8 14 0,1 10 5,5 0-6,11 2 1,4 1 0,0-7-4,10-3 3,19-3-2,13-8 2,14-6-5,13-6-59,-1 0-56,-16-11-151</inkml:trace>
  <inkml:trace contextRef="#ctx0" brushRef="#br0" timeOffset="46801.1645">22455 1085 339,'0'0'76,"0"0"-58,0 0-18,0 0-9,0 0 9,129 5 32,-41 2-18,10 1-10,-8-7 7,-20 2-11,-23-3-100,-25 0-101</inkml:trace>
  <inkml:trace contextRef="#ctx0" brushRef="#br0" timeOffset="48209.2907">23582 788 213,'0'0'30,"0"0"-16,0 0-11,-45 110 52,27-46 18,3 11-20,-4 5-19,-3 2-14,1 4-12,0 2-4,-6 1 1,0-3-5,-2-2 0,-2-8-3,4-6-63,10-13-8,5-20-37,12-23-46</inkml:trace>
  <inkml:trace contextRef="#ctx0" brushRef="#br0" timeOffset="48612.7436">23791 1263 312,'0'0'71,"0"0"-32,0 0-38,0 0 28,0 0-21,0 0-2,-111 21 0,70-2-5,3 5 0,12-2-1,5 0 2,13 5-4,1-2-2,7 0 4,0-1 3,13-2-3,12-5 5,-1 4 2,8-3-4,-3-2-6,2-4 3,-6-2 0,-10-4 3,-5 1 1,-10-7-4,0 3 0,0 1 0,-6 1-6,-28 4 5,-14 1-4,-10 0-23,3 0-32,19-6-9,18-1 6,18-3-29,0 0 17</inkml:trace>
  <inkml:trace contextRef="#ctx0" brushRef="#br0" timeOffset="48839.0823">24007 1157 243,'0'0'126,"0"0"-22,0 0-2,0 0-39,0 0 15,0 0-62,4-83-15,-4 114-2,0 15 0,-2 8 1,0 8 5,-1 1-5,-3-2-2,0 1-1,-10-4-87,-6-7-11,-9-12-31,-9-16-1,-1-9 8</inkml:trace>
  <inkml:trace contextRef="#ctx0" brushRef="#br0" timeOffset="49258.4202">23815 1383 85,'0'0'21,"0"0"-15,0 0 21,141-7 23,-97 7-16,4 0-1,-4 0-20,-1 0-2,-10 0 26,-11 1-1,-8-1-1,-10 3 4,0-2-26,-2 3-3,-1 4-4,3 6-1,-4 5 6,0 3 29,2 4-27,0-3 2,5 1-9,2-3-6,2-8 0,4-4 0,1-7 6,2-2-4,13-2 4,4-23 4,9-6-8,-2-5-2,-15-2 0,-12-3 2,-13 6-1,-2 4-1,-15 5-34,-25 14 25,-9 8 1,-1 4-10,10 6-19,11 13-53,19 10 10,10-3 1,0-2 16,31-8-20</inkml:trace>
  <inkml:trace contextRef="#ctx0" brushRef="#br0" timeOffset="49685.1094">24578 1388 226,'0'0'88,"0"0"-53,0 0 37,0 0-6,0 0-57,0 0 1,62 15-11,-62 28 2,0 10 22,0 5 13,-9 3-29,-1-1 17,2-2-12,-3-3-4,6-11-6,2-7-2,-5-14 0,8-11 0,-2-9 0,0-3 9,0 0 51,-2-15 30,-1-17-59,3-7-23,2-5-11,0-3 3,2-1 0,15-3 3,4-2-3,10-2-4,7 3-3,3 4-10,0 7 0,-4 15 9,-7 9-2,-10 10 5,-3 5 5,-9 2 0,5 0-6,3 0-11,-3 14 1,-3 2-24,-8 4-41,-2 2 11,-18 4-59,-40 5-16,-36 1 107,-18-3-131</inkml:trace>
  <inkml:trace contextRef="#ctx0" brushRef="#br0" timeOffset="51282.7781">20690 2455 57,'0'0'320,"0"0"-258,0 0-41,0 0-20,0 0 12,-145-23 13,99 49 2,-6 4-1,8 8-16,3 2-5,10 3 1,8-1-4,13-1-3,8-2 0,2-7 3,0-6-3,16-8 0,7-6 2,6-6 5,5-6-5,-3 0-2,-4 0 0,-7-10 4,-9-4 6,-4-3-6,-4-4-1,-1 1-3,-2 3 0,0 2 0,0 7 0,0 4 1,2 2-4,0 2 3,7 0-21,2 0 9,6 0-1,2 0 13,0 8-1,0 6 1,-6-2-2,-2 4 2,-4 0 0,-4 0-6,0 4-12,-3-4-6,0 4-12,-3 2-57,-16-2 6,4-6-71</inkml:trace>
  <inkml:trace contextRef="#ctx0" brushRef="#br0" timeOffset="51647.0998">20864 2711 293,'0'0'69,"0"0"-66,0 0 23,0 0-15,0 0-6,0 0 7,-95 46-12,85-19 3,8-2 4,2-1-6,0-3-1,9-4 2,13-5 1,7-6 9,-2-4-10,6-2 1,-6 0 8,-4-12-5,-3-8-5,-9-2-1,-7-5 8,-4 1-3,0 3 0,0 2 2,-13 6-6,-4 5-1,0 10-5,2 0-32,2 0-55,8 14-15,5 2-9</inkml:trace>
  <inkml:trace contextRef="#ctx0" brushRef="#br0" timeOffset="52259.8601">21294 2779 223,'0'0'126,"0"0"-78,0 0 23,0 0-39,0 0 22,0 0-36,-49-39-11,28 39-6,2 12 1,-1 11 5,0-2-7,2-2 0,7 1-4,5 0-8,6-4 2,0-2-12,0-6 12,13-3 10,11-5 4,5 0 10,-1-7-10,-3-11 5,-7 2-9,-4-2 0,-7 2 3,-5 3 31,2 6-8,-4 3 24,0 1-7,0 3-40,0 0-3,0 0-17,0 5 5,0 13 12,0 0 0,7-1 0,1-3-4,4-7 4,0 1-2,7-8 1,8 0 2,4-10 8,3-18-9,6-4 0,-14-6-3,-5-4 6,-8 0-3,-13-3 0,2 1 2,-2 2 10,0 5 4,0 7-2,-11 11 22,3 12-28,2 7-7,2 0-2,-7 27 2,2 18-7,4 4 6,1 8 0,4-3-10,0-3 10,0 0-20,14-7-19,-3-4-15,5-8-31,-6-8-15,15-9-78,4-13-21</inkml:trace>
  <inkml:trace contextRef="#ctx0" brushRef="#br0" timeOffset="52853.9576">22247 2588 460,'0'0'78,"0"0"-76,0 0 31,0 0-11,0 0-17,0 0 5,-141 11-9,110 17-1,6 0 0,9 2-1,12 0-7,4 0 8,0-2-3,17 0-1,13-6 4,0-3-15,4 1 10,-4-7-15,-4-3 5,-13-2 7,-6-1-30,-7-4 18,0-1 8,-13 0-5,-16 3 12,-13-1 7,-3-3-2,4-1 0,15 0 3,11 0-1,14 0-1,1 0-1,1 0 0,31-17-54,18-8 28,14-5 20,10-8-6,0-8 11,-3-6 1,-6-6 0,-17-1 13,-12 1-6,-16 5 51,-12 7 28,-5 9-10,-3 13 31,0 13-30,0 4-26,0 7-20,0 2-31,-3 28-16,-2 17 11,0 16 5,3 3-3,2 1 3,0-4-3,0-5-3,0-7-64,0-7-7,0-12-31,0-11 49,0-7-55,-7-14-73,-6 0 99</inkml:trace>
  <inkml:trace contextRef="#ctx0" brushRef="#br0" timeOffset="53789.7869">22462 2639 103,'0'0'23,"0"0"-23,0 0 4,0 0-2,126-8 5,-87 16 2,3-2-1,8 0-8,6-2 0,4-4 0,2 2 4,-4-2 18,-18 0-15,-13 0 32,-14 0 7,-13 0 18,0 0 79,0 0-17,0 0-92,0 0-1,-13 0-15,-7 0-17,-7 10 9,-4 8-4,6 2-9,5 1 3,11 2-13,7-3 7,2-2-18,0-2 5,2-6-3,18-4 1,5-4 17,2-2 3,8 0-15,-4 0 4,-4-14 0,-4-4 12,-12-2-7,-3 1 10,-6 2-3,-2 5 3,0 2 12,0 5 47,0 4-38,0 1-23,0 0-1,0 0-13,0 14 4,0 7 9,0 2-6,10-5 0,3-3 4,1-6 2,5-5-8,6-4 11,2 0-5,11-8 2,2-16-11,0-8 11,0-8 0,-7-5 1,-4-5 1,-10-4 7,-9 2-9,-10 4 15,0 10-2,0 14 34,0 7 4,0 12-13,0 5-38,0 2-3,0 26-10,-8 16 11,-3 8 2,3 2-5,8-1 5,0-5 0,0-2-3,8-7-9,11-2 5,7-7-1,6-10 5,6-10-4,3-8 7,1-2-19,5-4 16,6-20-34,7-6 10,0-9-7,-4-2 8,-6-1 26,-19-1 0,-16 5 0,-13 6 16,-2 8 13,-5 6 2,-16 10-29,-11 8 5,-6 0 2,3 10-9,-1 20 0,9 7 7,16 5-4,11 4-6,0 0 3,7-2 0,22-6 3,11-8-3,18-2 0,13-10-3,7-4-8,-2-10-72,-16-4-32,-24 0-106</inkml:trace>
  <inkml:trace contextRef="#ctx0" brushRef="#br0" timeOffset="54006.5623">23276 2537 365,'0'0'83,"0"0"-70,0 0-16,120 14 8,-53-13 8,7-1 2,-5 0-11,-9 0 9,-13 0-13,-9 0-8,-13 0-62,-19 0-154</inkml:trace>
  <inkml:trace contextRef="#ctx0" brushRef="#br0" timeOffset="54934.925">21492 3451 180,'0'0'58,"0"0"22,0 0 26,0 0-17,0 0 1,0 0-29,5-82-25,-5 82-9,0 0-27,-5 2 0,-8 23-5,-2 14 10,-1 1 2,10-1-7,6-2 0,0-8-3,0-10 3,0-5-2,0-6 2,12-8-8,11 0 8,8-6 2,5-20-1,-1-10 6,-6-4-6,-15-5-2,-9 2-16,-5 0-3,0 6 20,0 8-29,-17 11 6,2 8 4,-3 10-48,1 0 3,1 4 24,-1 17-61,3-1 38,9-1-25,5-2 45,0-9 21,11-3 17,7-5 5,0 0 12,4 0 26,5-15 21,4-2-5,-1 4-9,0-3 14,2 1-28,-4 7 13,6 2-40,-1 6 0,0 0 1,-1 10-5,-3 14 0,-5 5 2,-5 0-2,-12 0-1,-7 0-9,0-6-11,-1-5 19,-10-8 2,-3-6 6,10-4 15,0 0-16,2 0 37,2-18-15,0-8-7,15-6 2,21-5-22,13 2 0,15 5-7,4 3 1,-8 10-35,-9 10-31,-17 3-61,-8 4-106</inkml:trace>
  <inkml:trace contextRef="#ctx0" brushRef="#br0" timeOffset="59115.7445">20206 4113 10,'0'0'16,"0"0"-16,0 0-1,0 0 1,0 0 1,0 0-1,0 0-2,5-4-22</inkml:trace>
  <inkml:trace contextRef="#ctx0" brushRef="#br0" timeOffset="61774.727">20162 4146 141,'0'0'75,"0"0"-21,0 0-4,0 0 30,0 0-18,0 0-17,-25-46-6,25 46-20,0 0 9,0 0-28,-4 6-10,0 17 8,-8 8-2,-1 8 4,-3-3 0,1 0 11,0-6-6,10-6-5,-4-7 0,7-10 1,-1-2 4,1-5-5,2 0 8,0 0-4,0-7 72,0-12-54,2-6-21,8-5 8,4 0-7,0 2-4,-1 0 2,1 5 0,-3 9-4,0 5 4,0 5 0,0 4-4,3 0-10,1 5 13,10 17-5,0 1 6,4-1 2,0-5-1,-2 0-1,-6-10 1,-4-2-1,0-5 0,-4 0 0,0-12 5,3-14 10,-3-11-10,1-2-3,-5-3 8,-7-2-5,-2 3-3,0 3-2,0 4 1,0 10-4,0 10 3,0 10-24,0 4-3,0 12-145,0 20 112,0 8-16,0 4-45,0-1-1</inkml:trace>
  <inkml:trace contextRef="#ctx0" brushRef="#br0" timeOffset="62116.5248">20650 4146 178,'0'0'84,"0"0"-16,0 0 25,0 0-31,0 0-8,0 0-47,0-51-7,-4 65-8,-1 9 8,3 4 0,2-1 6,0-4-6,0-4 0,18-2 0,2-4 3,0-4-6,0-6 3,0-2 0,0 0 10,-5-18-9,-1-6 3,-2-6 3,-8-1 0,-4 5-10,0 1 3,0 3-8,-12 9-2,-9 12-35,-8 1-2,2 15-79,5 14-3,17 3-7</inkml:trace>
  <inkml:trace contextRef="#ctx0" brushRef="#br0" timeOffset="62482.5916">21370 4211 375,'0'0'46,"0"0"-17,0 0-19,0 0 21,0 0-2,0 0-29,-42-36-1,42 52 1,0 2-6,0 4 5,0 2 2,16-4 5,1 1-3,1-4 2,-1-2-7,-5-1 2,-1-7 0,-7-1 2,-4-4-2,0 0 0,0 2 0,-9 0 1,-21 6-1,-4-4 0,-3 2 1,5 1-8,12-9 3,6 5-32,12-5-11,0 0-73,2 0 27,2 0 12</inkml:trace>
  <inkml:trace contextRef="#ctx0" brushRef="#br0" timeOffset="62847.4706">21531 4255 92,'0'0'96,"0"0"24,0 0-46,0 0 30,0 0-49,0 0-27,33-22-28,-33 27-4,0 12 4,0 1 4,0 5-4,0-6 12,0-2-8,0-6-4,9-1 0,7-8 3,1 0 6,6 0 0,1-3-9,-1-14 10,-1-5-4,-6-2-6,-3 0 0,-2 4 5,-6 6-2,1 4-1,-4 4 5,0 6 2,0 0-9,-2 0-6,0 2-8,0 16 13,3 4-13,-1 2 4,0 1-23,1 2-3,1-1-56,3-4-29,-1-5 12,7-10 7</inkml:trace>
  <inkml:trace contextRef="#ctx0" brushRef="#br0" timeOffset="63446.5659">21943 4195 206,'0'0'121,"0"0"-63,0 0-1,0 0-17,0 0-31,0 0-7,-11 16 21,7 4-21,4 4-1,0 0-1,0 0 0,0-4 10,0-1-10,10-7-26,6-5 11,6-5-21,5-2 17,2 0-37,4-4-32,4-13 11,-4-4 41,-1-4-8,-4-4 44,-4-3 4,-6 2 35,-5 5-7,-5 2 41,-6 7 39,-2 6-21,0 6-28,0 1-3,0 3-60,-2 0 0,-3 8-2,-1 13 7,5-1-5,1-2 0,0 2-1,0-2-5,7-4-33,7-2 3,3-6-10,-4-4-2,0-2 7,1 0 23,4 0 18,-2-13-5,2-2 7,-1-3-2,-5 0 1,3 1 15,-4 3 25,-2 5-16,-4 3 10,-3 6 0,-2 0-27,0 0-8,0 6-10,0 15 9,0 10 1,0-1 3,0 0-2,0-5-2,0-2-11,0-3-73,0-10-3,0-8-184</inkml:trace>
  <inkml:trace contextRef="#ctx0" brushRef="#br0" timeOffset="63637.4907">22448 4131 67,'0'0'196,"0"0"-193,0 0 0,0 0-3,0 0 0,0 0 4,84 76 0,-78-50-5,-6-2 1,0 0-62,-18-4-16</inkml:trace>
  <inkml:trace contextRef="#ctx0" brushRef="#br0" timeOffset="64002.3648">22821 4187 332,'0'0'49,"0"0"-21,0 0 28,0 0-28,0 0 4,0 0-19,-102-16-10,91 37 2,4 5-2,4 1-3,3 1 0,0 0 3,3-4-3,15 0 3,4-5-3,-4-1 5,-2-9-2,-8-1-3,-8-4 0,0-4 2,0 0-13,0 0 5,-13 5 3,-16-1-17,-7-3 10,3 2-31,6-3-29,11 0-15,14 0-8,2 0 4</inkml:trace>
  <inkml:trace contextRef="#ctx0" brushRef="#br0" timeOffset="64347.0653">22993 4215 126,'0'0'85,"0"0"5,0 0-22,0 0 19,0 0 8,0 0-2,47-78-40,-48 78-44,-20 2-9,-8 16 0,-7 5 4,7 4 3,4-1-1,14 2-6,6-2 0,5 0-8,0-6 1,14-2 1,11-2-3,1-4-7,-1-2 10,-9-1-7,-3-7 13,-7 3-2,-6-3 2,0 0-5,0 1 4,-2 1-29,-27 1 30,-8 4 11,-1-4-8,0 3-6,11-3-62,7 0-35,11 0-65,7-5-18</inkml:trace>
  <inkml:trace contextRef="#ctx0" brushRef="#br0" timeOffset="64925.0821">23256 4235 344,'0'0'136,"0"0"-82,0 0-19,0 0-29,0 0 6,0 0 38,-80 78-48,64-49 2,7 4-4,9-8 0,0 0 7,0-9-7,0-1 1,0-10 1,14-5 5,2 0-5,6 0 2,-5-12 0,3-7 11,-1-8-15,-9-2 0,-3-3-4,-5 3-11,-2 0-21,0 2-9,0 5-2,0 10 47,0 4-30,0 8 30,0 0-7,0 0-72,2 0 63,16 0 11,6 3 5,10 4 3,6 1-1,-2-3-2,5 2 0,-10 3 0,-6 2 0,2-2-2,-16 2 4,-1 0-2,-8 0 0,-4 5 0,0-5-2,0 1-10,0-7 11,0-6 2,0 0 15,0 0 116,0-7-70,15-17-57,17-13-10,15-3 5,11-6 0,4-2 0,5 2-12,-7 7-29,-16 17 6,-20 16 0,-19 6-44,-5 11-148</inkml:trace>
  <inkml:trace contextRef="#ctx0" brushRef="#br0" timeOffset="65414.1623">21178 4842 397,'0'0'39,"0"0"-34,0 0-5,0 0 0,-25 149 2,19-99 9,4-4-5,2-9-3,0-20 6,0-5-3,0-12-4,0 0 18,0-14 80,0-28 10,2-16-105,14-8-1,-1-7 1,1 7 0,3 0-5,6 3 0,9-2-7,7 11 1,0 11-23,-3 21-59,0 22 16,-11 4-111,-11 35-18</inkml:trace>
  <inkml:trace contextRef="#ctx0" brushRef="#br0" timeOffset="65832.4326">20956 4916 358,'0'0'51,"0"0"-8,0 0-8,0 0 25,0 0-48,0 0-8,102-85-4,-36 85 3,-3 0-6,-14 0 1,-13 2 2,-12 10-1,-13 1 1,1 1-2,-8 5-11,-3 1 13,5-1 0,-3-2-1,8 1 2,-1-7-7,10-4 6,7-2 0,9-5 2,4 0 1,2-23-3,-3-5 0,-8-2 5,-10-3-6,-11 0 2,-10 2-1,0 1 0,-20 2 6,-12 6-6,-1 9 0,0 6 0,-5 7-9,9 10-6,2 13-43,9 9-14,18 2-66,0-7 3</inkml:trace>
  <inkml:trace contextRef="#ctx0" brushRef="#br0" timeOffset="66553.1054">21795 4764 375,'0'0'91,"0"0"-16,0 0 11,0 0-55,0 0-22,0 0-9,4-8-4,0 32-8,2 3 17,0-1-5,3-4 0,3-5 0,-1-3 3,5-8-3,-1 1 0,3-7 5,0 0 4,2-8-8,0-12-1,0 2 5,-2-1 2,-4-1-6,-1 6-1,-9 6 1,1 3 3,-5 5-7,0 0 3,0 0-23,2 0 16,0 18-14,2 1-65,4 3 28,-6 0-35,2-6-40,0-8 58,3-5 5,3-3 29,-2 0-35,1-16 76,-3-8 20,2 0 49,-3 0 3,5 1 18,-2 3-34,2 5 31,-6 6-1,-2 3-40,1 6-1,0 0-45,7 0-10,0 0 3,4 16 7,-5 0 1,-4-2-1,2 1 0,-7-8 2,0 1 2,0-6-8,0 0 4,0 0 0,0-2 7,0 0 11,0 0 3,0 0 27,0 0-30,2 0 4,11-11-22,7-3 3,7-2-11,4 4 8,-2 5 0,-2 7-5,-4 0-15,-6 0 3,-1 10-18,-3 11-11,0 4 16,-6 1-31,4 7-29,0-5-17,3-2 2,8-6 22</inkml:trace>
  <inkml:trace contextRef="#ctx0" brushRef="#br0" timeOffset="66951.8365">22736 4881 135,'0'0'119,"0"0"3,0 0-12,0 0-27,0 0-15,0 0-64,-33-72-1,11 72 10,2 14-13,2 5 21,2 4-21,8-4 1,3 1-8,5-3 7,0-6-2,0-4 1,3-7-2,18 0 3,6-14 0,6-16-10,1-7-2,-7-2-19,-5-5 24,-4 5 3,-7-3 4,-6 7 5,-3 4-5,-2 9 3,0 12 36,0 6-3,0 4-21,0 4-15,0 28-18,-5 11 14,1 10 4,2 3 0,2 0-1,0 7-3,0-3-41,9 1-21,16-10-22,16-13 10,4-14 0,6-14-48</inkml:trace>
  <inkml:trace contextRef="#ctx0" brushRef="#br0" timeOffset="67312.5885">23271 4891 211,'0'0'139,"0"0"-59,0 0 4,0 0 24,0 0-45,0 0-56,-33-72-6,6 94 20,-3 8-20,4 6 6,11-1-7,5-2-1,6-1-2,4-8 3,0-4-8,0-8 7,10-6-26,11-4 12,2-2 8,0-4-26,-4-17 14,-5-8 8,-9-3 11,-1 4-5,-4 1-8,0 8-4,0 4 7,-4 5-8,-1 5 13,0 5 4,3 0-9,2 0 6,0 0-60,0 5 51,0 4-29,0-8 12,16-1 4,4 0-37,3-4-50</inkml:trace>
  <inkml:trace contextRef="#ctx0" brushRef="#br0" timeOffset="67357.5592">23271 4891 147</inkml:trace>
  <inkml:trace contextRef="#ctx0" brushRef="#br0" timeOffset="67616.5239">23271 4891 147,'154'-149'176,"-150"139"-62,-1 7-42,-1 3-14,1 0-58,2 21-13,5 24 13,1 16 6,1 15 41,-5 7-36,-4 1-5,-3-6 14,0-10-15,0-11-4,-4-13-1,-16-12-14,0-15 14,-2-12 14,1-5-2,0-8 82,-4-24-83,9-14 3,5-19-2,11-17-3,0-12 9,27 0-18,24 14 0,9 17-2,10 22 1,9 14 1,6 13-8,0 14-40,-7 0-17,-15 14-65,-25 13-61,-26 1-165</inkml:trace>
  <inkml:trace contextRef="#ctx0" brushRef="#br0" timeOffset="68016.3629">20557 5446 370,'0'0'90,"0"0"-35,0 0 9,0 0 20,0 0-54,0 0-30,-29 7-9,19 28 9,-3 9 9,2 0-9,2 2 0,-2 0 0,2-2-5,-2-3-40,2-5-62,-2-12-33,2-12-65</inkml:trace>
  <inkml:trace contextRef="#ctx0" brushRef="#br0" timeOffset="68503.7422">20343 5581 254,'0'0'95,"0"0"-92,0 0-3,0 0-27,0 0 27,0 0 7,88 2 4,-41-2-9,1 0-2,-9 0 2,-7-7 2,-12-10 3,-7-5 37,-4-2-3,-7 1 25,-2 3 5,0 3 15,0 8-45,0 6-18,0 3 9,0 0-32,0 3-22,0 23 20,0 10-4,0 6 6,0 1 0,0-3-1,0-10-7,7-9-1,0-8-10,-3-8 16,0-5-8,1 0 11,-2 0 4,10-11 1,0-14 2,5-3-7,2 2 2,-4 0 0,4 6-2,-5 8 0,3 6-2,-3 6-5,1 0 3,-3 23 4,1 4-15,-4 8-16,-3 0-41,-2 3-3,-2-4-7,-3-2-16,0-6-14,0-11-3</inkml:trace>
  <inkml:trace contextRef="#ctx0" brushRef="#br0" timeOffset="68811.0068">20958 5729 111,'0'0'65,"0"0"-41,0 0 20,0 0 17,134-37-22,-102 32-4,-7-2-11,-2-2-24,-5 1 5,-7-2 1,-7-2-4,-2 2 36,-2-1 6,0 1-13,-6 4 26,-12 1-56,-4 2 44,-3 3-24,-2 0-19,3 7 12,5 14-11,6 5-2,9 4-2,4 1-7,0-1-3,13-1-14,17 0-41,11-7 5,4-8-87,1-7-70</inkml:trace>
  <inkml:trace contextRef="#ctx0" brushRef="#br0" timeOffset="69054.4146">21695 5606 365,'0'0'109,"0"0"-81,0 0-2,0 0-9,0 0 1,0 0 9,-121 55-1,95-25-26,11 1 0,9 0-7,6 0-6,0-4-23,12-3-13,20-8-22,12-8-11,3-6-57,5-2-14</inkml:trace>
  <inkml:trace contextRef="#ctx0" brushRef="#br0" timeOffset="69365.3231">21930 5738 61,'0'0'78,"0"0"-9,0 0 73,0 0-64,0 0-11,0 0-13,22-79-34,-22 79-20,0 0-11,0 9 11,0 8 1,0 1 0,0-4-2,0-2 1,0-3 0,2-6-1,5-1 2,-3-2-1,7 0 7,5 0-3,4-5 0,2-9-4,0-1 6,-1 3 3,-2 2-2,-3 5 3,-7 3-10,3 2-2,-4 0-2,3 0 3,1 15 1,-1 5-12,-3 0-13,-1-2-61,5-8-35,-2-6-80</inkml:trace>
  <inkml:trace contextRef="#ctx0" brushRef="#br0" timeOffset="69681.3076">22408 5559 331,'0'0'122,"0"0"-55,0 0-7,0 0-22,0 0-38,0 0-11,8 22 8,-2 7 3,-2 0 16,1-4-16,-3 0 1,1-10 6,-3-2-5,0-8-2,2-3 0,-2-2 1,2 0 28,-2 0 40,3 0-20,1-12-38,2-8-5,6 1-12,3 0 4,3 4-43,2 5 5,2 3-34,3 7-23,-1 0-13,-2 0-49,1 2 46,-8 6-25</inkml:trace>
  <inkml:trace contextRef="#ctx0" brushRef="#br0" timeOffset="69907.4321">22667 5649 0,'0'0'109,"0"0"25,0 0-24,0 0-79,0 0 20,0 0-14,7 62 15,-5-44-24,3 2-12,-1-4 16,-1 0-28,1-4-2,0-6-2,-4-2 3,0-4 4,0 0 2,0 0 26,2-4 59,3-16-91,1-4-3,2 0 0,7 4-12,2 6-11,7 4-37,2 8-40,-2 2-34,-3 0-116</inkml:trace>
  <inkml:trace contextRef="#ctx0" brushRef="#br0" timeOffset="70707.122">22951 5809 128,'0'0'48,"0"0"-42,0 0 60,0 0 75,0 0-91,0 0-17,67-36-26,-50 18 1,-1 1 4,-7 0-11,-7 3 61,-2 4-4,0 2-4,-9 6-26,-11 2-24,-5 0-2,1 0-2,2 16 0,-1 5-5,6 4 5,7-1 0,6-1-3,4-2-5,0-3-15,4-4 0,21-9-26,4 0 40,0-5-16,-4 0-7,-6 0 22,-3-14-11,-3-3 21,-5-2 0,-4 3 2,-3 0 34,2 2-2,2 4-24,3 2 29,4 1-32,3 7-7,6-3-5,-1 3 3,-4 0-3,-3 0 5,-4 8 0,-5-1 0,-2 1-3,0-1 3,-2-5 0,0 1 1,0-3 3,0 0 3,0 0 9,9 0 30,2-5-41,7-7-5,4 0-5,1 4 5,-8 4 1,-2-1-1,-1 5 1,-8 0-8,8 0-1,1 2 7,-2 7-1,5 3 3,2-9-1,3 0 0,9-1 0,3-2 1,0 0 1,2-17-2,-4-18 3,-5-5 6,-1-8-4,-1-8-3,-8-4-2,-5-9 21,-7 5-15,-4 5 33,0 16-19,0 17 13,0 12 31,0 10-64,0 4 1,0 22-2,-11 32-13,-3 20 12,4 12 2,3 4-4,-2 0-8,4-2-17,5-3-20,-2-13-24,2-12-55,-4-16 12,-11-18-103,-6-16-1</inkml:trace>
  <inkml:trace contextRef="#ctx0" brushRef="#br0" timeOffset="70853.2524">23550 5576 267,'0'0'95,"0"0"-74,0 0-21,0 0 2,143-16-9,-85 25-8,2-4-347</inkml:trace>
  <inkml:trace contextRef="#ctx0" brushRef="#br0" timeOffset="71181.2562">24205 5592 588,'0'0'77,"0"0"-56,0 0 50,0 0-49,0 0-10,0 0-12,-70-1 1,54 23-5,2 4 4,5-1 0,3 0-2,6 1-6,0 0-1,4-4-11,21-1 0,10 0 18,8-5 2,-1 0 0,-2-6 4,-11-3-4,-13-2 0,-12-3 0,-4 0 1,0-2-9,-29 6-7,-35 2-19,-23 1-34,-7 2-84,11-5 12,23-4 14</inkml:trace>
  <inkml:trace contextRef="#ctx0" brushRef="#br0" timeOffset="71437.402">24486 5378 428,'0'0'123,"0"0"-64,0 0-59,0 0-2,0 0 2,0 0 35,-13 152-25,5-90-6,2 0 5,3-1-5,2-9-1,-3-8-3,-5-6 0,-5-6-25,-5-8-92,-6-6 2,-6-12-91</inkml:trace>
  <inkml:trace contextRef="#ctx0" brushRef="#br0" timeOffset="72356.5117">24440 5634 113,'0'0'35,"0"0"-16,160 5 12,-100 1-5,1-1-24,-1-1 4,-6-4-5,-12 0 10,-11 0 20,-18-4 51,-10-7 67,-3 1-58,0-1-44,-12 3-21,-13 8 0,-5 0-18,-4 0 9,-4 17-9,3 6-7,6 4-1,8-1 0,15-3-5,4 0-6,2-7-22,0-6 32,13-6-7,11-4 8,1 0 1,8-2-1,-1-17-10,-13-1-18,-3 1 28,-13 3 6,0 4-4,1 3-1,-2 5 6,-2 3-1,0 1 6,0 0-12,0 0-19,0 1 17,0 13-3,0 5 5,2 1-1,4-2 2,3-4-3,0-4 2,-3-2 0,8-7-2,4-1 6,4 0-2,3-12 8,4-13-5,-7-8-7,1-6 2,0-7 0,-6-8 8,3-5-4,-3-2-2,-7 6 6,-2 11-3,-8 10 17,0 14 11,0 8 13,0 8-27,0 4-10,-4 0-2,-12 20-7,-1 16-1,1 14-2,1 6 3,9 4 0,6 3 5,0-8-5,0-6 0,14-7 0,1-10 0,6-9-3,-1-6-14,5-8 2,1-9 15,5 0 0,4-3 6,2-20-6,-2-6-10,1-5 8,-5-5-3,-4-2 0,-5 0-2,-6 7 7,-12 10 0,1 7-1,-5 10 3,0 7-10,0 0 4,-12 4-4,-19 22 8,0 9 3,2 2-2,14 2 12,3-4-13,8-3-2,-1-3-1,5-3 3,0-6-8,13-4-33,12-8-33,-2-8-93</inkml:trace>
  <inkml:trace contextRef="#ctx0" brushRef="#br0" timeOffset="72540.5238">24814 5453 542,'0'0'78,"0"0"-71,0 0-7,0 0 0,116-15-2,-65 15-30,-6 10-114,-7 4-43</inkml:trace>
  <inkml:trace contextRef="#ctx0" brushRef="#br0" timeOffset="76634.5614">19982 3057 144,'0'0'34,"0"0"-18,0 0-12,126-5-3,-44 5 24,27 0 18,32 10-8,29 2-17,22 1-11,6-2 0,5 4-5,-5-1-2,-6 5 1,2-1 5,7-4-11,6-1 5,-5 1 0,-15 1-1,-30 7 1,-34 0-19,-34-2-48,-22-2-35,-25-6 13</inkml:trace>
  <inkml:trace contextRef="#ctx0" brushRef="#br0" timeOffset="77082.9582">21338 3106 1,'0'0'38,"226"0"9,-79 0-38,18 4 8,24-1-17,12 0 1,1 1 5,-5 3-6,-18 0-1,-21-2-1,-11-2-30,-18-1 21,-17-2 6,-30 0 5,-32 0-1,-30 0 1</inkml:trace>
  <inkml:trace contextRef="#ctx0" brushRef="#br0" timeOffset="105600.0137">1691 2949 39,'0'0'29,"0"0"-5,0 0 20,0 0-14,0 0 8,-38-110 35,21 84-7,5-3-24,4 0 0,0 3-1,8 3 19,0 6-29,0 5-21,0 3 25,0 9-19,0 0-16,0 12 0,5 29-4,2 15 4,-5 9 0,-2 12 1,0 1 10,0 1-9,0 1 2,0-4-3,0-6 1,0-8-2,0-9 0,0-21 2,13-14-2,3-10 0,7-8-35,8-4 35,13-25 6,10-6-6,8-9-3,-4 4-10,-6-1 12,-9 3-20,-5 2 0,-11 6 12,-6 2 2,-11 10 4,-3 6 3,-3 5 0,-4 7 7,0 0-5,0 0-2,0 5-5,0 19-7,3 8 12,4 0-3,1-1 3,3-4 3,8 0-3,-1-5 0,5-7-4,4-6-3,1-9 5,5 0-7,-2-13 9,-2-15 13,-9-5-12,-9-8 2,-11-1-6,0 0 3,-19 0 0,-15 3-1,-4 12 5,-2 6-9,-8 16 5,3 5-3,4 2-3,-2 26-29,16 4-15,19 2-17,8 0-41,23-9 37,32-4 1</inkml:trace>
  <inkml:trace contextRef="#ctx0" brushRef="#br0" timeOffset="105856.3932">2892 3050 144,'0'0'79,"0"0"15,0 0-23,0 0-32,0 0 20,0 0-5,-28-92-36,14 92-18,-4 14-5,-6 16 5,-3 7 1,4 4-1,15-1 0,6-4-1,2-1-5,10-4-32,17-5-21,11-1-7,5-7-9,9-11-22,2-4 35,0-3-2</inkml:trace>
  <inkml:trace contextRef="#ctx0" brushRef="#br0" timeOffset="106440.8906">3271 3162 9,'0'0'65,"0"0"12,0 0-35,5-105 48,-18 96-18,-7 3-40,4 6-16,-4 0-13,-5 1-2,6 20-1,0 5 0,8 2-1,4 0-1,7 0 2,0-2-1,0-4 1,12-4-14,7-6-18,6-4-7,4-8 17,2 0 13,-2 0-2,-4-12 6,-7-6 5,-9 0 5,-5 2 20,-2 4 19,-2 4-8,0 6-8,0-1 0,0 3-15,0 0-13,0 0-14,0 7 11,0 9-3,4-2 6,7 0-4,-2-2-11,5-8 11,6-4-10,14 0 14,15-18 17,11-11-14,4-12 2,1-8-5,-4-6 1,-10-10-2,-11-2-7,-13-8 1,-16-5 1,-11-4 8,0 8-4,-18 9 4,-17 17 10,-8 23 53,5 18-20,5 9-28,0 24-10,12 31-5,8 19-2,6 14 0,7 9 0,20 4-2,18 3 7,9-3-5,4 1 0,-2 0-6,3-1-35,-8 1-11,-15 8-46,-22-1-53,-7-18-30</inkml:trace>
  <inkml:trace contextRef="#ctx0" brushRef="#br0" timeOffset="107092.8573">1921 4289 280,'0'0'102,"0"0"-51,0 0-36,0 0-15,0 0-5,0 0 5,-83 62 6,68-34-6,8-2 0,0-8 0,1-6 3,6-6 1,-5-6-2,5 0 21,0 0 73,0-11-49,0-19-37,0-7-10,0-10-7,13-8-2,14-1 11,6-4-4,5-1-9,1 11-29,-9 16-1,-2 16 35,-11 18-21,-1 0-13,-1 11 20,4 19 16,-2 2-2,-3-3 7,3-3-2,-1-7 1,-1-7 0,-1-7-3,-11-2-1,3-3 4,-4 0 21,2 0 22,4-17-31,-2-6-12,7-5 1,5-3-1,7-1 0,1-2 0,3 3-2,2 6-10,0 6 0,6 10 6,-4 9-13,-1 0 16,3 12-8,-6 20-11,-7 8 8,-9 6-31,-4 7-25,-9 1 11,0-2-25,0-10-50</inkml:trace>
  <inkml:trace contextRef="#ctx0" brushRef="#br0" timeOffset="107498.0626">2957 4013 302,'0'0'83,"0"0"-9,0 0-51,0 0-5,-122-29-5,77 65-13,1 8 7,8 6 2,7-1-6,13-3 3,12-6-5,4-5 0,0-12-2,20-9-13,9-5 4,7-9-4,5 0 14,2-13 0,-3-13 0,-6-6 0,-10-6 2,-5-1 0,-11 2-2,-4 2 3,-4 6-2,0 8 10,0 9-9,0 12-2,0 0-8,0 11-31,0 18 18,0 7 17,3 4 4,5 1-20,2-3-9,2-6-36,5-6-23,2-11 33,5-14-18,6-1-43</inkml:trace>
  <inkml:trace contextRef="#ctx0" brushRef="#br0" timeOffset="107806.7947">3136 4066 66,'0'0'95,"0"0"-4,0 0-80,0 0-11,0 0-2,0 0 2,25 47 0,-6-26-3,6 2 0,-1-5-21,3-4 3,-2-8 9,-8-4-14,-3-2 26,-10 0 0,-4-8 8,0-8 20,0 0-8,-14 4 28,2 1-18,-2 9-8,-6 2 3,-5 10-20,-8 25 3,-8 11-8,6 8 0,5 0 3,14-6-6,9-6-17,7-10-78,0-11 3,26-21-58</inkml:trace>
  <inkml:trace contextRef="#ctx0" brushRef="#br0" timeOffset="107994.7735">3369 4106 214,'0'0'87,"0"0"44,0 0-101,0 0 1,0 0-31,0 0-8,8-46-2,-6 86 3,0 6 5,-2 7-1,0-3-57,0-6-42,0-12 40,0-10-30,0-15-39</inkml:trace>
  <inkml:trace contextRef="#ctx0" brushRef="#br0" timeOffset="108128.349">3353 4046 104,'0'0'47,"0"-120"-19,8 78-25,3 18-3,4 18-1,-2 6-12,6 9-27,3 20-1,-5 5-36</inkml:trace>
  <inkml:trace contextRef="#ctx0" brushRef="#br0" timeOffset="108652.6529">3568 4052 184,'0'0'103,"0"0"-103,0 0 0,0 0 0,0 0 45,0 0-5,17 89-11,-8-63-1,-4 4-23,-3-2-4,-2-3-1,0-4 0,0-5 6,0-7-6,0-4 2,0-1 9,0-4-5,0 0 8,0 0 14,0-4-19,0-13 5,0-4-14,14-4-17,10-2 3,3 5 2,2 6 0,-2 6 0,-11 7-3,-1 3 0,-4 0-34,-4 4 42,0 14-2,-7 5 16,0-2-7,0 2 0,0-5 0,0-4 13,0-8-12,0-4 7,0-2 10,2 0 17,2 0 35,5-5-36,3-15-25,8-3-7,6-3 0,3 0-1,-2 5-1,-5 7-22,-1 10 9,-5 4-20,7 0-10,0 10 32,-4 15-1,-4 7-3,-1 0 1,-2 3-15,5 0-22,10-3-33,7-8 39,5-8-124</inkml:trace>
  <inkml:trace contextRef="#ctx0" brushRef="#br0" timeOffset="109037.1015">4649 4013 327,'0'0'50,"0"0"-13,0 0 8,0 0-43,-142-7 2,88 43-1,2 6 10,10 6-12,13-3 8,14-4-7,13-2-2,2-12 0,9-6-4,24-10-4,13-11 8,12 0-1,8-11 1,-9-17-15,-8-6 9,-20-4 6,-10 4 14,-13 0-9,-6 3 16,0 12-11,0 5 20,0 7-3,-2 7-7,-6 0-6,4 7-14,-5 19-12,7 7 12,2 10-3,0-1-50,2-2 19,23-1-56,9-10-54,4-12-14</inkml:trace>
  <inkml:trace contextRef="#ctx0" brushRef="#br0" timeOffset="111862.2042">4270 4074 39,'0'0'25,"0"0"5,0 0 19,0 0-12,0 0 25,0 0 17,0 0-35,27-60-1,-27 60-1,0 0-32,0 0-10,0 0-4,0 11-9,0 12 13,0 7 5,-10 5 19,7-3-18,1 0-4,2-2 6,0-8-7,0-1 2,4-4 1,9-7-4,1-3-1,3-7-9,4 0 10,6 0 15,2-7-9,0-15 0,2-7-4,-2-2 3,-3-7-2,-2-2-3,-5-3 2,-4 6 3,-6 6-5,-2 9 2,-3 8 20,-4 11-17,0 3-5,0 0 0,0 9-29,0 23 29,0 15 0,0 4 5,-6 6 5,1 1-10,5-8-3,0-8-29,5-8-11,9-13 6,11-8-47,7-13-10,3 0 43,2-20-38</inkml:trace>
  <inkml:trace contextRef="#ctx0" brushRef="#br0" timeOffset="112372.4868">4794 4189 50,'0'0'62,"0"0"5,0-134-17,0 104 10,0 15 39,0 11-20,0 4-63,0 4-16,0 24-9,0 10 9,0 10 2,2 1 3,1-4-4,3-2-1,-3-8 3,1-12-3,0-9 0,-4-5 1,0-6 5,0-3-4,0 0 6,5 0 8,-1-3 2,5-16-10,4-8-1,6-6-7,2-4 1,8 6-1,-2 3-25,-2 7-4,-5 16-2,-3 5 20,-7 0-43,-3 12 26,-5 12 16,-2 6-10,0-2 19,0-4 3,0-4 0,0-8 6,0-7-5,0 0-1,0-5 14,0 0-7,0 0 44,0-5-33,0-12-13,6-3 1,14-4 1,1 0-6,3-2 6,-2 4-5,-4 1-3,0 10 1,-7 7-5,2 4 5,-4 0-8,1 23-1,0 14 9,-5 11-15,3 8 13,-4 2-31,-4-2-96,0-3-46</inkml:trace>
  <inkml:trace contextRef="#ctx0" brushRef="#br0" timeOffset="119094.0466">10583 1806 93,'0'0'2,"0"0"4,-17 131 3,12-51-5,0 18 35,3 18 5,-2 13 8,-4 7-1,5 2-32,-1 1-10,0 0-4,4-3 7,0 10-12,0 5 1,0-3 0,0-2 1,0-11-2,6-11-45,-2-8-47,0-12 15,-1-19-58</inkml:trace>
  <inkml:trace contextRef="#ctx0" brushRef="#br0" timeOffset="119925.2532">9389 3796 78,'0'0'45,"0"0"-43,0 0-2,202-11 6,-66 10-1,26 1 40,24 0-12,17 0 0,17 0-4,27 0-11,37 0-17,39 0-1,27 0 10,9 0-8,11-6-2,4-2 1,3 4 5,-4 2-5,-35 0 2,-30-1-3,-30 1 8,-6-8-15,-8-2 7,-19-2 0,-25-1-4,-37-2 3,-31-1-42,-32-5 20,-33-1-19,-29-1 15,-27 7 2,-21 3 12,-10 2 13,-3 6-13,-21 4 8,-12 3-11,-6 0-85</inkml:trace>
  <inkml:trace contextRef="#ctx0" brushRef="#br0" timeOffset="121694.4222">10585 3766 64,'0'0'56,"0"0"8,0 0-45,0 0 25,0 0-22,0 0 32,-4-39-24,0 32-15,1-1 2,3-3 7,0-5-20,0 1 15,11-10-19,16-5 0,11-8 3,14-8-2,14-10-1,19-12 0,11-5 7,7 2-9,3-1 2,-6 5 0,-3 7 4,-15 8 1,-10 10-5,-20 6 2,-11 9 2,-18 8 1,-6 4-3,-11 10 3,-1 0 7,-3 4-12,-2-2 0,0 3-1,0 0-9,2 0 4,6 0-21,2 0-24,4 0 36,1 0-19,-3-2 0,1 2 5,-6-2-7,-1 2 19,-2 0 9,0 0 0,-2 0 8,-2-1-28,0 1 1,0 0 12,0 0-28,0 0 11,0 0 14,0 0 18,0 0-2,0 0 2,0 0 0,0 0 3,0 0-2,0 0 7,0 0 16,0 0-11,0-7 3,0 5 4,-6-1-16,2 3 18,0 0-15,-1 0-3,1 0-3,0 0 0,-1 0 0,-2 0-1,3 9 0,1-3 3,3 2-3,0-2-4,0 0 4,0-2 0,3-2 5,-1 0-5,2-2 0,-4 0 30,5 0 2,-5-8-14,0-1-10,0-4-6,0 5 20,0 3-20,0 0 3,0 5-5,-4 0-1,1 0-3,1 0-10,-3 0-6,3 5 15,0 7-16,2-4 21,-2-5-6,2 1-3,0-4 2,0 0 2,0 0 5,0 0 10,0 0-9,0 0 0,0 0-1,0 0-3,4 0 3,-4 0 0,0 0 0,0 0-4,0 0 5,0 0-1,0 0 0,0 0-3,0 0 3,0 0-23,-8 0 4,-13 0 14,1 6-17,3 0-3,4 1 3,7-7 2,6 1 18,0-1-4,0 0 1,0 0 5,0 0 0,0 0 4,10 0 2,-3 0-6,-3 0 2,0 0-2,0-1-5,1 1-35</inkml:trace>
  <inkml:trace contextRef="#ctx0" brushRef="#br0" timeOffset="122194.8712">11657 2875 0,'0'0'11,"0"0"-11,0 0 0,0 0 5,0 0-2,0 0 13,27 13-3,-13-13-1,-3 0 4,0 0 7,-2 0 4,-2-9-11,-5-1-8,0 3-1,-2 0-7,0 3-1,0 4 0,0 0-28,0 0-71</inkml:trace>
  <inkml:trace contextRef="#ctx0" brushRef="#br0" timeOffset="123030.7146">11715 2888 81,'0'0'20,"0"0"16,0 0 1,0 0-12,0 0 65,0 0-45,-21-63-16,21 59 0,0 0-14,8 4-8,13 0-11,8 0 8,6 14-4,4 10 0,4 9 6,4 2-5,4 9-1,6 7 3,3 0 1,4 2-4,-1-4 0,-3 2 0,-7 0 6,-4-1-7,-3-2 1,-3-9 0,-7-4 2,-7-7-2,-7-8 0,-6-4-2,-7-5 5,-2-6-3,-3-3 0,2 2 1,6-1 8,1 2-9,1 2 0,1-2 0,0 3 3,-1 0-3,4 5 0,-11-4 0,1 6-4,-1-2 4,-3 1 0,4 0-4,-4-2-16,0 2 6,-4-1-8,0 2-10,0 2-26,0-3 27,0 2 0,0-5-1,0-1 12,0-2 0,0-1 16,0-4-4,0 1 4,9-1 4,-3-2-1,0-1 1,-1 0 0,1 0 9,0 0-3,0 0-6,-4 0 0,2-4-10,-2-3-32</inkml:trace>
  <inkml:trace contextRef="#ctx0" brushRef="#br0" timeOffset="125302.2655">12685 3716 60,'0'0'53,"0"0"-22,0 0 12,0 0-4,0 0 20,0 0-4,47-89-11,-20 57-28,4-4 11,5-6-7,8-10-8,7-4 11,9-12-18,12-3-5,10-5 0,14-5 9,6 0-9,10-7 0,0-5 2,0-3-5,-8-2 7,-8-7-4,-7 1 0,-9-4-11,-11-1 11,-6 1-25,-7 4 7,-11-5 18,-14 15-23,-12 11 22,-9 14-3,-4 27 3,-1 8-1,1 10 2,-2 6 0,0 4 2,2 3-2,-4 8 0,-2 1 0,2 0 3,-1-1-5,5 0 2,-6 3 0,2-4-4,-1-1 7,4 0-3,2-4 0,5 1-1,-4 1 0,-3 0 2,1 0-1,2 2 0,2 3 0,1 1 0,3 1-5,3 0 5,-1 0 0,5 0 0,2 3 5,2 16-10,4 3 5,2 16 0,2 13 11,4 22-11,3 28 19,6 15-6,12 15-3,7 8 21,5 4-24,5 1-2,8-3 1,6-13 0,7-12-4,6-8-2,-1-4 1,-8-5 4,-8-3-5,-12-10 0,-6-5 0,-9-17 6,-11-20-6,-7-19 0,-15-14 0,-12-8 4,-5-3 0,-8 0-4,0 0 9,0 0-4,0 0 17,0 0-21,0 0 2,0 0-6,4 0-13,0 12-4,-2 8 3,5 3-31,-3 1 8,-4 11-26,0 6-47,0-3 22,-4-3 39</inkml:trace>
  <inkml:trace contextRef="#ctx0" brushRef="#br0" timeOffset="127051.9558">10688 3575 14,'0'0'31,"0"0"-21,0 0-5,0 0-1,0 0 8,0 0 10,0 0-10,0 0-6,0 0 9,0 0-11,3 0 11,-3 0-15,0 0 3,0 0-2,1 0 0,2 0 4,-1 0 5,0-6 2,1 3 10,7-6-12,-6 1-8,0 2 57,-2-3-53,-2 4 0,0-3 3,0 4-4,0 0-5,0 4 0,0 0 0,0 0-3,0 0 3,0 0 0,-6 4-5,4 4 5,0-2-4,2 0 1,0-2-8,0-2 9,0-2-2,0 0 4,0 0 2,0 0 2,0 0-3,0 0 18,0 0 26,0 0 13,0 0-43,0-4-13,0-4 2,0 2-3,0 4-2,0 2-16,0 0-45,0 8-60,-10 7 59,-4 5-50</inkml:trace>
  <inkml:trace contextRef="#ctx0" brushRef="#br0" timeOffset="130489.2825">10630 3546 88,'0'0'65,"0"0"-59,0 0 13,0 0 8,0 0 11,0 0-2,0 0-32,0 0-4,-7-5 0,7 5-9,0 0 8,0 0-5,0 0 12,2 0-4,3 0-2,2-2 1,-3-3 19,0-2-17,-1 0 13,-3 0-6,2 1-9,0 1 10,-2 3-5,2 1-4,-2 1-2,0 0-11,0 0-5,0 3 13,0 12 3,0-1 0,0-4 0,0 0 3,0-6-6,3-2 3,-1-2-1,1 0 1,-3 0 0,2 0 23,-2-8-4,2-7-18,2 1 7,-4 5-5,0 0-6,0 9 1,0 0-69</inkml:trace>
  <inkml:trace contextRef="#ctx0" brushRef="#br0" timeOffset="132430.2886">10893 3371 97,'0'0'46,"0"0"-11,0 0 13,0 0-19,0 0 2,0 0-2,0 0-21,2-15 0,-2 15-8,0 0 0,0 0-6,0 0-1,5 0 7,2 8-1,1 2 2,3 3 2,3-4-3,-3-5 0,-5-1 9,2-3-7,-6 0 3,2 0 22,3-5-2,-5-11 1,1-2-21,-3 4 14,0 1 2,0 4-19,0 5-2,0 4 0,0 0-9,0 9-127,0 21 48,-3 3-7</inkml:trace>
  <inkml:trace contextRef="#ctx0" brushRef="#br0" timeOffset="134739.5551">11243 3244 66,'0'0'37,"0"0"-11,0 0-6,0 0 4,0 0 2,0 0 8,-12-27-12,10 27-17,0-5 5,-1 3 29,3 0-35,-1 2 13,1-2-16,0 2 5,0-1 2,-2-2-6,-1 1 4,3 0-6,0-2 4,-2 2 8,0 1 1,0-5 6,0 6 0,0-1-16,2 1-4,-5 0 1,2 0-5,-3 0 5,-1 0 0,1 8 0,4-2-3,2-2 5,0 0-3,0-4 1,0 2-1,-3-2-3,3 0 8,0 0-4,0 0 10,0 0-6,0 0 0,0 0 19,0 0 2,0 0 16,0-3-24,0-6-14,0-3 18,0 2-21,0 0 8,0 5 1,0 5 2,0 0 2,0 0-13,5 0-9,10 12-90,3 19 5,3-4-123</inkml:trace>
  <inkml:trace contextRef="#ctx0" brushRef="#br0" timeOffset="137381.1439">11395 3113 20,'0'0'53,"0"0"-34,0 0 27,0 0-27,0 0 25,0 0-22,0 0 13,10-81 15,-7 77-12,-3 1-10,0 3-17,0 0-5,0 0-7,0 0 1,0 0 0,0 0-6,0 0 6,2 0 0,0 0-1,3 0 7,-3 0-11,-2 3 6,3-3-1,-3 0 10,2 0-7,4 0 0,-1 0 17,1 0-18,-1 0 20,0-8-5,-3-3-16,2 1 16,-2 3-15,-2 3 12,0 1 6,0 3-17,0 0 9,0 0-12,0 0-4,0 0 1,0 0-12,0 0 13,0 4 0,5 6-4,1-2 3,4 1 3,0-5 0,1-3-3,1 1 5,-3-2-2,-6 2 0,0-2 5,-1 0 4,0 0 0,-2-5-8,0-6 16,0 8-13,0-4 3,0 4-7,0 3-6,0 0 5,-4 0-19,-7 0-100,-5 11 96,5 7-73,5 3-6,6-7-51</inkml:trace>
  <inkml:trace contextRef="#ctx0" brushRef="#br0" timeOffset="139728.3297">11866 2721 12,'0'0'51,"0"0"-26,0 0 16,0 0-14,0 0-21,0 0 18,-16-48-10,2 46-3,-2 2-11,-8 0 1,-6 0 5,-5 4-1,0 10 1,1 2-2,3-2-4,9 2 2,3-2 2,11 1-1,4 5-3,4-1 0,0 1 7,0-1-7,0-2 0,4-3 0,9-2-2,3-2 7,-2-2-2,1-4-3,0-4-3,-1 0 0,-1 0 4,1 0-1,-4-12 16,0-4-15,-1-4 3,-3-2 5,-1 2-4,1-1 9,-4 2-5,6 5-8,-6 1 17,-2 3-13,0 5 0,0 1 5,0 2-5,-4 2-6,-13 0 1,-1 0-8,1 0 4,1 0 4,0 4 3,3 1-3,0 4 2,2-1-6,6 1 4,0 2 0,3 1 2,0 0-2,2-1 0,0 2-2,0-3 1,0-1-4,0-4 5,0-1 0,9-1 0,0-2 0,2-1 0,0 0 8,3 0-7,-3 0 15,0 0-7,0-13-7,-2 1 7,-4-3-4,-1 1-1,-4 2-4,0 0 2,0 4 2,0 0-2,-9 2 2,-2 3 15,0 3-14,-7 0 7,2 0-12,-3 0 3,0 11-8,6 5 5,2 1 0,3-3 0,8 3 0,0-5 0,0-4-6,8 0 1,8-4-1,4 0 6,-1-2 0,2-2 9,1 0-9,-4 0 0,2-3 0,-3-10 2,-3-1-4,-8-2 2,-3 0 0,-3-3 11,0 4-6,0 1 0,-13 4-5,-1 3 7,-2 4-7,-4 3 0,0 0 2,-4 0-6,0 14 4,1 4 0,8-1-4,5 2 1,5-1 0,5-2-16,0-6 12,0-2 7,5-1-10,11-4 8,7 0 0,1-3-25,3 0 5,-1 0 21,-1-9 2,-6-5 6,-7 0-3,-3-4 9,-5 4-1,-1-1-10,-3 2 9,0 3 14,0 1-23,-9 7-2,-10 2-3,-15 0-47,0 14-22,-6 6-103</inkml:trace>
  <inkml:trace contextRef="#ctx0" brushRef="#br0" timeOffset="140546.7876">11725 2905 66,'0'0'25,"0"0"-22,0 0-2,0 0 10,0 0-8,0 0 2,0 0 12,4-12-13,-4 8 28,0-2-12,0 0-9,0 0 36,0-2-23,0 4-16,-3-4 10,0 2-18,0 0 11,3 0-4,-4 6-2,3 0 27,-1 0-27,2 0-5,0 0 0,0 0 0,0 0-4,0 0 5,0 0-1,0 0 0,0 0 0,0 0 0,0 0 0,0 0 5,0 0-5,13 0 0,1 2 0,0 2 5,-3-1-2,-3-3-3,2 3 0,-6-1-2,0 0-3,1 0-36,1 2-9,4-2-3,-2-2-42</inkml:trace>
  <inkml:trace contextRef="#ctx0" brushRef="#br0" timeOffset="160083.8551">11716 2677 126,'0'0'30,"0"0"-12,0 0-12,0 0 13,0 0-19,0 0-2,0 0 0,0-2-2,0 2 4,7 0 0,-1 0 3,1 0 3,-3 0 4,-2 0-10,0 0 0,0 0-2,-2 0 6,4 0-10,-2 0 5,2 5 1,0-3-1,2 5 1,3-2-13,1 2-2,-4-3-5,-1 0 18,-1-2-3,-2-2-5,-2 0 7,0 2-2,0-2 5,0 0 8,0 0 2,0 0 16,0 0-20,0 0-3,-6 0 11,-1 0-13,1-2 17,-2 2-18,-1 0-11,1 0 10,-4 0-1,-1 0 4,0 2-8,6 4 10,3 0-7,1 0 3,3 1-9,0-5 5,0 3 3,0-3 1,3 0-4,8-2 4,0 0 0,-2 0 7,1 0-4,-6 0 8,-2-2-1,-2-2 24,0-1-14,0 0-19,0 3 6,0 0 13,0 2-16,0-3 1,0 3-5,-4 0 0,-6 0-4,1 0 4,1 9 0,-1 3 0,6 0-4,3 2-4,0-3 8,0 1 0,2-7-5,12-1 2,1-2 3,1-2 0,-3 0 1,-3-2 6,-6-12-6,-4-4 10,0 2 6,-9 6-17,-19 6-19,-16 4-97</inkml:trace>
  <inkml:trace contextRef="#ctx0" brushRef="#br0" timeOffset="163316.7136">12055 3014 35,'0'0'28,"0"0"-4,0 0 1,0 0-19,0 0-1,0 0 9,0 0-14,-2-8 0,2 8-6,0 0 10,0 0-8,0 0-1,0 0 5,0 0 6,0 0-6,0 0 0,0 0 6,0 0-3,0 0 7,0 0 43,0 0-1,0 0-7,0-2-37,0 2 1,0 0 3,0-2-6,0 2-5,0 0-1,0 0-3,0 0-4,0 0 5,-3 0 2,-2 5 0,3 2 2,2-1-6,-2-3 4,2-1 0,0-2-5,0 0 8,0 0-3,0 0 12,0 0-5,0 0 59,0 0-36,0-5-29,0-3 10,0 0-5,0 3-6,0 2 2,-2 1 8,0 2-13,-1 0 3,1 0-55,0 0-30,-2 12 1,-5 3-8</inkml:trace>
  <inkml:trace contextRef="#ctx0" brushRef="#br0" timeOffset="165159.5252">12072 3064 16,'0'0'46,"0"0"9,0 0-27,0 0-14,0 0 3,0 0 35,0-7-50,0 5 6,-2 2-8,2 0 4,-3 0-4,3 0-3,0 0-4,0 0 4,0 0-28,0 0 27,0 0-8,0 0 8,0 2-6,0 1 10,0-3 5,0 0-5,0 0 5,0 0 12,0 0 21,0 0-8,0 0-27,0 0 0,0 0 21,0 0-18,0 0 6,0 0-12,0 0-4,-1 0-5,-8 0-66,-11 4-7,-3 6-50</inkml:trace>
  <inkml:trace contextRef="#ctx0" brushRef="#br0" timeOffset="168428.1973">11706 2771 6,'0'0'19,"0"0"26,0 0-2,0 0-6,0 0 6,0 0-29,0 0 1,0-4-8,0 4-7,0 0 10,0 0-10,0 0 2,0-3 2,0 3-2,0 0-4,0 0 1,0 0-5,0 0 1,0 0 4,0 0 1,0 5-3,0 5 3,0 0 0,0 2 0,0 0 1,0-2 0,0-3 0,5-2 2,4-3-1,-4-2 3,-4 2-10,-1-2 10,0 0 3,0 0 68,0-2-55,0-12-17,0 4 20,0-2-18,-1 4-2,-8-1 5,8 6-8,1-3-2,-2 4 1,2 2-22,0 0-81,0 0-72</inkml:trace>
  <inkml:trace contextRef="#ctx0" brushRef="#br0" timeOffset="168843.3059">11713 2501 91,'0'0'35,"0"0"-32,0 0 5,0 0-7,0 0 14,0 0-5,0 0-6,2 0 4,-2 0-4,0 0-2,1 0 2,-1 0 0,0 0 0,4 0 1,-4 0-4,5 0 11,3 0-3,9-3 3,2-1 18,3-2-28,3-1 2,2-4-4,-5 3 0,-2 1-4,-9 2-10,-9 3-54,-2 2-4</inkml:trace>
  <inkml:trace contextRef="#ctx0" brushRef="#br0" timeOffset="168996.9802">11713 2501 64</inkml:trace>
  <inkml:trace contextRef="#ctx0" brushRef="#br0" timeOffset="169179.0337">11713 2501 64,'-75'-19'0,"75"23"3,0 0 8,0 2-7,0-1 20,0 0-7,2-1-15,0 0 22,0 0-9,2-2-7,3 1 24,3-3-23,3 0 19,5 0 18,6 0-24,6-5-3,-2-7-13,0 0-4,-1 2-1,-2 0-1,-7 3-10,-7 2-36,-7 3-18,-4 2-22</inkml:trace>
  <inkml:trace contextRef="#ctx0" brushRef="#br0" timeOffset="169536.043">11595 2486 122,'0'0'22,"0"0"-18,0 0 7,0 0 8,0 0-16,0 0 10,24 7-9,-19-2-3,0 1-1,-1 0 0,1-2 5,-3 0-4,2-2 5,3 1 1,4-3-5,5 0 11,4 0 10,2 0-22,2 0 12,1-5-12,-3-5-1,-1 3 4,-8-1-4,-5-1-5,-5 4-15,-3 0-33,0 3-8</inkml:trace>
  <inkml:trace contextRef="#ctx0" brushRef="#br0" timeOffset="169921.1755">11559 2484 68,'0'0'88,"0"0"-66,0 0-22,0 0 2,0 0 22,0 0-24,-6 9-1,6-4-4,0 1 10,0 3 5,0-4-5,0 0-4,0-2 10,0-1-3,0-2 3,8 0 11,9 0 2,11 0 23,14 0-21,8-10-18,6-4 8,-4-2-12,0 0 2,-7 0 2,-9 2-4,-9 4-8,-10 2-2,-9 2-1,-2 6 0,-6 0-44,0 0-114,0 0 58</inkml:trace>
  <inkml:trace contextRef="#ctx0" brushRef="#br0" timeOffset="174202.6544">6249 4988 76,'0'0'90,"0"0"7,0 0 5,0 0-21,0 0-33,0 0-23,-66-21-13,43 21 19,-3 0-19,-5 12-5,-5 12-7,2 0 0,3 12-4,2-2 3,6-2 1,4-2-1,15 5 1,4-5 0,0 5-7,16-1 1,14-5 6,1-5-13,-2-4-18,-4-6 31,-14-4 0,-4-5 2,-7-2-2,0-1 7,-29 4-6,-16 2 2,-14 2 5,-1-2-12,8 1 4,7-4-17,16-3-15,14 0-70,13-2-35,2 0-98</inkml:trace>
  <inkml:trace contextRef="#ctx0" brushRef="#br0" timeOffset="174428.2121">6325 5037 419,'0'0'96,"0"0"-37,0 0-37,0 0 19,0 0-41,0 0-5,7 14 5,4 27-16,-2 12 16,-2 10 0,-5-1-44,-2 0 0,0-2-25,0-8-37,-15-12-34,-3-13-70</inkml:trace>
  <inkml:trace contextRef="#ctx0" brushRef="#br0" timeOffset="174602.3888">6281 5270 192,'0'0'0,"0"0"-1,0 0-1,120 0-3,-64 0-1,2 4-21,0 0-4,-2-4-48</inkml:trace>
  <inkml:trace contextRef="#ctx0" brushRef="#br0" timeOffset="175140.1896">6749 5278 59,'0'0'141,"0"0"-56,0 0-7,0 0-17,0 0-26,0 0-34,-64-12 8,48 25-12,5 6 5,1-1-2,6 0 0,4 2-13,0-2 12,0-4-25,0-2-6,14-4 7,-1-5-1,5-3 26,-1 0-2,2-3 10,-3-11-8,-6-4 5,-4 2 3,-1 4 23,-5 2 4,0 3 2,0 7 5,0 0-32,4 0-10,-1 0-11,4 5-4,0 10 11,3 2 6,2-5-4,0 0 1,5-7-18,-2 2 19,-1-7-1,3 0 1,4-10 1,-2-22 0,4-6 2,-5-10 2,-3-2 2,-5 1-1,-6-1 10,-4 8 25,0 2-2,0 10-12,0 14 4,0 7 20,0 9-51,0 0 0,0 19-37,0 20 9,0 7 26,0 7 4,0 8 1,0-10-3,0-1-35,2-8 11,4-5-2,-1-9-20,4-8 5,0-1-51,0-12-46,-1-7-7</inkml:trace>
  <inkml:trace contextRef="#ctx0" brushRef="#br0" timeOffset="175329.4218">6863 5240 261,'0'0'65,"0"0"-65,0 0 0,0 0 10,121-24-10,-64 21-11,10 3-56,-7 0-96</inkml:trace>
  <inkml:trace contextRef="#ctx0" brushRef="#br0" timeOffset="175634.4883">7255 5291 104,'0'0'46,"0"0"-43,0 0 11,0 0-8,0 0-5,0 0 10,-11 31-10,31-29-2,3-2 2,-1 0 4,-2-2 5,-7-8 9,-4-4-7,-7 0 26,-2 1 19,0-2-26,-2 4 13,-12 6-12,-5 3 20,-4 2-38,-6 0-11,-2 5-1,0 19-1,5 0-2,6 9-2,12-1-3,8 0 4,0 1 2,18-4-21,22 0-16,14-12-37,15-11-62</inkml:trace>
  <inkml:trace contextRef="#ctx0" brushRef="#br0" timeOffset="175855.8872">7992 5138 269,'0'0'139,"0"0"-77,0 0-27,0 0-11,0 0-17,0 0-7,14-17-7,-14 39 7,2 8-5,0 6 5,-2 4-13,0-3-33,0-1-23,0-4-19,-6-6-34,-6-8-21</inkml:trace>
  <inkml:trace contextRef="#ctx0" brushRef="#br0" timeOffset="176354.1035">7879 5284 107,'0'0'15,"0"0"-7,0 0-8,0 0 0,0 0-1,0 0 1,127 0 7,-109-2 12,-1-14 29,2-5 30,-1 0-1,-7-2-6,0 1 0,-4 5-13,-3 5 5,-1 5-15,-3 5-39,0 2-2,2 0-7,2 0-12,2 14-26,0 16 31,4 6-1,-5 2 8,-3 3 0,0-5-2,2-2 4,-4-9-4,3-11-2,1-5-14,-2-6 17,0-3-4,1 0 5,0 0 20,5-5-19,7-13 10,6-6-11,-1-1 0,-1 8 3,-2 2 0,-2 5-3,-1 8 0,-1 2-1,0 0-18,3 17-14,-3 5-16,3 4 29,-2-1-25,3 1-48,7-3-6,2-3 23,0-5 21</inkml:trace>
  <inkml:trace contextRef="#ctx0" brushRef="#br0" timeOffset="176932.0507">8673 5270 313,'0'0'127,"0"0"-89,0 0-13,0 0-15,0 0 1,0 0-11,-105 42 1,85-14 0,9-2 0,1-2-2,10-5-5,0 0-2,0-6 5,0-10-19,12-3 4,6 0 14,4-3 8,-2-17-3,-2 3-1,-7-1 3,-5 2 7,1 4 3,-2 2-6,-3 6 9,-2 4-15,0 0-2,0 0-18,5 4-5,2 11 21,-1 5 3,1-1 0,-3-5-4,3-4-12,2-10 2,4 0-10,7 0 24,7-26 0,7-11 4,-3-10-1,-2-5 14,-7-6-3,-2-1 28,-9-5 3,-4 6-19,-5 8 25,-2 7-27,0 18 31,0 10 5,0 9-28,0 6-11,0 3-21,0 29-69,-2 26 66,-2 16 0,-1 9 3,5 1-2,-2-6-24,-3-4-45,5-8-8,-7-10-23,7-12-26,0-13-37,0-16 115</inkml:trace>
  <inkml:trace contextRef="#ctx0" brushRef="#br0" timeOffset="177097.9493">8815 5173 338,'0'0'58,"0"0"-50,0 0-8,0 0 0,0 0-6,152-6 4,-79 6-92,1 0-92</inkml:trace>
  <inkml:trace contextRef="#ctx0" brushRef="#br0" timeOffset="177246.0276">9507 5104 337,'0'0'97,"0"0"-83,0 0-14,0 0 0,0 0 0,0 0 0,0 102 0,0-65-5,0 2-23,0-7-157</inkml:trace>
  <inkml:trace contextRef="#ctx0" brushRef="#br0" timeOffset="177414.1255">9690 4884 400,'0'0'0,"0"0"-87,0 0-90,0 0 110</inkml:trace>
  <inkml:trace contextRef="#ctx0" brushRef="#br0" timeOffset="177734.8326">9937 5097 427,'0'0'59,"0"0"-51,0 0-7,0 0-1,0 0 5,-121 18-5,105 5 2,10 1-2,6 1 0,0-1-4,0 0-1,14-2 4,5-4-3,2-2 1,-1-3 4,-3-3-1,-8-2 5,-4-2-3,-3 0-2,-2 0 0,0 5-4,-20 6 4,-24 7 0,-12 2-42,-2 2-26,11-7-74,18-9 33</inkml:trace>
  <inkml:trace contextRef="#ctx0" brushRef="#br0" timeOffset="178146.2634">10382 4991 353,'0'0'155,"0"0"-86,0 0-49,0 0-20,0 0-9,0 0 9,23 122-3,-21-68 3,-2-4 0,0-3-2,0-6 6,0-10 3,0-7-7,0-9 0,0-8 5,-2-6 2,2-1-7,0 0 9,0 0-3,0 0 36,6-1-19,19-18-19,8-2-4,6 3 3,-6 6-7,-4 5-1,-8 7 1,-2 0-3,-8 0 1,-4 5-25,-5 7 19,-2 0-19,0 2 17,-5 1-38,-21 2 32,-10 3 12,-4-2-43,2 2-73,3-5 18,8-1-6</inkml:trace>
  <inkml:trace contextRef="#ctx0" brushRef="#br0" timeOffset="178454.0421">10759 5370 139,'0'0'29,"0"0"-10,158-45 17,-118 30-29,-11-6 6,-15 2 19,-7-4 18,-7 4 3,0-1 21,-13 3-14,-14 8-32,-4 4 2,-5 5-27,-5 0 0,-1 22 10,3 8-13,6 5 0,18 5-1,7-4 1,8-2-1,0 1-5,2-8 6,19-3-5,12-8-18,4-8-23,3-8 20,2 0-84,4-8-69</inkml:trace>
  <inkml:trace contextRef="#ctx0" brushRef="#br0" timeOffset="178674.8969">11198 5020 179,'0'0'148,"0"0"-2,0 0-71,0 0 32,0 0-54,0 0-53,0-58-5,0 96-11,2 15 16,6 3 0,0-2 2,0 0 1,-3-4-3,1-5-22,-4-9-42,4-4-15,3-12 44,3-8-110,0-12-41</inkml:trace>
  <inkml:trace contextRef="#ctx0" brushRef="#br0" timeOffset="178860.5827">11405 5029 323,'0'0'100,"0"0"-60,34-126 36,-30 112 22,-4 9-16,3 5-79,6 16-3,-3 26-11,3 15-5,1 7 10,-6 4 5,-3 0-57,-1 0 7,0-1-30,-3-11-41,-14-14-99</inkml:trace>
  <inkml:trace contextRef="#ctx0" brushRef="#br0" timeOffset="179473.7114">11116 5216 319,'0'0'27,"0"0"-16,0 0-11,0 0 3,158-8 9,-91 8-12,0 0-2,-5 0-68,-10 0-41,-15 0 56,-8 0 20,-8 0 23,-6 0 12,-6 0 4,-4 0 14,1 0 23,1 0-31,2 0 9,4 0-17,0 0 3,3 0 8,7 0-11,-2 0 36,2-12 36,-5-5-29,-11 0 30,-7 5 32,0-2-39,0 7 3,0 3-23,0 4-31,-11 0-17,-3 0-8,-3 22 8,-6 8-4,3 4 4,7 2-10,6 3 7,7-8-14,0-2 5,0-7-21,17-10-1,6-9 17,0-3 12,8 0 5,2-17 0,3-9 1,-1-7-2,-6 0 1,-2 1 0,-4 3-1,-4 10 3,-5 7 2,-8 12-2,-1 0 5,-1 0-7,-1 3-8,1 18 3,-1 6-1,-3 7-14,0 1 18,0 0-33,4 2-34,15-2 21,15-8-87,2-13-135</inkml:trace>
  <inkml:trace contextRef="#ctx0" brushRef="#br0" timeOffset="179708.8137">12607 4973 325,'0'0'107,"0"0"-51,0 0 32,0 0-74,0 0-14,0 0-10,0 64 10,0-6 1,0 13 0,0-4-1,-7 0 0,-8-4-28,-3-10-5,0-5-39,4-12-46,2-16-27,1-12 0</inkml:trace>
  <inkml:trace contextRef="#ctx0" brushRef="#br0" timeOffset="180172.3753">12446 5298 5,'0'0'133,"0"0"-79,0 0-46,0 0-11,0 0 6,116-12-2,-80 4 2,2-9 9,-2-2 15,-1-6 29,-3-3-23,-8-4 41,-7-1-11,-2-6 0,-5 3-5,-2 7-33,-4 14 57,-4 3-58,0 12 4,0 0-22,0 0-6,0 24-49,0 8 30,0 16 18,0 2-5,0 1 6,-2-6 0,0-6-1,-4-7-11,4-12 1,0-8-2,2-7 6,0-5 7,0 0 7,0-3 50,0-20-3,2 0-51,14-5-5,3-1 2,4 8 0,0 3-2,2 10 2,-6 8 0,4 0-11,-5 1-9,-1 21-30,-5 6 0,-8 5-18,-4 2-30,0 2-44,0-11-2</inkml:trace>
  <inkml:trace contextRef="#ctx0" brushRef="#br0" timeOffset="180561.9762">13339 5150 355,'0'0'64,"0"0"-2,0 0-2,0 0-13,0 0-25,0 0-16,-100-58 6,73 77-12,2 8 0,2 1-1,8-3 2,7 0-2,8-6-4,0-2-16,0-5 12,6-6 0,5-6 9,9 0 10,2 0-10,3-18 9,-1-9-5,-3 5-3,-4 3 42,1 1-26,-7 5-12,-2 5 10,-4 4-13,-2 4-4,3 0-8,-3 12-35,2 14 43,-5 1-15,0 7-13,0 0-13,0-3-32,-5-4-70,-4-13-30</inkml:trace>
  <inkml:trace contextRef="#ctx0" brushRef="#br0" timeOffset="180922.6777">13515 5121 359,'0'0'100,"0"0"-66,0 0-28,0 0-5,0 0 0,0 0-1,13 52 4,-9-26 2,0-1-6,4-4 0,-8-5 1,0-3-2,0-5 1,0-8 0,0 0 17,0 0-16,0 0 67,0-7-43,0-4-15,0-4 4,0-1-12,2 0 6,15-2-16,6 1 8,6 2-2,6 5-9,-3 6-18,0 4 24,-4 0-28,-10 0-7,-4 22 1,-3 2-47,-7 2 20,-4-2-78</inkml:trace>
  <inkml:trace contextRef="#ctx0" brushRef="#br0" timeOffset="181364.3304">14510 5179 472,'0'0'63,"0"0"-43,0 0 33,0 0-26,0 0-23,-119-26 10,92 40-14,-2 10 0,7 6-4,1-2 6,8 1-4,7-5-3,4-6-15,2-9 7,0-2-16,0-7 29,5 0-3,11 0 6,7-12 4,1-7-7,-1 2 0,-4-1 12,-3 4-11,-3 5 6,-7 5 22,-3 3-28,0 1-2,4 0-8,1 5 8,-1 15-6,0 6 7,-2 3 0,1-3-6,3-4-15,2 0-12,0-10-21,3-2-76,3-10 2,4 0-80</inkml:trace>
  <inkml:trace contextRef="#ctx0" brushRef="#br0" timeOffset="181584.1636">14711 5005 294,'0'0'29,"0"0"61,0 0-18,0 0-4,0 0-25,0 0-43,7-22-4,-5 59-7,6 6 12,-6 1-1,2 2 0,-2-5 5,0-2-18,0-2 8,3-7-52,-2-5-25,6-8-71,1-11 19,-1-6-9</inkml:trace>
  <inkml:trace contextRef="#ctx0" brushRef="#br0" timeOffset="181764.5296">14881 5099 220,'0'0'138,"0"0"-66,40-102-11,-29 88 34,-9 12-42,3 2-33,4 4-20,0 28-11,2 12 7,2 10 4,-5 8 0,-5 4 0,-3 5-64,0-10-77,-19-10-195</inkml:trace>
  <inkml:trace contextRef="#ctx0" brushRef="#br0" timeOffset="183580.7141">15656 5127 337,'0'0'115,"0"0"-60,0 0-18,0 0 39,0 0-17,0 0-29,0 0-12,0-23-18,3 32-13,1 14 10,3 11-15,-2 2 11,-5 7-21,0 1-53,0 3 39,-9-5-58,-11-12-71,-1-14-32</inkml:trace>
  <inkml:trace contextRef="#ctx0" brushRef="#br0" timeOffset="183743.6117">15637 4877 212,'0'0'32,"0"0"24,0 0-11,0 0-26,0 0-9,0 0-10,71-93-61,-35 107 3,1 0-37</inkml:trace>
  <inkml:trace contextRef="#ctx0" brushRef="#br0" timeOffset="183932.3469">15953 4814 228,'0'0'162,"0"0"-86,0 0-1,0 0-28,0 0-43,0 0-8,0 24 1,0 27 3,0 13 4,0 12-1,0-1-6,0 6 1,-8-7-30,-13-5-18,-4-11-65,-2-18-91</inkml:trace>
  <inkml:trace contextRef="#ctx0" brushRef="#br0" timeOffset="184097.8933">15870 5153 120,'0'0'122,"0"0"-63,0 0-59,0 0-24,130 0-3,-81 10-48,5 0 13,2-1-9</inkml:trace>
  <inkml:trace contextRef="#ctx0" brushRef="#br0" timeOffset="184357.8979">16348 5173 151,'0'0'191,"0"0"-96,0 0 13,0 0-53,0 0 26,0 0-81,-69-60 8,55 60-8,-1 0 1,8 18-5,-4 8 4,2-1-16,7 2 12,2 2-35,0-6 13,0 4 6,17-5 6,1-7 7,3 2 7,-4-8 0,-3-4 3,-10-1 0,1-4-3,-5 3 0,0-3-3,0 9-1,-27 7-41,-27 5-23,-19-4-110</inkml:trace>
  <inkml:trace contextRef="#ctx0" brushRef="#br0" timeOffset="185400.6127">4025 6067 321,'0'0'138,"0"0"-88,0 0-50,0 0-22,0 0 18,0 0 7,-2 57-9,4-36 6,-2 2 0,0-5 7,0-4-2,0-4-10,0-4 5,0-6 0,-2 0 8,0 0-1,-3 0 12,1-4 14,2-12-29,2-6 1,0-2-5,2-2 0,17 1 9,2 5-9,1 5 1,2 6-1,1 6-5,-3 3 4,3 0 0,0 10-21,-6 14 14,-1 6-9,-9 8-9,-7-1 15,-2 6-88,0-7-30,-16-6-59</inkml:trace>
  <inkml:trace contextRef="#ctx0" brushRef="#br0" timeOffset="185896.8455">4241 6203 142,'0'0'115,"0"0"-34,0 0-59,0 0 2,0 0-10,116-75 1,-87 71-5,0 4-10,-4-2 0,-6 0 9,-7-2-7,-5-1-2,-5 0 2,-2-2-1,0 0 41,0-1-19,0 2 13,-9 2 18,-1 0-50,0 4 4,-3 0-8,-6 4-3,1 18-2,3 4 5,7 2 0,5-2-8,3 1-21,0-1 12,18-6-9,8-8-15,8-5-4,6-7 11,0 0 1,-2-18 8,-9-8-36,-4-2 51,-10-2 10,-3 0 31,-8 2 39,-2 4-32,-2 6 10,0 4 6,0 8-18,0 3 21,0 3-49,0 0-8,0 7-50,0 17 22,0 10 28,0 3-6,0 4-7,0-3-21,0-1-23,0-3-26,-14-10-41</inkml:trace>
  <inkml:trace contextRef="#ctx0" brushRef="#br0" timeOffset="186100.3752">4568 5993 157,'0'0'132,"0"0"-69,0 0-33,0 0-20,0 0-10,0 0 0,100-15-4,-60 36-15,-3 5-31,-6 4-57,-4-3 13,-5-3-6</inkml:trace>
  <inkml:trace contextRef="#ctx0" brushRef="#br0" timeOffset="186736.2971">4859 6145 6,'0'0'224,"0"0"-69,0 0-73,0 0-34,0 0 16,0 0-19,-3-13-2,1 13 4,2-2-39,0 2-6,0 0 0,0 0-2,0 0-12,0 2-58,0 18 50,5 6 14,5 6 6,4 7-3,-2-1-3,-6-1-15,-2-5 5,-4-2-1,0-2-18,0-1 23,-4-6-13,-12-7 4,0-2 19,1-7 2,0-5 5,6 0-5,4 0-6,5-17-26,0-9-1,2-6 10,20-4 12,10-10 15,-1-3-4,0-12 0,0-1 2,-5-3 3,0 9-5,-8 12 4,-7 16 55,-9 15-34,0 8 19,-2 5-40,0 0-4,0 25-7,0 11 0,0 5 7,0 3 3,0 2-1,0-7-2,0-7 0,0-8 2,1-10-1,10-4-1,-7-8 0,1-2 18,-1 0-13,2 0 63,10-20-14,2-4-47,2 0 3,0 2-10,-2 3 0,0 7 6,-3 7-5,-1 3-2,-5 2-9,-3 0-32,0 10 12,-2 8-6,-4 4-4,0 0 5,-13 4-45,-13-1 52,-3 1-12,2-6-58,10-8-15</inkml:trace>
  <inkml:trace contextRef="#ctx0" brushRef="#br0" timeOffset="187166.9893">5360 5970 447,'0'0'53,"0"0"-40,0 0-4,0 0-18,0 0 8,0 0 1,16 90-3,-11-46 7,-5-3-4,0-2 0,0-6 6,0-4-9,0-7 5,0-12-2,0-4 6,0-6 2,0 0-5,0 0 25,0 0 37,0-18-23,0-2-42,0-4 0,8 0 0,10 4 0,11 1-7,-5 10 6,3 7-40,-4 2 35,-10 0-41,5 9 6,-7 12 23,-9 7-17,-2 2-11,0 2-10,0-2-66,0-4 84,0-9-54</inkml:trace>
  <inkml:trace contextRef="#ctx0" brushRef="#br0" timeOffset="187502.0183">5792 6180 176,'0'0'149,"0"0"-79,0 0-13,0 0-9,0 0-4,0 0-35,-26-40-7,15 62-4,-1 4 2,6 3-1,3 0-2,3-3 3,0-2 0,0-8-2,14-6 8,-3-2-6,3-8 0,-1 0 0,1 0 8,3-14 6,-6-11-1,-1-8 12,-6-1-21,-4-2 3,0 4-7,0 4-9,-16 6 8,-4 8-26,2 9 12,3 5-49,-3 3-84,6 18-2,1 4-36</inkml:trace>
  <inkml:trace contextRef="#ctx0" brushRef="#br0" timeOffset="187594.9588">5792 6180 114</inkml:trace>
  <inkml:trace contextRef="#ctx0" brushRef="#br0" timeOffset="188099.8465">5792 6180 114,'146'-56'323,"-144"43"-249,0 8-26,-2 0-3,1 3 32,2 2-64,5 0-12,2 0-1,3 14-14,6 9 11,-1 3-2,-5 3-2,0-4 0,-2 1 4,-2-7-25,2-5 24,-1-9-31,-4-5 1,-2 0 30,5 0 4,5-16 48,3-4-45,1-2-3,-5 3 19,1 2-16,-3 2 8,-1 3-11,-2 7 8,-1 5-13,-3 0 5,0 0-7,6 0 3,-1 3-6,-1 8 4,4-1-4,-3-2-12,1-3 15,0-2 7,-6-3 0,5 0 3,0 0 4,0-8-7,-3-7 0,-3-4 4,-3 3 2,0 2-5,0 5 1,-5 4-2,-1 1-3,6 4-4,0 0-9,0 0-70,0 0 38,0 9 37,11 10 11,0-3-4,0 0 8,0 4-5,0-1 1,1 0 0,-2-1 0,-1-2 0,-1 0 1,-6-1-4,0-2-8,-2-3-90,0-6-73</inkml:trace>
  <inkml:trace contextRef="#ctx0" brushRef="#br0" timeOffset="188268.1166">6579 6191 454,'0'0'49,"0"0"-44,0 0-5,0 0-26,0 0-24,0 0 42,0 43-69,-4-23-41,-9-6-89</inkml:trace>
  <inkml:trace contextRef="#ctx0" brushRef="#br0" timeOffset="188686.1707">6579 6191 117,'-56'-63'49,"56"60"-3,6 3-41,11 0-2,6 0 1,1 0-4,3 0 0,-3 7 4,3-3-1,-3-2-1,-2 2-2,-4-1 6,-2-3 0,-7 5 6,0-1 27,-1 6-18,0 6-12,5 10-7,-2 14 2,5 9-2,-5 12 6,-2 15-8,-3 12 0,-3 11 0,-3 6 5,0-1-5,-11-8 3,-25-12-6,-5-20-6,-3-19 1,7-23 3,6-20 10,3-2 120,4-23-45,4-17-25,4-10 13,10-11-51,6-11-11,6-18-6,39-7-31,17-2-19,16 13-47,5 16 24,0 20-32,-2 12-83</inkml:trace>
  <inkml:trace contextRef="#ctx0" brushRef="#br0" timeOffset="189247.7777">7464 6142 122,'0'0'50,"0"0"38,0 0-11,0 0 8,0 0 1,0 0-33,16-68-24,-16 68-10,0 0-13,-10 0-1,-4 0-4,-2 8 0,-2 7 0,6 1 1,11 7-4,1 0-8,0-2-2,0 2 7,18 3 5,2-3-2,5 3-7,-4-2-15,-4-4 14,3-4 1,-12-1-13,-8-3 17,0 0-44,-16 2 29,-21-5 6,-5 2-26,-3-8 11,13-3-11,8 0 32,19 0 6,5-15-73,9-10 17,30-4 37,3-12 21,7-7 5,9-8 19,-3-8-11,-4 6 34,-13 8 49,-11 10 7,-13 10 4,-8 9-26,-1 9 3,-5 4-38,4 7-1,-2 1-24,0 0-21,0 9-4,6 24-9,1 15 13,-1 6 0,6 6-2,-10 4-5,-1 2 3,-3 3-58,0-4-10,-9-2 8,-5-11-30,5-14-52,-5-16 44,-1-18-71</inkml:trace>
  <inkml:trace contextRef="#ctx0" brushRef="#br0" timeOffset="190194.8857">7744 6132 194,'0'0'17,"0"0"-14,117-8 6,-65 8 0,1-2-5,5 0 16,0-2-20,-8 4 7,-10-5-7,-20 4 4,-7-3 33,-11-1 28,-2 1 62,0 3-36,0-3-44,0 2-12,-6 2-22,-10 0-6,-7 0-7,-1 14 0,0 7 0,5 2 0,4 0 1,3-3-2,8 1-1,4-4-21,0-4 17,0-6-31,0-2 20,0-5-7,7 0 4,4 0 20,4 0 0,6 0 5,1-10-3,0 0-2,-6 2 0,-3-1 3,-3 6-3,-8 1 0,0 2 0,-2 0-3,4 0-5,3 4 11,-1 6-3,5 4 0,3-2 0,0 0 0,-2-4-2,5-5 5,-4 2-6,0-5 4,4 0-1,6-2 2,-1-22 1,3-6-4,-3-8 1,1 0-3,-6 0 3,-1-2 1,-4 2 25,-3 5 23,-9 9-46,2 10 30,-2 8 29,0 4-43,0 2-17,0 0-2,0 14-41,0 16 28,0 7 16,0 4-3,0 2 0,0-5-12,0-3 11,0-4-10,0-4-1,0-8 0,0-3-1,13-5 10,7-6 3,7-1 0,6-4 0,3 0 2,4 0 0,-3-12 3,0-8-1,-2-3-6,-8 0 2,-7 0 0,-7 0-2,-8 5 2,-3 4 0,-2 8 19,0 2-8,0 4-11,0 0 0,0 0-10,-7 4 3,-9 16 8,-3 6-1,3 2 0,3 5 4,8-4-8,5 2 4,0-6-16,0-1 5,5-1-21,16-8-22,14 0 41,11-12-109,-8-3-60</inkml:trace>
  <inkml:trace contextRef="#ctx0" brushRef="#br0" timeOffset="190407.7735">8332 6176 129,'0'0'344,"0"0"-338,0 0-6,0 0-25,0 0 25,0 0 27,154-17 3,-90 14-30,-4-1 0,-4-3-3,-7 0-84,-17-3-40,-15-2-167</inkml:trace>
  <inkml:trace contextRef="#ctx0" brushRef="#br0" timeOffset="192540.4019">9565 5961 263,'0'0'74,"0"0"-36,0 0-16,0 0-16,0 0-2,0 0 2,43-90-4,-40 82 20,-1 4-19,-2 2 10,0 2 34,0 0-42,0 0-5,0 14-7,0 15 7,0 10 2,0 1 0,-5 2-1,5 1 8,0-3-8,0-2-1,0-6 0,0-3 2,0-8-4,0-7 5,0-3-3,0-8 4,0-1 5,0-2-9,0 0 31,0 0-1,0 0 26,0 0-17,0-5-27,0-12-1,19-1-9,5 0-4,3 2-2,2 7-11,-4 4 14,-3 5-8,-8 0-12,-1 0 7,-5 0-27,-3 2-2,-5 8 29,0 3-12,0 6 22,-26 3-30,-6 2-20,1 0-3,2-6-1,9-7-44,15-6 26</inkml:trace>
  <inkml:trace contextRef="#ctx0" brushRef="#br0" timeOffset="193059.2694">10012 6174 271,'0'0'120,"0"0"-41,0 0-31,0 0-35,0 0 17,0 0-30,5-8 5,-5 8-10,3 0-11,3 10 15,1-2-2,-1 2-25,-2-1 28,1-4-7,2-1-12,-5-2-1,0-2 7,-2 2 13,3-2 0,-1 4 0,0-2-1,4 5 1,4 0 0,1 1 1,4 0 4,5-2-8,2-3 3,4-3-2,5 0 2,4 0 0,3-15 0,0-14-7,-7-2 7,-9-7 0,-11-2 6,-6-1 4,-5 2 55,0-4-18,0-1-22,-5 3 31,-6 6-55,5 12 31,4 9 20,-1 9-10,3 5-33,0 5-9,0 26-50,0 15 38,0 10 12,0 7 0,0 5-29,3-1-30,-3 3-9,0-3-14,-13-9-105,-6-16-75</inkml:trace>
  <inkml:trace contextRef="#ctx0" brushRef="#br0" timeOffset="193218.1652">10354 6048 364,'0'0'42,"0"0"-42,0 0-36,131-7 22,-65 7-16,11 0-107</inkml:trace>
  <inkml:trace contextRef="#ctx0" brushRef="#br0" timeOffset="193406.0572">11283 6072 541,'0'0'18,"0"0"-18,0 0-3,0 0 3,0 0 6,-15 106-3,15-76-5,0 0 2,-3-2-50,-4-6-41,-4-10-88</inkml:trace>
  <inkml:trace contextRef="#ctx0" brushRef="#br0" timeOffset="193545.9647">11198 5978 167,'0'0'32,"0"0"8,0 0-29,0 0 16,0 0-27,0 0-8,161-73-36,-110 95-83</inkml:trace>
  <inkml:trace contextRef="#ctx0" brushRef="#br0" timeOffset="193876.5509">11825 6032 413,'0'0'99,"0"0"-91,0 0 10,0 0-18,0 0 4,-136-4 5,109 19-9,5-1 1,6 7 5,7-2-4,9 2-4,0 3 0,4-4-7,28 0 2,1 1 5,6-7 2,-4 3-2,-10-5 10,-8-4-8,-11-1 0,-6-4-13,0 3 11,-6 4-6,-29 5 8,-19 2 0,-9 4-46,13-4-61,13-9-41,27-3-72</inkml:trace>
  <inkml:trace contextRef="#ctx0" brushRef="#br0" timeOffset="194238.9966">12394 6130 488,'0'0'71,"0"0"-67,0 0-4,0 0-5,0 0 0,0 0 4,0 36 1,0-11 9,0 1-9,-7-3 0,2-7 6,-2-6-3,5-6-3,2-4 0,-2 0 4,2 0 18,0 0 27,0-4-1,0-12-32,0-5-14,9 0-2,10 1 0,5 3 6,-1 5-14,-2 7 8,-1 5-2,-5 0-13,-1 5-61,-1 20 45,-7 3-12,-6 4-53,0-1-79</inkml:trace>
  <inkml:trace contextRef="#ctx0" brushRef="#br0" timeOffset="194566.9078">12795 6184 443,'0'0'46,"0"0"41,0 0-34,0 0-7,0 0-13,0 0-33,0-32-15,0 54 4,0 4 11,0 0-1,2-2 1,11-6 0,3-4-8,-2-5 2,5-9 6,-1 0 0,2 0 8,-2-13 5,2-9-12,-2-5 2,-4-2 1,-6 0-4,-8 0-1,0 3-21,-8 2-36,-27 10-17,-2 8-19,-5 6-5,6 0 4,14 2-52</inkml:trace>
  <inkml:trace contextRef="#ctx0" brushRef="#br0" timeOffset="194784.0068">13222 5893 522,'0'0'85,"0"0"-44,0 0 20,0 0-15,0 0-45,0 0-1,7 0-1,-4 41 1,7 6 0,-5 6 0,-1 3-39,-1-4-31,-3-3-32,0-4-46,-7-20-103</inkml:trace>
  <inkml:trace contextRef="#ctx0" brushRef="#br0" timeOffset="194936.591">13125 6070 166,'0'0'303,"0"0"-303,145-38-1,-66 26-22,2 3-70,2-5-120</inkml:trace>
  <inkml:trace contextRef="#ctx0" brushRef="#br0" timeOffset="195300.8872">14107 5916 445,'0'0'81,"0"0"-34,0 0-46,0 0-2,0 0-12,0 0 13,0 74 7,0-32-4,0 1 2,-11 4 6,0-7-8,1-6-3,2-8 0,6-12 0,2-8 0,0-4 0,0-2 0,0 0 18,0 0-12,25-4 5,0-7-11,8 4 4,-7 1 2,-1 2-6,-3 4 0,-4 0 1,-5 0-1,-6 0-1,-5 12-18,-2 8-7,-9 4 14,-24 3-10,-12-6-9,-1 4 8,1-6-87,11-5-6,13-7-36</inkml:trace>
  <inkml:trace contextRef="#ctx0" brushRef="#br0" timeOffset="195608.2469">14493 6242 208,'0'0'22,"0"0"-20,0 0 14,0 0 5,0 0 10,115-68 14,-115 50-28,0 2 19,0-2 25,0 6-21,-8 3 8,-10 4-14,-4 5-23,-3 0 6,-4 0-17,-4 22 0,8 5 1,6 6-1,6-1-1,12-2-6,1-2 6,0-5 0,20-5 1,18-7-19,13-11 12,14 0-21,11 0-5,-1-22-86,-8-8-116</inkml:trace>
  <inkml:trace contextRef="#ctx0" brushRef="#br0" timeOffset="195804.4202">14957 5951 168,'0'0'171,"0"0"-12,0 0-74,0 0-29,0 0 45,0 0-81,-15-68-20,15 82-12,0 21 11,0 8-1,0 10 2,0 1 0,0 2-3,0-3-10,0-4-41,0-9-19,0-4-37,0-7 28,0-16-84</inkml:trace>
  <inkml:trace contextRef="#ctx0" brushRef="#br0" timeOffset="196008.4591">15148 5949 426,'0'0'79,"0"0"31,0 0-24,0 0-30,0 0-27,0 0-29,0-29-30,0 72 26,0 11 0,2 8-11,3 4 13,-5-3-47,0-1-45,0-4-7,-9-14-162</inkml:trace>
  <inkml:trace contextRef="#ctx0" brushRef="#br0" timeOffset="196188.3463">14703 6174 545,'0'0'32,"0"0"-32,0 0 5,146-42-5,-65 38 0,14 4-3,9 0-61,-4 0-170</inkml:trace>
  <inkml:trace contextRef="#ctx0" brushRef="#br0" timeOffset="196620.3343">15467 6191 359,'0'0'78,"0"0"-61,0 0-17,0 0 22,0 0 44,0 0-66,-6 0 2,23 0-7,3 0-10,1-5 9,-6-3-12,-9 1 18,-6 0 25,0 0-8,0 2 3,-15 3-15,-12 2-3,-4 0 15,0 9-17,2 14 1,6-2 2,11 8-3,5-7 0,7-1 0,0-4-3,13-9 1,10-4 2,6-4 0,2 0 17,-1 0-13,0-16 1,5-6-2,-1-6 4,3-2 18,-1 4-6,-2 3-3,-10 9 12,-4 9-25,-1 5 10,-9 0-13,9 0-18,-6 22 18,3 12-44,1 6 1,-1 4-11,-3 4-67,6-9-9,14-2-178</inkml:trace>
  <inkml:trace contextRef="#ctx0" brushRef="#br0" timeOffset="196849.162">16539 6007 220,'0'0'340,"0"0"-304,0 0-32,0 0-8,0 0 1,-17 104 0,9-44 3,4 3 0,4-1 5,-5-4-5,-1-5-73,-2-10-6,-4-12-169</inkml:trace>
  <inkml:trace contextRef="#ctx0" brushRef="#br0" timeOffset="197310.7554">16341 6268 244,'0'0'51,"0"0"-45,0 0-5,129-44-1,-81 28 2,-6-6 18,-7-2-17,-10-5 40,-7 2 67,-9 0-32,-1 3 6,-3 3-8,-5 4-31,0 7 35,0 5-42,0 2-19,0 3-11,2 0-8,1 0-18,8 18-33,2 11 46,1 3-1,1-2 6,-1-5-12,-6-6 5,-2-7-9,1-5 14,-5-7-1,-2 0 3,6 0 14,-1 0 19,7-15 3,2-1-19,3 0-8,-1 2-9,-3 1 0,-1 8 3,-1 5-11,6 0 8,5 0-20,4 14 10,4 10-55,-1 3 5,-4 2-34,-2-1-14,-2-8-23,6-2-54,2-12 9</inkml:trace>
  <inkml:trace contextRef="#ctx0" brushRef="#br0" timeOffset="197634.5499">17364 6182 161,'0'0'96,"0"0"28,0 0-25,72-108-10,-72 87-17,0 9 23,0 5-11,-2 5-62,-17 2-19,-8 0-5,-4 9 3,-2 12-2,2-4-4,5 1 5,14-2 0,5-4 0,7-4-18,0-5 11,0-3-13,0 0 20,0 0 7,0 0-7,14 0 35,4-8-34,3-2 3,-7 3 6,-1 6-8,-3 1-4,0 0 0,6 0-15,0 12 15,0 11-41,-4 6-54,0 5-3,-3-4-59,-2-7-53</inkml:trace>
  <inkml:trace contextRef="#ctx0" brushRef="#br0" timeOffset="197961.8726">17631 6124 347,'0'0'23,"0"0"3,0 0 0,0 0 27,0 0-43,0 0-6,104-28 7,-91 36-9,-7-1-1,-4-2-1,0-3 5,-2-2-5,0 0 21,0 0 37,0 0 49,0 0-13,0 0-26,0-5-19,6-7-47,4 1-4,6-4 0,6 6-8,6 0 6,4 5-14,-4 4-8,-2 0 10,-6 13-57,-2 13 3,-7 7-27,-11 4-9,0-3-34,-11-6-75</inkml:trace>
  <inkml:trace contextRef="#ctx0" brushRef="#br0" timeOffset="200917.8472">4185 7014 161,'0'0'81,"0"0"3,0 0-22,0 0 29,0 0-36,0 0-7,0 0-2,-46-105-29,37 98 16,2 0-11,-2 4-16,1 3 14,-6 0-12,-4 0-8,0 0 0,-4 6-1,-2 16 0,-1 4-1,5 2-25,9 4 10,2-1-7,9-2-10,0 0 21,18-6-16,4-2 20,5-1 0,-8-6 8,-5-5 1,-7-2 0,-7 1 0,0-2 0,0 2-26,-21 2 26,-8 2-5,-7 0-19,6 1-30,5-1-39,12-3-23,13-9-9</inkml:trace>
  <inkml:trace contextRef="#ctx0" brushRef="#br0" timeOffset="201250.4042">4237 7108 454,'0'0'53,"0"0"-52,0 0-1,0 0-3,0 0-3,0 0 0,6 49 6,6-24 2,3 2-2,1-5 1,1-4 3,-1-6 3,-5-6-7,-2-3 0,-2-3 1,-4 0 16,-1-9 27,-2-16-33,0 0 11,0-5-6,-10 2 12,-12-1-17,2 8-5,3 4-2,-1 9-4,1 8-29,7 0-47,3 21-10,7 7 4,0 6-23,5-6-22</inkml:trace>
  <inkml:trace contextRef="#ctx0" brushRef="#br0" timeOffset="201758.7685">4504 7173 394,'0'0'99,"0"0"-58,0 0-22,0 0-19,0 0-2,0 0 2,21 22-5,-4 2 7,-1-3-2,-3 0 0,-2-3 0,-2-4-1,-4-5 1,-1-4-15,-4-4 11,0 2-3,0-3 7,0 0 31,0 0-22,0-12-5,7 2-4,4 0-3,4 1 1,1 4-47,0 3 26,-6 2 7,0 0-15,-6 0 30,1 0-7,-1 0 8,0 0 0,2 2-3,-5 0 2,2-2 0,-1 3-2,-2-3 3,0 0 4,2 0-2,-2 0 34,0 0-8,2 0 3,5 0-21,1-5-5,8-3-3,3 1-2,2 4 0,2 3-2,-1 0-7,-2 0-6,-6 16-5,-3 0-14,-7 7 2,-4 3 9,0-1-21,-14 1-99</inkml:trace>
  <inkml:trace contextRef="#ctx0" brushRef="#br0" timeOffset="202089.6246">5030 7361 289,'0'0'29,"0"0"-29,0 0 0,0 0 12,0 0-12,0 0 4,103-40 0,-92 32 0,-9-2-4,-2 0 4,0-1 0,0 2 36,-4 1-3,-10 4-27,1 4 5,-3 0-8,1 0-10,-1 12 3,5 14 0,4 3-2,7 8 2,0 4 0,3-3-2,24-3-5,8 1-48,9-10-31,3-10-89</inkml:trace>
  <inkml:trace contextRef="#ctx0" brushRef="#br0" timeOffset="202443.1552">5877 7349 508,'0'0'38,"0"0"-22,0 0 19,0 0 0,0 0-5,0 0-30,-2-4-17,0 28 10,2 6 6,0-2 1,0-2 5,0-5-5,10-5 0,3-9-6,-6-2-3,3-5 7,1 0 2,5 0 0,2-17 16,-1-4-14,-1-8-2,-7 0 0,-9-2-1,0 7-3,-2 4-3,-29 8-7,-7 12-4,-3 0-27,6 0 10,3 21 19,13 4-70,9-4-14,10-7-39</inkml:trace>
  <inkml:trace contextRef="#ctx0" brushRef="#br0" timeOffset="202659.2201">6187 7145 391,'0'0'103,"0"0"-72,0 0 43,0 0-9,0 0-14,0 0-32,6-68-19,4 95-8,1 14-2,3 4 8,-7 5-8,1 5 6,-6 1-59,-2 0 20,0-5-44,0-7-42,-4-13-25</inkml:trace>
  <inkml:trace contextRef="#ctx0" brushRef="#br0" timeOffset="203468.8918">6225 7340 326,'0'0'34,"0"0"-30,0 0-4,0 0 0,0 0 1,0 0 5,123-44-6,-97 29 0,-6-5 19,-9 2 15,-1-4 17,-6 0 20,-2 0-35,-2 8 21,0 4-10,0 6-6,0 4-16,0 0-25,0 0-4,2 17-21,0 14 25,5 3-14,3-2 15,-2-2-1,1-7 0,-3-6-9,2-3 4,-2-7-1,-3 0-22,1-5 26,-2-2-26,-2 0 28,2 0 9,6 0-9,-2-14 16,9-4-16,1 0 0,-1 1 0,1 10 0,0 7 0,-3 0 0,3 0-33,-1 16 31,1 4-14,2 0-16,-2 2 28,8-6-22,5-4 10,6-8 4,10-4 1,2 0 5,-4-8-14,-8-12-46,-6-4 53,-8-4-12,-11-2 25,-1 2-4,-9 3 9,0 10 47,0 6 2,0 8-33,-9 1-3,-9 6-12,-3 24-6,0 10 0,1 1 4,9-2-4,7-3 0,4-6 0,0-6 0,0-6 0,4-10 0,13-8 1,8 0 8,6-5 9,2-20 11,4-7-25,-2-3 14,-6 0-13,-5 3-5,-1 6 1,-3 10 12,-9 6-11,3 8-2,-6 2-4,-3 0-1,11 17-22,-5 9 1,5 8 22,10 3-49,3-1 20,7-4-106,10-9-89</inkml:trace>
  <inkml:trace contextRef="#ctx0" brushRef="#br0" timeOffset="203817.0217">8350 7192 276,'0'0'312,"0"0"-226,0 0-60,0 0 3,0 0-27,0 0 14,-110-42-24,86 69 8,3 5 0,8 2-5,9 2 3,4-2-12,2 2-1,25-6-26,6-2 30,3-3-11,-3-8 14,-6-5 1,-13-3-6,-8-4 7,-6-1 0,0 0-34,-11-2 36,-18 5-13,-5-2 3,-1 0 5,6 0-53,14-2 43,15-3-40,0 0-73,8 0 23</inkml:trace>
  <inkml:trace contextRef="#ctx0" brushRef="#br0" timeOffset="204029.9136">8559 7118 182,'0'0'127,"29"-104"-16,-23 68-11,-3 14 49,-3 12-43,0 5-71,0 5 10,2 3-45,1 25-13,-3 14 1,0 14 16,0 8-5,2 6 1,0-1-54,-2-3 15,0-5-19,0-8-52,0-7 51,6-12-76,-6-14-67</inkml:trace>
  <inkml:trace contextRef="#ctx0" brushRef="#br0" timeOffset="204937.6929">8512 7331 188,'0'0'108,"0"0"-44,0 0-54,0 0-4,0 0-1,156-32 5,-104 32-10,6 0 0,2 0 3,2 0-7,-1-6 4,-11-5 0,-7 2 0,-16 1 11,-16 0 43,-11 1 44,0 2 2,0 0-13,-2 3-79,-19 2-2,-8 0-6,-4 0 8,0 15-12,4 7 4,8 2 0,4 0-4,8-5 4,9-1-10,0-4 3,0-7-44,7-2 38,8-5-1,7 0 14,1 0 8,4-17 0,-4-5-8,0 0 0,-2 0 10,-6 1-11,1 9 1,-8 0 0,-1 10 8,-2 2-3,-5 0-5,4 0 0,1 0-27,-1 14 23,9 9-2,-6 5 6,2 0-10,5-6 10,3-4-7,2-8 2,5-10-4,4 0 4,3-8 5,10-26 0,-1-12 5,0-12-5,-5-5 0,-9 0-5,-2 0 16,-8 3-3,-8 6 19,-3 8-7,-1 12 29,-4 10-36,0 12 15,2 10-16,-2 2-12,0 10-24,0 28-5,0 16 29,0 12 2,0 0-2,0-1 0,0-9 0,1-7 4,14-6-15,8-14 11,1-6 0,2-9 7,4-6-7,1-8 0,4 0-1,6-8 7,5-16-11,4-8 5,-2-4 0,-3-2-11,-9-2 10,-7 6 1,-13 11 0,-10 8 8,-4 7-7,-2 3 17,0 5-18,0 0 0,0 0-15,-24 10 5,-10 14 9,1 9-11,6 2 4,11 2-21,9-1-39,7-6 21,0-4-57,0-7-63,7-10 16</inkml:trace>
  <inkml:trace contextRef="#ctx0" brushRef="#br0" timeOffset="205111.8261">9235 7150 486,'0'0'34,"0"0"-20,0 0-1,0 0-4,0 0-9,0 0 0,118-11-7,-24 11-39,-1 0-127</inkml:trace>
  <inkml:trace contextRef="#ctx0" brushRef="#br0" timeOffset="205552.6201">10983 7177 594,'0'0'103,"0"0"-91,0 0-7,0 0-5,0 0 0,0 0-7,60 151 7,-40-88 0,-8 1 0,0-2 3,-5-9-4,-5-13 1,-2-14 0,0-14 3,0-8 7,0-4-10,0 0 109,0-16-15,-4-18-48,-10-16-46,3-9 0,4-7 7,5-7-7,2-2-6,0-7-3,13-7-46,8 5 29,5 0-16,-1 14 0,-4 15 11,-1 24-30,-1 22-1,-1 9-51,0 23-163,-7 15 88</inkml:trace>
  <inkml:trace contextRef="#ctx0" brushRef="#br0" timeOffset="205971.5535">10741 7270 443,'0'0'38,"0"0"-31,0 0 1,161-20-8,-94 10 36,0 5-26,-5 1-3,-16 2-5,-11 0-2,-20-1 19,-6 3-17,-6-2 5,-3 2 1,0 0 2,0 0-19,4 9 9,4 7 0,3 2 9,4 2-9,5-2 0,-1-2-1,8-7 7,4-2-6,2-7 0,3 0 2,-7-4 9,-3-20-10,-6-2-1,-2-5 0,-8 2 8,-4 3-9,-6 6 1,0 6-9,0 6 4,-4 8-38,-10 0-37,-5 10-28,-2 9-13,1-1-130</inkml:trace>
  <inkml:trace contextRef="#ctx0" brushRef="#br0" timeOffset="206297.6525">11179 7273 379,'0'0'91,"0"0"-85,0 0 6,0 0 63,0 0-41,0 0-13,58-3-18,-43 3-2,-2 3 2,3 11-3,-5 6 0,-4 1-1,0-2 2,-7-1-9,0-4 7,0-2 1,0-4-7,2 0-2,2-4-4,0-4 9,12 0 0,4 0-2,9 0 6,7-12-32,-5-10-141</inkml:trace>
  <inkml:trace contextRef="#ctx0" brushRef="#br0" timeOffset="207202.308">11276 7175 409,'0'0'118,"0"0"-117,0 0 5,0 0-6,0 0 0,0 0 25,-4 92-18,4-64 6,11-4-12,1-3 7,1-4-1,0-5-7,3-6 2,-3-2 8,1-4-4,3 0-6,1 0 21,7-18-4,-3-6 20,2-2-31,-4-4 3,-1 2 11,-4 4-14,-4 4-6,-4 8 10,-5 5-9,-2 6 15,0 1-16,2 0-7,0 6 6,5 14-11,-1 0 12,4 1 0,3 0 3,-2-3-10,3-5 7,1-2 0,1-5-1,-3-3-5,3-3 6,-1 0 0,3-15 7,3-9-13,-4-2 6,-3-2-12,-6 2 6,-5 2-5,-3 3 8,0 7-3,0 10 6,0 3-8,0 1 8,0 0-41,0 8-15,0 12 41,0 4 15,0 1 0,0 2-6,8-1-5,6 1 11,-1-4 0,1 1-7,-3-2 5,2-7 2,-6 2 0,0-5-2,-5-4-4,-2 1 8,2-6-2,-2-3 0,2 0 8,5 0-8,9 0 0,8-18-5,14-10-22,2-7-2,1 0 29,-7-3 10,-4-5-4,-8-3 14,-4-5 19,-7-8-15,-4 8 31,-2 6-17,-5 12 17,0 20 29,0 7-39,0 6-24,0 0-21,0 14-33,0 24 28,-3 16 0,-6 12 5,9 3 0,-2-1 0,2-4-13,0-4-28,0-7-47,-5-8 28,-10-7-23,-3-9-35,-5-13 3,2-14-155</inkml:trace>
  <inkml:trace contextRef="#ctx0" brushRef="#br0" timeOffset="208028.8201">12151 7311 314,'0'0'74,"0"0"-32,0 0-38,0 0 23,0 0-7,0 0-15,120-78 2,-95 60-4,-6-2-3,-3-2 33,-3-1-15,-4 4 59,-4 1-4,-4 4-5,-1 5 14,0 5-48,0 4-8,0 0-26,0 2-10,0 25-5,0 11 13,0 9 3,0 2-2,-1-3 1,1-4 0,0-5-6,0-11 1,0-5-11,0-10-6,0-8-18,0-3 40,0 0-2,4 0 2,14-3 15,6-18-10,14-4-5,1-4 0,-1 0 0,2 4-3,4 7 3,-8 8 0,-3 5 0,-10 5-8,-2 0 7,2 0-7,1 11-1,-1 4 4,-2 0 5,-2-3 0,-5-2-12,3-4-6,1-3 2,2-3 10,4 0 4,3 0-8,0-14 10,0-7-17,-6-7 4,-7-1-8,-5-2 18,-9 1-1,0 4 4,0 5 40,-11 7-17,-1 8-18,-1 6-1,1 0-4,-7 10-2,-3 17-2,5 4 4,-2 1-10,8-1 10,9-7-16,2-2 10,0-8-17,11-11 12,12-3 9,4 0 2,7-9 31,9-16-20,4-4-11,3-5 24,0-3-20,-9 4 20,-5 2-14,-17 12 3,-10 6 33,-4 7-29,-5 6-9,2 0-8,2 0-46,3 24-10,4 11 30,3 4-58,15 2-1,13-10-60,18-6-79</inkml:trace>
  <inkml:trace contextRef="#ctx0" brushRef="#br0" timeOffset="208418.4025">14208 7153 625,'0'0'45,"0"0"-45,0 0-3,-149 13 3,108 8 0,8 4 13,8 1-13,12-3 2,11-2-10,2-4 7,0-8-22,9-2 8,11-7 15,11 0 0,5 0 6,6-19 3,-6-2 29,-5-1-27,-11 2 21,-9 4 23,-4 8-19,-5 2 15,-2 3-51,0 3 0,2 0-4,2 22-63,3 12 49,3 1-13,-2 2-34,1-2 20,5-12-10,5-9-15,4-5 2,7-9-29,2 0-57,-1-16-25</inkml:trace>
  <inkml:trace contextRef="#ctx0" brushRef="#br0" timeOffset="208919.7158">14482 7250 126,'0'0'179,"0"0"-97,25-108 29,-18 86-24,-7 6 1,0 8-3,0 7-27,0 1-41,0 0-17,0 0-13,0 20 2,0 7 0,-4 6 11,0 1 2,4 0-2,0-4 2,0-1-10,4-8 8,15-7 0,-3-4-3,-1-8-8,3-2 11,1 0 6,6-14-1,-2-8 6,-1-2 0,-4 5-11,-9-1 3,0 6-1,-7 7 39,-2 2-35,2 5-5,-1 0-2,5 0-21,0 3-28,6 13 21,-1-1-1,3 6 8,-1-5-41,-1-3 24,0-2 36,1-7-28,3-4 18,-1 0 13,8-2 0,2-23 9,-2-1 0,-4-9-2,-1-1 34,-15 3-19,-3 1 2,0 6 30,0 6-49,0 9 2,0 6-7,-5 5-14,0 0-71,0 23-38,5 6 92,0 8-72,15-3-19,25-2 38,6-6 14</inkml:trace>
  <inkml:trace contextRef="#ctx0" brushRef="#br0" timeOffset="209744.1298">15324 7258 261,'0'0'131,"0"0"-15,0 0-37,0 0 30,0 0-28,21-108-64,-28 100 1,-11 8-18,-7 0 0,-8 0-12,-7 17 0,-5 6 12,7 6-1,8 3-18,14-5 18,6-4-24,10-1 12,0-9-7,6-6-20,25-7 27,11 0 8,12-4 5,-2-19-7,-2-4 7,-13-1 0,-10-1-5,-8 5 22,-13 9-17,-3 5 29,-3 6-19,0 1 16,0 3-26,0 0-37,0 14-46,0 11 68,0 1 11,13-2-24,4-4-10,2-2 29,7-6-52,6-4 17,-1-7 43,4-1-31,-8 0 21,2-9 11,-5-9 1,-4-4 24,1 4 25,-8-2-5,-7 6 3,2 8-17,-7 1 10,2 5-36,-3 0-5,0 0-12,0 8-46,0 11 58,4 0-3,5 1-7,5-9-8,3-3 2,10-8 16,6 0-1,6 0 4,5-19 0,0-8 10,-1-5-7,-1 2 19,-6 3-8,-7 9-14,-7 13 23,-4 5-26,-1 1 6,-2 35-15,-7 20-7,-4 19 11,-4 12 1,0 6 4,-6 6 5,-12 0-5,-2-8 0,-9-1 1,-6-12-1,-8-14-2,7-21 0,3-22-22,11-21 24,6-3 63,5-29 71,11-12-71,0-9-43,16-9-12,37-8-6,23-2 9,26 0-22,16 3 8,7 11-49,7 17 17,-1 11-42,-9 16 3,-12 5-33,-32 6-129</inkml:trace>
  <inkml:trace contextRef="#ctx0" brushRef="#br0" timeOffset="264247.7693">6579 1063 31,'0'0'497,"0"0"-450,0 0-46,0 0 16,0 0-17,0 0 0,0 0 1,-54 43-1,54-25 0,10 1-5,8-3 5,-2-4 5,-1-3-5,-8-9 1,-3 0 10,-4 0-3,0 0 1,0 0 18,0-23-10,-4-5-4,-8 0-11,-1 1-2,2 9 28,4 6-23,3 7 1,4 3-6,0 2-9,0 0 7,0 0-59,2 0 2,18 2 48,7 1-19,9-3 17,4 0 6,-1-12 7,-4-16 3,-6-4 5,-10-6 21,-7 2 25,-6 3-6,-3 4-3,-3 9-4,0 11-11,0 4 8,0 5-38,0 0 0,4 28-11,7 24-35,3 18 45,2 21-9,7 3 10,-4 2 0,-6 3 0,-8-10-26,-5-6 7,0-16-21,0-16 23,-5-19-2,-4-16 18,-5-16 1,1 0 55,-6-16-21,-2-20-6,-1-14-24,6-12-3,5-3-1,11-1-2,0 6-3,18 4-15,24 8-36,18 2-8,17 0-91,14-5-126</inkml:trace>
  <inkml:trace contextRef="#ctx0" brushRef="#br0" timeOffset="264484.9428">8071 560 597,'0'0'63,"0"0"2,0 0-43,0 0-12,0 0 11,0 0-21,0-9-2,0 55-3,9 10-4,-2 8 7,-5 9-1,-2 3-37,0 2 3,-5 3-22,-8-11-33,2-17-68,0-14-49</inkml:trace>
  <inkml:trace contextRef="#ctx0" brushRef="#br0" timeOffset="264817.8408">7854 900 388,'0'0'34,"0"0"-34,0 0-24,0 0 1,119-49 22,-61 38 1,2-3 0,-6 0 1,-8 0 1,-15 0 0,-10-2 16,-13-5 64,-4-2 11,-4-3 21,0-3-51,0 3-18,0 9-3,0 2-27,0 10 22,0 5-37,0 0 4,0 0-8,0 24-54,0 17 22,8 15 33,5 10-55,1 7 14,-3 1-34,-3-4-51,4-16 19,-3-21-73</inkml:trace>
  <inkml:trace contextRef="#ctx0" brushRef="#br0" timeOffset="265000.3537">8441 880 472,'0'0'91,"0"0"-57,0 0 20,0 0 1,0 0-45,0 0-5,12-90-5,0 114-27,4 10 19,-1 12-48,1 2 7,-5 0-13,-4-6-21,0-11-8,-7-13-68</inkml:trace>
  <inkml:trace contextRef="#ctx0" brushRef="#br0" timeOffset="265163.3565">8483 597 452,'0'0'56,"0"0"-36,0 0 5,0 0-25,0 0-12,0 0-64,15-32 35,20 57 19,5 0-82,1-10-52</inkml:trace>
  <inkml:trace contextRef="#ctx0" brushRef="#br0" timeOffset="265345.2457">8755 621 376,'0'0'140,"0"0"-49,0 0 1,0 0-23,0 0 5,0 0-63,-8-20-11,8 32-8,0 20-11,0 12 13,0 11-5,0 7-40,0 9 15,0-6-66,-2-2-4,-10-17-78,3-23-130</inkml:trace>
  <inkml:trace contextRef="#ctx0" brushRef="#br0" timeOffset="265539.1274">8867 557 236,'0'0'302,"0"0"-260,0 0-20,0 0 1,0 0-23,0 0-25,42 35 25,-19 28-8,0 17 10,-9 7-7,-3 5-25,-3 2-94,0-14-79,5-20 94</inkml:trace>
  <inkml:trace contextRef="#ctx0" brushRef="#br0" timeOffset="265811.4639">9869 490 689,'0'0'75,"0"0"-63,0 0-11,0 0 6,0 0-7,0 0 0,-102 111-7,75-46 8,12 4-2,11-2-3,4-9-8,0-4-4,25-10-56,10-19-39,12-14 21,8-11-44,5-10-63</inkml:trace>
  <inkml:trace contextRef="#ctx0" brushRef="#br0" timeOffset="265991.3642">10220 502 428,'0'0'77,"0"0"-14,0-109-11,0 102 30,0 7-30,0 0-52,0 12-13,0 27-10,0 12 11,0 14 7,0 5 3,0-2-39,0-3-36,0-13-48,0-12-101</inkml:trace>
  <inkml:trace contextRef="#ctx0" brushRef="#br0" timeOffset="266163.2485">10407 722 534,'0'0'59,"0"0"-59,0 0-31,0 0 15,0 0 16,0 0 2,-6 88-2,6-52-13,0-5-70,-1-2-133</inkml:trace>
  <inkml:trace contextRef="#ctx0" brushRef="#br0" timeOffset="266317.1541">10419 314 401,'0'0'101,"0"0"-101,0 0-35,0 0-164,0 0 175,0 0-91</inkml:trace>
  <inkml:trace contextRef="#ctx0" brushRef="#br0" timeOffset="266844.4544">10648 671 485,'0'0'57,"0"0"-57,0 0 0,0 0-3,0 0 6,0 0-3,-3 76 0,3-53 3,0 0 3,0 0-6,0-9 0,0-4 3,0-2-1,0-8-4,0 3 2,0-3 0,0 0 27,0-3 17,0-11-19,7-1-20,3-6-5,7 5-11,3 0 4,9 6-24,0 6 4,0 4-14,-6 0 17,-4 0 21,-5 8-20,-5 3 17,2 0-8,-11-3 8,2-5 3,-2 0 3,0-3 0,0 0 19,0 0-4,5 0 31,8-6-9,5-14-34,8-6-5,5-1 2,6 6-8,-4 2-9,-8 8 4,-6 11 13,-1 0-4,-2 0-2,2 22-3,-5 0 9,-6 3-17,0 6 15,-5-4-54,0-1-29,-2 1 33,0-13-17</inkml:trace>
  <inkml:trace contextRef="#ctx0" brushRef="#br0" timeOffset="267217.7196">11189 258 433,'0'0'91,"0"0"-54,0 0-37,0 0-19,0 0 19,40 172-2,-19-100 8,-1-1-6,-6-9 0,-1-12 2,-7-9 2,-1-18-2,-5-8-1,0-9-1,2-6 8,-2 0-8,2 0 17,2 0 37,3-10 13,11-10-56,5-3-7,6 4-4,6 1-5,2 9-3,-3 7 4,-8 2-20,-5 0 20,-6 4-14,-3 11 2,-7 3 14,-5-2-41,0 2 30,-19 0-8,-23 6-19,-20-1-33,-12-4-87</inkml:trace>
  <inkml:trace contextRef="#ctx0" brushRef="#br0" timeOffset="267424.5944">11711 592 511,'0'0'77,"0"0"-77,0 0-12,0 0 10,0 0-2,0 0 4,0 106 2,0-73 1,-7 2-6,-3-8-31,-9-6-67,-1-11-54,3-10-93</inkml:trace>
  <inkml:trace contextRef="#ctx0" brushRef="#br0" timeOffset="267571.5016">11565 256 328,'0'0'167,"0"0"-167,0 0-4,0 0-81,0 0 58,0 0 5,71 103-147</inkml:trace>
  <inkml:trace contextRef="#ctx0" brushRef="#br0" timeOffset="268374.343">11917 606 539,'0'0'42,"0"0"-42,0 0 0,0 0 2,0 0 0,0 0-2,12 24 4,-7-14-1,0 2-3,-5-5 0,0 3-11,0-2 11,0-4-11,0 0 6,0-4-6,0 0 5,0 0 6,0-5 0,0-16-23,0 0-8,15-4-4,7 7-37,3 8 68,-2 10-14,0 0 10,4 0-2,2 14-9,5 0-15,-1 3-15,8-7 7,5-2 19,10-3 21,6-5 2,2 0 0,-4-10 0,-5-12 11,-20-4 4,-12-9 38,-17-2 18,-6-5 29,0-4-7,-20 9-25,-4 4-20,-7 10 8,-2 16-22,-4 7-16,-3 5-18,3 32 0,-1 4-3,7 0-3,12-1 6,9-8-3,10-6 3,0-3-10,0-9-19,0-7-6,1-2 29,8-5-10,1 0 16,7 0 14,3 0-14,-4-9 2,4 7 10,-5 2-12,2 0-1,4 18-6,4 17 7,2 6-6,-5 14 11,-11 9-5,-7 20 0,-4 10-12,0 7 10,-21-5-9,-10-12-41,-6-14 27,4-18 18,4-22 7,2-19 16,7-11 59,0-14 47,3-26-55,5-23-63,10-15 4,2-14-8,27-10-5,29 1-3,15 12-20,10 18 9,5 21 8,-4 14-33,-3 18-15,-9 4-26,-9 5-62,-8 8-212</inkml:trace>
  <inkml:trace contextRef="#ctx0" brushRef="#br0" timeOffset="271559.9595">1067 9210 555,'0'0'27,"0"0"-27,0 0-24,-22 122 24,12-72 0,1 4 0,3 3 7,2-3-2,-1-4-3,3-11-2,0-4 2,0-12-3,-1-10 1,-2-6 0,-1-7 16,-5 0 25,-9-7 36,-7-20-55,-2-12-14,-2-13 0,4-10 0,10-15-7,5-5 12,12-8-12,0-4-1,26 7 0,15 12-5,8 17 5,5 19 0,-3 21 0,0 18-9,-2 2-3,-9 33-7,-11 16 4,-15 7-31,-14 8 1,-18 1-9,-36-1 6,-13-8-22,-4-10-35,4-12-6,17-14 50,27-10-89</inkml:trace>
  <inkml:trace contextRef="#ctx0" brushRef="#br0" timeOffset="271913.8058">1334 9605 415,'0'0'47,"0"0"-43,70-133 8,-43 74-11,2-10 38,-10-3-6,-2-6-21,-3-1 24,-8 5-28,-6 6 20,0 18 15,-4 13-18,-12 16 26,-1 16-16,2 5-29,-5 7-12,-3 29 5,4 16 1,0 17-3,12 6-15,7 6 9,0 0-37,28-2-36,3-3 12,4-7-29,3-13-39,2-12-56</inkml:trace>
  <inkml:trace contextRef="#ctx0" brushRef="#br0" timeOffset="272326.1701">1990 9381 269,'0'0'84,"0"0"-34,0 0 22,0 0-1,-38-117 18,22 105-45,3 7-15,-9 5 10,-3 0-39,-9 2 0,1 25 0,4 4-5,4 4-3,12 0 8,7-1 0,6-2-5,0-8-10,0-6-11,9-6 15,3-8-36,5-4 45,-4 0-2,5-20 4,0-11 13,4-3-8,-2 0-2,-5 6 21,-1 4-18,-7 8 42,-3 9-25,2 7-22,4 0-1,1 0-13,15 23 6,4 7-3,7 4-4,7-5 0,1-6-24,10-12-23,11-11 10,-2 0-85,-1-14-170</inkml:trace>
  <inkml:trace contextRef="#ctx0" brushRef="#br0" timeOffset="274357.7366">2447 8932 230,'0'0'57,"0"0"-19,0 0 20,0 0-4,-34-111 4,30 92-22,2 8 20,0 5-12,2 3 2,0 3-28,0 0-18,0 19 0,0 23-22,0 18 22,5 13 0,11 4 2,0 3 1,5-1 0,-2-7-3,4-2 7,-1-10-3,0-3-4,-1-11 0,5-6-17,-3-8-24,-6-8-20,-3-8-33,-3-14-40,-9-2-31</inkml:trace>
  <inkml:trace contextRef="#ctx0" brushRef="#br0" timeOffset="274539.7115">2362 9189 330,'0'0'64,"0"0"-43,0 0-21,0 0-7,0 0 3,0 0 8,70 46-4,-2-32 0,12-7-26,1-5-87,-7-2-130</inkml:trace>
  <inkml:trace contextRef="#ctx0" brushRef="#br0" timeOffset="274906.3311">2821 9344 188,'0'0'121,"0"0"-103,0 0-15,0 0-1,0 0 13,0 0-12,-17 23 3,36-23 13,9 0-7,7 0 29,1-7-35,-1-7 3,-10-2 3,-10 0-7,-11 2 1,-4 0 28,-2 2-10,-22 2 25,-8 2-26,-5 8 5,-5 0 7,-1 0-27,7 5 14,7 15-17,10 4 4,5 7-13,12 5 4,2 5 0,0-1-3,29 0-1,8-8-4,11-8-12,8-12-17,5-9 14,7-3-33,-4-3-22,-6-19-52,-10-4-60,-20-2 44</inkml:trace>
  <inkml:trace contextRef="#ctx0" brushRef="#br0" timeOffset="275252.5897">3233 9354 79,'0'0'106,"0"0"20,0 0-48,-53-110 7,44 96-31,3 6 3,2 6-1,4 2-28,-6 0-25,2 0-3,-5 18-12,-4 8 12,2 6 0,-2-2 5,3-2-11,6-5 6,2-6 0,2-5 0,0-5-34,0-6 6,0-1 10,0 0 14,0 0 4,3-5 10,10-12-2,-3-3 0,1 2-2,-1 3 1,-2 2 4,-1 3-8,-3 4 19,4 3-21,-4 3 3,0 0-4,7 0-13,5 17 9,1 3-2,-1 4-49,3 0 29,-4 0-40,-2-1-63,2-9-70</inkml:trace>
  <inkml:trace contextRef="#ctx0" brushRef="#br0" timeOffset="275423.6113">3233 9354 340</inkml:trace>
  <inkml:trace contextRef="#ctx0" brushRef="#br0" timeOffset="275609.4951">3233 9354 340,'128'-80'128,"-126"62"-90,-2 9 16,2 4 31,-2 5-14,0 0-30,0 0-41,0 19-16,0 10 7,0 11 9,0 2 7,2-3-7,12-10-16,1-2 5,8-9-17,-1-10 0,3-8 4,-1 0 14,2-26 10,1-10 5,0-5-4,-9-1 28,-5 4-5,-6 6 29,-5 8-15,-2 10-29,0 9 26,0 5-11,2 0-24,6 7-2,2 19-47,11 13 49,0 7-2,4 3-21,-5 2-15,-4-3-28,2-5-47,0-9-83</inkml:trace>
  <inkml:trace contextRef="#ctx0" brushRef="#br0" timeOffset="279817.3128">17398 9249 347,'0'0'32,"0"0"47,0 0-67,0 0 17,0 0 27,0 0 18,-29-105-40,27 101 21,2 4-41,0-2-1,0 2-13,0 0 4,0 0-7,0 0 3,0 0 0,0 0-8,0 0 0,0 18 8,0 12 0,0 12 1,0 16-2,0 16 1,-5 16 0,1 17 6,3 23 5,-1 16-9,2 13 1,0 13-2,0-8 17,0 3-18,12-5 1,-1-5 3,2 0-2,1 3-4,-4 5 2,-1-3-8,1-6-19,-6-14-89,0-21-3,1-22 43,-5-20-21</inkml:trace>
  <inkml:trace contextRef="#ctx0" brushRef="#br0" timeOffset="280851.5287">16774 11217 308,'0'0'60,"0"0"-32,0 0-28,0 0 0,0 0 26,167-6 31,-44 6 5,37 0 7,27 0-41,36-2 8,29 0-2,27-4-25,26 2 19,13-4-24,12-1-3,14-3 6,8-5-1,1-1-11,-13-5 5,-36 2-12,-53 1 10,-56 3-36,-56 6-11,-51 2 0,-45 9-70,-41 0-58,-10 0-71</inkml:trace>
  <inkml:trace contextRef="#ctx0" brushRef="#br0" timeOffset="284355.4532">17293 11221 113,'0'0'57,"0"0"-55,0 0 7,0 0 58,0 0 22,0 0 2,0 0-6,2-6-39,14-12-20,3-4-15,6-5-8,2-4 26,4-10-19,9-5 1,6-3 2,11-14-9,6-4-4,3-6 0,3-4 4,1 0 0,-1 4-4,-9 10 0,-13 5-1,-9 9 2,-11 8-2,-14 12 1,-5 9-1,-3 8 0,-2 6 1,-3 3 0,0 3-5,0 0-15,0 0-4,4 0 8,-4 0 0,0 0 11,0 0 5,0 0-8,0 0-2,0 0 9,0 0 1,0 0 0,0 0 1,0 0 0,0 0-1,0 0 0,0 0-2,0 0 3,0 0-2,0 0-4,0 0-7,0 0 4,0 0 5,0-2 3,0 2-11,0 0 10,0 0 1,0 0 0,2-1 0,-2-1-1,4-2 1,-1-1 0,-1 3-3,-2 1 5,2 1-4,-2 0 2,0 0 0,0 0 3,0 0-3,0 0 0,0 0 0,0 0 0,0 0-1,0 0-4,0 0 5,0 0 6,0 0-2,0 0 6,0 0 17,0 0-26,0 0 13,0 0-3,0 0-8,0 0 25,0 0-23,0 0 2,9 0-14,22 0 16,19 0-9,41 0 9,25 0-5,27 0 21,21 0-19,17-9-3,2 0-1,-11-5 2,-19 1-4,-22 1 0,-26 2 4,-20 0-4,-25 2 0,-28 0 0,-17 7 13,-15 1-8,0 0 58,0 0-14,0 0-40,0 0 19,0 0-28,2 0 1,-2 0-3,4 0-5,7 0 4,10 1 1,7 5 4,6 3-4,0-8 2,-3-1 0,-2 0-5,-6 0 6,-1 0-2,-7 0-4,-6-1 5,-6-3 5,-2-1-2,-1 5-1,0 0 0,0 0 5,0 0-7,0 0 0,0 0 0,0 0 3,0 0-3,0 0 0,0-2-8,-1 0 7,-7 2-4,4 0-5,-5 0-15,1 0 11,0 0 8,0 0-13,4 0 8,1 0-10,-1 0 13,4 0-3,-8 0 11,2 0 0,4 0 1,-3 0-1,3 0 1,2 0 1,-2 0-4,2 0 2,0 0-22,0 0 21,0 0-21,0 0-11,0 0 18,0 0-22,0 0 29,0 0 2,0 0-8,0 0 12,0 0-19,0 0-3,0 0-7,0 0-62,4 0 50,1 0-1,1 0-2,-6 0 33,0 0-7,2 0 20,-2 0-5,0 0 5,0 0 0,0 0 0,0 0 7,0 0-7,0 0 0,0 0 0,5 0 0,-5 0-31,7 0 0,-5 0-12,-1 0 38,3 0 5,-4 0 2,0 0 0,0 0-2,0 0 5,0 0-5,2 0 0,-2 0 1,0 0 14,0 0-6,2 0-8,-1 0 17,2 0-17,3 0 1,-6 0 7,2-2 11,-2-2 29,2 0-28,0 2-15,2-1 11,1 0 0,-3 3 1,-2-2-11,0 2-3,0 0 26,0-2-12,0 2-10,2-2 15,-2 2-18,0 0-1,0 0-4,0 0 3,0 0-6,0 0 3,0 0 0,0 0-4,0 0 5,0 0-2,0 0-4,0 0 5,0 0 7,0 0-5,0 0 0,0 0 26,0 0-15,0 0 18,0 0 3,0 0-7,0 0 19,2-6-3,5-6-3,2-7-24,6-8-10,5-7-12,5-9 1,10-8-27,5-12 6,4-6-12,0-16-13,-2-11 33,5-8-2,-3-7 16,1 3 2,-3 12 4,-13 18 8,-6 17 2,-7 22 11,-8 13 8,-3 15-21,-3 5 1,-2 5-11,0-1 2,0 0 2,1-1-4,2 1 0,-3 0 2,0 0 10,0-1-10,0-4 25,2 2-18,1-6 8,-1 2-11,3-3-5,-3 5 11,0 1-3,-1 0-5,3 2-4,-4-2 4,0 0 6,0 2-5,0 0 4,0 1-2,2 0 8,-2 1-12,0 2 1,0-2-3,0 2 13,0 0-13,0-2-1,0-1 32,0 3-30,0-5 19,0 1-7,0 2-12,0 2 32,0 0-34,0 0 0,0 0-1,2 0-10,7 14 6,7 22-13,15 18 18,5 20-1,15 21 1,3 18 0,1 12-2,5 24 11,0 13-11,0 7 2,0 1 0,2-9 12,-3-13-12,-3-16 0,-5-17-4,-13-26 10,-9-20-9,-11-21 3,-9-18 0,-8-14 1,2-9-1,-1-6 0,-2-1 10,0 0 5,0 0-13,2 0-2,3 0 2,-5 0-5,4 0 3,-4 0 0,2 0 0,1 0-28,-3 0 18,0 0-11,0 0-3,0 0 24,0 0-38,0 0 23,0 0 9,0 0 1,0 0-5,0 0 8,0 0-19,0 0 18,2 2-10,-2 2 13,5 1-1,-1 0-30,-4-1 9,0 0-25,4 0-54,-4-1-20,0-3-151</inkml:trace>
  <inkml:trace contextRef="#ctx0" brushRef="#br0" timeOffset="284508.361">21414 10976 201,'0'0'0,"0"0"-21,0 0-11</inkml:trace>
  <inkml:trace contextRef="#ctx0" brushRef="#br0" timeOffset="285646.2265">18385 10285 35,'0'0'50,"0"0"-10,0 0-15,0 0-7,0 0 24,0 0 3,0 0-8,-73-38 1,62 34-31,2 4 20,-7-3-26,7 3 6,-6 0 24,3 0-20,8 0 11,-1 0 28,5 0-48,0 0 36,0 0-16,0 0-17,0 0-4,0 0-1,0 0-6,7 0 0,24 11 12,22-4-3,26-2-1,21-3 4,18-2 1,14 0-7,-3 0-4,1 0 4,-10 0-60,-9-9 19,-15 2 1,-17 1 19,-15-1 10,-19 4-1,-22-1 12,-15 1-2,-8 1-15,0 0 16,-21 1-3,-3 1 4,-5 0 0,-5 0-8,-3 0-13,-8 0-33,-5 0-17,-5 0 11</inkml:trace>
  <inkml:trace contextRef="#ctx0" brushRef="#br0" timeOffset="286028.1065">18530 10240 30,'0'0'100,"0"0"-44,0 0-4,0 0-3,0 0-12,0 0 3,-67-33-40,67 33 0,19 0 5,15 0-4,13 0 33,13 0-2,16 0-9,13 0 27,10 0-35,12 0 5,5 1-6,-2 1 0,-5-2-13,-8 2-1,-16 1 6,-11-3-15,-9 2 9,-2 0-10,-5-2 5,-9 0 5,-11 0-10,-20 0 9,-14 2-8,-4-2-1,0 0 7,-4 1-1,-23 1 0,-22 3-78,-20 1 18,-14-1 3,-13 6-36,-12-4 43</inkml:trace>
  <inkml:trace contextRef="#ctx0" brushRef="#br0" timeOffset="286401.3103">18403 10277 57,'0'0'66,"0"0"-59,0 0 7,0 0-5,0 0 23,0 0-30,-62-16 0,86 18-2,12 5 34,17 4 12,15-3 9,13 0-14,11-3-9,11 2 23,3-5-42,4 1 3,-4-3 17,-5 0-29,-13 0 12,-17 0-12,-13 0-2,-20 0 21,-5-7-21,-2-1 6,-9 0-4,3 4 7,-3-2-7,-4 4-4,-5 0 0,-1 0-3,-10 2 3,0-2-13,-2-1 11,0 3-38,-9 0 13,-21-2-80,-14 2 22,-14 0-8,-2 0 22,-9 0-43</inkml:trace>
  <inkml:trace contextRef="#ctx0" brushRef="#br0" timeOffset="286704.6238">18829 10263 81,'0'0'12,"0"0"-11,0 0 10,169 4 4,-88-4 37,8 1 33,-1 1-43,0 1-2,-10-1-5,-9-2-20,-3 0 28,-7 0-17,-6 0 3,-5 0 9,-5 0-32,-6-8 31,-14-1-15,-7 5-8,-9 3 21,-5 1-32,0 0 13,-2 0-16,0 0-12,0 0-2,0 0-53,0 0-26,-4 0-43,-11 3 10,-8 4-50</inkml:trace>
  <inkml:trace contextRef="#ctx0" brushRef="#br0" timeOffset="287049.9336">19587 10275 141,'0'0'31,"0"0"-31,0 0 56,0 0-29,0 0-2,0 0 50,149 0-29,-71-5-14,0 0 2,-7-2-34,-8 0 32,-14 0-23,-11-1-6,-9 1 11,-13-1-14,-7 4 0,-5-1-1,-4 3 4,0 0-12,0 2-27,0 0-90,-4 0-73</inkml:trace>
  <inkml:trace contextRef="#ctx0" brushRef="#br0" timeOffset="294187.6244">23535 8064 505,'0'0'13,"0"0"-13,0 0-44,0 0 29,0 0 15,0 0 3,0 0-3,-21 109 0,6-74 0,-2-10 0,3-6 12,5-6-11,4-8 0,3-1 11,2-4-6,0 0 39,-2-11 22,0-14-44,2-12 4,0-5-26,0-7 2,24-3 12,3 2-10,2 4-10,-1 7 3,1 13 2,-8 11 4,-5 11-4,-3 4-2,3 0-1,3 22-20,2 13 15,1 15-8,-9 14-29,-6 6-4,-7 2-50,0-7-54,0-14 17</inkml:trace>
  <inkml:trace contextRef="#ctx0" brushRef="#br0" timeOffset="294354.2611">23452 8223 174,'0'0'51,"0"0"-48,0 0-3,130-38 0,-95 38 0,-1 0-5,-10 10-65</inkml:trace>
  <inkml:trace contextRef="#ctx0" brushRef="#br0" timeOffset="294569.6386">23278 8555 264,'0'0'76,"0"0"-76,0 0-10,0 0-3,0 0 8,-144 113-6,103-69-41,1 0-27,0-6-91</inkml:trace>
  <inkml:trace contextRef="#ctx0" brushRef="#br0" timeOffset="295132.5471">22815 9036 293,'0'0'18,"0"0"-18,0 0 0,0 0 3,0 0 3,0 0-5,-3 61 4,3-54-3,0-7 25,0 0-4,0 0 52,0 0 7,0 0-24,0-3 23,0-16-69,0-10-8,3 0 1,17-5 4,-1-3-9,10-1 0,0 2-9,-2 4 3,-4 8-1,-8 10 7,-3 7-4,-6 7-14,-2 0-34,-1 9-3,-1 15 13,-2 6 16,0 0-3,0 2 5,-15-2 21,-1-2-20,-2-6 15,3-2 6,10-6-19,3-5 14,-1-2-6,3-3-5,0-1 15,0 1-7,9-3 10,3 3-3,3 3 13,-2-4-16,1 4 6,-3-3 0,-7 1 7,-2 2-7,-2-2 0,0 6-4,-13-2 13,-14 4-9,-10-1 0,-6-2-28,1-4-69,6-4-45</inkml:trace>
  <inkml:trace contextRef="#ctx0" brushRef="#br0" timeOffset="295351.4126">23575 8531 469,'0'0'65,"0"0"-65,0 0-35,0 0 14,0 0 9,0 0 12,37 135 0,-18-79-27,-1 3-50,-4-12-96</inkml:trace>
  <inkml:trace contextRef="#ctx0" brushRef="#br0" timeOffset="295611.2568">23651 9060 382,'0'0'68,"0"0"-58,0 0 6,0 0-16,0 0 4,-132 44 5,110-17 10,7-1-18,10 3-1,5-5 0,0-2-1,24-7-2,21-8 3,19-7-42,17 0-34,6-19-88</inkml:trace>
  <inkml:trace contextRef="#ctx0" brushRef="#br0" timeOffset="295869.1496">23731 8383 406,'0'0'54,"0"0"-54,0 0-4,0 0 4,0 0 24,0 0-21,176 82 20,-99-36-23,0 3 6,-6 8-13,-11 1-7,-13 0-102,-16-4-70</inkml:trace>
  <inkml:trace contextRef="#ctx0" brushRef="#br0" timeOffset="296117.5664">24248 9051 349,'0'0'100,"0"0"-100,0 0-33,0 0 33,0 0 0,0 0 6,0 121-7,0-95 1,0-2-8,-9-4 8,-2-1-36,-2-8-11,3-2-55,-1-9-3</inkml:trace>
  <inkml:trace contextRef="#ctx0" brushRef="#br0" timeOffset="296309.4463">24205 9097 50,'0'0'101,"0"0"-52,0 0 39,0 0-48,0 0-24,134-41 2,-108 60-17,0 7 12,-2 4-10,-1 3-1,-6-1 5,-3 2-7,-12 2 0,-2 3-3,-9 2-5,-33-1-51,-22-5-128</inkml:trace>
  <inkml:trace contextRef="#ctx0" brushRef="#br0" timeOffset="297111.0623">22480 8678 113,'0'0'61,"0"0"2,0 0 0,0 0-26,0 0 20,0 0-17,-12-40-6,12 40 1,0-2-30,0 2 5,6 0 7,11 0-7,3 0 11,-2 13-21,-4 2 0,-9 3-8,-2-2-2,-3 1-10,0-3 11,0 1-17,0-3 26,0-5-8,0 0 8,0 0-6,0-2 7,0 4-1,0-1 0,0 0-11,0 0 11,0 0 1,0 0 2,0-2-4,0 0 1,2 0 0,19 0-2,8 2 4,4 1 14,0 0-4,-8 1-10,-11-4 7,-10 3-7,-4-4-2,0 3 0,-9 5-11,-25 4-3,-6 3 11,-1 1-78,1-5-27,16-9-85</inkml:trace>
  <inkml:trace contextRef="#ctx0" brushRef="#br0" timeOffset="297703.9954">23668 8739 243,'0'0'58,"0"0"-39,0 0-13,0 0 11,0 0 4,0 0-20,94 0 9,-73 0-7,-1 0 2,-14 1-5,-6 8-8,0 0 5,0 3 1,0-1 4,-12 1 8,-3 0-9,-1-1 1,7 1 8,3 0-10,2 3 0,4-1 0,0-2-10,0 0 7,0-2 4,10 0-1,6-2 2,0-2-2,-1-1 0,4-2 0,-2 1 3,-6 1 0,-5 0-3,-3-3 0,-3 4 0,0 4 3,0 2-3,-9 2 0,-14 0 1,-2 1-11,-2-1-13,2-4-94,9-6-17</inkml:trace>
  <inkml:trace contextRef="#ctx0" brushRef="#br0" timeOffset="298139.8923">24719 8576 474,'0'0'53,"0"0"-48,0 0 21,0 0-26,0 0 9,0 0-1,138-19-1,-100 22-7,-12 9 0,-4 5-3,-13-2-9,-9 1-11,0 2-1,0 1-28,-22 2 52,-11-1 4,-7-1-4,10-1 16,6 0-13,8 2-2,10-2-1,6 0-5,0 1-2,2-4 8,23 2-1,8-3 10,-2-2-7,0-3-2,-8-1 12,-11 2-9,-5-2 4,-7 8-8,-7 6 0,-44 9-8,-36 1-41,-42-4-252</inkml:trace>
  <inkml:trace contextRef="#ctx0" brushRef="#br0" timeOffset="302311.3293">18809 10270 50,'0'0'144,"0"0"-76,0 0-23,0 0-19,0 0 35,0 0-22,0 0-36,-2-2 16,2 2-19,0 0 0,0 0-1,0 0-50,0 0 13,0 0-22,0 0 9,4 7-8,9 0-20</inkml:trace>
  <inkml:trace contextRef="#ctx0" brushRef="#br0" timeOffset="304641.5893">23105 8647 214,'0'0'24,"0"0"-24,0 0 0,0 0 13,0 0 7,0 0 16,-118-2 3,79 11-32,-3 10 9,-4 3 2,-4 5-8,-1 7 10,-5 4-13,2 8 1,-1 5 10,6 2-14,7 2 2,7-1-6,15-1 6,10-5-10,10-2 4,0-4 0,20-3 3,13-8 6,10-4-9,5-8 9,8-5-3,7-9 10,-1-5 4,2-3-10,2-23 35,-8-8-30,-5-6 4,-2-10-12,-7-10-4,-3-7 10,-7-1-11,-12-4-2,-15 8 9,-7 10 2,0 8-17,-9 9 6,-16 14-11,-10 7-21,-18 14-51,-18 2-20,-15 0-93</inkml:trace>
  <inkml:trace contextRef="#ctx0" brushRef="#br0" timeOffset="307036.9269">19126 10418 5,'0'0'40,"0"0"-28,0 0 6,0 0 18,0 0-28,0 0 7,0 0-15,0 0 2,0 0-2,0 0 1,-3 0 4,0 0 2,-2 0 0,4 0 15,-1 0-7,2-3 0,0 1 2,0 2-3,0-2 5,0 2-4,0 0-9,0-2-8,0 2 2,0-2-10,0 2 1,0 0-20,0 0 23,6 2 1,4 12 0,3 2 5,1 4-3,3 0-2,1 3 1,0-3-44,0-5-18</inkml:trace>
  <inkml:trace contextRef="#ctx0" brushRef="#br0" timeOffset="307217.0041">19126 10418 104</inkml:trace>
  <inkml:trace contextRef="#ctx0" brushRef="#br0" timeOffset="307352.2102">19126 10418 104,'53'-46'37,"-53"46"-37,0 0-13,0 9 13,4 9 0,12 4 10,4 4-4,0 3-6,4 0 9,-1 3-3,2 0-11,-2 5 5,-1-3 0,-3 2 7,-4-2-7,-1-2-19,-3-4-56</inkml:trace>
  <inkml:trace contextRef="#ctx0" brushRef="#br0" timeOffset="308865.794">18231 10374 48,'0'0'14,"0"0"-10,0 0-4,0 0-7,0 0-7,0 0-21</inkml:trace>
  <inkml:trace contextRef="#ctx0" brushRef="#br0" timeOffset="309074.1713">18231 10374 3,'-27'-5'7,"27"5"-4,0 0-3,-3 0 6,2 0-11,1 0 5,0 0 0,0 0-2,0 0-10,0-2 12</inkml:trace>
  <inkml:trace contextRef="#ctx0" brushRef="#br0" timeOffset="309562.942">18091 10297 25,'0'0'16,"0"0"-4,0 0 1,0 0 6,0 0-18,0 0-1,-40 40 52,6-8-24,-5 4 26,-2 3-45,-1-4 0,6-1 9,3-1-18,2-6 0,4-4-2,7-4 15,4-6-19,9-3 6,3-5-1,4 0-29,0-3-25,0-2 9,0 0-23</inkml:trace>
  <inkml:trace contextRef="#ctx0" brushRef="#br0" timeOffset="309887.4368">17855 10553 29,'0'0'25,"0"0"3,0 0-24,0 0-1,0 0-6,0 0-79</inkml:trace>
  <inkml:trace contextRef="#ctx0" brushRef="#br0" timeOffset="311467.6409">17768 10703 25,'0'0'11,"0"0"-10,0 0 7,0 0-5,0 0 3,0 0-6,-8 3-17</inkml:trace>
  <inkml:trace contextRef="#ctx0" brushRef="#br0" timeOffset="313012.1049">23519 9431 317,'0'0'27,"0"0"-9,0 0-16,0 0 30,0 0-11,0 0-21,0-5 0,44 5 5,10 2-4,1 5 21,1 1-22,-11-1-8,-11-4 0,-15-1-44,-13-2 7,-6 0 41,-21 0 8,-28 0-10,-14-5 6,-10 1 0,1 1 17,12 3 3,14 0 19,15 0-14,20 0-18,11 3-14,11 11 2,44 9 5,29 2 0,30-1-2,19-1-162</inkml:trace>
  <inkml:trace contextRef="#ctx0" brushRef="#br0" timeOffset="316221.1041">23737 9261 99,'0'0'45,"0"0"-44,0 0-1,0 0 0,0 0 12,0 0-12,54-61 0,-50 50 6,-2-2-1,-2 3 2,0-2 17,0 2 10,0 2 39,0 0-58,-11 2 19,3-2-8,-4 0-26,-1-1 13,0 2 6,-5 0-19,-3 4 21,0-2-21,-6 5 0,-3 0 1,-2 0 5,-5 0-8,0 15 2,-3 5 0,0 6 10,3 4-9,4 4 1,6 1-1,8 6 2,7-1-6,12-2-1,0-2 4,4-3 5,21-8-5,4-8 2,10-6 5,1-6-3,8-5-4,6 0 16,6-23-13,0-7 17,-8-8-20,-4-4 1,-5-1 3,-12-1-4,-9 9 0,-22 3-41,-4 7-5,-47 6-93,-30 2-87</inkml:trace>
  <inkml:trace contextRef="#ctx0" brushRef="#br0" timeOffset="317550.0956">20058 10115 35,'0'0'91,"0"0"-28,0 0-16,0 0 18,0 0-39,0 0-10,0 0 11,0 0-16,0 0 2,0 0-1,0 0-4,0 0 8,0 0-4,0-2-5,5-1 16,1-3-22,0-2 5,-2 1 4,3-6-6,2-1 19,2-2-19,2-6-4,3-3 29,7-4-26,1-7-3,2 2 0,5-12 2,1 2-7,-5-1 5,-7 1-2,-9 14-1,-7 10-7,-4 8 7,0 6-4,0 4-48,0 2 13,-6 0-6,-5 0-6,1 0-34,3 0 36,4 6 26,0 0 20,3-1 0,0 0 2,0 2 3,0-5 1,0-2 3,0 5-3,0-5 0,9 0 2,1 0 2,0 0-5,1-5 1,-1-4 0,1-1 0,-3 0 3,-1-4-3,2 2 0,-4 0 6,-3 4-1,-2 6 16,0 2 20,0 0-4,-16 0-33,-13 8-4,-13 12 19,-2 6-16,3 2 15,10-4-8,7-2-7,3-6 21,13-4-21,0-6 6,6-4-9,2 1 9,0-3-4,0 0 12,14-3 44,13-17-17,2-3-40,2-2 13,-1 6-15,-3 2 8,-2 9-1,2 7-9,-2 1 2,6 19-11,0 25-24,2 11-96</inkml:trace>
  <inkml:trace contextRef="#ctx0" brushRef="#br0" timeOffset="318757.848">20184 10439 285,'0'0'85,"0"0"-64,0 0 20,0 0 29,0 0-51,0 0 2,0-9 2,-2 9-20,2 0-5,-5 0 2,-1 0-3,-1 0 2,3 5 1,-1 4-21,5-4-13,0 1-58,5-2 10,17-2-67</inkml:trace>
  <inkml:trace contextRef="#ctx0" brushRef="#br0" timeOffset="319048.9967">20420 10343 236,'0'0'57,"0"0"-11,0 0-8,0 0 21,0 0-9,0 0-35,-77-18-5,50 28 25,-4 12-18,6-2 7,3 4-2,4 0-16,4 0 7,7-2-11,6 2 2,1-4-7,0 2 6,6-6-3,19-1 0,8-3 1,3-7 6,9-3-7,-3-2-47,-2 0-22,-9-12-59,-15-13-138</inkml:trace>
  <inkml:trace contextRef="#ctx0" brushRef="#br0" timeOffset="319471.2929">20090 10128 223,'0'0'77,"0"0"-51,0 0 8,0 0 8,0 0 31,0 0-45,-19-27 0,15 27-14,-5 0-11,4 0 16,-6 0-19,-7 0 2,5 3 5,3 10-6,1-2-2,9 1-5,0-2 6,0 0 0,0-2 0,5-1 0,6-7 0,5 0 12,-6 0-12,2-4 35,-3-7 5,-7 1 5,2 2-36,-2 8-9,2 0 0,-2 0-191,-2 8-204</inkml:trace>
  <inkml:trace contextRef="#ctx0" brushRef="#br0" timeOffset="326893.5598">4909 10236 199,'0'0'0,"0"0"15,0 0 26,0 0 2,0 0 21,0 0 11,0 0-21,7 92 16,-7-92 38,0-2 23,0-25-43,-7-16-68,-3-19-10,-4-14-9,3-22 5,5-10-6,4-6 1,2-2-1,2 9 0,22 13-4,8 15 0,3 28-44,1 22 8,1 23-52,-1 9-47,-9 41-2,-13 18-100</inkml:trace>
  <inkml:trace contextRef="#ctx0" brushRef="#br0" timeOffset="327261.5384">4721 10140 527,'0'0'33,"0"0"-33,0 0-28,133-104 28,-82 76-3,1 0-7,-4 4-57,-3 0-9,-11 2 1,-9 2 29,-10-1 46,-4 1 0,-6-1 52,-5-4 19,0-1 36,0 6-22,0 1-30,0 7 31,0 1-32,2 7-32,-2 4-1,2 0-21,4 0-16,3 27-4,5 12-2,1 16 19,-2 13-41,-1 8-49,2 3-5,0-10-100,6-18-52</inkml:trace>
  <inkml:trace contextRef="#ctx0" brushRef="#br0" timeOffset="327831.6296">5702 9939 573,'0'0'70,"0"0"-58,-114-41 2,78 41 2,4 0 23,3 14-34,6 15-3,4 6-4,9 0-3,7 0 3,3-1-13,3-13-27,16-2 37,5-8-18,-4-11 9,6 0 0,0 0 23,-4-25-9,1-1 12,-6-2-12,-5-2 14,-1 5-1,-8 4-3,3 5 22,-4 9-22,-2 4-5,0 3-5,3 0-12,1 0-8,7 20-23,7 2 43,1 4-1,4-6 1,2-6-1,-3-9-1,-2-5-3,-2 0 2,0-11 6,-3-24 9,1-14 27,-1-3-26,-4-2 7,-1-1 5,-6 6-12,0-2 29,-4 7-18,3 2-8,-3 5 18,0 14-13,0 9-8,0 10 2,0 4-12,0 0-6,6 20-20,8 24 1,-1 23 16,-5 8 6,0 22-16,-8 7-43,0 2-36,-8-6-25,-13-19-86</inkml:trace>
  <inkml:trace contextRef="#ctx0" brushRef="#br0" timeOffset="328005.5275">5826 9927 529,'0'0'65,"0"0"-23,0 0-42,45-120 0,19 104-4,32 4 0,29 2-25,11 6-107,0 4-67</inkml:trace>
  <inkml:trace contextRef="#ctx0" brushRef="#br0" timeOffset="328813.0507">7034 9847 514,'0'0'75,"0"0"-56,0 0 26,0 0 18,-118-1-31,82 29-30,-1 8 0,-3 7-2,3 1 3,14-1-6,13-7 0,8-8 3,2-1-5,4-9 3,17-11-7,6-4-7,6-3-5,2-19 21,3-13 19,-1-4-12,-14-2 7,-7 1-12,-9 0 25,-7 9-1,0 8-15,0 8 43,0 7-36,0 5 5,0 0-23,0 0-6,0 15-34,0 11 8,0 2 23,0-4-1,8-4-17,6-6 23,1-5-7,-1-6 11,-3-3-1,1 0 1,0-8 0,5-16 11,5-10-10,2-2 1,-1-4 3,4 2-5,0 3 0,-4 5 0,0 8 1,-8 12-9,-3 5 10,-8 5-2,2 0 0,-6 0-14,6 9 2,2 17 12,3 5 0,2 2-3,-1 6 3,3-5 0,5-2-2,1-3-2,6-12 2,-4-1-8,-1-10-2,10-4 11,-3-2-6,9-6 7,-4-22 0,-1-11 0,1 0-2,-5-10-5,-8 5 7,-2 4 11,-13 2 12,-4 10-4,-2 7 31,0 9-11,0 10-7,-8 2-28,-5 0 2,-6 7-10,-3 20 4,7 11 0,3 1-1,12 3-20,0-3-20,3-4 5,27-6-18,13-9 12,15-11-27,15-9-18,10 0 56,2-24-294</inkml:trace>
  <inkml:trace contextRef="#ctx0" brushRef="#br0" timeOffset="329165.5648">8363 9717 374,'0'0'247,"0"0"-188,0 0-44,0 0 38,0 0-23,0 0-29,-131 30 3,91 7-4,6 9 0,2 0 1,13-3-1,7-2 0,9-16-5,3-6 1,0-12-24,24-7 0,5 0 28,8-26 5,5-11-2,-1-7 1,-10 1 12,-8 7-15,-10 11 35,-7 9-7,-4 7-12,-2 9 7,0 0-24,0 0-9,0 25-7,0 12 0,3 9 16,1 3-42,5-1-39,7-2-12,15-10-30,18-12-99,18-14 145</inkml:trace>
  <inkml:trace contextRef="#ctx0" brushRef="#br0" timeOffset="329841.1999">9071 9765 483,'0'0'162,"0"0"-106,0 0-16,0 0 27,0 0-48,0 0-18,-87 2-2,72 29-2,1 3 3,6-1 0,6 2-6,2-1 4,0-8-31,0-6 0,0-8 16,14-7-14,-4-5 22,3 0-9,8-3 13,-5-19 4,-1-2-20,-4-5-4,-6 3 3,-5 1-2,0 3 22,-8 4 4,-8 1 3,-1 9 23,0 3-13,7 3 10,2 2-17,5 0-4,3 0-8,0 0-17,0 0-26,21 0 45,6 0-4,10-10 5,5-11 1,1-9-7,-1-6 7,-6-4 3,-5-4 3,-2 0 34,-4 5-4,-7 8 11,-5 9-3,-7 8-9,1 9-8,-2 5-27,4 0-8,6 41 4,5 22-9,0 24 12,-4 27 1,-10 19 0,-6 15 2,0 9-1,-4-17-2,2-22-3,2-29-7,0-33-9,0-26-1,0-16 12,-7-14 9,-2 0 33,-6-21 37,-3-21-58,-6-16-7,3-7-6,6-8 1,10 3-21,5 0 5,8 4-14,29 3-4,14-2-38,14 2-50,8 1-140</inkml:trace>
  <inkml:trace contextRef="#ctx0" brushRef="#br0" timeOffset="330173.9307">10421 9571 608,'0'0'106,"0"0"-98,0 0 17,0 0 1,0 0-11,0 0-12,-77 24-1,64 3-2,2 2 0,6 2-5,5 2 2,0 4 3,0 0-4,21-1 4,1-3-21,2-5 5,-6-2 5,-4-11 7,-7-6 4,-5-4 0,-2-2 2,0 4-4,-32 6-3,-17 1-15,-7-2-69,4-5-24,6-5 15,20-2-109</inkml:trace>
  <inkml:trace contextRef="#ctx0" brushRef="#br0" timeOffset="331085.2344">10551 9876 382,'0'0'87,"0"0"-73,0 0-8,0 0 45,131-109-14,-112 85-5,-6 4-5,-1 2 11,-6 4 17,-6 5 0,0 0-13,0 4 4,0 5-45,-18 0 4,-1 0-5,-8 17-1,0 9 1,5 8 0,4 5-2,8-2-1,10 6-21,0-3-8,17-5-11,25-12-23,14-7 9,21-14-14,18-2-5,10 0 66,4-12-68,-7-10 7,-15-5-15,-16-6 21,-20-4 65,-26-2 19,-18 1 88,-7 1 29,-10 5-51,-16 11-12,-9 12-11,-6 9-36,1 0 2,-2 21-27,-1 11 2,5 16 4,2 3-7,8 5-3,7-3 2,13-9 1,8-11-5,0-8 6,0-9-2,13-12 1,7-4-7,7 0 7,2-25 17,7-12-16,-4-7 11,2-2-12,-3 3 0,-6 7 11,-7 11-5,-6 9 2,-6 6 7,-1 5-9,-1 5-3,-4 0-3,6 0-10,3 8 5,5 11-4,1-1 8,1 0-5,-3-6-10,1-7 15,1-5-7,-2 0 8,6-3 1,3-20 1,3-9-4,4-6-2,-5 2-22,-6-1 15,-7 2 11,-8 9 0,-3 4 9,0 8-4,0 9 28,0 5-33,-3 0-4,-6 0-1,-2 11 5,7 10 0,4 5 0,0-1-9,2 1 6,13 1 3,6-1 0,-4-5 5,-1-1-5,-1 0 0,-3-7-1,-6 3 6,-4 0-5,-2-4 0,0 2-8,0 0 7,0 0-50,0-2-87,5-2-85</inkml:trace>
  <inkml:trace contextRef="#ctx0" brushRef="#br0" timeOffset="331595.795">11981 9697 540,'0'0'109,"0"0"-39,0 0-12,0 0-30,0 0-16,-123 18-7,94 23-7,4 9 2,12 2 0,11-4-3,2-6 3,0-10-21,27-15-18,13-12 6,11-5 3,14-26-64,-3-23-15,-4-13-19,-13-5 83,-12-2 45,-11 3 65,-6 2 15,-9 6-23,-7 7 3,0 11 1,0 15 45,-2 13-42,-3 12-13,-2 0-51,-4 19-2,-4 23-1,-2 15 3,7 7 0,3 0-2,7-2 2,0-8 0,0-6-3,0-11 6,0-16-7,3-4 4,-1-15 0,5-2 0,3-2 2,11-22 6,6-3 4,0-2-3,-2 2-5,-4 8-1,-3 3-2,-3 5 3,-3 8-4,-1 3-5,2 0 0,1 5-65,-4 20-19,2 3-78,-3-3-102</inkml:trace>
  <inkml:trace contextRef="#ctx0" brushRef="#br0" timeOffset="331971.4949">13122 9645 385,'0'0'260,"0"0"-156,0 0-84,0 0 47,0 0 22,0 0-53,11-86-16,-11 86-20,-4 0 0,-24 7-3,-2 16 5,-1 5-3,6 4 1,8-1-41,5-2 35,12-3-26,0-8 3,0 1 21,2-5-3,11-7 11,5 3-4,7-3 7,0-3-3,-2 1 0,-4-5 2,-10 0-2,-4 0 0,-5 0-1,0 9-3,-7 5-89,-22 4 48,-7 3 8,-4-4-96,4-3 40,12-10-104</inkml:trace>
  <inkml:trace contextRef="#ctx0" brushRef="#br0" timeOffset="332451.3039">13459 9589 506,'0'0'153,"0"0"-67,0 0-34,0 0 6,0 0-57,0 0 3,2 50-4,-2 16 11,0 13 1,-4 6 11,-8 2-19,6-9-4,3-6 0,3-10 8,0-8-8,5-9 0,9-15-5,-6-13 2,-1-15-33,-5-2 33,2-17 2,3-21 2,0-16 3,2-11-4,3-8 0,3-14 6,5-9-5,2-1-1,2 13 0,-1 18 4,-1 22-7,-4 20 3,0 17 0,2 7-1,1 0-8,7 19 0,-1 11 9,-5 6-22,-9 2 14,-9 1-15,-4-5-4,0-3 12,-26-1-28,-10-5 9,-8-3 2,-1-12-33,9-7 12,14-3 9,13 0-28,9 0-4,3-16-176</inkml:trace>
  <inkml:trace contextRef="#ctx0" brushRef="#br0" timeOffset="332833.6834">14054 9694 362,'0'0'94,"0"0"-22,0 0-12,0 0 34,0 0 35,0 0-68,36-63-18,-36 63-25,-7 0-10,-15 0-4,-9 12-4,-6 13 0,2 1-5,8 9 5,10-3-5,8-2-5,6 0-17,3-9 11,0-2-6,0-6-7,13-9 22,7-4-3,7-4 10,7-21 0,-2-5 3,-5 4-2,-7 5 0,-5 5-1,-9 9 14,-3 5-12,-3 2-3,2 0 1,2 0-16,3 14 14,2 9-2,-2 0-13,0 2-32,3-6-58,-5-1 7,1-9-54,1-6-43</inkml:trace>
  <inkml:trace contextRef="#ctx0" brushRef="#br0" timeOffset="333193.648">14248 9687 268,'0'0'95,"0"0"-52,0 0 25,0 0 26,0 0-2,0 0-57,36-86-35,-36 98-13,0 16 13,0 8 0,0 6 0,0-1 4,0-3 2,0-4-12,0-8-15,4-15-50,14-11 25,11 0 37,2-15 9,5-14 0,-7 0 1,-9-7-1,-5 2 4,-6 7 4,3 3 40,-2 10-7,-3 4 11,-4 6 13,0 4-51,3 0-14,5 0-7,-3 21 0,4 5 7,-3 3 0,-1 5 0,6 5-2,-1-2-31,10 2-42,1-11 10,0-10-133</inkml:trace>
  <inkml:trace contextRef="#ctx0" brushRef="#br0" timeOffset="333389.4783">14557 9531 611,'0'0'75,"0"0"-25,0 0 9,0 0-26,0 0-21,0 0-12,139-32 0,-99 51 2,-15 4-2,-14 2-45,-11 6-28,-32 5-35,-23 2-7,-14 0-100</inkml:trace>
  <inkml:trace contextRef="#ctx0" brushRef="#br0" timeOffset="336023.8407">2177 10971 467,'0'0'167,"0"0"-167,0 0-9,0 0 1,0 0 8,0 0 3,16 93 0,-14-61 2,0-1-5,-2 3-13,0-1-67,-2-1-40,-18-12-96</inkml:trace>
  <inkml:trace contextRef="#ctx0" brushRef="#br0" timeOffset="336213.7278">2152 10718 223,'0'0'113,"0"0"-27,0 0-28,0 0-29,0 0-29,0 0-137,12-17 97,5 56-31,8-3-40,0-2-39</inkml:trace>
  <inkml:trace contextRef="#ctx0" brushRef="#br0" timeOffset="336477.5665">2333 10890 67,'0'0'67,"0"0"42,0 0-10,0 0-33,0 0-25,0 0 2,22 40-29,-18-20 8,3 5-8,-5-1-5,0 0 1,2 0-8,-4-7 1,0-3 4,0-5-7,0-7-1,2-2 1,2 0 0,-2 0 10,2 0 1,7-20-1,5-2-10,5-2-10,4 2 10,5 6-1,2 10-18,1 6 9,0 0-19,1 11-7,1 16-29,-4 3-41,1-1-83</inkml:trace>
  <inkml:trace contextRef="#ctx0" brushRef="#br0" timeOffset="336965.9833">3047 11008 468,'0'0'150,"0"0"-123,0 0-27,0 0-3,0 0-2,0 0-10,0 5 15,2 12 0,8 4 0,2-1-2,3-2 3,1-2-1,-3 1 0,3-6-21,-5-1 11,-1-2-5,-1-4 3,-3-4 10,0 2-4,1-2 6,6 0-1,3 0-1,2 0-1,2-4-1,0-4-2,0 5 2,0-3-3,-2 5 1,-5 1 6,-3 0-8,-6 0 8,-3 0-1,2 0 1,-3 0 16,2-6 29,3-6 3,-3-4-45,2 0 6,-4 0-6,0 2 4,0 0-6,0 3-1,-11 4 0,-11 7-22,0 0-31,0 0-44,-5 0-33,12 0-203</inkml:trace>
  <inkml:trace contextRef="#ctx0" brushRef="#br0" timeOffset="337316.8381">3456 10742 648,'0'0'107,"0"0"-102,0 0-5,0 0-19,0 0 19,0 0 19,10 112-16,-4-67-2,-4 0 3,5-3 5,-7-3-8,0-7-1,0-6 2,0-8-7,0-9-21,2-9 1,2 0 10,-1 0 15,4 0 2,2 0 4,6-11-4,5-3 1,5-2-1,2 2-2,0 3 0,-2 8-6,0 3 2,-4 0-2,-3 6-14,-5 14-6,-2 6-62,0-2 29,-10 6-34,-1-9-72,0 0-6</inkml:trace>
  <inkml:trace contextRef="#ctx0" brushRef="#br0" timeOffset="337519.1281">3855 11044 466,'0'0'121,"0"0"-77,0 0-2,0 0 6,0 0-48,0 0-11,8 13 5,-4 20 6,-2 2-4,-2 1-52,0-3-30,0-8-7,0-15-97</inkml:trace>
  <inkml:trace contextRef="#ctx0" brushRef="#br0" timeOffset="337698.0955">3807 10836 173,'0'0'0,"0"0"-79</inkml:trace>
  <inkml:trace contextRef="#ctx0" brushRef="#br0" timeOffset="338165.6305">4424 10971 532,'0'0'126,"0"0"-90,0 0-3,0 0 16,0 0-20,-134-13-4,105 40-22,3 5-3,7 0 0,9 4 1,7-6-6,3-3 5,0-6-7,4-7 2,13-6-34,6-8 10,7 0 24,3-12-3,8-18-7,-2-6-40,-2-2 25,1-6 28,-7 0 4,-5-1-1,-4-3 4,-1 2-2,-6 9 5,-4 10-2,-6 13 16,-3 14 27,-2 0-47,0 10-2,0 21-2,-4 15 2,-3 5 0,4 0 0,3-3 2,0-12-2,0-6 1,7-16-1,0-6 0,2-7-6,0-1 6,-2 0 9,8-9 49,1-13-4,3-2-39,6 0-8,-5 3 1,1 10-4,-4 3-7,1 8 3,4 0-13,3 10-6,-1 15-23,5 12-34,5 3-26,8-1-25,11 2 51,10-11-143</inkml:trace>
  <inkml:trace contextRef="#ctx0" brushRef="#br0" timeOffset="338511.8291">5588 10985 616,'0'0'49,"0"0"-25,0 0 31,0 0-14,-120-30-25,97 43-15,-2 13-1,10 7 0,6-1-4,4-2 0,5-6 3,0-10-37,0-5 17,3-6-24,10-3 36,0 0 9,3 0 5,0-10 21,-8 0 2,2 4 4,-10 3 10,0 3-29,4 0-12,0 0-1,7 0-15,12 19 12,-1 3 3,-4 2-38,0-2-23,-10-4-17,2-7 6,-1-8-58,1-3-86</inkml:trace>
  <inkml:trace contextRef="#ctx0" brushRef="#br0" timeOffset="338718.703">5732 10935 442,'0'0'74,"0"0"-31,0 0 60,0 0-13,0 0-7,0 0-64,31-87-19,-26 119-3,0 13 3,4 5 1,-3 4 6,1 0-4,-5-1-6,-2-4 3,0-5-76,0-8-50,0-14-55,0-16-123</inkml:trace>
  <inkml:trace contextRef="#ctx0" brushRef="#br0" timeOffset="338931.5937">6004 10860 541,'0'0'51,"0"0"-1,0 0 47,0 0-7,0 0-54,0 0-36,8-41-4,-4 87 2,0 14 2,3 0 0,-5 7-35,0 3-31,1-7-82,12-8-102</inkml:trace>
  <inkml:trace contextRef="#ctx0" brushRef="#br0" timeOffset="339133.547">6798 10880 761,'0'0'20,"0"0"-20,0 0-26,0 0 23,7 138 3,-7-75 4,0 3-2,0-2-4,-2-2-75,-18-5-77,-6-15-159</inkml:trace>
  <inkml:trace contextRef="#ctx0" brushRef="#br0" timeOffset="339621.6696">6687 11189 406,'0'0'0,"0"0"-29,0 0 29,135-26-5,-97 8 11,-2-5-6,-4-3 1,-9-6 7,-4-2 38,-3-2 12,-14 6 21,-2 1-3,0 8-3,0 7-24,0 6-7,0 4-18,0 4-13,0 0-11,0 11-12,0 15-2,0 7 14,4 6 0,2-1 1,-1 0-1,4-8 4,-3-4-2,-1-10-2,2-6 0,-7-6 0,0-4 0,0 0 0,2 0 0,4 0 18,8-8-11,9-8 7,3-4-14,3 4 0,2 6 0,0 4 0,0 6 0,-2 0-3,-8 7-2,-5 20-17,-12 4-16,-4 3-36,0 5-7,-4-3-7,-23-1-49,-4-12-237</inkml:trace>
  <inkml:trace contextRef="#ctx0" brushRef="#br0" timeOffset="339928.5025">7520 11110 506,'0'0'19,"0"0"-17,0 0 6,0 0 5,127-95 28,-114 74-31,-6 2-6,-7 1 9,0 5-1,0 4 50,-17 6-19,-8 3-24,-6 0-4,-4 14 2,3 15 2,5 2-2,9 7-17,10 3-2,8-4 2,0-2-12,21-5 6,22-10-65,15-12-62,20-8-61,11 0-78</inkml:trace>
  <inkml:trace contextRef="#ctx0" brushRef="#br0" timeOffset="340295.8057">8185 11021 508,'0'0'116,"0"0"-91,0 0-11,0 0 23,0 0-37,0 0 6,10 43 7,-10-20-10,3 0 7,-3-4-9,3-9 0,-1-4 4,0-4-2,0-2-3,0 0 7,3 0 23,1-12 42,6-10-57,3 2-11,5-6-4,0 3 2,0 8-2,0 1 0,0 7-7,0 7 3,1 0 3,-6 7-8,3 13 8,-9 4-29,-6 2 2,-3 2 4,0-2-17,0-4-5,-3-3-26,-6-10-19,3-5-4,-2-4-40,6 0 35</inkml:trace>
  <inkml:trace contextRef="#ctx0" brushRef="#br0" timeOffset="340782.8923">8459 11110 70,'0'0'128,"0"0"0,0 0-52,0 0-11,0 0-21,114-29-10,-83 26-16,-1 0 14,0-3-32,-1 1 14,-7-2-13,-3-3 0,-2 0 9,-4-2-6,-7-2 9,-1 2 34,-2 2-6,-3 0 5,0 3 0,-5 3-30,-15 4-5,-2 0-10,-3 7 3,-4 17-2,7 4 1,0 0-4,10 6 1,8-4-1,4-4-2,0-3-1,14-11-24,13-7 6,9-5-17,11 0 8,3-3-15,4-11 19,-1-9-15,-6 0-33,-8-2 47,-4-1 23,-12 4 5,-6 2 37,-5 6 37,-9 5-11,-2 6-14,-1 1-8,0 2-20,0 0-21,0 3-17,0 25 13,0 11 1,-8 0 1,0-1-24,3-4-39,5-7 1,0-7-28,0-9-19,20-5 37,-4-6-92</inkml:trace>
  <inkml:trace contextRef="#ctx0" brushRef="#br0" timeOffset="341539.2768">9116 10906 129,'0'0'195,"0"0"-116,0 0-79,0 0-3,0 0 3,0 0-4,16 77-30,11-56-21,-1 0-42,8-9 73,-10-8 20,-5-2 4,-9-2 10,-5 0 113,-5 0-2,0 0-10,0-4 9,0-3-51,0 5-24,-2 2-25,-1 0-16,3 0-4,0 13-11,0 11 8,0 12 3,7 4 0,11 2 0,1-1 2,8 2-2,-3-1 0,-2-3 0,-12-6-7,-10-6-15,0-10-19,-10-7 34,-17-3-10,-2-7 12,2 0-1,9 0 6,7-12-8,6-13 6,5-9-17,3-7 6,24-12-11,10-7 24,6-11 0,6-6 0,-4-5 0,-8 3 0,-3 9 0,-14 14 5,-7 19 7,-9 16 55,-2 13-17,-2 8-23,0 0-27,0 26-14,0 16 14,0 11 0,-4 0 3,4 1-3,0-6 0,0-10 1,2-9-2,10-14 2,-5-6 2,-3-7 0,-3-2 2,6 0 25,6-9 30,6-12-43,5-7-6,1 2-10,2-1 7,-1 6 1,2 6-9,-2 3-1,-4 10-3,-4 2 4,-5 0-3,-4 2 1,-6 14-1,-3 7-3,0 4-17,-34 8 1,-8 0-4,-14-6-47,-6 0-5,1-9-55,-1-9-37,16-9-103</inkml:trace>
  <inkml:trace contextRef="#ctx0" brushRef="#br0" timeOffset="341937.0169">9798 10810 555,'0'0'140,"0"0"-88,0 0-49,0 0-1,0 0 6,0 0-4,23 96 27,-19-52-26,-1-1 0,1-7-1,-4-6-1,0-11-4,0-4 1,0-9 0,0-4 7,0-2-5,0 0 9,0 0 15,0-5-3,7-13-21,3-3-2,10-4-4,5 4 1,2 0 2,1 10 1,2 7 0,-5 4-5,-1 0-5,-4 14-13,-9 10 1,-4 10 5,-7 4-20,0-1-14,-4-2-22,-12-5-34,3-8 13,10-5-55,3-10 19,7-7 83</inkml:trace>
  <inkml:trace contextRef="#ctx0" brushRef="#br0" timeOffset="342231.3033">10276 11113 91,'0'0'228,"0"0"-108,0 0-32,0 0 38,0 0-18,0 0-41,25-52-62,-36 52-2,-6 20 0,-6 9-3,1-3 4,14 1-4,3-1-3,5-4 2,0-7 0,7-2-1,9-12 1,3-1 2,-3 0 5,7-7 13,-6-19-17,-3-4 6,-5-4-2,-9 1-3,0 1 6,0 5-9,-7 5-12,-12 8-1,-1 14-30,-1 0-32,-1 14-83,1 8-56</inkml:trace>
  <inkml:trace contextRef="#ctx0" brushRef="#br0" timeOffset="343279.7705">10550 11043 569,'0'0'102,"0"0"-44,0 0 10,0 0-15,0 0-41,0 0-12,-8 30-3,3 0 3,-3 2 0,6 1 4,0-7-4,2-3 2,0-7-2,0-6 0,0-6-10,12-4-1,5 0 3,6-1 8,1-16 15,3-3-14,-7 4-1,-2-2 2,-7 2 7,-6 4-9,1 1 1,-6 6 3,0 3 10,0 0-7,0 2 0,0 0-7,3 0 0,-2 0-2,-1 0-4,7 0-3,-4 0 4,7 0 5,0 0 0,-2 0 0,-6 0 5,3 0-5,-3 0 0,0 0 0,2 4-7,0 0 6,4 6 1,-1-2 0,1 7 0,3-3-1,-3-5 1,3 0-11,7 4 4,4-7-26,5 1 27,1-5 4,1 0-11,-6 0 13,-5-11 0,-2-5 3,-3-6 4,2-8-4,-3-2-3,-2-2 2,-1-3 4,-9 6-5,0 2 13,0 7-8,-9 7 8,-7 2-14,-3 12 0,-1 1 0,2 0 0,4 7-1,4 13-2,7 4 3,3-2-7,10 2 6,30-1 1,8-3-4,1-3 10,-5-5-10,-10-1 4,-9-2 0,-10-4-5,-10 2 5,-5 2-6,0-1 6,0 6-3,-19 1 3,4-1 0,4 1 2,3-3-5,8-7 3,0 0-16,8-5-8,28 0-5,7 0 26,17-19-24,0-8-37,-5-7 51,-8-4 13,-16-4 2,-12-2 34,-15 1-9,-4 10 15,0 4 5,-10 13-8,-5 8-18,-1 8-20,5 0-1,1 13 0,2 14-5,8 5 0,0 4 5,5-1 0,19-5 1,-3-4-1,-1-6 0,-9-6 0,-5-2 5,-4-1-5,-2 4 0,-19 5 3,-30 8-12,-25 6-21,-10 4-137,1 0-144</inkml:trace>
  <inkml:trace contextRef="#ctx0" brushRef="#br0" timeOffset="347599.3619">12251 11083 116,'0'0'103,"0"0"-103,67-116 23,-43 75 46,-4 3 23,-9 4-17,-9 6-4,-2 7-43,0 4 24,-8 9-7,-13 8-4,-1 0-41,0 0 0,0 13 0,0 12 4,10 1-6,4 2 2,8 0-5,0 0 3,0 1 2,23 0 0,9-2-6,6-1 6,4-6-8,-4-6-11,-10 0 7,-9-4 11,-13-2-5,-6 0-7,0 1 3,-18 4 9,-15 0-4,-5 0 5,5-1-6,6-8 1,14-1-12,10-1-23,3-2-28,0 0-51,28-2 33,7-23-61</inkml:trace>
  <inkml:trace contextRef="#ctx0" brushRef="#br0" timeOffset="347810.2292">12640 10786 166,'0'0'128,"18"-124"-27,-18 80 10,0 18 17,0 12-38,0 9-2,0 5-64,0 0-24,0 24-10,0 21 10,8 13 0,0 6 0,5 4 2,-3 0-4,-2 0-3,1-1-63,-7-9-29,-2-6-44,0-17-16,-16-12-85</inkml:trace>
  <inkml:trace contextRef="#ctx0" brushRef="#br0" timeOffset="348703.0167">12559 10935 175,'0'0'11,"0"0"-10,144 15 3,-79-7 4,-1-2 4,4-2 0,-1-4-6,-9 0 13,-12 0-15,-13 0 53,-12-8-6,-15 1 19,-6-2 38,0 0-26,0 2-5,-11 1-25,-5 5-22,-7 1-30,2 0 1,-10 15 3,2 11-7,4 5 3,5-1 0,11-1-6,9 0 4,0-5-6,0-7-5,15 0-9,3-11-2,7-6 5,0 0-5,2-2 23,-2-19-3,-6 0 4,-8 1 15,-4 3-10,-7 0 10,0 7-6,0 3-2,0 7 18,0 0-25,0 0-1,0 0-15,0 19 0,2 3 16,11 4 0,1-6-2,3-1 0,1-2-9,2-9 3,3-1 8,-1-7-21,5 0 5,2-25-2,0-8 2,-2-13-5,-4-3 0,-4-4 21,-8 1 7,-4 0-3,-5-1 17,-2 6 6,0 7-9,0 11 20,0 9-8,-2 13 6,-5 7-6,2 0-30,1 27-16,-6 16 14,7 15 2,3 8 3,0 0-3,3-3 0,20-5-1,2-8 2,4-8-1,0-9 0,-5-10 0,1-9-3,0-10 3,4-4 0,11 0-1,4-22 5,7-12-8,-1-6-5,-6 0 7,-9-4-3,-8 5 5,-11 9 0,-13 9 11,-3 14-10,-7 7 11,-20 0-12,-9 18 0,0 13-2,1 5 2,8-2 0,12 0-5,10 0 5,5-5-5,0-2-29,9-5-34,14-10-27,-5-12-84</inkml:trace>
  <inkml:trace contextRef="#ctx0" brushRef="#br0" timeOffset="348906.0148">13264 10848 529,'0'0'0,"0"0"-62,0 0-42,186-8 81,-77 8 19,6 0-68,4 0-117</inkml:trace>
  <inkml:trace contextRef="#ctx0" brushRef="#br0" timeOffset="349548.5529">14406 10840 611,'0'0'67,"0"0"-64,0 0 5,0 0 0,0 0 33,0 0-26,-62 115-11,62-81 1,0 0-4,2-2-1,19-6 0,9-6 0,6-6 1,6-10-1,5-4-30,-2-4 29,-1-24-59,-12-10 11,-15-3 20,-15 0 0,-2 2 11,-13 1 18,-14 11 0,-4 6 0,2 11 5,2 10-3,9 0-2,7 7 1,7 12-3,4 3 2,0 0-6,15 1 6,15-5-36,3-8-20,4-8-19,3-2 9,4-2 13,-2-23 49,-5-3 4,2-1 31,-9-6 14,0 4 12,-6 0 7,-4 4-37,-4 10 18,-6 5 4,-5 9-11,-5 3-27,5 5-11,1 27-1,8 12-2,-1 14 6,1 6 3,-3 11-5,-7 7 0,-4 2-1,0 3 3,-6-1-7,-13 0 4,-4-4 0,-2-16-2,-4-19-31,4-22 19,3-21 14,4-4 24,2-20 80,6-30-73,7-14-28,3-8 0,9-6-2,31 4-1,16 4-9,13 4-23,9 15 19,3 9-25,-2 12-44,-2 9 16,-9 7-48,-14 5-88</inkml:trace>
  <inkml:trace contextRef="#ctx0" brushRef="#br0" timeOffset="351283.3027">2135 11944 67,'0'0'432,"0"0"-387,0 0-28,0 0-15,0 0 58,0 0-4,0-39-23,0 39-8,0 0-22,0 0 1,-4 0 6,-9 2-6,-8 21-1,-7 11-3,7 3 0,-4 9 2,10 0 2,8-1-4,4-3 0,3-4-5,3-6 5,21-6-4,14-9-6,8-10 9,13-7-23,-1 0-6,0-24 29,-9-10-27,-8 0 28,-12-4 2,-14-1 5,-9 5 26,-6 5 6,0 7 5,0 11 1,0 7-22,0 4-1,0 0-22,0 0-5,0 0 3,0 15-40,8 8 39,7 4-4,3 0-27,-1 1 8,4-3-11,-1-5 4,2-8-12,-6-4-13,-3-8 20,-9 0 33,-4 0 5,0-8 57,0-14-24,0-1 20,0 0 4,-2-2-23,-4 10-7,5 4 12,1 4-24,0 7-5,0 0-10,0 0-6,0 0 0,7 19-24,11 9 24,-2 3-3,6 5-50,-4-4-2,-1-4-18,-1-4 4,1-11-16,0-10-106</inkml:trace>
  <inkml:trace contextRef="#ctx0" brushRef="#br0" timeOffset="351567.2501">2791 12059 434,'0'0'113,"0"0"-40,0 0-16,0 0-45,0 0-12,0 0-19,6 49 19,7-10-1,-2-2 7,0-5-4,-2-4-2,-2-12 2,-5-6 0,-2-7 2,0-3-3,0 0 59,0-1 24,0-21-59,0-7-25,0-5-10,0-3-13,12-1-21,15 1-1,8 9-56,0 8 0,-2 16-16,-3 4-80,-8 0-20</inkml:trace>
  <inkml:trace contextRef="#ctx0" brushRef="#br0" timeOffset="352639.0736">3082 12096 242,'0'0'206,"0"0"-132,0 0-7,0 0 22,0 0-18,0 0-45,0 1-18,0 10-8,0 4-4,0 12-4,7 7 10,-4 4-2,0 4 0,-3-6 6,0-6-5,0-9-1,0-12 0,0-5 1,0-4-1,0 0-5,5 0 5,4-10-37,6-18 30,5-8-41,3-2 9,6-2 5,0 4-26,2 3-15,5 12 18,-3 11-35,0 10 77,-8 0-37,0 7 9,-6 10 24,2-2-11,-5 4 30,-3-7-5,3 0-26,-6-5 9,1-4 10,-1-3 11,-1 0 1,1-4 56,2-12 13,-1-6-44,-5-2 29,-6-2-17,0 1 7,0 4 33,-13 6 3,-12 5-37,3 6 0,-9 4 2,0 0-42,2 17 16,0 11-18,9 5 3,4 7 0,10-1-4,6-3 0,0-2-1,11-5-6,18-6 6,10-7-33,9-14-9,9-2 16,3-4-40,1-21 1,-7-1-25,-12-6 54,-11-1 15,-15-4 22,-14 6 16,-2 2 34,0 4 47,0 8-21,0 6 1,-4 6-34,4 5 10,0 0-53,0 0-6,0 16 5,0 10-8,0 4 9,9 1 0,3-6 3,2-4-5,-1-5 2,-2-10-8,-3-4 4,2-2-14,-8 0 18,1 0 0,3-8 13,2-8 3,-2-1-13,5 3 1,-5 7 27,2 3-31,0 1 0,3 3-1,3 0-16,5 9 15,8 10 2,0 8 0,4-3 3,1-4 1,-3-9-4,-4-5 0,1-6-22,-3-3 22,0-26 0,0-14-3,-5-11 2,-5-9-18,-6-2 19,-7 0 9,0 6 2,0 1 11,-12 7-3,-2 6-5,-2 13 15,6 14 4,9 18 14,1 0-47,0 36-10,0 21 6,1 11 3,17 7 1,3 8 1,0 5-1,2 0-35,-7-4-42,-7-13-38,-7-15-37,-2-22-142</inkml:trace>
  <inkml:trace contextRef="#ctx0" brushRef="#br0" timeOffset="352829.0912">4224 12031 507,'0'0'0,"131"-21"-12,-27 7-60,12-6-108</inkml:trace>
  <inkml:trace contextRef="#ctx0" brushRef="#br0" timeOffset="354245.8456">5562 11941 677,'0'0'52,"0"0"-48,0 0 9,0 0-1,0 0 18,0 0-18,-101 38-2,79-7-7,-5 2-3,6 4 0,11 0-7,10-4 5,0-3 2,0-1 0,10-3 1,11-3-1,6-1 0,-5-4-4,4 0 4,-6-4-1,-9-2-12,-6-3-25,-5 3 16,-11-1-3,-27 0 9,-9-1-26,1-5-7,10-1 46,16-4-1,15 0 1,5-2-5,15-24-103,31-8-30,14-12 65,6-10 19,3-7-26,-8 0 6,-19 4 77,-8 15 148,-15 9 41,-8 12-69,-4 9 28,-7 5-37,0 6-12,0 3-56,0 0-43,7 12-1,7 25-11,3 12 12,1 9 0,-1 6 5,-2-3-5,-7-3 0,-4-2 0,-4-7 0,0-10-46,0-13-29,-8-12-6,-1-7 5,-1-7 26,2 0 21,-4-21-115,4-11-2,5-6 73,-1-6 73,4 2 0,0 2 1,0 8 27,0 8 44,0 10 2,12 10-37,9 1-27,13 3-10,7 0 0,5 0 6,8 7-6,6-4 0,4-3-1,-1 0-3,-3 0-15,-4-5 19,-5-9 3,-7 0 37,-8 2 25,-18 3-43,-11 4 34,-7 3 56,0 2-27,0 0-49,-2 0-21,-16 2-12,-2 12 6,-7 8-8,2 1 4,5 0-3,9-3-2,7-1 0,4-2-2,0-3-3,0 0 1,0-1-2,7-4-4,10-1 6,3-8-9,2 0 8,3 0 5,2-14-4,0-6-3,0 0 3,-11-1 4,1 7 15,-6-1-14,-5 9 0,-1 4-1,-5 2-5,0 0 1,2 3-12,3 17 16,2 3 1,3-1 4,4 0-5,-1-8 0,1-6 1,-1-6-2,8-2 1,10-7 0,4-18 15,5-13-12,-5-6 5,-10-4 4,-8-5-4,-5-1 36,-5-1-9,0-6-17,-5 6 13,-2 16-26,0 8 9,0 16 8,0 13-11,0 2-11,0 17-10,0 27 9,0 15-5,0 9 6,0 2 0,0-3 0,0-9 4,0-8-4,5-8 0,12-9 2,8-8-10,6-6 13,3-8-5,7-8 0,6-3 7,3 0-9,1-11 2,-2-13-7,-6-10 7,-6-8-23,-5-2-5,-10-2 14,-7 4-6,-13 12 18,-2 11 4,0 8-2,0 10 1,0 1-1,-4 4-1,-9 25-1,-5 5 3,6 2-1,2-6 0,10-4 0,0-2-5,0-7-30,18-6-65,4-5-43,4-6-35</inkml:trace>
  <inkml:trace contextRef="#ctx0" brushRef="#br0" timeOffset="354448.721">6877 12057 461,'0'0'48,"0"0"-15,0 0-23,0 0 4,0 0-11,0 0 3,95-40-6,-26 31-22,7-6-217</inkml:trace>
  <inkml:trace contextRef="#ctx0" brushRef="#br0" timeOffset="355369.9258">8155 12073 79,'0'0'65,"0"0"-11,0 0 41,0 0-19,0 0 27,0 0-12,14-46-4,-14 46-4,0 0-11,0 0-46,-9 0-17,-13 14-4,-7 14 1,0 4-2,7 3-4,8-1 0,7 0-1,7-3 1,0 0-1,4-4-1,19-4-55,5-5-11,9-8-34,6-6 3,1-4 9,-1 0-76,-6-11 10</inkml:trace>
  <inkml:trace contextRef="#ctx0" brushRef="#br0" timeOffset="355699.7312">8407 12123 251,'0'0'112,"0"0"-20,0 0-32,0 0-16,0 0-38,0 0 4,-2 3-11,-5 29 2,1 1 1,6 2 2,0-5-2,0-6 1,13-6-3,5-4 0,0-6 4,0-3 2,0-5-6,1 0 17,-3-5 1,5-13 18,-8-5-19,-6-4-4,-3-3 15,-4-3-17,0 2 2,-18 2-13,-7 1-1,1 9 0,-5 10-16,0 7-18,4 2-15,8 4-34,13 14 8,4 1-26,2-3-33,22-3 38,8-4-47</inkml:trace>
  <inkml:trace contextRef="#ctx0" brushRef="#br0" timeOffset="356230.6717">8588 12158 67,'14'-3'103,"-2"-5"54,-2 1-52,-1 3-23,-1-1-13,4 5-32,-1 0-9,-1 0-4,5 15-24,-5 5 8,3 1 1,-3 1-5,-1-3 2,-3-3-2,-2-4-4,2-4 0,-4-5 3,0-3-1,2 0 2,-4 0 1,9 0 26,0 0 0,5-13 3,8-6-33,2-2 9,5 5-8,-2 5-2,-5 8 3,-1 3-6,0 0-4,1 0 7,3 5-3,0 6 5,-2-2-2,0-2 0,-2-2-9,1-5 5,-2 0-12,-2 0 2,0-17 1,-7-5-18,0-10 29,-7-6-28,-4-8 26,0-5 4,0-2 4,0-4 7,0 5 5,-2 8-9,-4 15 23,3 16 19,-1 13-8,-1 1-41,-1 42-1,-1 18 1,3 20 8,4 12-6,0 1 8,0 1-10,0-8 3,0-12-6,0-14-17,0-18-61,0-18-31,0-16-126,0-9-183</inkml:trace>
  <inkml:trace contextRef="#ctx0" brushRef="#br0" timeOffset="356706.3408">9134 12080 254,'0'0'115,"0"0"-106,0 0-9,145 0 0,-81 2 1,3 3 2,1 0-3,-4-5-35,-3 0 7,-11 0 28,-9 0 47,-14-12-15,-16 1 44,-9 1 79,-2-1-36,0 6-39,-2-1-49,-19 6-28,-3 0 6,-7 0-8,0 20 0,0 6 10,5 6-7,9-1-4,6-5 0,9-4-5,2-4 0,0-6 5,4-6 0,16-4-1,7-2 5,4 0 1,2-18-5,4-5 7,-4-5-10,-7 6 3,-7 4 0,-2 7 7,-8 4-3,-5 3-4,-2 4 0,1 0-12,-1 0 4,5 18-9,-3 9 8,3 0-38,-3 6-71,-3-4-16,10-2 0,6-7-75</inkml:trace>
  <inkml:trace contextRef="#ctx0" brushRef="#br0" timeOffset="356940.1914">10135 12146 216,'0'0'286,"0"0"-182,0 0-20,0 0-13,0 0-13,0 0-58,-7-10 0,-1 42-1,1 8 1,0-1 3,7-6-3,0-3-4,0-6-65,0-7-52,0-12-7,0-5-95,-2 0-3</inkml:trace>
  <inkml:trace contextRef="#ctx0" brushRef="#br0" timeOffset="357159.0608">9990 11981 336,'0'0'14,"0"0"0,0 0 50,0 0-45,0 0-19,0 0-65,90-58-25,-55 85-129</inkml:trace>
  <inkml:trace contextRef="#ctx0" brushRef="#br0" timeOffset="357559.3567">10290 12087 401,'0'0'121,"0"0"-85,0 0-6,0 0 48,0 0 4,0 0-28,64 68-22,-45-46-3,-2 2-28,-2-1 3,-6-7-4,-4-2 6,-5-6-7,0 0 2,0-6-1,0-1 14,0-1-10,0 0-2,0 0-2,0 0 3,0 0-1,0 0-2,0-1-8,6-7 0,5 2-6,3 0 11,5 1 3,2-2-13,-1 2 11,1 0-1,-1-3-20,6-5 8,-1-2-2,3-3 5,-4 2 9,-4-3-7,-9 4 10,-5 1 0,-6 2 17,0-1 28,0 6-39,0-2 5,0 6 8,0 3-16,0 0 5,0 0-8,0 0-8,0 5 7,0 18-7,8 7 8,5-2 0,-1 2 0,-6-2-8,-4-5 8,-2-4 0,0-1 3,0-4-3,-2 2 0,-18 2-13,-8-1-85,3-3-43,0-9-145</inkml:trace>
  <inkml:trace contextRef="#ctx0" brushRef="#br0" timeOffset="357810.4414">11499 11839 747,'0'0'54,"0"0"-54,0 0 0,0 0 18,0 0 16,36 140-16,-18-80-10,-7-2-6,-10 0-2,-1-1 0,0-9-62,-4-3-30,-13-13-75,-5-15-99</inkml:trace>
  <inkml:trace contextRef="#ctx0" brushRef="#br0" timeOffset="358265.1966">11428 12123 288,'0'0'50,"0"0"-45,0 0 16,0 0 50,136-26-27,-107 12 4,-3-3 26,-1-3-1,-4-3-1,-6-1-6,-4 1-13,-6 6 8,-1 2-36,0 6 8,-4 7-4,0 2-22,0 0-1,0 0-6,0 4-16,7 21 14,-2 9-2,4 5 4,-1-1 0,-1-1-2,-3-9 2,4-6 0,-4-10-4,0-7 2,-2-2-3,1-3 5,3 0 3,6 0-1,9-10 14,6-9-16,0 4 2,0 2-1,-7 5-1,-2 8 0,-2 0-1,-3 0-8,2 8 5,-1 16-3,-6 9-3,-2 5-17,-6 0-55,0-1-62,-23-5-46,-2-11-75</inkml:trace>
  <inkml:trace contextRef="#ctx0" brushRef="#br0" timeOffset="358573.1688">12172 12214 339,'0'0'107,"0"0"-64,0 0 16,136-91 14,-109 64-12,-7 0-16,-8-1 9,-8 6-16,-4 0 14,0 6-4,-9 4-46,-15 8 8,-8 4-9,-3 2-1,2 22 5,1 7-5,8-2 0,10 5 0,9 0-8,5 1 5,0-5 2,23-2-30,13-8-18,13-8-57,15-4-43,16-8 21,15 0-110,7 0 124</inkml:trace>
  <inkml:trace contextRef="#ctx0" brushRef="#br0" timeOffset="358890.1039">13330 11967 540,'0'0'89,"0"0"-63,0 0 34,0 0 11,-130-46-31,117 46-21,2 0-19,8 16 0,3 9-2,0 1-1,0 5-1,16 1 8,7-1-4,0-1 4,0-6-1,-5-2-3,-9-8 0,-5-6 3,-4-2-3,0-3 0,0 4 1,-25-2 2,-12 3-3,-10 4-21,7-5-34,13-3-53,18-1-9,9-3-71,23 0-113</inkml:trace>
  <inkml:trace contextRef="#ctx0" brushRef="#br0" timeOffset="359278.351">13800 12073 318,'0'0'98,"0"0"34,0 0 6,0 0-48,0 0 3,0 0-46,40-97-32,-53 92 7,-14 5-22,-13 0 0,-12 17-1,-6 14 5,7 5-8,9 5 5,15-4-1,12-4 0,11-5 0,4-8 0,0-4-1,12-8 1,11-6 4,5-2 0,6 0 2,4-14 5,-10-8-7,0-5-4,-13 4 0,-5 0 5,-4 7 3,-6 9-6,0 4 0,0 3-2,0 0-6,0 9-5,0 13 9,0 5 1,0 6 1,0-1 0,0-4-7,0 2-24,0-8-78,0-10-121,0-7-117</inkml:trace>
  <inkml:trace contextRef="#ctx0" brushRef="#br0" timeOffset="359831.4579">14041 12096 572,'0'0'97,"0"0"-56,0 0-17,0 0-4,0 0 19,0 0-21,-6 44 22,6-12-25,-1-3-12,1-2-3,0-8 0,-2-6 6,0-6-3,0-4-3,-2-3 0,4 0 16,0 0-8,0 0 7,0-12-15,0-6 1,0 0-6,0 2 5,11 1-5,8 1 4,2 0-33,7 2 11,1 4-6,0 3-29,-6 0 21,-6 5 4,-5 0 27,-6 0-1,-4 0 6,0 0 0,-2 0 1,0 0-1,0 0 1,0 0 11,-7 0 12,4 0 4,-2 0-15,2 0 16,3 0 7,0 0-26,0 0 15,8 0-16,11 0 9,5-7-7,-1 0-7,-6 3 5,-3 4-8,-8 0 6,4 0-13,-5 14 2,-1 4 5,-2 7 0,-2 3-3,0 0-25,-9 2-17,-17-4-86,-10-12-78</inkml:trace>
  <inkml:trace contextRef="#ctx0" brushRef="#br0" timeOffset="360199.3837">14284 12133 476,'0'0'62,"0"0"-21,0 0 83,143-18-38,-95 13-28,1-4-26,-2-3-29,-2-4 5,-16 2-6,-9-2-2,-13 0 6,-7 2-3,0-2-3,-7 4 1,-22 3 7,-7 9 0,-8 0-2,-2 12 0,3 15 4,5 6-10,6 4 0,11 1-1,12-1-3,9-1 1,0-4 3,8-6 0,19-7-1,6-6-32,11-6-29,10-7-26,10 0-106,9-7-1,-7-15 49</inkml:trace>
  <inkml:trace contextRef="#ctx0" brushRef="#br0" timeOffset="360500.1963">15021 12019 482,'0'0'140,"0"0"-53,0 0-29,0 0-17,0 0-29,0 0 3,0 0-12,8 20 21,5 2 7,3 2-26,-1 1 4,1-4-4,-3-5 0,-3-5-2,0-9-3,-6-2 0,7 0 15,0-13-4,5-11 4,2-7-15,-3-4 6,-4-3-10,-3 0 5,-8 7-1,0 6 0,0 13-5,2 10-9,2 2-31,3 19-188,3 13 95,13-3-118</inkml:trace>
  <inkml:trace contextRef="#ctx0" brushRef="#br0" timeOffset="361594.9248">15507 12093 498,'0'0'108,"0"0"-30,0 0 36,0 0-44,0 0-29,0 0 4,-71-68-45,49 68-1,-8 10-1,-4 10 0,4 7-1,3-1 3,10-5 0,5 0-4,8-5 4,4-6-2,0-4 1,0-4-18,20-2 19,10 0 1,5-11 16,0-7-2,-1 1-8,-8-4-5,-7 5-2,-4 2 4,-9 9-3,-3 1-1,-3 4 1,0 0-5,2 0-8,4 9-2,1 12 14,5-1-10,8-5 10,-2 2-16,3-5-7,1-4 2,4-8-43,1 0-7,1-8 35,4-21-6,1-9 42,-6-12 0,-10-9 7,-6-7 34,-11-4-12,0 8 8,0 4 12,0 11-24,-11 10 11,2 14-3,5 12-12,0 11-6,-3 8-15,-4 34-12,-3 15 8,3 12 5,5 10-4,6 1 3,0-3 0,0-14 2,8-9-2,6-16-2,3-13-19,6-15-34,2-10 19,4-6 35,0-25 0,-2-6-5,-1-1 12,-4-1-1,-6 7 18,-7 6-8,-7 10 26,-2 10-15,0 6-14,0 0-12,0 18-16,0 10 15,-4 4 1,4 1-2,0-8-2,0-3 2,0-5-3,0-9 3,4-2-23,0-6 6,6 0 14,3 0-7,3-6 10,3-12-28,-5-2 20,1 1 4,-3 8 3,-1 4 3,-7 7-2,-2 0-6,3 0 3,-3 13-14,3 4 19,4 2-2,1-3 2,7-5-16,0-2-23,5-8-69,1-1 37,6 0 40,2-10-30,-4-12 24,2-2 37,-2-3 22,-6-6 34,-5 5-37,-5 2 33,-6 6 33,-5 6 23,0 7-47,0 2-16,0 5-22,-16 0-23,-8 12 11,-7 13-11,-3 2 20,12 4-1,11-1-9,11-3-9,2 0-1,34-7 1,24-4 4,25-8 8,19-2-13,21-6-62,-5 0-198</inkml:trace>
  <inkml:trace contextRef="#ctx0" brushRef="#br0" timeOffset="381407.8539">24353 8967 113,'0'0'48,"0"0"-37,0 0-3,0 0 9,0 0 33,0 0-40,0 0-9,-23-16 34,19 16-26,2 0-7,-2 0-4,-8 0 2,-5 0 0,-10 0-4,-4 13 4,-3 2 7,-4 8-6,-4 2 8,-2 9 23,-4 2-24,1 7 15,5 3-6,7 3-3,8 2 3,11-3-13,16 0 8,0-4-7,13-3-2,25-7 7,14-3-2,8-4-8,9-8 13,7-10-7,-3-6 0,0-3 1,-5 0-4,-8-1-3,-9-22 0,-4-6 0,-14-7 11,-10-8-10,-4-9 9,-18 2 16,-1-6-22,-1 1 22,-30 2-24,-7 4 3,-3 8 7,-5 8-2,0 6-9,8 7 5,4 12-5,8 0-2,12 9-6,8 0 4,4 0 3,2 0-35,0 0-10,0 0 37,2 0-5,15 2 13,8 0-5,0 0 10,-7-2-2,-5 0-1,-9 0 0,-4 0 13,0 0 18,0 0 1,0 0-9,0-2-3,0-2 13,0 1-13,0-2 1,0-1-13,0 5-8,0-4-3,0 5 1,0 0-12,0 0-28,0 0-135,0 0-147</inkml:trace>
  <inkml:trace contextRef="#ctx0" brushRef="#br0" timeOffset="382907.2444">23936 7977 1,'0'0'52,"0"0"-12,0 0-8,0 0 7,0 0-9,0 0 21,0 0 3,-25-28-6,21 26 7,1 0-18,3 2-7,0 0-11,0 0-14,23 0 1,28 4 0,35 8 0,37 6 14,25 2-20,17 1 9,-8 6-9,-4-1 0,-11 2 7,-16-5-6,-18 0 0,-23-5 2,-31-6-1,-27-4-4,-21-6-1,-6-2 3,0 0 6,-12 0-3,-14-2 2,-10-4-10,-4 6-29,0 0 1,5 0-26,5 0-39,15 10 24,8 0-29,7 2 1</inkml:trace>
  <inkml:trace contextRef="#ctx0" brushRef="#br0" timeOffset="383192.8209">25124 8215 39,'0'0'103,"0"0"-39,0 0-6,0 0-4,0 0-25,0 0 51,0-50-48,0 48-10,0 2-11,0 0-11,-2 0-6,-3 16-2,1 12 8,2 7 5,-8-2-5,6 2 3,2-9 3,-2-1-3,4 0-3,0-9 6,18 2 0,15-5 11,20-5-2,7 1-3,10-6-5,-3-3-7,-12 0-32,-4 0-54,-14 0-86,-20-3-96</inkml:trace>
  <inkml:trace contextRef="#ctx0" brushRef="#br0" timeOffset="383506.9785">25184 8406 185,'0'0'116,"0"0"-116,0 0-6,0 0 4,0 0 2,0 0-16,118-69 14,-89 55 2,-8 2-64,-15-1 64,-6-3 0,0-6 11,-29-5 3,-16-3-14,-13-5 1,-11 3-1,9-1 5,6 8 3,21 11 68,16 7-26,15 3-19,2 4-6,21 0-9,37 0-16,21 2 1,16 12-1,3 7-12,-2 11-80,-14-3-61</inkml:trace>
  <inkml:trace contextRef="#ctx0" brushRef="#br0" timeOffset="383836.4242">25015 8964 324,'0'0'28,"0"0"46,0 0-68,0 0 14,0 0 3,15-107 4,-13 105 12,-2 2-27,0 0-12,0 14-18,0 20 15,0 16 0,-20 12 5,-1 8-2,-12 11 0,3 5-35,-11 2-93,-5 0-134</inkml:trace>
  <inkml:trace contextRef="#ctx0" brushRef="#br0" timeOffset="384287.2571">24774 9823 232,'0'0'121,"0"0"-110,0 0-5,0 0-7,0 0 2,0 0 14,11 53 34,-7-34-44,1 4 10,-3-5 3,-2-8-16,0-5 18,0-3-6,0-2 0,0 0 56,0 0 7,0-9 10,0-17-50,0-11-36,0-2 16,7-5-10,9-7-3,12 5-6,10-2 2,9 12-2,9 9-27,5 15-30,-3 12-18,-10 0-81,-5 12-120</inkml:trace>
  <inkml:trace contextRef="#ctx0" brushRef="#br0" timeOffset="384462.1565">24937 9895 447,'0'0'27,"0"0"-27,0 0-7,127-27 1,-69 24-10,-2 3-99,-8 0-122</inkml:trace>
  <inkml:trace contextRef="#ctx0" brushRef="#br0" timeOffset="391147.6434">735 13476 56,'0'0'74,"0"0"-66,0 0-8,0 0 7,0 0 2,0 0-9,0 0-4,0 0-14,0 0 17,0 0-4,2 0 5,-2 0 0,0 0 2,0 0 0,0 0-1,0 0 10,0 0 6,0 0-17,0 0 1,0 0-1,0 0 1,0 0-3,0 0 2,0 0 0,0 0-4,0 0 3,2 0-4,1 0-6,-2 0-26,2 0 17,-1 3-26,0-1 11</inkml:trace>
  <inkml:trace contextRef="#ctx0" brushRef="#br0" timeOffset="393994.6623">519 13476 87,'0'0'73,"0"0"-13,0 0 2,0 0 22,0 0 3,0 0-33,0 0-8,-49-101 1,44 101-25,2 0 16,3 2-38,0 28-28,0 18 28,0 12 17,0 14 14,0 0-15,0-2-15,0-5 8,0-15 2,0-14-7,0-12 7,0-10-10,0-9 0,0-7 7,0 0-5,0 0 43,0 0 6,0 0-2,-10-19-7,-4-17-43,-4-8 0,0-10 1,5-13-1,6-7 0,7-7 0,0-6-18,5 0 11,22 6-7,8 9 14,4 19-6,3 23 0,2 24 2,-1 6-9,1 26 0,-5 15 3,-14 14-12,-15 10-14,-10 2-16,-16 2 16,-24-5-6,-7-9-23,-2-14 24,4-12 33,14-14 6,12-8 2,7-7 18,10 0 14,2 0 18,0-9-37,6-3-5,28 4-13,5 0 9,18 8-4,0 0 1,4 0 0,-1 15-2,-5 5-3,-5 6 3,-10 1-43,-11 4-46,-11-4-40,-11-4-61</inkml:trace>
  <inkml:trace contextRef="#ctx0" brushRef="#br0" timeOffset="394194.5395">1018 13525 235,'0'0'90,"0"0"-53,0 0-37,0 0 2,0 0 9,0 0-7,0 0 12,66 111-5,-61-79-11,1-6-8,0-6-45,-2-8-68,-2-12-5</inkml:trace>
  <inkml:trace contextRef="#ctx0" brushRef="#br0" timeOffset="394368.4345">960 13140 200,'0'0'0,"0"0"-25,0 0-44</inkml:trace>
  <inkml:trace contextRef="#ctx0" brushRef="#br0" timeOffset="395705.2047">1392 13121 528,'0'0'85,"0"0"-45,0 0-40,0 0-23,0 0 23,0 0 33,58 159-11,-35-93-1,-5 3-10,-5-1-10,-5-4 10,0-4-11,-4-12 0,-2-5 0,-2-13 0,0-14-3,0-8-20,0-8 4,0 0 19,0 0 9,-6-14-9,-12-10-5,-3-8-12,0-3 16,-6 2 0,0 4 1,-4 13 4,0 13-3,-1 3 0,8 12 13,1 15-13,10 6-1,11-1 0,2-4-8,13-8 6,32-8-42,12-12 35,11 0-14,5-9-46,-3-14-8,-1-3-7,-11 1 22,-8 0-58,-5-1 81,-7 1 39,-9 0 6,-9 2 34,-13 8 48,-7 3 40,0-1-35,-2 6-9,-14 2-37,-7 3-9,2 2-13,-2 0-25,-4 20 0,2 8-5,6 2 10,3 3-3,9-4-2,7-5 0,0-6-1,0-7-8,4-5-23,8-6 21,4 0 11,-1 0 6,9-22 0,1-7-5,0 4 6,-3 2-7,-9 5 0,0 8 0,-3 6 1,5 4-9,10 2 7,8 32 1,8 19 3,-1 17-2,-7 10-1,-8 12-3,-12 7 3,-13-5 2,0-13-2,-5-11-15,-19-21 2,-3-17 6,-2-14 7,3-13 11,1-5 3,2-17 14,7-21-26,1-11 2,11-9 16,4-13-20,0-6-3,31 1-23,13 2-5,12 6 9,2 8-48,-1 12-5,-4 9 13,-9 15 26,-13 11 36,-10 5 0,-8 4 0,-9 4 28,-2-3 6,1 1 24,-1 0 6,5-5-26,-1-5-9,3-5-20,3-5-8,-2-4 12,1-2-10,-5 2 0,-6 6 34,0 4 7,0 9 7,-19 7-23,-6 0-24,1 0 23,-2 26-17,3 9-8,10 8 9,6 0-7,7-1-8,0-2 0,29-5-1,11-9 3,11-15 3,5-11-1,7-1 0,1-31-9,-1-11 3,-4-8-15,-7-7-7,-12 0 28,-15-7 0,-14 1 4,-11 6-1,0 8 2,-15 14-5,-12 15 0,0 12 1,2 9 6,4 9-7,2 23 2,9 12-2,5 3-1,5 5 1,15-3-5,23 0 0,14-7 3,5-5 4,3-6 3,0-2-4,-5-5 6,-10-2-7,-11-5 13,-13 3-13,-21 6 0,0 6-4,-45 13 4,-18 1-3,-14 6-56,-10 0-43,-2-6-28,4-9-72</inkml:trace>
  <inkml:trace contextRef="#ctx0" brushRef="#br0" timeOffset="395952.6851">1489 14258 707,'0'0'0,"0"0"-7,0 0 7,173-17 7,-70-1-6,20-5 24,10-6-25,3 3 3,-4-4-3,-16 2-25,-14 2-49,-22 2-32,-29 9-50,-24 9-76</inkml:trace>
  <inkml:trace contextRef="#ctx0" brushRef="#br0" timeOffset="396232.5138">2131 14247 130,'0'0'103,"0"0"-30,0 0-47,0 0 24,0 0 11,0 0-39,-52 37-15,85-37 45,12 0-6,17-14-6,5-9-12,4-3-18,0 5 11,-5-6-16,-13 5 9,-10 4 1,-12 4-14,-12 3 2,-8 6-3,-4 3 0,-4 2 7,-3 0-7,0 0-49,0 0-54,0 0-104,0 0-91</inkml:trace>
  <inkml:trace contextRef="#ctx0" brushRef="#br0" timeOffset="404390.8009">4872 13766 204,'0'0'96,"0"0"-96,0 0 5,0 0-5,0 0 39,0 0-25,0 0-2,0 0-7,0 0 8,0 0 52,0 0-13,0 0 12,0 0 1,0-7-39,-4-2 10,-4 1-16,4 1 13,-7 4-4,-2 1-24,-7 2 18,-9 0-23,-9 10 7,-7 17-7,-3 6 1,-2 4 1,10-3 2,6-5-3,17-7-1,10-3 0,7 2-8,0-3 6,27 4-7,10-3 5,11-3-5,4-3 12,5 1-3,-8-2 3,-11-4-2,-13 1 0,-15-1-1,-10-2-10,0 7-8,-24 8 18,-23 6 10,-13 5-10,-7-3-38,7-5-8,13-12 2,16-2-5,22-10-26,9-5-65,6-24-162</inkml:trace>
  <inkml:trace contextRef="#ctx0" brushRef="#br0" timeOffset="404802.5209">4947 13776 551,'0'0'77,"0"0"-70,0 0-5,0 107 7,0-49 44,0 9-13,0 5-6,0 2-21,8-7-12,-4-4 8,3-2-5,-3-9-4,-2-8 0,0-7 6,-2-18-3,0-4-3,0-11 2,0-4 6,0 0-2,-2-14 12,-13-17-18,-3-17-3,7-11 3,7-14 0,4-6-3,0 0 2,6 7-17,14 8 18,2 15-5,-1 17 0,-5 16 3,5 11-9,-7 5 8,1 1-6,-3 21-25,-6 10 23,-6 8-27,0 4 17,-22 6-20,-18 3-49,-7-5-19,-3-8-74,6-14-1</inkml:trace>
  <inkml:trace contextRef="#ctx0" brushRef="#br0" timeOffset="405208.2992">5256 14026 388,'0'0'36,"0"0"-36,0 0-34,0 0 34,0 0 6,0 0 12,48-5-13,-34-8-1,-5 4-3,-1 0 14,-5 1 37,-3 1-16,0 3-3,0-5 7,0 5 2,0-1-6,-13-2-22,-1 5-9,-1 2 1,-1 0 1,-4 0-10,0 20 3,3 5 0,0 7 4,12-5 6,5 5-9,0-4 1,10-3-2,20-4-6,14-9 2,11-5-40,12-7-18,2 0-55,-4-19-97</inkml:trace>
  <inkml:trace contextRef="#ctx0" brushRef="#br0" timeOffset="405566.2911">5666 13971 217,'0'0'186,"0"0"-87,0 0-18,0 0 14,0 0-46,0 0-20,-84-30-29,72 56 0,-1 6 8,5-2-5,8-2-3,0-2 0,3-6-11,17-3 8,5-4-13,4-9-25,6-4 18,3 0-7,3-22-2,-6-6 18,-1-4-7,-5-2 13,-8 3 8,-3 3 0,-9 5 11,-4 6 5,-3 9 12,-2 6 8,0 2-16,0 0-12,0 10-8,7 14 0,4 6 7,5 2-7,-3-3-9,3-5-27,-1-6-48,-2-8 10,-1-10-78,-8 0-127</inkml:trace>
  <inkml:trace contextRef="#ctx0" brushRef="#br0" timeOffset="405746.194">5898 13651 262,'0'0'71,"0"0"25,0 0-70,0 0-26,0 0-1,0 0 1,50 57-7,4-19-30,0-5-151</inkml:trace>
  <inkml:trace contextRef="#ctx0" brushRef="#br0" timeOffset="406264.5144">6370 13916 448,'0'0'103,"0"0"-44,0 0-9,0 0 6,0 0 34,0 0-80,-65-44 22,48 44-32,-1 0 3,-5 18 5,4 4-4,1 0-4,9 1 0,7-5 1,2-3-5,0-3 4,0-6-16,4 1 7,7-7-24,3 0 28,1 0 1,5-11 8,0-9-1,0 3-3,-6 3 0,-8 7 4,-1 5-3,-5 2-1,4 0 0,3 0-7,6 0 5,7 0 2,2 13 0,5-3-1,-2-5 1,-2-5 0,-2 0 0,-3 0 8,-3-19-8,2-12 0,-9-8-9,1-7 7,-6-1-2,-3 1 4,0-7 0,0 5 5,-10 5-5,-4 7 9,7 18-1,-1 9 47,6 9-29,2 2-26,0 34-17,0 16 14,4 17 3,17 9 1,8-1 1,4 2-4,7-7-2,3-12-83,3-12-85,4-16-55</inkml:trace>
  <inkml:trace contextRef="#ctx0" brushRef="#br0" timeOffset="406611.3021">7632 13766 744,'0'0'10,"0"0"-9,13 108 11,-4-66-10,0 0 23,2 2 1,-2-1-18,-2-12-1,-5-6-7,0-18 0,-2-5 13,0-2-9,0 0 56,-2-9 8,-20-23-58,-5-16-4,-2-18-6,7-17 7,6-17-16,12-9 8,4-7-24,6 8 5,25 20-39,7 25 39,5 33-24,-1 28-78,-4 9-32,-12 39-45,-16 17-33</inkml:trace>
  <inkml:trace contextRef="#ctx0" brushRef="#br0" timeOffset="407045.5569">7427 13858 475,'0'0'53,"0"0"-21,0 0-31,0 0 6,0 0 2,0 0 1,131-53 11,-75 41-18,2 7-3,-5 3 5,-8 2-4,-11 0-2,-10 0 1,-6 5 0,-3 12 4,-1 0 8,-1 4 25,0-1-3,3 0-34,0-2 9,2-8-9,6-2 2,5-8 9,-1 0-10,2-13 5,-8-13 4,-9-6-8,-8-5 4,-5-3-1,0 4-5,-22-1 17,-6 6-17,-2 11 0,-3 6-7,-1 14 4,-2 0-9,3 27-29,4 11-29,7 5 8,12-3-20,10-8-42,0-11-24,25-7-46</inkml:trace>
  <inkml:trace contextRef="#ctx0" brushRef="#br0" timeOffset="407729.5209">8055 13786 143,'0'0'157,"0"0"-35,0 0-83,0 0 6,0 0 21,134-74-32,-97 74-4,2 0-21,-6 0-4,-1 16-5,-10 3-1,-9 8 1,-9 1 0,-4 0-13,0-4 8,0-6-10,-16-7 15,6-4 2,0-5 0,2-2 0,8 0 11,0-2-13,0-20-17,0-9 15,20-4-8,8-5 7,4 4-8,1 1-2,-6 14 13,-2 9 0,-9 12 0,-3 0 0,-2 10-5,-4 16 0,-3 8 4,-1 4 1,-3-2 9,0-1-9,0-6 0,0-5 0,0-5 2,0-6-5,0-6 2,0-6 1,0-1 12,0 0 10,0-14-6,6-12-10,10-4-2,4 0-7,-2 2 3,-1 5-8,-1 2 0,0 7-13,-3 8 2,0 6 17,1 0-6,-3 0 7,5 9-3,-3 2 4,3-7 5,3 0-3,0-4 6,1 0 11,-3-7-6,-3-8 13,-1 3-11,-6-2-2,-3 8 13,-2-1 30,1 6-15,-3 1-15,2 0-26,3 0-6,-1 0-4,9 10 10,3 9-1,-3 4 1,7 3-30,1 0-19,10 0-29,9-4-4,7-4-4,8-9-245</inkml:trace>
  <inkml:trace contextRef="#ctx0" brushRef="#br0" timeOffset="408417.476">9899 13585 575,'0'0'78,"0"0"-14,0 0-24,0 0 7,0 0 11,0 0-37,-47-10-21,36 35-1,2 6-2,4 0 3,5-4-4,0 2 4,0-7-1,0-6-10,1-6-16,10-9-7,-2-1 16,4 0 18,5-17 4,2-12-1,-2-5 0,-5 1-6,-2-2 5,-6 5-3,-3 7 1,-2 11 0,0 4 4,0 3-4,1 5-1,-1 0 1,5 0-64,3 0 8,2 0 39,11 0-6,0 0 23,0 0 0,-6-4 0,1-11-5,-2-6 9,-1-1-9,0-2 5,-4 4 0,0 3 14,-5 6 7,-4 8 16,0 3-5,2 0-32,1 21-8,1 16 8,6 18 27,-4 11 4,-2 10-21,-4 9-1,0 3-2,0 2-2,0-8-6,2-2 1,-2-5 0,0-13 3,-2-13-3,-18-12 2,3-15 2,-2-12 0,6-10 0,0 0 34,2-35-17,2-28-21,7-19-7,2-20-3,0-9 7,6 2-53,17 10 8,3 15 28,3 19 2,-2 17 9,-5 15-82,-3 13-69,-11 5-116</inkml:trace>
  <inkml:trace contextRef="#ctx0" brushRef="#br0" timeOffset="409160.6651">10759 13258 518,'0'0'70,"0"0"-23,0 0 4,0 0 17,0 0 25,0 0-46,29-53-39,-25 88-8,6 22 4,8 18 2,-8 15 9,0 12-13,-1-3 11,-3-3-13,8-11-18,0-20-36,10-17-62,7-21-55,0-22-44</inkml:trace>
  <inkml:trace contextRef="#ctx0" brushRef="#br0" timeOffset="409496.7631">11129 13624 446,'0'0'120,"0"0"-51,0 0-33,0 0-17,0 0-15,0 0-1,0 44 58,9-8-35,3 0-6,1-2-2,5-8-13,1-1-3,4-13-2,-2-3 0,5-9 6,1 0-5,1-9 2,-1-16 5,0-8-2,-9-2-6,-7-4 0,-9 2 2,-2-2 8,-5 3-10,-19 12-8,-5 2 6,-5 16-20,-1 6-17,2 5 26,4 27-52,8 4-10,15 4-26,6-3-12,6-7-91</inkml:trace>
  <inkml:trace contextRef="#ctx0" brushRef="#br0" timeOffset="410247.0716">11869 13555 472,'0'0'142,"0"0"-72,0 0 13,0 0 1,0 0-23,0 0-22,0-24-32,-11 24 1,-6 16-4,-8 12 6,-4 6-4,7 3-6,9-1-1,5-2-1,8-4-34,0-6 7,14-6-25,15-10-24,10-8 19,9 0-22,7-22-38,3-12 19,-2-6 0,-7 2 36,-11 2 64,-15 7 24,-15 10 33,-6 7 21,-2 7 11,0 3 31,0 2-59,0 0-44,-2 0-17,-4 0 0,-3 16 10,0 2-10,4 1 0,1-4 0,4 1-9,0-4 8,0-4-11,0-3-8,2-5 17,14 0 2,4 0 1,0-17 0,-5-1 5,-3-1-3,-1 5 0,0 1 1,-2 9 0,0 3 2,-1 1-8,4 0 6,-1 7-3,7 8 16,-3-5-13,-1 0 1,10-8 3,10-2-1,10-2-4,10-25 9,2-13-8,-5-6 5,-9-12-7,-10-11 3,-13-4 3,-11-12-1,-8 4 26,0 0 8,-17 11-19,-9 13 16,-1 21-3,2 16 1,14 17 8,3 3-37,3 27-6,3 27-7,2 27 7,0 19-6,0 13 6,0 3-2,7 3-22,22-11-93,17-17-23,22-12 73,11-31-337</inkml:trace>
  <inkml:trace contextRef="#ctx0" brushRef="#br0" timeOffset="410786.146">13669 13459 708,'0'0'18,"0"0"-18,0 0-3,0 0 3,-3 112 7,3-83 8,3-5 11,5-5-24,-3-8 5,-1-7-2,-2-4 1,-2 0-6,0-11 21,2-14-12,1-14 5,2 2-14,3-1 0,3 6-1,6 6 1,7 17-3,0 9-2,5 0-8,5 9 6,-8 17 2,-3 9-20,-3 0 18,-10-3-13,-3-5 15,-5-6-8,-2-11-8,0-5 13,0-5 0,0 0 8,0 0 29,0-14-18,0-9-8,0-3 1,0-1-3,10 3 6,7 5-7,1 4 1,3 7-2,0 8-3,0 0 4,-1 6-3,-3 20-1,-1 8-2,-5 7 6,-2 3-31,-2-3-8,-5-2-33,3-8-6,-1-8-53,2-11-56</inkml:trace>
  <inkml:trace contextRef="#ctx0" brushRef="#br0" timeOffset="411140.7184">14442 13569 305,'0'0'129,"0"0"-52,0 0-1,0 0 43,0 0-65,0 0-29,-54-80-6,21 80-12,-6 16 8,9 2 5,5 0-19,14 0 5,7-4-6,4-4-1,0-4-6,0-3 7,0-3 0,6 0 10,15 0-10,6-5 7,6-11-5,-4 0 2,0 4 5,-10 3-9,-2 4 2,-5 1 17,0 4-17,-1 0-3,4 0 1,-3 0-2,3 14-2,1 2 4,-1 4-34,-1-2-36,1-2-87,-3-1-52,-1-8-135</inkml:trace>
  <inkml:trace contextRef="#ctx0" brushRef="#br0" timeOffset="411462.6564">14757 13525 311,'0'0'128,"0"0"-61,0 0-31,0 0-31,0 0 24,0 0 48,50 32-40,-23-9-19,0-2-15,-2-7 4,-3-5-7,-2-7 1,-2-2-2,-3 0-8,-1-17-19,-3-5 6,-8-1-3,-3-2 19,0 3 2,0 2 3,0 8 1,0 6 15,-3 6-8,-12 0-7,-7 22 0,-8 18 1,-8 11 15,3 7-16,-3-3-2,12 2-5,7-9-108,9-10-47,10-12-76</inkml:trace>
  <inkml:trace contextRef="#ctx0" brushRef="#br0" timeOffset="411718.4967">15173 13585 522,'0'0'117,"0"0"-41,0 0-23,0 0 22,0 0-35,0 0-31,14-5-3,-1 39-6,1 7 0,-6 4 2,-6 2-5,-2-3-11,0-3-42,-14-9-50,-6-16-68,-2-13 40,0-3-101</inkml:trace>
  <inkml:trace contextRef="#ctx0" brushRef="#br0" timeOffset="412354.8177">15309 13557 536,'0'0'98,"0"0"-35,0 0-46,0 0 25,0 0 31,0 0-52,71-3 9,-50 31 3,-4 5-27,1 3-6,-9-1 0,-5-5 3,-3-8-3,-1-6 0,0-8 0,0-4-3,0-4 11,0 0-7,-1 0 19,-3-4-18,2-14 5,2-5-3,0-7-4,0 1 0,20 3-13,5 5 6,-3 11-6,2 10-12,-2 0 25,-3 0-19,-4 14-6,1 3 21,-7-2-25,-1 2 14,-1-8 1,-6-4-5,-1-5 16,0 0 5,0 0-2,0 0 23,4-5-7,0-10-13,3-6-3,1 2 2,8-6-2,2 3 0,4 1 0,3 4-4,-3 9 6,-4 2-4,-1 6 2,-3 0-7,0 6 3,-2 16 4,-3 5-9,3-1-5,-5 1-76,-5 4-23,11-7-31,9-5-84,18-6 206</inkml:trace>
  <inkml:trace contextRef="#ctx0" brushRef="#br0" timeOffset="412670.6391">16395 13541 358,'0'0'142,"0"0"-39,0 0-33,0 0 5,0 0-18,-126-52-41,87 62-3,3 16 16,3 4-26,8 0 2,12-6-5,3-4 2,8-3-9,2-8 7,0-2 0,0-6-1,13-1 10,10 0-8,10-9-1,6-7 7,-4 0-3,-5 1-2,0 5-2,-1 9 1,0 1-1,3 0-3,-1 16 1,2 8-8,-2 2-18,1 1-125,-3-2-126</inkml:trace>
  <inkml:trace contextRef="#ctx0" brushRef="#br0" timeOffset="416398.9044">16990 13712 499,'0'0'94,"0"0"-94,0 0 14,0 0 30,0 0 55,0 0-25,0 0-60,0 0-10,0 0-4,0 0-9,0 0-36,11 0-84,4 0-48,-2-12-256</inkml:trace>
  <inkml:trace contextRef="#ctx0" brushRef="#br0" timeOffset="419849.6927">16834 13898 357,'0'0'57,"0"0"-12,0 0-32,0 0 10,0 0 4,0 0 2,-38-18-28,38 18-1,0 0-1,0 0-67,4 0-24,9 0 2,-3 0-58</inkml:trace>
  <inkml:trace contextRef="#ctx0" brushRef="#br0" timeOffset="437834.7021">17340 14127 262,'0'0'85,"0"0"7,0 0-56,-125-51 30,105 39 31,2 3-6,7-1-22,3 3-30,7 6-11,1-2-1,0 2-27,0 1 2,0-3-2,0 3-16,0 0-25,0 0-77,9 0-11,16 0 0,-4-8-145</inkml:trace>
  <inkml:trace contextRef="#ctx0" brushRef="#br0" timeOffset="438128.4957">17743 13392 558,'0'0'36,"0"0"-17,0 0-12,0 0 10,0 0 10,0 0-1,0-8-26,9 37 0,5 11-1,-3 8 4,2 12 0,-3 3-3,-2 4-3,-2 1-30,-6-2-99,0-15 19,8-15-89</inkml:trace>
  <inkml:trace contextRef="#ctx0" brushRef="#br0" timeOffset="438375.8894">18153 13302 419,'0'0'44,"0"0"-2,0 0 23,0 0 16,0 0-46,0 0-35,0 12 0,0 58 3,0 11 22,3 1-8,8-5-14,3-7-3,6-12 0,6-10 5,-1-11-13,2-10-22,4-11-69,0-13-1,0-3-157</inkml:trace>
  <inkml:trace contextRef="#ctx0" brushRef="#br0" timeOffset="438583.7613">18144 13508 407,'0'0'15,"0"0"-15,0 0-26,0 0 22,190 5 4,-94-30-45,6-10-152</inkml:trace>
  <inkml:trace contextRef="#ctx0" brushRef="#br0" timeOffset="438918.0605">19039 13052 576,'0'0'70,"0"0"-70,0 0-9,0 0 9,0 0 18,17 132 17,-1-72-33,-1 1 12,-1-8-13,-1-4 0,-1-6 5,-6-12-5,-1-4 0,-3-15-1,-2-7 6,0-3-5,0-2 5,0 0-3,2 0 20,2-10-18,3-11-2,4-13-3,5 5-5,4 0 3,5 12 2,-1 9 0,0 8-7,1 0 4,-3 10 3,5 16 0,-2 0-13,-1 2 7,-3 0-44,5-3-46,-4-4 41,5-5-71,-2-9-79</inkml:trace>
  <inkml:trace contextRef="#ctx0" brushRef="#br0" timeOffset="439535.6619">19791 13265 239,'0'0'86,"0"0"-21,0 0 14,0-103 10,-6 100 24,-5 3-31,-9 13-58,-5 22-24,-4 11 10,0 6 6,7-6-11,8-6 6,12-10-11,2-4 0,0-11-2,4-1-13,11-9 14,-3-5-13,11 0 14,2-14-4,8-12 4,0 0-6,-1 0 5,-1 0-19,-9 9 19,-4 4-1,-7 5 2,-5 8-8,-1 0 8,-1 0-8,4 0 5,-4 9-6,7 8 6,-3-1 3,3-4 0,3-2 2,-3-4-2,1-6 0,-1 0-1,5-4-1,1-20-2,2-4 4,3-6-23,-7-3 18,-3 3-4,-6 3 9,-4 2-2,-2 9 10,0 8-8,0 10 3,0 2 9,0 0-12,0 8-21,0 18 21,0 5 4,2 1 1,16-3-5,2-7 0,7 1 0,-4-8 4,-2 2-2,0-5-2,-5 0 0,-6-2 5,-3 2-6,-7 6 1,0 5 0,-7 6-3,-19 3-24,-6 0-100,8-8-15,9-10-83</inkml:trace>
  <inkml:trace contextRef="#ctx0" brushRef="#br0" timeOffset="440426.6297">21417 13055 488,'0'0'43,"0"0"-20,0 0-19,0 0 47,0 0 29,0 0-37,-36-19-38,12 19 7,-9 14-12,-1 16 13,-7 8 3,4 8 15,1 8-22,5-4-1,6 1-1,12-12-1,9-6-7,4-9 1,0-6 0,0-4-2,10-6 2,10-8 0,3 0-1,11-8 9,-1-21-8,3-10 0,-3-1 2,-8-2-1,-4 1-1,-5 6 0,-5 0 1,-2 8 4,-4 13-7,-5 5 2,0 9 0,0 0-3,0 0-1,0 23-6,2 9 6,1 6-4,1-1 8,-2-6-40,7-5-12,-2-6 0,4-8-32,5-9 6,8-3 21,0 0-22,5-21-6,5-7 7,-7-5 5,-1-3 60,-1-4 13,-5-1 11,2 0 29,-4 7-2,0 10 29,-7 7-8,-2 10 46,-2 7-63,-3 0-32,5 0-7,0 24 28,6 10 9,-1 10 37,-1-2-52,-1-1-11,-4-6 16,1-8-22,-5-10-5,2-5 0,-4-12 3,-2 0-6,2 0 10,-2 0-5,2 0 30,5-19-22,5-18-8,15-9-5,10-5-2,0 2 2,6 11 0,-6 12 0,-7 14-10,-4 12 10,-6 0-3,3 16 2,-1 16-5,0 7 6,3 2 0,2 4-3,-3-1-48,-2-4-98,-6-6-34,-12-13-112</inkml:trace>
  <inkml:trace contextRef="#ctx0" brushRef="#br0" timeOffset="442137.1503">4528 15298 170,'0'0'85,"0"0"-3,0 0-51,0 0 29,0 0-28,0 0 59,0 0-38,-86-65 1,82 58-31,2-6-17,-4 4 9,0-8-8,-1 0-7,-3-2 7,-4 0-5,-4 0-2,-4 7 5,-4-2-1,2 5 3,-2 2 24,2 7-9,-3 0-9,-2 4-13,-1 18 0,0 13-4,3 6 2,3 4 0,12 0 2,4-3 0,8-5-8,0-5 4,6-11-5,14-8 1,0-6-19,3-7 27,-2 0-6,0-6 6,-1-15-6,-5-7 7,-1-7-1,-5 4 0,-5 0 2,0 4 1,-4 4-3,4 10 0,-4 3 4,3 7-4,-3 3-8,3 0 4,3 0-17,2 17 20,4 0 0,4 2 1,-1-1 2,-1 0-2,-1-6 0,1 2-1,-6-8 4,0-2-3,-2 0 0,-6-4 1,2 0 10,1-18-7,1-8-1,-2-2-3,-2-4 4,0 6-7,0-5 3,0 12 0,0 2 2,0 11-2,0 5 0,0 1 0,3 0-16,11 0 11,7 3 4,3 15 0,3 8-4,2-3 7,0 4-2,-7 4 0,-2-4-6,-2 0 6,-5-5-1,-1-6 4,-5-6-4,-2-6 1,0 0 0,2-4-2,2-4-2,7-22 3,2-10 1,-3-8-13,1 4 6,-7-5-11,-3 5 18,-6 4 4,0 0 1,0 6-5,-4 10 0,-7 12 4,1 5 28,2 3-20,1 0-12,-1 21 0,-2 10-2,7 10 2,3 8 0,0-8 3,3 2-7,20-6 4,8 2-13,12-15-21,3-7-42,6-8-21,4-9-60,-6 0-93</inkml:trace>
  <inkml:trace contextRef="#ctx0" brushRef="#br0" timeOffset="442489.3147">5331 14988 376,'0'0'85,"0"0"-43,0 0-1,-143 25 0,110 9 1,0 6-2,6 6-11,7 3-19,8-13-7,12 0-3,0-6 0,3-10-1,17-4 0,4-11-5,8-5 9,6 0-3,5-34 2,3-3 0,-6-8-4,-9 4-3,-13 5 5,-15 9 15,1 5-13,-4 10-2,0 7 14,0 5-13,0 0-2,0 0-7,6 17-8,8 13 16,8 12 0,7 3-20,7-1-31,8-4-66,1-8-26,1-16-89</inkml:trace>
  <inkml:trace contextRef="#ctx0" brushRef="#br0" timeOffset="442968.655">5977 15055 500,'0'0'132,"0"0"-76,0 0-56,0 0-9,0 0 5,0 0 4,23 32 41,-5 0-24,2-1-10,-2 5-7,4-4 0,-2-6 12,2 0-12,-3-6-8,-4-8-10,-1-6-30,-6-6 25,-3 0-7,1 0 30,-2-10 2,-2-4-2,2 0 0,-4 6 4,0 4 2,0 0-6,0 4 1,2 0-1,2 0-1,7 0-12,7 0 13,9 0-1,2 4 2,2-4-1,-4 0 0,-5 0 4,-5 0 0,-5-13-2,-6-2 6,-4-7 12,-2 0-16,0-10 1,0 2-5,0 7 1,-4-3-2,-7 8 1,-5 4-28,1 5-26,-1 9-8,3 0-81,-5 0-106</inkml:trace>
  <inkml:trace contextRef="#ctx0" brushRef="#br0" timeOffset="443358.4142">6405 14829 561,'0'0'66,"0"0"-4,0 0-29,0 0-15,0 0 19,0 0-37,37-8 0,-10 56 17,4 6-15,-6 5 7,0 2-5,-4-3-1,-6-4 6,-3-9-5,-4-13-3,-3-14 0,-3-14 3,-2 0-4,2-4 3,-1 0-2,9-13 4,6-14-5,11-9-1,8-5-1,-4 12-19,-2 8-1,-6 13 13,-7 3-5,-5 5 4,0 1-10,-2 25 1,-6 5 14,1 5-45,-4 0-13,0-4-3,0-9 11,0-2 2,0-14-53,0-7-62</inkml:trace>
  <inkml:trace contextRef="#ctx0" brushRef="#br0" timeOffset="443615.2596">6926 15008 375,'0'0'118,"0"0"-105,0 0-11,0 0-2,0 0 0,0 0 5,44 41-3,-30-15 2,-6 4-4,-3-3-5,-4-5-57,-1-6-92,0-9 43,0-7-20</inkml:trace>
  <inkml:trace contextRef="#ctx0" brushRef="#br0" timeOffset="443881.1001">6977 14985 103,'0'0'72,"0"0"-49,0 0-13,0-113 0,15 111 8,10 2-18,6 5 0,5 17-24,8-1-45</inkml:trace>
  <inkml:trace contextRef="#ctx0" brushRef="#br0" timeOffset="444154.9261">7470 14927 126,'0'0'88,"0"0"-9,0 0 43,0 0-49,0 0 29,0 0-25,10-58-8,-10 58-34,-14 22-29,1 14 5,-3 6 1,6 0-3,10-6 2,0 0-11,0-10 0,4-6 1,12-4-1,7-14-2,2-2-13,10-6-2,5-26-8,0-11-26,-1-6 10,-2-1 30,-8-6-4,-8 2 15,-6-8 0,-1 6 1,-6 8 5,-4 15 0,-2 25 10,-2 8 25,2 0-41,0 18-18,1 17 11,2 14 7,3-4 3,3-1-3,2-10 2,-1-10 0,1-7 1,0-6-3,1-8 0,-1-3 1,3 0 2,1-7 3,3-19 3,5-1-2,-2 3-6,-2 3-1,0 7 0,-5 3 0,-1 11-3,1 0-8,-5 16-92,-3 14-47,-5-4-123</inkml:trace>
  <inkml:trace contextRef="#ctx0" brushRef="#br0" timeOffset="444492.7193">8749 14752 454,'0'0'18,"0"0"8,0 0-24,0 0 7,0 0 30,0 0-15,-4-15-24,4 32 3,0 8-2,2 7 6,2-4-4,3-2-6,-3-4-13,-2-5-71,0-6-38,-2-11-42</inkml:trace>
  <inkml:trace contextRef="#ctx0" brushRef="#br0" timeOffset="444743.5646">8653 14616 137,'0'0'75,"0"0"-39,0 0 50,0 0-45,0 0-41,0 0-5,55-70-113,-3 94-58</inkml:trace>
  <inkml:trace contextRef="#ctx0" brushRef="#br0" timeOffset="445005.4029">9202 14594 580,'0'0'31,"0"0"14,0 0-23,0 0 29,0 0 6,0 0-49,-99-39-8,86 62-5,-2 9 5,11 3 0,4 2 0,0 1-5,3-6-1,19 0-7,8-4 0,9-6-6,0 1-15,-8-10 4,-4 0 17,-12-8 13,-9-1-6,-6 1 1,0-1 5,-8 4 0,-28 6 3,-11 4-12,-9 3-24,3 5-38,10-6 1,18-13-100,19-5-103</inkml:trace>
  <inkml:trace contextRef="#ctx0" brushRef="#br0" timeOffset="445347.1947">9713 14508 660,'0'0'28,"0"0"-22,0 0-6,0 0 0,0 0 0,0 0 46,126 120-36,-104-72 1,-2 2-8,-9-6-3,-4-3 12,-7-11-9,0-10-2,0-11 7,0-4-4,0-5 0,0 0 36,0 0-12,0-14-8,0-13-20,0-9-1,20-5 1,13 6-14,10 4 14,-3 12 0,0 15-8,-7 4 1,-4 0 6,-4 14-4,-5 12 0,-3 6-8,-1 4-13,3 3 9,-4-3-8,1 0-70,-8-8-45,-3-4 15,-3-13-96</inkml:trace>
  <inkml:trace contextRef="#ctx0" brushRef="#br0" timeOffset="445668.9988">10465 14618 287,'0'0'119,"0"0"-65,0 0 18,0 0-15,0 0-43,0 0-11,16 15-3,-14 31 25,-2 1-18,2-3-3,-2-7 5,0-10-9,0-8-9,0-14-15,0-2-58,0-3 72,0-6 9,-18-20-107,1-13 9,-2-7 73,2-7 2,3 0 24,4-3-13,0 8 13,8 9 2,2 15-2,0 11 19,4 9-14,21 4-4,4 0-2,12 22-7,3 4-20,3 1-89</inkml:trace>
  <inkml:trace contextRef="#ctx0" brushRef="#br0" timeOffset="446388.5433">10900 14587 155,'0'0'6,"0"0"1,0 0 48,0 0 75,0 0 31,0 0-27,109-25-48,-122 18-9,-10 7-50,-4 0-15,-6 0-9,-9 20 7,-1 5 5,3 8-10,5 8 1,14-1-6,11-5-1,10-9-3,0-4 1,2-4 2,25-3-1,8-4 2,7-6 0,5 2-4,4-5 4,-4 8-5,-3 2 1,-1 6-5,-11 10 7,-8-1 2,-13-1-9,-11 6-9,-4 7-21,-27-3-3,-9 0 28,-1-5 6,5-9 8,12-12 2,11-5 2,6-5 6,7 0-8,0-17-4,0-21-8,24-7-18,7-17 28,7-13-17,-2-10-44,-7-23 6,-4-9 25,-12 3 25,-6 11 2,-7 22 6,0 23 30,0 25 67,-3 17-17,-1 16-11,4 0-72,0 35-19,0 16 12,20 19 7,7 10 6,5 1-5,3 0-1,3-11 1,-1-12-1,-6-17 0,-4-14 0,-8-15 2,-13-7 2,-2-5-3,-4 0 9,0-17 31,0-22-37,0-2-1,0-5-3,0 2 5,0 18-7,0 7 2,0 12 0,11 7 0,7 0-13,7 9 9,2 15 2,0 12-17,-8 0-31,-5 1-59,-1-2-13,5-7 2,5-7-45,4-11 163,1-10-152</inkml:trace>
  <inkml:trace contextRef="#ctx0" brushRef="#br0" timeOffset="446824.6913">11731 14720 256,'0'0'119,"0"0"-24,0 0-39,0 0-14,0 0 17,0 0-11,31-110-34,-22 101 5,-5 4-4,-1 1-7,-3 4 29,0 0-8,0-5-7,0-2-7,0 2-11,-12 5-8,0 0 4,-4 0 0,1 7 13,-4 25-7,1 10-6,3 10 8,9 2-3,6-5-5,0-9 0,8-12-2,15-12 1,1-12 2,2-4 4,3-7 3,2-27-7,-4-9 2,0-11-3,-8 1 1,-9 3 11,-1 14-10,-2 12-1,-5 10 10,1 10-10,1 4-2,2 0-5,6 20-8,6 16 12,2 10 2,5 2-4,10-2-17,14 3-36,9-9 48,11-8-161,0-11-68,-6-12-29</inkml:trace>
  <inkml:trace contextRef="#ctx0" brushRef="#br0" timeOffset="447090.5272">12545 14575 379,'0'0'145,"0"0"-106,-51-121 34,44 104-1,7 16 28,-2 1-56,2 0-44,0 23-2,0 20-9,13 19 19,7 12-11,1 2 3,-6 0 0,-4-9-16,-2-13-74,0-12 3,-3-10-38,-4-14-42,-2-18-79</inkml:trace>
  <inkml:trace contextRef="#ctx0" brushRef="#br0" timeOffset="447528.2609">12444 14730 334,'0'0'31,"0"0"-31,0 0-1,0 0 1,0 0 0,0 0 2,110-18 3,-90 0-5,-5-2 1,-4-2 27,1-2 19,-6-4 26,-6 3-20,0 2 3,0 0 5,0 11 9,0 7-34,0 5 30,0 0-60,0 0-6,0 17-23,0 16 20,18 12 1,9 4 2,-3-2 0,3-1 4,-5-15-2,-1-4-2,-6-18 0,-7 0 1,-2-9-2,-4 0 3,-2 0 7,0-6 9,0-16-14,4-5-6,-1-6 2,1-1 0,7 5 0,-2 7 0,6 15-2,1 7-4,4 0-6,0 14 2,3 18 3,-4 7-29,-5 6-4,-3 1-31,1-2-56,7-12 19,22-6-1,9-16 104,12-10-320</inkml:trace>
  <inkml:trace contextRef="#ctx0" brushRef="#br0" timeOffset="447875.0477">13441 14679 461,'0'0'120,"0"0"-41,0 0-6,-131-81 19,91 79-63,-5 2 3,-2 5-19,7 27-12,2 9 8,13 3-9,17 0 0,8-4-2,0-8 2,10-8-2,17-5-2,2-9 1,2-10 1,7 0 4,2-10 0,-2-21-1,-2 1 0,-11-3-1,-7-1 0,-7 7 6,-5 3-8,-2 10 6,-2 9-3,1 2-1,-1 3-5,3 0-4,6 22 0,2 10-1,4 4-9,2 0-76,-3-1-34,-1-3-12,1-13-87</inkml:trace>
  <inkml:trace contextRef="#ctx0" brushRef="#br0" timeOffset="448212.0474">13615 14696 256,'0'0'103,"0"0"-7,0 0-30,0 0-2,0 0-25,0 0-32,19-32-7,-1 66 0,1 7 4,-8-5 5,-3-4-8,-5-9 2,-3-2 4,0-7-4,0-9 1,0-5 8,0 0 43,-3 0 10,-5-5-63,3-14 0,5-2 4,0-11-4,0-4-4,17 1-1,8 4 3,4 8-1,2 14 1,1 9-3,-1 0 0,-2 17-3,-6 15-18,-2 9-34,-5 0-61,-6 2 13,-6-6-123</inkml:trace>
  <inkml:trace contextRef="#ctx0" brushRef="#br0" timeOffset="448594.5347">14593 14600 501,'0'0'33,"0"0"-4,0 0 33,0 0-2,0 0 13,-114-38-40,97 51-31,3 12 7,5 8-8,9 6-1,0 1 0,0 0 0,25-2-5,4-3 5,2-7 0,2-4 4,-3-6-4,-6 0 0,-4-4 0,-8-4 4,-10 3-6,-2-6 2,0 9 0,-23 8 6,-14-1-6,-9 4-7,4-8 0,12-7-22,16-3 15,14-7-54,0-2-89,11 0 64,22-2-123</inkml:trace>
  <inkml:trace contextRef="#ctx0" brushRef="#br0" timeOffset="449846.5351">14774 14770 420,'0'0'131,"0"0"-58,0 0-41,0 0 9,0 0-21,0 0-16,0 20 0,0 2 2,12-1 10,3-8-15,1 2 4,-1-7 0,-4-2-1,-2-2-4,-4-4 0,-1 0 6,0 0 2,1 0-5,-3 0 2,-2 0 8,0 0-9,0 0 5,0 0-9,0 0 3,5 0-8,4 0-8,1 4 13,9 1 1,0 4 4,1-2-5,3-7 0,-4 0 1,4 0-1,0 0 0,1-23 2,0-7-6,-5-2 0,-6-7 4,-9-1 0,-4 3 5,0 2-3,-11 3-2,-9 12 1,0 11-1,5 9 0,1 0-1,3 0 0,1 19-7,10 7 3,0 4 5,0 0 0,24-3-5,10-8 4,3-2 1,-2-4-4,-3-1 8,-11 0-4,0 1 0,-11-5 2,0-2-7,-4 1 6,-3 2-1,-3 1 0,0-3 2,0 8-9,0-3 8,0-2-1,0-1 0,2-4-1,14-5 1,9 0-4,8-5 10,2-12-15,1-12 9,-10 0-4,-10-7 0,-4-5 8,-8-5-4,-4 0 0,0 5 7,0 9-7,-2 6 5,-9 13 14,1 12 11,-5 1-26,-3 3 1,-5 27-5,4 4-4,4 6 2,14-4 2,1-1 0,9-4-4,17-11 0,6 1 4,-1-7 0,5-5 4,0 3-7,-1-3 3,-3 1 0,-12-5 0,-7 2 2,-7 3-2,-1-9 0,-5 8 0,0 3-8,0-3 6,0 2-16,0-4 3,0 2-28,0-4 4,0-5-24,0 0-19,0 0 73,9-23-7,11-7-40,4-9 38,1 2-2,-2-8 20,-6 1-6,-3 8 13,-10 8 10,-4 14 44,0 10 31,0 4 12,0 0-41,0 0-51,0 22-12,0 9 0,-6 8 26,3-1-24,3-3 1,0-7 3,5-2-6,12-8 0,8-8 0,2-8 7,4-2-6,-1-2 6,-2-18-7,-3-6 16,-10-10-15,-9-3 2,-6 0 3,0-4-1,-2 5-5,-20 6 0,-7 12 1,-2 12-7,-2 8-14,-1 0-21,8 18-12,5 10-30,15 2-8,6 2 10,0-6-48,17-12-56</inkml:trace>
  <inkml:trace contextRef="#ctx0" brushRef="#br0" timeOffset="450214.3068">15991 14684 242,'0'0'140,"0"0"-53,0 0 17,0 0 10,0 0-34,0 0-36,6-34-26,-6 34-18,8 6 0,3 10 8,-3 6 8,6 1 1,-1-1-15,-1 0-1,-2-7 5,-1-3-5,-2-2-1,0-1 0,-3-5 4,5-4-4,-5 0 0,1 0 4,4 0 14,0-4 5,0-15 1,0 1-16,-2 0 0,-1 5-7,0 0-1,4 13 0,-3 0-4,6 0-1,3 13-7,1 5-2,1 4-59,-3-1 4,6 0-69,3-5 37,5-2 95,-2-14-285</inkml:trace>
  <inkml:trace contextRef="#ctx0" brushRef="#br0" timeOffset="451115.0039">16414 14732 216,'0'0'139,"0"0"-55,0 0-14,0-110 15,3 102 18,1 8-43,0 0-44,8 0-13,3 6-3,3 24 0,3 11 17,-2-6-15,-4 1 4,-3-8-6,-2-3 1,-6-11 5,-2-9-6,0-5 0,-2 0 14,0 0-11,0 0 14,0-5 3,0-13-12,0-5-4,0-4-3,10-2-1,10 5 0,8 0-19,6 8 18,-1 12 0,0 4-10,-2 0 4,-6 12-13,-4 10-1,-2 2-18,4 3-53,10-10 29,8-3 15,11-4 47,0-7-86,-8-3-54,-13 0 85,-10 0 44,-13-13 12,-8-9 20,0-6 54,0-4 24,0 2-14,-8 2-16,-8 8 1,1 7 7,-2 4-49,5 9 15,-1 0-42,-4 16 5,-3 15-5,1 4 0,3 2 0,9-5-2,7-5 2,0-5 0,0-8 0,4-5 0,4-9-7,7 0-5,2-6 12,10-25-6,2-4-15,-2-18 10,-2-3 6,-10-2 5,-6-2 10,-4 6-8,-5 4 24,0 9 16,0 7-34,0 14 41,0 13-21,0 7 1,-2 0-29,-1 31-2,-1 13 2,4 15 0,0 7-6,0 0 4,2 2-45,16-10-25,8-9 0,8-18-44,11-12 39,-1-15 76,-6-4-110,-14-4-25,-12-24 92,-10-2 44,-2-15 62,0 3 16,0 2 5,5 5-11,-3 10-23,0 6 25,-2 10-10,2 9-22,0 0-35,2 12-7,1 22 0,1 6 0,0 8 0,-3 1-5,4-5-72,-4-8-50,-3-12 0,0-16-84</inkml:trace>
  <inkml:trace contextRef="#ctx0" brushRef="#br0" timeOffset="451372.8453">17328 14541 374,'0'0'63,"0"0"-17,0 0 5,0 0 1,0 0-41,0 0-11,45-73-11,-10 90-69,4 4-207</inkml:trace>
  <inkml:trace contextRef="#ctx0" brushRef="#br0" timeOffset="452088.7531">17556 14600 415,'0'0'129,"0"0"-76,0 0-41,0 0 22,0 0 0,0 0-18,-2 42 32,13-16-28,3 0-4,-8-2-13,1 0 1,-1-4 0,-2-6 2,-1-7-7,-3-2 1,0-5 0,3 0 9,-3 0-8,6 0 14,1-16-15,3-7-8,7-6-4,0 3-3,1 4 0,-1 6 10,-1 10-2,3 1 0,-6 5-2,-3 0 1,2 5 3,1 4 2,-1 4-5,-1-9 7,-1 0-8,0-4 9,4 0-3,8 0 1,2-8 2,-2-10-1,-4-3 3,-4 4 5,1 1-7,3 3 3,-5 13-6,0 0 1,-3 5-11,-8 36 9,0 12 3,0 18-1,3 2 2,-5 1 0,0-5 2,0-5-2,-3-8-18,-15-8-19,-8-21 5,4-9 32,-1-17 14,-5-1 37,12 0-14,-6-1-19,13-15 29,9-9-15,0-7-23,24-10-1,31-4-8,13-12 0,12-5-4,0-11 4,-9-4-30,-8 2-23,-20 14 21,-18 12 32,-13 20 1,-12 12 10,0 8 34,0 6-18,-18 4-13,-1 0-14,3 15 0,5 14 0,9 0 0,2-8 0,0 1-1,10-2 5,14 4-4,10-4 0,4 2 0,-5-4 2,-8-6-2,-10 6 0,-9-4 2,-6 3 4,0 2-6,-23 4 4,-17-2-2,-9-2-4,-3 4 1,-1 0-73,6-4-107</inkml:trace>
  <inkml:trace contextRef="#ctx0" brushRef="#br0" timeOffset="454534.7921">19141 14400 262,'0'0'72,"0"0"-42,0 0-15,0 0 34,0 0 21,0 0-27,-2-67-5,2 67-18,0 0-20,0 0-2,0 4-8,0 26 10,0 12 6,0 11 22,0 2-15,2 3 3,0 3-15,2-6 5,1-16-6,-3-8 2,3-12 1,-3-4-1,-2-10-2,0-3 7,0-2-4,0 0 5,2 0 6,0-4-11,7-22 5,5-6-8,8-5 0,5-2-1,1 8 1,4 5 0,-1 6-4,-4 13 4,-9 2-3,-5 5 3,-3 0-2,-4 3-2,-6 15-3,0 4 7,0 5-1,-6 7-6,-19 1 4,-12 5-7,-5-4-23,3-7-5,7-5-3,10-10 8,11-2-14,6-11-51,5-1-26,0 0-15</inkml:trace>
  <inkml:trace contextRef="#ctx0" brushRef="#br0" timeOffset="455066.9628">19652 14476 481,'0'0'73,"0"0"-73,0 0-5,0 0 1,0 0 8,0 0 22,22 26-16,-13-11-6,5 2 7,1-8-11,-2 0 0,0-7 7,1-2-5,-1 0-4,0 0-1,0-2 1,1-10-3,-3-2 5,1 5 0,-4 8-2,3 1 2,0 0-1,5 0-12,8 0 13,4 13 0,4-4 0,0-4 0,-3-2-2,-2-3 8,-2 0-6,-6-10 0,4-14 3,-1-17 8,3-8-11,-1-6 0,-4-3 4,-4 0-1,-9-2-3,-5 10 5,-2 5 2,0 15 37,0 16 12,0 10 11,0 4-58,0 35-9,-4 24-13,-1 25 10,5 13 3,0 16 14,0 3-14,5-4 3,9-6-6,1-18-42,-7-19-46,-1-20-49,-7-17 73,0-23-243</inkml:trace>
  <inkml:trace contextRef="#ctx0" brushRef="#br0" timeOffset="455322.8037">20206 14337 402,'0'0'26,"0"0"-22,156-21 7,-79 21 0,4 0-10,11 0-1,7 0-91</inkml:trace>
  <inkml:trace contextRef="#ctx0" brushRef="#br0" timeOffset="455577.6495">21600 14369 524,'0'0'78,"0"0"-73,0 0-4,0 0-1,0 0 40,0 0 14,-35 68-31,49-43-17,2 3 8,-3-1-11,-6 2-6,-2-5-31,-5-7-83,0-8-11,-16-9-110</inkml:trace>
  <inkml:trace contextRef="#ctx0" brushRef="#br0" timeOffset="455848.4846">21843 14087 7,'0'0'289,"0"0"-123,0 0-80,0 0-14,0 0 10,0 0-47,8 0-16,2 20-11,7 14-3,6 10 45,4 10-39,-5 4-1,-7 2-10,-11 5 7,-4 1-7,0 1 0,-24-4-90,2-9-30,0-23-120,1-20-146</inkml:trace>
  <inkml:trace contextRef="#ctx0" brushRef="#br0" timeOffset="456152.3012">21824 14325 396,'0'0'41,"0"0"-39,0 0 13,172-28 24,-105 22-23,3 2 2,-3-2-14,-9 0-3,-14 1 6,-15 5-2,-13-3-4,-10 1 0,-6 2 34,0 0 61,0 0-18,0 0-30,0 0-31,0 0-15,0 0-4,-5 14 2,5 6-3,0 10 2,0-2 1,5 3 0,16-1 0,0-2 0,6-3 0,4 1 0,-4-3 2,-4-3-2,-15 1 0,-8-2 1,-8 1-1,-30 2-26,-9-2-35,5-8-32,8-8 2,18-4 1,14-16-148</inkml:trace>
  <inkml:trace contextRef="#ctx0" brushRef="#br0" timeOffset="456641.5189">22681 14408 317,'0'0'38,"0"0"-28,0 0 20,0 0 38,0 0-29,121-51-22,-106 37-7,1 0-7,-10 1 0,-5 4 18,-1 1 26,0 6 3,0 2-10,-13 0-11,-8 2-15,-6 20-14,0 7 17,4 3-1,9 1-14,8 2 12,6-2-14,0-4 1,20-5 1,12-8-2,13-10-19,13-6-31,8-3 20,6-26-105,-10-7-30,-6 0-14,-16-10 89,-16 3 25,-12-6 65,-12 3 89,0-3-11,0 11 8,-15 9 33,10 16-38,0 5 48,3 8-60,0 1-57,2 26-9,-2 15-3,2 13 24,0-6-11,2 8-13,12-6 4,1-4 2,-6-5-11,-3-8 5,-4-10-77,5-4-29,4-8 9,3-12-42</inkml:trace>
  <inkml:trace contextRef="#ctx0" brushRef="#br0" timeOffset="456957.3195">23470 14297 87,'0'0'250,"0"0"-141,0 0-36,0 0-33,0 0-38,0 0 34,92 46 56,-86 11-54,-4 7-9,-2-2-28,0 4 5,0-8 4,0-14-8,0-12 21,5-18-15,-3-10-6,-2-4 17,0-12 72,0-29-25,0-17-66,0-9 0,0-14 1,0-4-1,2-10-1,12-5 0,3-4-23,6-5 6,6 15-27,2 21-12,4 27 5,0 37-1,-1 9-122,-9 44-50,-15 13-56</inkml:trace>
  <inkml:trace contextRef="#ctx0" brushRef="#br0" timeOffset="457214.4166">23382 14374 544,'0'0'23,"0"0"-16,166-107 0,-68 65-7,-2 4-14,-10 5-162</inkml:trace>
  <inkml:trace contextRef="#ctx0" brushRef="#br0" timeOffset="459327.1299">4272 15957 4,'0'0'71,"0"0"-14,0 0 10,0 0-14,0 0-9,0 0 4,-19-34-11,13 24 17,6-8-20,-4 0 22,2 6-20,-2-2-24,2 11 19,2 3-1,0 0-5,-3 0-25,3 27-24,0 21 24,-2 9 0,2 11 3,0-4 4,0-4-7,0-2 1,0-16 1,0-7 0,2-13-3,-2-12 1,3-6 0,-1-4 7,0 0-5,2 0 9,-4 0 4,2-4-15,6-19 3,0-9-3,8-3 0,0-6 0,4 7 1,2 10 1,-2 7-2,3 12-8,-4 5 4,1 0-4,3 14 0,-2 12 5,2 6 3,0 5-11,-3-2-33,1-5-36,-1-3 10,6-17-15,-2-6-20,0-4-10</inkml:trace>
  <inkml:trace contextRef="#ctx0" brushRef="#br0" timeOffset="459970.3792">4801 16124 113,'0'0'57,"0"0"9,0 0-27,0-116 4,-2 106 46,-16 10-14,-7 0-37,0 14-6,-4 12-17,2 11 14,8 4 0,3 3-17,7-8-7,9-2-5,0-6 3,0-10-4,11-6 1,7-12 0,3 0 5,2-7-5,4-20 0,1-4 6,-2-6-4,-3 3 3,-13 2-5,-1 10 3,-6 8 1,-3 5-1,2 4-6,-2 5 3,9 0-21,4 0 10,7 14 9,3 8 2,4 8 0,-1-1-27,-2 0-21,2 0 12,0-3-1,-4-9-33,3-13-13,-3-4 26,-4 0 54,-1-21-3,-5-10 4,-4-8 4,-1-7 24,-4 0 6,-3-3 26,0 9-12,0 10 4,0 7-11,-3 14 18,-4 9 3,1 0-47,-3 0 7,-2 14-20,-3 16 0,3 12 1,7 2 2,4 0-3,0-2 0,4 2 0,19-3-2,8-8 2,6-8 0,4-4-4,-1-8 6,-10 1-4,-6-4-2,-11 2 4,-6-7 0,-5 8-1,-2 5-15,0 0-22,-7 8-30,-10 2-78,0-6-57</inkml:trace>
  <inkml:trace contextRef="#ctx0" brushRef="#br0" timeOffset="460413.3743">6727 15941 627,'0'0'62,"0"0"-58,0 0 25,-121-26 49,77 26-45,-2 22-16,3 14-3,4 4-14,16 1-1,11 3 0,12-4 1,0-1-2,9-5 2,15-5-4,5-11 1,0-10-20,2-8 2,-2 0-2,0-26 15,-4-6 5,-5-4 3,-4 2 1,-10 6 9,-4 5-7,-2 11-3,0 3 6,0 5-4,0 4 14,0 0-16,0 4-17,6 17 15,6 12-1,11 1-11,8 3-69,3-10-34,3-8-39,1-12-109</inkml:trace>
  <inkml:trace contextRef="#ctx0" brushRef="#br0" timeOffset="461298.6584">7587 15737 508,'0'0'99,"0"0"-71,0 0 2,-134-6 27,97 24 0,8 8-35,13-2 1,14 6-23,2-2 0,11 2-4,19 1 6,16 1-5,3-9 3,4 2-15,-1-1-14,1-2-14,-7-4 10,-9 4 26,-20 4-11,-17 2-26,-12 6 1,-30-2 43,-2-6 0,4-7 1,11-14 1,9-1 4,9-4-2,9 0 0,2-23-4,11-12-19,22-15-27,10-6 14,3-4-21,-4-6-50,-7-3 26,-14 3 34,-7 3 43,-12 12 12,-2 18 121,0 10 10,0 11-56,0 6 4,-2 6-52,2 0-39,0 16-6,0 23 0,20-1 6,2 14 3,5-1 0,2 3 1,-2-4 0,0-9-4,-6-1 0,-2-10-7,1-6-8,-1-8-30,4-10 9,6-6 32,0 0-74,2-18 36,-4-14-33,-4-8-3,-6 4 28,-3 0 50,-8 5 23,-1 5 42,-5 12-44,0 4 51,0 8-8,0 2-45,0 0-19,4 8-12,1 14 12,6 0 12,2 1-11,1-1 2,5-5-3,8-2 1,4-7 2,9-8 28,1 0-4,-1 0-15,-3-8-11,-5-15 6,-6 0 5,-10-4-8,-7-5 15,-9 2-17,0 0 3,-6 6-1,-23 2-2,-5 8-4,-12 11-1,1 3-5,-10 12 1,2 25-12,9 4-18,15 2-11,21-7-15,8-6-29,19-11-52,24-15-97</inkml:trace>
  <inkml:trace contextRef="#ctx0" brushRef="#br0" timeOffset="461725.9234">8704 15833 43,'0'0'385,"0"0"-284,0 0 8,0 0 5,0 0-85,0 0-29,0 32 0,2 16 14,12 10 10,-3 5-19,-1 5 8,-2 7-5,-2-2-3,1-3-4,-1-7-1,1-19 0,2-21 1,-4-11 2,-3-7-3,-2-5 14,0-5-2,0-21 49,-9-9-61,-5-23-1,4-9 1,3-5 0,3-8 1,4 4-6,0-4 4,4 3-6,23 15 3,6 12-14,7 20 17,5 12-11,-3 14-4,-2 4 13,-9 0-21,-14 4 10,-7 14-20,-10 3 17,-15 11 12,-32 2-16,-12 5-30,2-1 1,4-11-8,16-4 16,20-8 4,15-7-55,2-8-138</inkml:trace>
  <inkml:trace contextRef="#ctx0" brushRef="#br0" timeOffset="462031.7356">9333 15855 283,'0'0'21,"0"0"-16,0 0 35,118-88 20,-91 59 14,-6 3-54,-9 1-1,-8 7 5,-4 0-19,0 9 25,-16 9 6,-9 0-32,-10 9 13,-2 19-14,-1 10 23,7 6 7,14-1-10,11 1-7,6-9-9,2 2-5,23-7 5,4-9-4,4-6-3,5-7 7,5-8-7,-1 0-5,4-4-52,-1-15-64,-7-7-51,-11-4-235</inkml:trace>
  <inkml:trace contextRef="#ctx0" brushRef="#br0" timeOffset="463375.9929">10454 15920 88,'0'0'88,"0"0"-16,0 0-1,-116 39 2,88-35-10,4-4-5,9 0-16,3 0-17,8 0 11,2-6-9,2-6-21,0-10-4,0-6-2,14-10-7,5-3 2,0-12-5,-1 2 10,-3 2-16,-11 6 16,-4 16 4,0 13 0,0 5 9,-11 9-4,-7 0-4,1 5 3,-1 21-7,3 10 4,7 0-4,8 8 1,4-3-4,35 8 2,12-5-3,11 0-4,10-3-35,6-9-54,3-2-28,3-11-126</inkml:trace>
  <inkml:trace contextRef="#ctx0" brushRef="#br0" timeOffset="463656.8148">11580 15547 191,'0'0'361,"0"0"-337,-125 33-21,82 6-3,1 5 42,4 2-10,12 3-16,15-3-11,11-2 2,8-5-9,28-3 3,10-5-1,10-12 0,6-2-60,4-9-20,1-8-39,-1 0-107</inkml:trace>
  <inkml:trace contextRef="#ctx0" brushRef="#br0" timeOffset="464006.6011">11972 15721 428,'0'0'33,"0"0"-20,0 0 13,0 0 16,-136 54 4,114-27-19,2 0-22,9-1 2,6-4-2,5-2-6,0-4 1,7-2-3,12-5-4,3-9 7,6 0-20,-1-4 14,2-19 4,-7 5 2,-7-4 7,-8 4-7,-7 3 20,0 4 13,0 2 11,0 9 5,0 0-12,0 0-37,0 0-4,0 17-7,0 9 8,0 10 3,3-4-9,6-2-43,-1-6-20,3-2-2,3-9-37,1-7-78,3-6 6</inkml:trace>
  <inkml:trace contextRef="#ctx0" brushRef="#br0" timeOffset="464350.387">12092 15875 267,'0'0'135,"0"0"-63,0 0 9,0 0-15,0 0-7,0 0-52,3-38-7,5 38-8,7 11 8,4 3 3,-8-2 0,-4 1-3,-4-9 5,-3 0-5,0-4 2,0 0-1,0 0 14,0 0 23,0 0-28,-5-8-1,-2-4-7,5 2 3,2 0 0,0-2-3,4 2-4,20-7-3,12 8 5,4 4 0,-2 5 0,-2 0-4,-3 5 1,-11 17-20,-1 0 3,-10 4-33,-5 3-20,-2-8 18,0 2-49,-4-5-60,0-8 27</inkml:trace>
  <inkml:trace contextRef="#ctx0" brushRef="#br0" timeOffset="464681.1854">12527 15770 359,'0'0'61,"0"0"-7,0 0-3,0 0-15,0 0-36,0 0 0,6-3 0,-6 26 12,0-6-5,0 1 6,0-6-12,0 2 8,0-10-5,0 0 0,0-4 3,0 0-4,0 0 4,0 0 13,0 0-17,6 0 5,7-8-8,7-6 0,6 6-6,1 0 2,-3 6 1,-3 2-1,-2 0-21,-3 6-13,-3 6 0,-1 2-40,-3 4-11,1 0-40,0-6-13</inkml:trace>
  <inkml:trace contextRef="#ctx0" brushRef="#br0" timeOffset="464996.9945">12890 15770 250,'0'0'163,"0"0"-88,0 0-4,0 0 34,0 0-65,0 0-40,2-26-4,6 61 4,5 5 7,2-2-2,3-4-5,3-10 5,-2-7-1,1-13-3,-1-4 3,-3 0 3,1-9 2,-4-21 3,-5-2-9,-8-4 7,0 4-6,-12 2 0,-20 7 2,-3 2-6,-8 7 0,-3 8-5,1 6-9,7 0-1,9 20-23,10 6-89,19-8 4,0-10-144</inkml:trace>
  <inkml:trace contextRef="#ctx0" brushRef="#br0" timeOffset="465274.836">13254 15502 324,'0'0'125,"0"0"-48,0 0-50,0 0-15,0 0-12,0 0 53,53 94-23,-40-45-7,-1 6-17,-8-2 1,-1 5-7,-1 0-21,2 0-100,5-9 62,0-13-220</inkml:trace>
  <inkml:trace contextRef="#ctx0" brushRef="#br0" timeOffset="465547.6511">13305 15735 156,'0'0'140,"0"0"-140,0 0-10,160-66-10,-93 39-54</inkml:trace>
  <inkml:trace contextRef="#ctx0" brushRef="#br0" timeOffset="465838.4737">14479 15454 545,'0'0'77,"0"0"-77,0 0-1,0 0 1,-4 147 34,4-94-1,0-4 2,0 1-28,0-13-4,-4-11-3,0-13 5,4-6 3,0-7-7,0 0 2,0 0 26,0-3-22,0-14 11,10-9-18,13-6-7,12 5-1,8 1 13,1 8-5,4 8 0,-15 10-5,-6 0 0,-10 0-7,-11 6-10,-6 11 18,0 10-6,-19-1 10,-26 11 0,-13-6-48,-7 3-23,6-2-31,14-10-18,10-13-69</inkml:trace>
  <inkml:trace contextRef="#ctx0" brushRef="#br0" timeOffset="466135.2919">14788 15761 60,'0'0'259,"0"0"-210,0 0-42,140-56 45,-103 42-7,-3-4-37,-4-1 12,-11 3-17,-5 5 0,-12 4 2,-2 2 12,0 5 9,-25 0-17,-6 0 3,-4 13 12,-1 13 6,7 0 4,4 3-15,14 0-16,6 0 6,5-3-9,0-3 0,23-3 5,17-5-5,16-7-39,20-8-20,10 0 18,5-8-264</inkml:trace>
  <inkml:trace contextRef="#ctx0" brushRef="#br0" timeOffset="467006.7351">15812 15607 569,'0'0'44,"0"0"-44,0 0 0,0 0 7,0 0 12,0 0-15,120 44-1,-105-18-3,-13-3 10,-2 8-10,-17-4 10,-16-1-4,-2-6 4,8-8-7,10-12 0,7 0 5,8 0-5,2-17-3,10-7-5,32-13-8,16 2-25,15 5-73,7 2-71,1 8-6,-14 10 79,-15 6 56,-17 4 53,-14 0 54,2 0 12,1 0 27,8 4 70,3 1-79,1 3-76,-3-3 11,4-1 5,0-4-8,1 0 1,-3 0-14,-3-9 1,-10 0-4,-9 1 0,-12-7 11,-1 2-4,-1 0-3,-28 4 15,-11 0 11,-11 9 14,-2 0-21,1 10-11,5 16 20,7 5-12,11 1-10,14 4 3,11-2-13,4-2 0,6-2-1,28-6 3,12-10-2,18-6 0,24-8-10,19 0 4,16-13-10,3-6-72,-5-3 12,-16-4 16,-13 0-34,-28-2 19,-22 2 32,-19 2 43,-23 4 43,0 6 34,-14-1 1,-19 6-32,-3 9 24,-4 0-28,-1 0-32,1 16 24,5 8-24,8 3 4,9-1-14,11 3 4,7-7-7,0-4 5,0-9-2,12 0 0,3-6-9,6-3 9,1 0 4,6-9-1,4-8-1,-9 4-2,-6-1 0,-8 9 5,-5 5-5,-2 0 0,4 0-2,0 0-14,5 0 10,3 15 5,3-1 1,1 6-2,9-2-4,15-4-54,14 0 33,11-14-82,6 0-109</inkml:trace>
  <inkml:trace contextRef="#ctx0" brushRef="#br0" timeOffset="467582.74">17949 15647 125,'0'0'318,"0"0"-235,0 0 14,0 0-3,0 0-1,-141-82-61,107 83-13,-1 26 1,4 3-19,4 6 0,9 0 6,14-4-7,4-1 0,0-5 0,24-3-2,9-14-3,7-6 5,7-3-31,9-3 8,2-23-61,-2-6-11,-3-3-1,-8-2 10,-15-4 70,-4 1 9,-17-4 7,-7 3 20,-2-3 4,0 9 12,-5 3-19,-3 15 49,3 8 12,2 9-22,-1 0-54,4 19-2,0 15 0,0 12 2,0 2 5,0 1-6,16-5 7,-1-6-8,8-4 0,-1-12 9,2-4-9,-1-9 0,-5-4-3,-5-5 11,2 0 4,3-8 2,7-16 1,6-2-1,0 0-10,0 2-6,-2 8 2,-8 6 0,-8 10 0,-7 0 0,0 0-19,-2 12 19,-2 12-6,5 4-2,-1 5-29,8-1 6,2-6-59,3 1-23,3-8-26,1-14 15,3-1 26,1-4-6</inkml:trace>
  <inkml:trace contextRef="#ctx0" brushRef="#br0" timeOffset="468236.7304">18733 15777 98,'0'0'106,"0"0"49,0 0-27,0 0-55,0 0-12,118-91-8,-82 70-18,-3 3-27,-4 4 1,-4-4-1,-10 4-4,-6 1-2,-7 4 7,-2-5-4,0 10 2,-4 0 4,-18 4-2,-5 0-5,-9 9 7,-1 18-9,3 0 8,7 7-2,14-5-2,13 0-6,0-3 0,17-3 3,28-3-3,22-8-1,18-8-15,11-4-29,4 0-29,-7-7-13,-10-13-6,-14-1 39,-15-1-1,-17 0 45,-10 3 10,-13 2 17,-12 2 18,-2 6 29,0 5 0,-6 1 2,-17 3-54,-6 0 2,-9 0-6,-4 23 8,0 7 12,6 0-6,7 7-18,11-5-2,11-6 1,7-3-3,0-7 0,9-6 0,11-6-5,7-4 11,9-4-2,4-20-4,6-10-2,-1-3-12,-4 2-1,-15-5 15,-8 4 5,-12-4-5,-6 4 8,0 0 13,0 5-16,-2 2 8,-6 10-3,1 9 6,3 10-4,-2 0-12,4 26-9,2 16 2,0 7 5,0 4 2,13-1 0,19-1 0,13-5-2,13-7 2,6-7-24,8-15-64,-2-13-128</inkml:trace>
  <inkml:trace contextRef="#ctx0" brushRef="#br0" timeOffset="468518.5636">20454 15601 677,'0'0'23,"0"0"-5,0 0-18,0 0-7,0 0 7,0 0 19,-67 85 1,67-44-20,0-1 3,0-5-3,3-1-20,3-5-63,-1-11 7,-5-14-122</inkml:trace>
  <inkml:trace contextRef="#ctx0" brushRef="#br0" timeOffset="468809.3789">20293 15429 488,'0'0'0,"0"0"-35,0 0 14,0 0-17,141 21-89,-92 2-114</inkml:trace>
  <inkml:trace contextRef="#ctx0" brushRef="#br0" timeOffset="469084.2144">20677 15651 351,'0'0'76,"0"0"-15,0 0 14,0 0-3,0 0-11,0 0 19,4 22-37,-4-22-38,3 4 0,-3 5-1,0 0-4,0 1 0,0-3 3,0-2 6,0-5-7,0 0 1,0 0 2,0 0-3,2 0 9,9 0-9,7-17-1,7 3 3,4 1-4,0 5 3,0 8-8,-5 0 1,7 8-12,-2 10-7,4 10-19,8 2-13,5 0-75,10-2 33,4-10-275</inkml:trace>
  <inkml:trace contextRef="#ctx0" brushRef="#br0" timeOffset="469382.1506">21972 15603 528,'0'0'48,"0"0"-18,0 0 17,0 0-15,-121 20-16,85 8 17,1 1-11,10 0-2,13-3-17,4-8-3,8-8 0,0-3-3,0-7 2,5 0 2,13 0 14,9 0 55,8-17-47,6-5-11,-3-4-12,-7 8 1,-9 8 5,-9 2-6,-9 8 0,1 0-2,2 0-1,4 0-7,3 22 8,10-1-12,0 8 5,8 0-77,5 0-40,7-3-18,11-14-40</inkml:trace>
  <inkml:trace contextRef="#ctx0" brushRef="#br0" timeOffset="469692.9598">23057 15448 173,'0'0'187,"0"0"-64,0 0-66,0 0 17,0 0-57,0 0-5,-29-2 8,17 22-8,0 1 14,7-4-21,5 1-1,0-2 5,0-6-6,0 3-3,11-4 0,3 0 7,2-4-4,6 4 4,-3-4-4,3 4 4,-9 3-7,-3-4-1,-8 3 1,-2 5-3,0 3-3,-8-1 6,-23-4-8,-5 0-21,-4-2-43,4-6-26,7-5-10,9-1-80</inkml:trace>
  <inkml:trace contextRef="#ctx0" brushRef="#br0" timeOffset="469957.7967">23238 15540 304,'0'0'149,"0"0"-123,0 0-24,0 0-1,0 0 83,0 0-73,15 63-5,-15-38 10,0 6-14,0-10-4,0 4-18,0-3-80,-6-14-111,-7-5-57</inkml:trace>
  <inkml:trace contextRef="#ctx0" brushRef="#br0" timeOffset="470270.607">23149 15386 350,'0'0'33,"0"0"-33,0 0-11,116 9-4,-76 2-129</inkml:trace>
  <inkml:trace contextRef="#ctx0" brushRef="#br0" timeOffset="471010.6748">23459 15520 365,'0'0'88,"0"0"-72,0 0-15,0 0 36,0 0 14,0 0 4,35 60-34,-25-42-6,-4 3-15,-4-7 7,-2-5 0,0 3-7,2-7 6,3-3-2,-3 0 0,-1-2-4,-1 0 4,0 0-3,6 0 24,3-2-18,2-8-2,4-8-2,3 4 2,-2 6-10,-3-2-21,-3 10-10,-4 0 34,-1 0-18,1 2 19,3 10-5,-2-7 7,0 0-1,-1-5 0,-2 0-3,3 0 3,7 0 6,3-20 5,6-2-6,1-4 1,-1-2-6,-4 3 3,-1 11 0,-10 6 29,5 8-5,-5 0-27,1 30-13,5 15 6,-1 9 7,-4 4 1,-2 0 4,-3-1-5,0 0 0,-1-3 0,-3-13-2,0-6-22,-9-12 11,-20-9 11,-8-6 4,-6-2 1,7-6-1,6 0-2,13 0 11,14-10-10,3-12 10,17-5-11,25-9 7,11-8-1,14-10 6,12-8-5,2-10 2,-2-4-9,-8-5-8,-13 5-19,-15 9 12,-16 9 15,-14 15 2,-11 15 30,-2 12 9,0 10 13,0 6-15,0 0-30,-5 0-9,-10 28-6,-1 8 6,0 6 3,12 3 8,4 1-11,0-3 0,12-1-1,9-6 2,4-2-1,-3-11 2,1-5 0,-4-8-2,4-6 4,6-4-4,0 0 3,9-10 2,2-12 2,2-9-6,0 0 2,-5-6-3,-9 4-11,-8 4-1,-11 7 10,-7 8 2,-2 14-4,0 0 4,-15 2-7,-8 22 7,2 8-4,0 4 4,15-5 0,6-3 1,0-5-2,13-1 4,17-1-3,16-3 0,17-8-28,14-6-108,6-4-153</inkml:trace>
  <inkml:trace contextRef="#ctx0" brushRef="#br0" timeOffset="471940.8936">18260 16459 368,'0'0'86,"0"0"-15,0 0 40,0 0-47,0 0-10,0 0-30,7-36-17,7 58-3,1 6 2,-3-2 0,-4 2 4,-3-6-10,-5 0 2,0-10 10,0-2-8,0-5-2,0-5-2,0 0 4,0 0 6,0-9-10,0-9-19,4-6 2,12-6-9,8-2-8,10 2-9,2 6-7,-3 12-21,-2 12 55,-7 0 16,-2 4-4,-4 14-1,-5 3 4,1-2 1,-5-5 0,-5-6-4,1-3-7,-5-5 6,0 0 5,0 0 0,0 0 9,0 0-8,0-5 3,5-9-2,10 6-1,8-11 4,3 12-5,8-3 0,3 6-1,-2 4 0,-1 0 1,-5 0-3,-2 8 3,-9 16-3,-2 2 2,-5 2-17,-2 2 4,0-4 9,-3-4-80,-1 0-15,0-8-42,3-4-46</inkml:trace>
  <inkml:trace contextRef="#ctx0" brushRef="#br0" timeOffset="472260.3626">19110 16543 142,'0'0'131,"0"0"-8,37-112-41,-30 82-6,-6 7 14,-1 14-34,0 5 8,0 4-15,0 0-49,0 18-4,0 10-13,-12 11 17,6 2 5,6-3 1,0-6-4,4-14-1,23-4-1,6-6 8,7-8-5,9 0 2,1-12 4,-6-11-5,-13-8 5,-13-1-6,-16-4 3,-2 5-6,-24-1 0,-16 6-7,-12 9-9,-6 9-28,2 8 10,5 0-25,11 16-33,15 5-22,17-2-104</inkml:trace>
  <inkml:trace contextRef="#ctx0" brushRef="#br0" timeOffset="472779.777">19506 16307 492,'0'0'126,"0"0"-51,0 0 5,0 0-25,0 0-33,0 0-22,17 22 0,0 18 1,3 0 11,5-2-9,2 0 6,4-6-6,0-9 0,-5-6-3,-1-8 3,-12-9 2,-4 0-3,-4-5 19,0-16-9,3-16-11,1 1-1,4-8 0,1 4-3,5 0-2,4-1 4,6 11-16,2 16 7,4 10-17,1 4 4,1 12 17,0 15 0,-1 0-1,4-1 0,7 3-15,4-14 17,12-4-25,-1-11-17,-2 0 10,-11-9 14,-18-13 23,-15-2 6,-16-6 25,0 2 14,-23 6-3,-14 10-6,-10 12-16,-6 0-10,0 18 28,13 17-19,15 1-7,15 4-1,10-4-6,24-5-7,35-4 2,30-9 0,31-14-1,32-4-65,16 0-139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20T10:14:42.7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2679 483 350,'0'0'108,"0"0"-66,0 0-27,0 0 4,-62 114 43,43-56-8,-1 13-2,-2 5-12,0 8-24,1 0 12,2-3-21,1-10-3,-1-8 2,7-10-4,1-18-2,3-12 0,6-14 1,2-9-1,0 0 0,0-2 0,0-34 13,10-20-11,6-20 6,3-15-6,1-5 1,0-4 2,5 1-5,2 16 0,-1 18-1,-6 27 5,-2 26-8,-3 12 1,6 9-1,5 34 4,8 13 14,6 15-6,3 7 1,-4 4-6,1 0-5,-3 1 2,-6-9-47,-7-4-25,-8-6-26,-10-8-33,-6-10-34,-15-9-113</inkml:trace>
  <inkml:trace contextRef="#ctx0" brushRef="#br0" timeOffset="548.4857">2478 1122 415,'0'0'52,"0"0"12,0 0-28,0 0-27,0 0-3,0 0-7,109-95 1,-33 66 0,9 0-2,2-2-52,-8 2-13,-2 0-33,-13 3-11,-8 2 42,-15 4 54,-9 2 11,-14-1 4,-13 4 14,-5 1 120,0 0 4,0 6-24,-9 3-30,-3 5-20,2 0-18,-1 0-14,-7 25-29,0 17 5,-2 14 21,6 10-24,8 4 12,6 0-7,0-6 4,18-6-8,15-11-4,11-7-3,8-8 1,2-16 0,4-9 5,2-7-5,0-14 6,-4-21-6,-8-11 3,-14-6-6,-18-6-8,-16-6 5,-14-7 2,-35 1-9,-16 1-14,-8 16 25,-5 15-22,4 10 23,10 12-4,14 5-5,19 10 4,19 1-52,12 0-23,10 7-153,29 5 125,5-5-66</inkml:trace>
  <inkml:trace contextRef="#ctx0" brushRef="#br0" timeOffset="1049.8948">3645 599 486,'0'0'77,"0"0"-33,0 0-16,0 0-19,0 0 9,0 0-18,35-82 0,-6 67 0,6 3-4,-1-1 2,-7 5-23,-8-5-29,-9 1 22,-6-2 16,-4-3 16,0 9 7,-9-4-7,-9 4 0,0 4 26,0 1-11,7 3 24,0 11-27,2 21-10,5 6-1,2 5-1,2-2-1,0-11-1,0-2-22,0-8 7,0-8-2,0-2 18,0-4-6,0-6 13,-4 0-6,-10 0 0,5-14-8,-1-10 8,8-4 1,2-6 1,0-4 5,10 4-5,14 1 0,-2 13-2,-2 6 1,-4 9-6,-5 5 5,0 0 0,0 28-5,0 9 3,-4 10-17,-7 10-44,0 0-122,0 1-108</inkml:trace>
  <inkml:trace contextRef="#ctx0" brushRef="#br0" timeOffset="1479.1831">4747 734 660,'0'0'98,"0"0"-98,0 0-17,0 0 17,0 0 21,-29 154 28,11-102-42,7-6 0,1-7-2,6-13 1,4-11-6,0-7 0,0-8-12,0 0 8,0-18 3,0-25-2,14-20-2,5-10-5,0-12 10,1-4 0,1-5 2,-6 8-7,-2 19 8,-4 24-3,-6 28 21,5 15-19,6 15-2,8 33-18,13 25 18,4 11 18,1 10-18,-6 8 0,-6-2 0,-10-1-18,-5-10-64,-12-11 64,-1-15-108,-1-17-45,-34-14-52</inkml:trace>
  <inkml:trace contextRef="#ctx0" brushRef="#br0" timeOffset="1822.2723">4729 910 366,'0'0'56,"0"0"-54,0 0 7,0 0 5,116-96-6,-53 75 0,3-1-4,2 0-4,-6-5 0,-11 1-34,-8-6 4,-10-5 17,-10-5 13,-8-6 16,-9-1 53,-6 0 18,0 13 23,0 5-27,0 8-2,-8 12-27,2 8-6,5 3-28,1 14-20,0 28-10,0 23 7,22 18 5,7 1-4,5 1 2,2-3-40,-3-4-29,-2-6-85,0-7-28,0-14 78,3-15-89</inkml:trace>
  <inkml:trace contextRef="#ctx0" brushRef="#br0" timeOffset="2557.8048">5773 896 231,'0'0'134,"13"-103"-46,-13 66 4,0 7-14,0 7 15,-9 9-6,-7 6-53,-2 8-5,-2 0-29,-6 27 0,-10 12 9,5 10-9,3 1 0,14-2-1,7-7-26,4-9 15,3-9-17,0-11 0,0-6 20,0-6-21,4 0 17,6 0 12,8-12 2,2-5-2,0 7 1,4 6 0,3 4-3,2 2 3,9 27 0,0 19-4,-2 21 9,-7 12-10,-9 16 6,-13 3-1,-7-2 6,0-1-6,-16-19 0,-4-22-5,-2-24 7,-5-21-2,-7-11 40,-5 0-14,-2-32-4,1-19-19,5-23-3,8-14 0,11-13-6,16-6 3,7 8-6,33 9-12,8 15 17,-1 17-11,3 17 15,-4 12-2,-6 14-3,1 12 0,-6 3 5,-6 0 0,-2 0-3,-4 6 3,-6 4 0,-1 0 0,-5-1 2,-2-2-3,-2-2 1,0-4 0,3-1 2,2 0 2,5-8-4,6-20 3,-1-10 5,-3 0-8,-6-2 0,-11 4 0,-2 6 11,0 3-6,-16 8-5,-13 6 0,-7 11-9,1 2 7,3 8-4,8 21-16,11 5-6,13 2-75,0 0-8,15-4 13,23-6-40,9-6 68,1-4-30</inkml:trace>
  <inkml:trace contextRef="#ctx0" brushRef="#br0" timeOffset="2694.4728">6305 910 111,'0'0'131,"0"0"60,0 0-18,0 0-79,0 0-7,0 0-21,12-70-36,-10 61-17,7 4-13,6-5-18,10 6-47,1 0-67,1 4-56,-6 0-110</inkml:trace>
  <inkml:trace contextRef="#ctx0" brushRef="#br0" timeOffset="3402.7285">2177 2053 301,'0'0'52,"0"0"-52,133-44 9,-33 18 10,32-4 33,32-9 0,29-6 3,37-5-3,34-1-10,31-3-11,17 4-10,5 2-19,-13 1-3,-13 6 1,-15 2-10,-17 6-11,-20 0-43,-27 8-28,-36-2-4,-38 10-39,-40 2 34,-40 6 40,-38 4-23</inkml:trace>
  <inkml:trace contextRef="#ctx0" brushRef="#br0" timeOffset="3780.0252">3221 1932 307,'0'0'56,"-155"47"-31,115-33 9,21-8-1,19 0 12,0-4-44,21 0 19,35-2-1,31 0 20,49-21-16,60-25 12,46-12-1,49-5 1,19-6-15,0 2-9,-6 2-6,-14 9 10,-24 6-11,-23 8 11,-35 5-13,-41 5 3,-31 6-5,-43 5-2,-31 7 1,-28 2-29,-20 5-36,-14-1-17,-14-4-124</inkml:trace>
  <inkml:trace contextRef="#ctx0" brushRef="#br0" timeOffset="29967.3929">20771 1630 93,'0'0'340,"0"0"-299,0 0-1,0 0 2,0 0 5,0 0-8,0 0-26,-100 4 2,77 26-14,-10 11 0,-4 6 23,4 2-24,4-3 5,3 0-5,12-9 3,3-4-5,2-8 4,7-14-2,-2-5 3,4-6 6,0 0-7,0-14 14,10-24 14,17-12-16,4-8-12,0 0-1,0 0 5,-6 3-6,1 5 0,-2 12 0,-9 14 0,-6 12-3,-2 10 3,1 2-8,9 7-8,3 28-3,4 11 19,0 12 0,-5 0-12,-9 6 4,-3 1-38,-7-2-7,0-2-14,-2-13-30,-25-16-49,-11-20-66</inkml:trace>
  <inkml:trace contextRef="#ctx0" brushRef="#br0" timeOffset="30494.5774">20390 1823 318,'0'0'101,"0"0"-101,0 0 0,0 0-3,0 0 7,173-2-1,-105 2 1,4-5-4,4-2 0,-9-4-32,-11-5-64,-9-2 15,-13-8-2,-15-7 60,-8-4 16,-11-4 7,0-5 6,-11 4 20,-25 0 34,-6 5-2,-7 7 21,-9 9-19,-2 14-30,-6 7-5,3 0 6,-8 21-25,3 19 13,4 15-4,6 11-14,11 9 19,10 9-9,16 1-5,15 1 1,6-1-7,21-9 0,29-12-3,10-18 8,7-16-5,-1-14 9,4-13 2,1-3 12,-2-26 4,5-25 20,-9-25-2,-2-10-35,-4-11 9,-15 1-2,-7 4-14,-17 9 10,-13 11-11,-7 19-2,-16 18 0,-36 19-17,-23 16-5,-31 14-67,-13 32-23,-5 17-5,18 2-184</inkml:trace>
  <inkml:trace contextRef="#ctx0" brushRef="#br0" timeOffset="30936.0492">20260 2254 24,'0'0'58,"0"0"1,0 0 12,0 0 23,0 0 2,0 0-42,102-101 15,-97 87-13,-3 8 7,-2 0 3,0 5-15,0 1-19,0 0-32,-7 19-7,-26 27 7,-21 17 0,-17 9 1,-9 8 9,-5 2-10,4-1 0,11-7-1,12-11 5,17-14-4,17-11 0,13-12-38,11-12 9,0-5-51,3-9-31,23 0 21,3 0-159</inkml:trace>
  <inkml:trace contextRef="#ctx0" brushRef="#br0" timeOffset="31565.7765">19221 3116 558,'0'0'114,"0"0"-114,0 0-9,0 0 3,0 0 6,0 0 0,16 106 22,-14-64-21,-2-1 3,0-8-4,0-7 6,-2-9-6,-7-7 0,5-6 0,1-4 19,-4 0-4,1-8 28,-3-16-34,2-11 0,7-11-6,0-7-3,7-8 0,18 6-8,-1 8 4,-2 16 4,-2 14-4,-1 8-14,-2 9 10,1 0-41,-1 3 0,2 15 16,-11 7-21,-1 4 21,-7 5-1,0-2-4,0 6 25,-7-2-3,1-2-21,0-4 10,6-2-24,0-7-11,0 1 51,0-2-4,12-4 7,0-2-10,4-5 11,1-2 4,-4-5 6,-3 1 6,-4-3 11,-6 0 3,0 0 104,0 5 2,-20-3-67,-26 6-51,-18 0-11,-7 1 0,0 2-3,11-3 1,19-1 2,14-4-67,19-3-86,8-3-122</inkml:trace>
  <inkml:trace contextRef="#ctx0" brushRef="#br0" timeOffset="31896.6055">20472 2490 503,'0'0'86,"0"0"-60,0 0 46,0 0-22,0 0-7,0 0-43,40-11-1,-12 36-10,18 12 11,7 5 0,-1-1 0,3 2 8,-10-5-11,-7-5 3,-17-2-4,-11-4-40,-10-4-44,0 0-44,-23 4 42,-10-3-97</inkml:trace>
  <inkml:trace contextRef="#ctx0" brushRef="#br0" timeOffset="32195.0398">20937 3178 522,'0'0'107,"0"0"-85,0 0 69,0 0-30,0 0-51,0 0 14,-114 10-22,95 14 5,3 2-7,7 4 0,7 0 0,2-4 0,0 0-7,14-5 4,18-8-4,9-8-28,13-5 10,11-5-45,3-23-47,5-7-55,-7-8-120</inkml:trace>
  <inkml:trace contextRef="#ctx0" brushRef="#br0" timeOffset="32564.4697">21078 2177 423,'0'0'88,"0"0"-38,0 0 39,0 0 2,0 0-90,0 0 1,25 7-2,33 21 11,30 7 36,26 6-21,15-1-4,3 0 8,-7 1-29,-8-4 0,-7-1-1,-11-2 0,-15 1-9,-17-10 8,-22-2-38,-19-5 23,-16-4-40,-7 3-30,-3 3 4,0 4-43,-10-3-125</inkml:trace>
  <inkml:trace contextRef="#ctx0" brushRef="#br0" timeOffset="32997.9672">22351 2881 366,'0'0'99,"0"0"-97,0 0 9,0 0 29,0 0 1,0 0 36,11 67-42,-2-38-2,-4 3-20,-1 2-8,-2-1-5,3-3 0,-1-9 1,-4-2-3,2-11-4,-2-3-37,0-5 14,0 0 20,0-11-3,0-13 10,0-10-8,0-4 8,2-5 4,5 4-2,-1 3 13,6 7-13,-1 12 59,5 6-4,5 7-52,14 4 6,13 0-5,12 10 11,12 16 15,-6 3-28,-5 0 10,-19 3-12,-19 3 1,-21-2-8,-2 1 4,-56 4-16,-42 1 13,-36 0-45,-29 4-44,-5-2-9,9-5-60</inkml:trace>
  <inkml:trace contextRef="#ctx0" brushRef="#br0" timeOffset="33669.2841">20494 2382 178,'0'0'169,"0"0"-110,0 0 33,0 0-7,0 0 4,0 0-19,-16-44-15,16 37-28,0 4 6,0 1-27,0 0 12,0 2-18,0 0-7,0 0-16,12 22-49,16 9 15,9 4-72,-4 3-74,-6 0-162</inkml:trace>
  <inkml:trace contextRef="#ctx0" brushRef="#br0" timeOffset="35525.3864">19390 3527 225,'0'0'95,"0"0"-85,0 0 37,0 0 62,0 0-28,0 0-17,0 0-18,-4 0-36,4 0 25,0 0-27,0 0-7,0 0-1,0 0-38,29 0 2,16 0-12,20 0-60,10-6-95</inkml:trace>
  <inkml:trace contextRef="#ctx0" brushRef="#br0" timeOffset="36395.7123">20904 3629 141,'0'0'128,"0"0"-86,0 0 7,0 0 12,0 0 21,0 0-26,-46 0-25,46 0 14,0 0-34,0 0 9,0 0 7,0 0-23,0 0 11,0 0-11,14 0 22,12 0 28,3 0-34,2 0 3,6 0-12,-3-11-7,-5 8 12,-4-3-12,-9 2 0,-8 4 12,1-4-10,-3 0 2,-1 2-8,0-1 5,-4 3 3,2 0-8,-1 0 1,-2 0 1,0 0-1,0 0-2,0 0-2,0 0-26,3 0-9,3 0-30,8 12-53,-2-4-52,7-7-168</inkml:trace>
  <inkml:trace contextRef="#ctx0" brushRef="#br0" timeOffset="37161.7056">22540 3633 422,'0'0'19,"0"0"-11,0 0 13,0 0 37,0 0 8,0 0-37,103-8 42,-37-2-11,4 0-41,-9-3 26,-8 4-15,-16-1-10,-3 0 12,-14 4-25,-5 2-3,-6 0 3,-7 1-3,1 3-4,-3-3 0,0 3-61,0 0-36,-11 0-82,-12 0-100</inkml:trace>
  <inkml:trace contextRef="#ctx0" brushRef="#br0" timeOffset="37813.2007">22448 1542 72,'0'0'277,"0"0"-200,0 0-8,0 0 31,0 0-10,0 0-76,-8-21-10,-14 50 0,-3 9-4,3 6 11,9 0-4,6-1-7,4-4 0,3-1 5,0-1-6,10-10 1,12-3 0,3-10 10,3-7-5,4-7-5,4-7 5,1-22 3,1-9-3,-9-6-4,-9-5 0,-11-4 7,-9 6-4,0 1-4,-5 9 0,-17 10-3,-5 7-1,0 11 4,6 9-9,-3 0-2,7 3-66,10 18-9,7 4-7,0 5-36,14-2 1,20-7-14</inkml:trace>
  <inkml:trace contextRef="#ctx0" brushRef="#br0" timeOffset="38359.3438">22827 1578 264,'0'0'108,"0"0"-13,0 0-3,0 0-10,0 0 11,0 0-55,0-55-37,3 64-1,2 21-16,-1 12 16,3 8-1,-5-2 13,-1-4-11,4 1-1,-5-8 2,2-9 6,-2-12-8,0-7 0,0-9 1,0 0 5,0 0 53,0-25 23,0-8-77,0-10 4,0-3-7,0 0-2,0-4 0,0 0 9,12 0-11,8 6 2,7 8 0,-2 5-3,8 13 3,-2 7 0,-5 6-5,4 5-22,-9 5 21,1 18-21,-14 9 2,-8 7-5,-2-1-18,-37 4 16,-7-4 4,-5-4-4,2-7 30,11-10 1,12-7 1,15-2 0,11-8 0,0 4 0,3 0-2,26 1 10,18 5 8,12-1 8,7 5-16,3 2 7,-2 8-15,0 3 0,-2 5 0,-5 6-14,-9 5-40,-4 1-111,-14-1-125</inkml:trace>
  <inkml:trace contextRef="#ctx0" brushRef="#br0" timeOffset="38617.8561">22428 2235 395,'0'0'51,"0"0"-38,131 0-13,-47-13 48,17-1-33,7 4-2,2 0-13,-6 3-8,-13 2-57,-14 0-129</inkml:trace>
  <inkml:trace contextRef="#ctx0" brushRef="#br0" timeOffset="38858.9066">22582 2235 178,'0'0'128,"0"0"-103,0 0-25,0 0 56,0 0 45,0 0-64,159-8-9,-79-2-23,3 5 2,-3-4-14,-15 5-5,-15 3-80,-19 1-20,-23 0-195</inkml:trace>
  <inkml:trace contextRef="#ctx0" brushRef="#br0" timeOffset="39097.4184">22619 2314 266,'0'0'128,"0"0"-109,0 0 24,146-4 60,-45-10-31,10-4-41,11-1 2,-5 4-24,-11 1-1,-11-1 12,-22 3-16,-17 3-3,-23 0-1,-15 5 8,-11 3-8,-3 1 4,-2 0-4,-2 0-77,0 0-283</inkml:trace>
  <inkml:trace contextRef="#ctx0" brushRef="#br0" timeOffset="50761.0203">3414 2919 92,'0'0'30,"0"0"-14,0 0-15,0 0 2,-64 123 44,62-101-13,-3-2-20,0-3-14,3-5 11,-3-5 21,1-2-1,0-5 13,0 0 49,-3 0-35,2-1-29,-4-17-11,4-10-15,5-7 18,0-9-21,0-7 0,28-8-2,9-5 8,8 2-7,6 4 1,-6 13 0,-7 17 3,-11 17-3,-7 11-1,-3 0 0,4 20-28,-2 16 23,2 10-5,-8 8 11,-4 4-6,2 2 6,-3-2-18,2-2-10,-6-3-31,-4-5-25,0-2-14,-20-10-46</inkml:trace>
  <inkml:trace contextRef="#ctx0" brushRef="#br0" timeOffset="50951.0209">3338 3064 142,'0'0'37,"0"0"-19,0 0-18,0 0 0,0 0-11,145-106 11,-87 94-14,7 4-10,1-3-35,0 0-30</inkml:trace>
  <inkml:trace contextRef="#ctx0" brushRef="#br0" timeOffset="51467.8735">3960 2837 228,'0'0'95,"0"0"-61,0 0 6,0 0-35,0 0 2,0 0-7,-8-6 0,8 24-8,6 6 11,-4 3-3,1 3 0,-3-2 3,0-1 0,0-5-3,0-4 0,0-8 3,-3-6 1,1-4-4,0 0 6,-4 0 34,-6-9-1,3-15-35,5-8 1,2-3-1,2 1-4,0-2 0,0 2 0,11 6-4,0 8 2,9 10 2,0 10 0,9 0-10,3 4 4,8 18 4,4 0 2,-2 2-4,2-4 4,-5-8 0,-4-2 1,-8-6 0,-9-1 1,-4-3-2,-8 0 0,-4-13 1,-2-10 13,0-8-1,0-4-10,-13 2-3,-7 1 2,-3 0-5,1 4-9,2 5-18,2 4 17,7 9-17,7 8-15,4 2 17,0 0-215,13 10 159</inkml:trace>
  <inkml:trace contextRef="#ctx0" brushRef="#br0" timeOffset="51716.0893">4562 2539 249,'0'0'121,"0"0"-81,0 0 18,0 0-33,0 0-22,0 0-3,-11-2-9,11 39 9,5 10 0,-1 0-9,-2 0-3,-2-5-15,0-6-20,0-6 18,-6-4-51,-14-7 2,-5-14-7</inkml:trace>
  <inkml:trace contextRef="#ctx0" brushRef="#br0" timeOffset="51991.5548">4344 2546 111,'0'0'68,"0"0"-14,0 0-44,0 0-9,152-23 22,-86 23 38,5 14-30,-4 1-3,-11 6 5,-11 1-33,-16 4 9,-12 1-9,-10 2 5,-7 3-4,-2-1-1,-20 0 0,-5-1 7,-2-4 0,-2-6-11,-3-2 4,0-4-22,3-2-30,5-3-25,4-4-10,8-5-2</inkml:trace>
  <inkml:trace contextRef="#ctx0" brushRef="#br0" timeOffset="52195.8116">5160 2614 305,'0'0'67,"0"0"-54,0 0-13,0 0 0,0 0-6,154-33-9,-101 33-40,-2 0-74</inkml:trace>
  <inkml:trace contextRef="#ctx0" brushRef="#br0" timeOffset="52622.7253">5481 2382 269,'0'0'78,"0"0"-33,0 0-45,0 0-8,0 0 6,0 0 2,-45 108 10,45-73-8,0-5-2,9-2 20,12-5-20,4-5 0,2-3 6,4-6-3,2-2 3,-3-7-3,0 0 8,-2-2 2,-3-17-8,-3-6 0,-7-6-5,-5-3 0,-9-4 10,-1-1-8,0-4-2,-24 3 4,-7 2 6,-7 8-20,-5 10 9,-2 8-2,3 12-8,-4 0 5,3 4-33,13 15 14,12 5-68,18 3 26,0-1-9,24-10 1</inkml:trace>
  <inkml:trace contextRef="#ctx0" brushRef="#br0" timeOffset="53267.3912">5911 2271 6,'0'0'276,"0"0"-192,0 0-52,0 0 5,0 0 16,0 0-32,0-45-21,13 65 0,3 14-3,-2 10 8,-6 8-8,1 7 7,-5-1-4,-2-5 2,-2 0-2,0-9-3,0-7-50,-8-14-16,-3-7 8,1-10-16,0-6 42,1 0 30,-1-4-19,0-20-24,1-9 34,0-2 14,1-7 1,2-4 16,2-7 3,-2 0 21,6-5-37,0 7 23,0 5 5,21 5-29,15 10 39,7 7-36,4 6 1,-1 7 2,-3 9-4,-3 2-5,-7 4 0,-10 20-7,-15 8 1,-8 2 6,-10 8-27,-31 5 15,-12 1 2,-10 3 0,7-10-1,14-9 0,13-10 9,16-4 2,11-6 0,2 1 7,0-3 1,19-3 0,24-2 22,17-3 16,18-2 7,11 2-12,-1 1-17,0 5-1,-5 4-14,-8 7-10,-5-1 1,-10 3 0,-9 0-13,-10-3-2,-10 1-24,-7-8-21,-6-3-61,-7-8 8</inkml:trace>
  <inkml:trace contextRef="#ctx0" brushRef="#br0" timeOffset="53979.1813">6851 1910 203,'0'0'48,"0"0"-43,0 0 3,-124 59-6,92-21 30,12 10-21,7-2 1,11 1 3,2-6-13,4-4-2,25-4 1,9-7 9,7-4-8,4-7 2,3-6 0,8-9-1,1 0-3,-2 0-7,-13-17-8,-15-5-7,-15-4 17,-16-2-4,-2 3 9,-29 6 2,-11-2 0,-3 7 7,1 5 8,1 0-14,9 9 10,14-2 3,7 2-7,13 0-9,0 0-13,4 0-11,21 4 17,11 3 9,7-5-2,-1-2 0,-1 0 1,-10 0 2,-8 0-3,-16 0 0,-5 0-1,-2 0 5,0 0 50,0 0-34,0 7-15,0 10-10,0 6 7,-2 5-4,2 6-2,0 3-5,0 1 6,2-2-29,12-2-26,-1-5-65,-2-12 27</inkml:trace>
  <inkml:trace contextRef="#ctx0" brushRef="#br0" timeOffset="54533.2755">7337 2002 256,'0'0'89,"0"0"-89,0 0-7,0 0 7,0 0 0,0 0 0,38 131 17,-26-93-16,-1-3 1,-7-3 6,3-4 1,-6-9-9,3-4 2,-4-10-2,0-3 18,0-2-16,0 0 81,0 0 2,-8-14-75,-3-11 9,-2-9-17,6-4-1,7-6 1,0-2-2,0-3-9,14-6 5,7 2-38,6 13 42,0 10-12,0 18-2,0 12 8,0 0-48,-9 24-16,-7 12 35,-9 2-9,-2 2 34,-9 4-13,-28-4-3,-11-2 24,-3-10-16,0-6 18,8-10 9,14-3 1,10-8 27,11-1 11,8 0 8,0 2-6,0 3-50,12-1 0,22 6-7,12 0 14,12-2-7,2 3 0,-2 4-6,-4-3-7,-10 1-64,-3-2 6,-10-4-21</inkml:trace>
  <inkml:trace contextRef="#ctx0" brushRef="#br0" timeOffset="54923.1297">7810 1879 223,'0'0'95,"0"0"-95,0 0-1,0 0-1,0 0 4,9 144 11,-9-92-12,0-1 10,0-13-11,0-13 5,0-11-6,-2-9 1,2-5 0,-2 0 81,-2 0 18,1-14-30,3-13-69,0-7 13,0-7-14,0-5 1,13-1 0,10-3 2,1 4-2,8 2 0,-1 13-7,-2 17-3,-2 10 7,-4 4-14,4 13-33,0 23 44,0 14-22,-7 10 2,-5 5 9,-9 0-49,-6 0 13,-3-3-59,-31-4-17</inkml:trace>
  <inkml:trace contextRef="#ctx0" brushRef="#br0" timeOffset="55271.5871">7859 2330 104,'0'0'66,"0"0"3,0 0-35,18-131 27,13 99-30,9-2-5,14 0-15,8 0-7,5 0-4,5-9 0,-2 4-22,-7-1-15,-6 2 14,-12 5 4,-14 9 19,-14 4 2,-13 6 16,-4 0 77,0 0-47,-4 2 9,-9-2-19,-1 7-16,5 2 9,0 3-29,6 2-2,-2 0 0,2 0-32,-2 14 0,-1 11 31,6 2-20,-2 5-6,2 0-30,-5 0-17,-6 1-11,2-8-20,-5-6 21</inkml:trace>
  <inkml:trace contextRef="#ctx0" brushRef="#br0" timeOffset="55750.4659">8292 1901 49,'0'0'21,"0"0"68,0 0-25,0 0 43,0 0-68,0 0 52,-19-82-36,19 82-50,0 0-10,0 14-3,12 12 8,1 11 2,0 8-2,3 2 0,-5-1-2,-2 0 7,-3-8-5,-3-4 0,-3-10 0,0-6-1,0-9 4,0-4-3,0-5 8,0 0-4,0 0 87,0-9-42,-11-14-44,-2-5 10,0-9-15,1-5 0,6-8 0,3-4-6,3-4 3,0-2-9,11 5-18,16 14 20,2 9-20,4 11 5,-4 13 11,-3 8-30,-2 0 32,-5 10-5,-5 19-24,-10 8 38,-4 6-15,-2 7-1,-29 0 15,-14-4-13,-5-6 13,-4-6 4,9-12 0,10-4-8,15-10 2,10-5-23,10-3-49,0 0-3,16-25-69</inkml:trace>
  <inkml:trace contextRef="#ctx0" brushRef="#br0" timeOffset="55940.0115">8553 1676 117,'0'0'150,"0"0"-52,0 0-56,0 0-42,0 0 0,0 0-5,49 70 5,-39-20 0,2 10 12,-5 7-12,-5-2 0,-1-4-4,-1-6-72,0-11 6,-1-12-45</inkml:trace>
  <inkml:trace contextRef="#ctx0" brushRef="#br0" timeOffset="56252.371">8570 2005 99,'0'0'15,"0"0"3,0 0-8,0 0 30,127-128 27,-98 91-29,0 2 22,-6-2 9,-2 3-42,-2-2 36,-8-3 26,-2 2-27,0-4 20,-5 6-27,-2 7-11,-2 6 17,0 11-53,0 10 25,5 1-33,6 12-27,4 27-7,6 27 21,6 18 13,0 27-4,-6 16-64,-5 7-15,1 0-51,-4-15-3,-3-20-108</inkml:trace>
  <inkml:trace contextRef="#ctx0" brushRef="#br0" timeOffset="56933.0303">3734 3465 239,'0'0'149,"0"0"-59,0 0-29,0 0-61,0 0 21,0 0-4,187-102 2,-48 55 43,36-3-32,28-4 1,19-4 6,8 0-33,13 4 14,15 8-18,10 1 0,8 10-6,-22 2-25,-32 9-25,-49 7-9,-49 2-17,-45 7 26,-41 6-25,-31 0-12,-7 2-12,-37 0 59,-23 0-19,-19 0-27</inkml:trace>
  <inkml:trace contextRef="#ctx0" brushRef="#br0" timeOffset="57287.6842">4546 3125 244,'0'0'84,"0"0"-73,0 0-5,0 0-6,0 0-11,0 0 11,135-12 38,14-17 4,34-13-1,37-3-17,21-4 0,25 1 15,6-1-26,-12 7-1,-19 4-12,-32 5 1,-30 4-10,-23 5-10,-25 3-18,-26 5-4,-32 4-40,-35 7 26,-32 3-5,-12 2 19,-47 0-6,-27 7 17,-30 12-44</inkml:trace>
  <inkml:trace contextRef="#ctx0" brushRef="#br0" timeOffset="57622.9743">5439 3012 163,'0'0'93,"0"0"-36,0 0-43,0 0-3,0 0-11,0 0 21,15 8-21,113-22 77,56-17-48,50-5 7,31-8-25,14-2 6,-3-2 8,-4-1-25,-8 6 6,-6 2-5,-11 2 10,-26 2-8,-27 4 14,-40 2-14,-36 9 8,-35 6-8,-37 5-6,-21 6 1,-21 3 2,-4 2 13,0 0 21,0 0-19,-7 0-15,-19 0-66,-14 7-34,-16 12-22,-4-1-77</inkml:trace>
  <inkml:trace contextRef="#ctx0" brushRef="#br0" timeOffset="59929.2288">7269 4395 318,'0'0'109,"0"0"-91,0 0-16,0 0-4,0 0 7,0 0 39,149 0 1,-69-6-32,4-2 9,4 2-22,-7 2 0,-11 1-1,-16 3 1,-19 0-38,-16 0-41,-17 0-30,-2 11 33,-16 1-19,-22 2 50</inkml:trace>
  <inkml:trace contextRef="#ctx0" brushRef="#br0" timeOffset="60250.5573">7559 4449 59,'0'0'57,"0"0"32,0 0-8,0 0-42,0 0 11,0 0 8,-10-40-29,10 36 20,0-1-42,0 3 29,0-1-21,0 1-10,0 2 28,0 0-27,0 0-5,0 0 2,0 0-3,0 0-1,0 0 0,0 0-5,0 0-7,0 0 13,0 0-16,0 0 11,1 16-7,7 9 12,-7 4 0,5 4 2,-1 5-4,-5 3 2,0 9-12,0 3-33,0-5-85,0-8-86</inkml:trace>
  <inkml:trace contextRef="#ctx0" brushRef="#br0" timeOffset="60617.5274">7841 4423 311,'0'0'38,"0"0"-38,0 0 2,0 0-2,0 0 11,16 134-1,8-93 22,10-1-15,-5-4-6,-2-5 2,-6-7-10,-5-13-3,-8-2 0,-6-8 2,-2-1 11,0 0 72,0-8 18,0-17-58,0-12-40,0-3-5,0-7 0,0 0 3,0 3-10,13 5 7,11 10-25,5 11 2,7 7-52,4 9-36,1 2-133</inkml:trace>
  <inkml:trace contextRef="#ctx0" brushRef="#br0" timeOffset="61103.0821">8847 4289 314,'0'0'110,"0"0"-88,0 0-13,-118 14-8,82 11 24,7 4-7,9 0 2,7-2-19,10 3-1,3-3 5,0 0-5,9 1 0,14 2 0,6-5 0,0-4 4,-2 0-1,-2-5-3,-6-2 9,-11-4-4,-6-1-10,-2 2-4,-8 1 9,-32 6 2,-14 4-2,-6-4-25,0-2 16,13-6-33,13-6 3,19-4-35,15 0-53</inkml:trace>
  <inkml:trace contextRef="#ctx0" brushRef="#br0" timeOffset="61455.0345">9170 4339 32,'0'0'147,"0"0"-68,0 0-38,-136 20-29,96 7 40,-1 3-20,8 2 6,13 1-8,11 2-27,9-1-3,0 0 0,12 2 2,15-4-2,6-6 0,9-6-5,3-8-29,1-10-69,-1-2-4,-11-6-93</inkml:trace>
  <inkml:trace contextRef="#ctx0" brushRef="#br0" timeOffset="61622.4769">8915 4467 268,'0'0'0,"0"0"0,156-16-57,-81 6-9,-7 1 27,-5-3-67</inkml:trace>
  <inkml:trace contextRef="#ctx0" brushRef="#br0" timeOffset="61792.703">9435 4357 97,'0'0'223,"0"0"-165,0 0 37,0 0-28,0 0-56,0 0-11,0 0 0,0 29 0,0 5 2,0 2-2,0 0-1,0 1-3,2-4-36,-2-2 5,0-4-44,-15-7-66,-16-8-44</inkml:trace>
  <inkml:trace contextRef="#ctx0" brushRef="#br0" timeOffset="61946.9235">9172 4319 180,'0'0'69,"0"0"-58,140-52-5,-70 40-6,5 2 0,-5 3-4,-3 2-97</inkml:trace>
  <inkml:trace contextRef="#ctx0" brushRef="#br0" timeOffset="66633.2546">7088 4381 11,'0'0'0,"0"0"6,0 0 6,0 0-12,0 0 0,0 0 7,0 0-2,0 0-5,-4-18 3,-5 10 6,-5-2 30,3 0-27,2-6 7,2 2-1,1-2 0,-1-3 31,1-2-26,0-2 8,4 6 38,0 0-32,0 5 2,2 5 4,0 5-35,0 2 2,0 2-10,0 28-7,0 17-2,0 14 16,0 7-7,0 9 0,0-1 4,0 0-8,0 0 4,0-4-6,0-2-5,0-5-61,0-14-10,0-12 16,-2-15-9,-5-14 26</inkml:trace>
  <inkml:trace contextRef="#ctx0" brushRef="#br0" timeOffset="67802.8596">6984 4124 200,'0'0'17,"0"0"17,0 0-11,158-72-14,-58 50 44,27-2-24,28 2 0,20-2-6,9 5-23,-1 2 0,-9 2 0,-9 4-13,-8 1-15,-9-3 7,-3 1-10,-8 0 8,-17-1-28,-18-1 30,-19-3 17,-27 2 3,-16 1 1,-20 2 4,-11 3 7,-5 4 56,-3 0-53,-1 1 0,6 3-14,2-2-9,18-1-8,18 0-2,12-3-3,9-4 21,-3 6-43,-2-5 14,-11 1 14,-4 4-10,-14 1 26,-14 0-1,-7 1-1,-10 3 2,0 0 0,-10 0 44,-3 0 16,5-2-28,2 2 19,6 0 7,0 0-35,0 0-6,0 0-17,0 0-3,0 5 0,3 18 6,10 12-4,8 13 1,-2 10 0,4 14 17,1 6-12,-1 6-2,2 2 4,-6 1-1,1-4-6,-4-10 0,-5-6 1,-2-12 4,0-2-5,-5-9 0,-2-7-4,-2-4 10,0-11-11,0-6 5,0-8 0,-2-6 19,0 0-19,2-2 23,-2 0 14,2 0-34,-3 1 2,-5 5-5,-5-5-1,-8 3-5,-8 6-4,-4 1 3,-10 5 0,-2 0-5,4-2 11,1-1-2,12-1 3,2 0 4,4 1-4,-3-3 0,-8-2-5,-10 2 15,-22 0-20,-26 4 10,-34 4 0,-35 2 4,-27 7-4,-31-4 0,-19 3-4,-20 3 9,-15-8-5,8-1 2,11-2 8,30-2 31,37 5-22,31-6-8,44-1 1,33-4-5,34-2-13,25-1 6,15-7-3,4 0-17,0 0-32,2 0 5,14-5-18,-3-5 0,1-2 6,-10 5 35,-4-2 10,0-1 14,-10-3 1,-25 4 14,0 1 9,0 0-10,3 2 10,7 4-10,6-2-9,7 2 12,8 2-14,4-2 7,0 2-9,0 0-1,0 0-33,18 0-5,18 0 26,8 2-35,5-2-79</inkml:trace>
  <inkml:trace contextRef="#ctx0" brushRef="#br0" timeOffset="70735.1867">7299 5312 69,'0'0'51,"0"0"-1,0 0-2,0 0 40,0 0-38,0 0 17,0 0-24,28-84-40,-28 89-3,-23 26-6,-23 22 6,-26 20 6,-20 19-5,-16 10 4,-11 5 3,-7-2-2,0-12 0,9-11 5,7-10-11,12-7 10,15-5-10,11-6 0,15-1 4,3-4-4,9-1-25,1 1-70,0-5-74,-4-2-61</inkml:trace>
  <inkml:trace contextRef="#ctx0" brushRef="#br0" timeOffset="71356.5758">4355 7185 105,'0'0'90,"0"0"-37,0 0 20,0 0 2,0 0 2,0 0 18,-31-93-66,4 93-3,-3 0-26,-5 11 9,0 18-9,-6 12 0,6 5 3,8-4-6,12 0 3,15-6-1,0-4-3,4-3-8,25 0-1,5-3 11,13-3 2,1-6-4,-2-1 4,-6-2-6,-12-1-1,-16 1-49,-12-1 18,0 8-18,-35 4 10,-23 6 42,-17-3-68,2-4-4,12-10 46,19-10 30,21-4 6,21-4-6,0-24-17,39-12-74</inkml:trace>
  <inkml:trace contextRef="#ctx0" brushRef="#br0" timeOffset="71577.355">4511 7145 164,'0'0'155,"0"0"-46,0 0-24,0 0-2,0 0-55,0 0-24,6-50-4,-6 79-34,8 20 34,-5 9-6,5 7 14,-2 0-17,-6-5-25,2-6-17,-2-5 21,0-12-33,0-6-12,-2-12-8,-9-6-36,2-13 16</inkml:trace>
  <inkml:trace contextRef="#ctx0" brushRef="#br0" timeOffset="71696.8815">4401 7429 92,'0'0'78,"0"0"-6,0 0-72,0 0-13,116-78-25,-62 62-22,-2 4-60</inkml:trace>
  <inkml:trace contextRef="#ctx0" brushRef="#br0" timeOffset="72566.1213">4747 7347 132,'0'0'106,"0"0"-61,0 0-45,0 0 0,0 0 0,0 0 3,-14 13-3,33-13 0,3 0 6,-2 0 4,-2-11-6,-5-1-4,-6 0 7,-7-2-1,0 2 15,0-2 4,0 6 2,-9 1 13,-5 4 3,1 3-18,-2 0-25,-1 0 6,-2 10-11,0 15 5,5 1 0,5 3-2,8 0 2,0 2 0,6-4-3,21-4-2,6-2 3,9-7-18,10-9 0,4-5 17,2 0-53,-6-12 3,2-9-7,-9-9-32,-3-5 51,-6-5 6,-7-4 35,-9 1 26,-11 6 17,-9 7 28,0 10 16,-4 10-15,-15 7-7,-4 3-52,-2 0-5,-13 21 0,8 7 1,4 4-9,10-2 0,12 0-5,4-4 0,0-4 3,0-2-16,16-8 11,14-4-27,4-8 1,6 0 30,-3-4-26,-1-12 10,-13 4 1,-9 2 18,-10 2 13,-4 4 0,0 1 19,0 3-9,0 0-22,0 0-2,2 0-12,7 0-19,-5 13 24,10-3 8,-3-1 0,2-4-1,5-5-2,5 0-1,6-5 4,2-21 0,-1-9 14,2-13-12,0-7 3,-3-4 3,-3-9-3,-8-2-1,-7 1 23,-11-1-16,0 6 25,-13 9-13,-8 21 26,2 21 26,-2 13-63,4 18-5,-1 30-7,9 22-2,9 14-4,2 4 7,34 6-1,10-5 0,14-4-14,7-6-40,9-9-24,-2-12-13,-11-9-5,-21-11-168</inkml:trace>
  <inkml:trace contextRef="#ctx0" brushRef="#br0" timeOffset="73652.6392">4628 8131 120,'0'0'136,"0"0"-113,0 0 28,0 0-7,0 0 4,0 0-3,-106-16-31,84 18-1,-5 17-9,2 6 5,1 9 10,4 4-13,9-4-2,2 0-1,9-7-3,0-9 0,0-3-1,0-7-8,0-5 2,17-3 4,8 0 3,8-16 13,6-11-11,-6-4 2,-2-4-4,-6 1 0,-8 4 0,-3 4 1,-9 6-1,-5 12 12,0 2-8,0 6 2,0 0-6,0 0-10,0 0 7,0 14-24,0 8 27,0 8 0,2 0 0,13 2 0,7 1-22,7-8-18,7-6-17,5-7-41,0-12-55</inkml:trace>
  <inkml:trace contextRef="#ctx0" brushRef="#br0" timeOffset="73899.968">5267 7997 233,'0'0'132,"0"0"-57,0 0-24,0 0 12,0 0-55,0 0-8,0 0-3,0 23 3,0 10 6,0 1-6,0 1 0,0 0 2,0 2-2,0-5 0,0 3-43,-9-3-11,-11-2 3,-7-6-107,0-13 17</inkml:trace>
  <inkml:trace contextRef="#ctx0" brushRef="#br0" timeOffset="74379.0246">5039 8003 214,'0'0'113,"0"0"-103,0 0 4,0 0-8,132-41 5,-78 33-4,1-1-3,3 3 4,-7-1-8,-9 3-11,-13 4 0,-15 0 6,-10 0 4,-4 0-2,0 0 3,0 0 48,0 0-12,0 0-9,0 0-7,0 8-9,0 13-11,3 1 22,7 7-10,1 2 17,3-1-20,2 0-3,-1-5 7,4-4-9,-7-5-4,0-4 0,-5-6 4,-3-2-8,0-4 5,-2 0-1,1 0 36,-1 0 3,2-18 19,6-11-32,1-8-23,0-7 16,3-3-18,6 0-1,-3-6 8,3 8-8,1 9-4,-6 9-21,1 13-13,3 9-28,0 2-76,-2 3-3,0 0-44</inkml:trace>
  <inkml:trace contextRef="#ctx0" brushRef="#br0" timeOffset="77425.9476">8550 7445 308,'0'0'99,"0"0"-37,0 0-5,0 0-7,0 0 15,0 0-21,-29-59-29,47 42-15,11-3 2,7-4-7,6-6 4,1 0-13,-3-4 12,-11 0-22,-12 3-3,-8 1 21,-9 7-6,0 5 11,-4 3 1,-12 7 0,-3 6 0,-4 2 0,-2 0 6,2 8-11,2 10 5,5 4 0,5-1-5,4 1 5,7-1-7,0 0-5,0-3-9,0-3 15,0-4-33,9-2 30,-3-7 8,-1 3-2,-3-3 2,-2 0 1,0 1 0,0-3 27,0 3-13,0 6-3,0 11-10,-8 9-1,-6 7 14,3 4-11,7-2 2,2-4 5,2-2-7,0-5-3,6-8 0,19-6 0,8-9-3,16-4 3,6-13-6,13-20-7,1-14-13,-9 1-2,-12-3 23,-13 3 10,-16 5 10,-9 0-13,-10 12 6,0 9 23,0 8-4,-5 10 14,-8 2-40,-10 0 6,-4 12-2,-4 12-5,-2 8 0,6-2-1,12 5 1,8-10-4,7-4 4,0-4-14,2-8 12,16-2-25,2-5 1,5-2 21,10 0-5,-1-12 9,-5-8 0,-5 0-4,-11 2 5,-8 2 0,2 6 10,-5 2 14,-2 5-17,2 3-7,-2 0 1,0 0-1,0 0 0,2 0-17,3 9 17,-1 8-9,7-5 13,-1-1-5,-2-5 1,3-3 0,0-3 1,9 0-1,7-11 3,6-22-3,-1-4 0,-8-6-8,-5 6 7,-9 1 1,-3 4 0,-2 11 0,-5 7 0,0 8 18,0 6-4,0 0-14,0 0-2,0 9-7,0 12 3,0 4 6,0 3 0,7-2-3,12-4 4,12-5-2,3-8-4,2 0 5,-3-7 0,-8 5 0,-8 5-28,-17 4 3,0 4-82,-11 0 28,-18-6-112</inkml:trace>
  <inkml:trace contextRef="#ctx0" brushRef="#br0" timeOffset="77747.8957">9723 7118 201,'0'0'196,"0"0"-196,0 0-2,0 0-3,0 0 7,0 0-2,26 113 18,-23-94-13,3-4-4,-1-10 0,-3-5-1,0 0 33,2 0 26,6 0 15,3-20-13,9-11-57,8-6-2,1 1-2,0 8 3,-2 10-7,0 10 4,-2 8-32,-8 11 11,-7 32-56,-10 23 53,-2 18 2,-33 15-50,-25 3-40,-16-3-102</inkml:trace>
  <inkml:trace contextRef="#ctx0" brushRef="#br0" timeOffset="78318.0437">8483 8177 430,'0'0'63,"0"0"-63,0 0-137,0 0 133,0 0 4,0 0 3,0 68 5,0-52-3,0-3 2,0-10-7,0-3 10,0 0 55,0-5-1,0-22-2,3-11-62,9-4-20,11-1 17,0-1-1,3 9-37,6 5 31,-3 11-47,-5 10 24,-6 9 25,-7 0 2,-1 0-4,2 9 11,0 4-1,1-3 2,-5 0-1,-2-5-1,-4-2 0,0-3 3,-2 0 0,0 0 16,0 0 28,0-10-31,0-7-12,0-1-4,4 2 0,5 0-25,2-2 20,5 5-2,2 2-15,4 8 4,0 3-20,-2 1 31,-2 28-1,-7 5-21,0 4 25,0-2-14,-8-2-11,2-4-6,-3-9-37,-2-4 20</inkml:trace>
  <inkml:trace contextRef="#ctx0" brushRef="#br0" timeOffset="78632.9622">9090 7972 203,'0'0'58,"0"0"9,0 0-6,0 0-26,0 0 2,0 0-37,2-1 0,-2 27 0,4 6 2,5-3 1,5 0 7,1-6-8,1-9-2,0-5 0,3-9 5,-2 0-5,0-4 8,-1-21-8,-8-1 11,-3-5-7,-5-3-4,0 0 0,-7 4-18,-15 4 9,-3 11-20,-6 11-11,-6 4-36,5 7 41,5 17 7,10 2-27,12-2-14</inkml:trace>
  <inkml:trace contextRef="#ctx0" brushRef="#br0" timeOffset="78993.2435">9415 7895 404,'0'0'79,"0"0"-79,0 0 0,0 0 0,0 0 2,0 0-2,49 86 0,-46-59-5,4-3 18,-3-7-13,-4-8 0,2-3 0,-2-6 3,0 0 4,0 0-5,0-3 41,0-21-43,0-7 0,9-8-9,5-1 9,3 8-13,3 4-8,0 11 18,-2 16 0,0 1-15,-3 0-1,-1 18-17,-5 7 5,-7 8 25,-2 0-26,0 2-26,0-3-19,0-6-10</inkml:trace>
  <inkml:trace contextRef="#ctx0" brushRef="#br0" timeOffset="79749.4519">9698 7953 109,'0'0'227,"0"0"-193,0 0-34,0 0 0,0 0 2,0 0 0,121-25-2,-88 15 3,0-5 7,-4-3-16,-2-2 6,-12-3 0,-5 5 1,-10 1 2,0 3-3,0 3 25,-12 4 11,-7 7 18,-2 0-39,-1 0-12,2 11 10,2 10-10,5 5-3,6 4 0,7-3 0,0-3-5,5-3 5,10-7-13,8-6 9,4-4-23,2-4 8,4 0 7,2-12-21,1-12 25,-1-2-14,-10-3 20,-4 3-5,-11 1 10,-1 2-3,-4 2 25,0 7-15,-2 5-10,0 6 0,-1 3-12,-2 0-2,0 9-4,0 7 18,4 0-2,3-2 4,3-2-2,0-6 0,3 0 0,3-6-5,5 0 5,0 0 0,2-14 4,6-4 0,-2 3-4,-3 4 0,-4 9-2,-2 2-4,-2 22 6,-1 28 0,-3 18 17,3 17-1,-6 17 10,-7 11-11,-2 15-7,0 1 8,-9-2-13,-22-4 0,-11-15 7,-7-18-8,2-34 7,8-28 24,7-28 76,7-19 92,8-41-144,9-35-47,8-38-10,20-33-35,32-12 30,9-15-36,9 11-30,0 7-91,-3-6-132</inkml:trace>
  <inkml:trace contextRef="#ctx0" brushRef="#br0" timeOffset="80387.48">8546 4932 149,'0'0'14,"0"0"-10,0 0 8,2 146 42,9-74 37,4 20-41,5 14 34,3 18-49,1 10 14,5 9 8,-6 1-39,-1-8 15,-4-9-23,-4-11 2,1-16 13,1-11-25,-1-13 15,1-9-15,-3-4 9,-4-13-4,2-11-2,-2-13-1,-2-10-2,-5-9 5,0-2-5,-2-3 0,0-2 1,5 0-15,-3 0-2,0 0-42,-2 0-10,0 0-28,0 0-56,0 0-81</inkml:trace>
  <inkml:trace contextRef="#ctx0" brushRef="#br0" timeOffset="81159.0356">8668 5041 139,'0'0'166,"0"0"-89,0 0-67,0 0 1,0 0 3,0 0 17,92 20 33,-1 16-24,33 12 15,33 10-14,30 6-17,21 5 29,30 4-26,14 4-21,20 6 32,18-2-32,14 0 6,5-7-12,-16-8 4,-36-8-4,-54-12 0,-53-7 0,-53-12-6,-41-11 4,-31-6-11,-16-5-9,-9-5 2,0 0 20,0 0 5,0 0-5,-7 0-46,-22-8-150,-14-10-162</inkml:trace>
  <inkml:trace contextRef="#ctx0" brushRef="#br0" timeOffset="81762.5276">8490 5682 109,'0'0'95,"0"0"-30,0 0-28,0 0-15,0 0-10,0 0 8,62-23-8,-50 18-12,-2 4 0,-5-2-2,-3 2-18,0-2 13,1 2-38,-1-3 3,-2 4-8,2-5-21,-2 0-47</inkml:trace>
  <inkml:trace contextRef="#ctx0" brushRef="#br0" timeOffset="82149.2498">8490 5682 93,'131'-90'67,"-131"86"44,0 4-43,0-4 2,0 4 8,0-1-54,0 1-19,0 0-2,18 0-3,5 0 32,6 1-22,6 6 4,7-3 13,5 0-19,7-4 17,2 0-17,7-4-2,-1-15 10,-9-5-10,-6-3 1,-9-6 11,-7-1-15,-7-3 29,-5-6-14,-6-6 18,-5 2-4,-3 5-30,-5 3 8,3 9-10,-1 6 0,-2 8-3,6 4 3,7 6-29,2 6-20,13 0-34,1 14 22,0 14-3,-3 6-34,-3-2-35,-7-4-83</inkml:trace>
  <inkml:trace contextRef="#ctx0" brushRef="#br0" timeOffset="86941.585">11985 6527 0,'0'0'55,"0"0"-48,0 0 25,0 0 16,0 0-46,0 0 4,0 0 25,0-22-23,0 22 6,0 0-13,0-2 8,0 2 17,-2-3-13,2 2 10,0 1 6,0-2-7,0 2 9,-2 0-20,2 0 9,0 0 28,0 0-36,0 0 5,-2 0-17,2 0-7,-3 6 3,1 20 4,2 8 0,0 7 6,-2 5-3,0 3-3,-1-5 0,-1 2 9,-2-10-6,3-3-3,-1-9 1,-1-6 4,1-11-3,4-2-2,0-3 0,0-2 2,-2 0 12,0 0 40,-3-14 13,0-14-45,3-16-16,2-9-6,0-11 5,0-6 6,2 2-19,14 3 8,1 11-10,2 7 0,-1 12 6,-3 13 1,3 10 3,5 8-14,-4 4 8,4 4-26,-6 21 9,-3 7 15,-8 5-14,-4 2 16,-2-2-9,0-4-7,0-5 21,-4-7-10,2-2 11,2-9-8,0-2 0,0 1 4,4-6-22,12 7 17,2-4 5,2 1 4,-3 1 0,-3-3-3,-3 4 5,-4-6-4,-4 5-2,-3 5 4,0 3-3,-10 9 7,-26 10-4,-10-2 2,-10 4-2,5-5-11,11-11-22,13 0 4,12-8 0,14-1-53,1-7-22</inkml:trace>
  <inkml:trace contextRef="#ctx0" brushRef="#br0" timeOffset="87309.302">12348 6585 304,'0'0'124,"0"0"-90,0 0-29,0 0-5,0 0-2,0 0 2,46 22 0,-34-4 7,1 0-6,3 1-1,1-8 0,0 1 3,-3-8 2,-1-4-6,3 0 1,-1-5 0,10-16 6,-3-6-5,2 4 0,-8 2 14,-11 7-13,1 7 19,-6 1 4,0 6-21,2 0-4,3 0-9,-1 1-29,3 18 25,2 0 13,-3 6-21,4-5-14,2-2-27,3-6-1,2-9 0,1-3-39,-3 0-28</inkml:trace>
  <inkml:trace contextRef="#ctx0" brushRef="#br0" timeOffset="87730.0918">12830 6483 53,'0'0'51,"0"0"9,0 0 24,0 0-74,0 0-1,0 0-9,25-4 1,-14 24 5,-4 1-6,1-7-1,1 1-1,-2-7 1,2-6 0,2-2 1,0 0 2,2-10 8,3-14-9,-2 2-1,-6 4 7,-1 5 2,-5 8 35,6 5-44,-3 4-5,9 32 0,6 16 7,5 18-2,4 4 0,2 7 10,-4-5-10,-10-12 2,-5-4-3,-12-13 1,0-14-33,-5-15 19,-12-12 14,-2-6 27,-5 0 62,-2-22-50,1-10-29,5-6 25,11-12-32,9-6 9,0-9-12,10-1-31,22 4 4,11 12-36,8 14 2,2 14-53</inkml:trace>
  <inkml:trace contextRef="#ctx0" brushRef="#br0" timeOffset="88239.1444">12375 7245 72,'0'0'60,"0"0"-50,23-113 22,-23 85 5,0 10 58,-11 10-13,-12 7-38,-1 1-15,-5 7-10,-5 22-18,3 7 13,3 2-7,7-3 6,12-1-20,7-9 7,2-3 0,0-6-3,4-10-11,17-3 12,6-3 2,2-7 0,8-19 10,-1-4-7,-3-4 0,-4 2 10,-13 10-11,-7 6-1,-5 9-1,-2 7 10,0 0-20,2 0-12,1 23 11,5 9 4,-2 9-8,5 4-22,1-1-53,3-8-86</inkml:trace>
  <inkml:trace contextRef="#ctx0" brushRef="#br0" timeOffset="88579.3011">12703 7553 118,'0'0'289,"0"0"-251,0 0-38,0 0-10,0 0 9,0 0 2,-4 101-1,4-59 10,0 4-10,0 0 0,0-1 0,0 3-13,-4-6-25,-17-7-49,1-8-40,-4-15 17</inkml:trace>
  <inkml:trace contextRef="#ctx0" brushRef="#br0" timeOffset="88745.1858">12435 7645 120,'0'0'58,"0"0"0,0 0-40,0 0-18,0 0 0,146-35-6,-87 29-34,1-1-20,-5-3-33,-7 2 38</inkml:trace>
  <inkml:trace contextRef="#ctx0" brushRef="#br0" timeOffset="89010.7395">12932 7538 57,'0'0'127,"0"0"42,0 0-105,0 0 13,0 0-73,0 0-1,25 1-6,-7 24 12,5 7 11,4 3-13,1-2 1,-2-1 10,1-4-15,-8-6 3,-4-7-6,-6-8 11,-4-7-11,-3 0 3,0 0 64,2 0 45,5-19-61,11-16-38,7-15-13,4-12-10,-2-11-4,-6 1-43,-6 4-10,-7 7-12,-6 24-25,-4 16 35,0 18-64</inkml:trace>
  <inkml:trace contextRef="#ctx0" brushRef="#br0" timeOffset="90001.3237">8131 7164 85,'0'0'74,"0"0"48,0 0-52,0 0-5,0 0-25,0 0-40,-15-1-6,15 53 3,4 18 3,7 10 20,-2 8-8,-4-2 0,-1 0 12,-2-3-19,-1-7-5,-1-10 0,3-9 0,-3-14-1,3-12 1,-3-15-17,0-10 13,0-6-44,0 0 26,-3-20-48,-14-16-189</inkml:trace>
  <inkml:trace contextRef="#ctx0" brushRef="#br0" timeOffset="90444.8463">8104 7040 117,'0'0'22,"0"0"23,0 0 71,0 0-44,0 0-12,0 0-60,-15 63 0,15 33 0,13 21 28,7 16-27,0 1 36,-2 1-7,-4-4-7,-6-6 6,-1-6-27,2-11 2,2-20-4,4-13 0,-3-27 0,-3-19 0,-7-17-6,-2-12 0,0-3-16,0-40 4,0-22-5,-14-21-81,-3-13 47,-4-5-16,-5-6-56</inkml:trace>
  <inkml:trace contextRef="#ctx0" brushRef="#br0" timeOffset="91427.8067">7991 7090 262,'0'0'93,"0"0"-58,0 0-10,0 0-17,0 0 12,178-114 24,-78 84-35,24-2 3,17-2-11,14-4-1,14 1 4,9-1 7,11 0-10,3 0-1,-11 4-1,-25 6 1,-29 8-3,-33 8 4,-34 5-8,-29 6 8,-15 1-1,-14 0 9,-2 0 2,0 0 1,0 0 20,0 0-17,0 0-7,0 0-8,2 0-7,7 0-10,9 0-36,6 0 49,7 3-9,1 2-23,-2-1-9,-7-1-9,-11-3 11,-10 0 36,-2 0 14,0 0 26,0 0 0,0 0-6,0 0 18,0 0-2,0 0-36,0 0-7,4 21-11,9 13 11,8 15 0,1 9 4,1 8-16,3 11 23,-2 16-11,1 15 21,0 15-8,4 4 12,4 1-3,0-1-13,7-2 10,-2-2-18,5-7 2,-3-2-4,-5-13 2,-8-13-1,-9-21 0,-9-28 4,-9-17-2,0-16 0,-13-2 29,-39 0 95,-24-1-113,-27 6-7,-25-1-6,-28 10 5,-27 0-10,-32 6 7,-12 4-2,-11 2 6,4 4-4,29-8-2,37-1 0,52-15 7,49-10-12,32 0 5,22-7-7,13-28-44,7-28-152,30-27-192</inkml:trace>
  <inkml:trace contextRef="#ctx0" brushRef="#br0" timeOffset="91857.5424">11675 6212 281,'0'0'75,"0"0"-73,0 0 17,0 0-19,0 0 10,0 0-6,-20 134 6,43-19 31,5 28 25,4 17-40,3 12 43,-8-4-38,-7-5-28,-9-10 18,-9-21-17,-2-16-4,0-20 0,0-24-17,0-20 4,0-22-27,0-13 0,0-16 15,0-1 12,0-25 6,0-23-87,0-15-126,-7-11 28</inkml:trace>
  <inkml:trace contextRef="#ctx0" brushRef="#br0" timeOffset="92891.9085">11575 6365 238,'0'0'6,"0"0"16,161-87 8,-72 63-2,13-1 43,21-1 9,15 1-57,14 3 11,10-2-18,6 3-16,-8 2 21,-13-1-21,-16 0 1,-19 0-1,-22 2 4,-32 3-6,-25 8 2,-22 0 0,-11 1 25,0 2 12,0 0-30,0 3-7,0 1-56,-11 0-5,0 0 15,-1 0-23,8 4-4,4 5-1,0 1 34,4-1 37,11-2-35,6-2 18,-2-2-15,0 0 33,-3-3 2,-6 0 0,0 0 10,-6 0 92,-3 0-37,-1 0 61,4 0-81,-2 0-39,4 18-6,8 18 2,3 14-2,6 17 44,6 12-19,9 16 23,0 14-16,6 9-6,2 7 1,-6-5-20,-3-4 4,-6-7-7,-6-7 4,0-1-11,-4-9 3,1-5 0,1-10 6,-8-2-6,4-11 0,-9-12 2,-2-10 2,-4-12-8,-4-12 3,0-6-6,1-4-6,-1-6-10,0-2-5,0 0 28,0 0-27,0 0 10,0 3-4,0-3-12,0 0 2,0 3-45,0 0-40,-3 8 15,-20 1 41,1 0 16,-1-2 11,10-3 21,7-6 12,2 1 18,4-2 31,0 0 2,0 0-20,0 0 27,0 0-3,0 0-38,0 0 25,-8 0 4,-11 0 5,-20 0-44,-28 0-5,-28 0-2,-32 0 4,-33 0 18,-31 9 17,-19 2-11,-15 4 12,10-2 11,17 1-28,28-2 6,37-2-1,36-1-24,39-4 33,34-1-27,20-1 1,4-3-11,0 0-17,0 0 11,0 0 6,19 0 0,17 0-13,9 0 13,1 0-52,-3 0 16,-9 0-39,-12 0 21,-11 0-9,-10 0 22,-1 0 19,0 0-2,0 0 7,0 0 0,0 0-87,-14 0-65</inkml:trace>
  <inkml:trace contextRef="#ctx0" brushRef="#br0" timeOffset="93759.8874">11883 6256 45,'0'0'42,"0"0"-1,0 0-9,0 0 34,0 0-15,0 0-11,-21-10 8,21 6-21,0 0-15,0-2 0,0 3-12,19-9 1,17 3-8,17-1-2,16-4 9,9 6 0,8-4-67,10 0-36,1-2-46</inkml:trace>
  <inkml:trace contextRef="#ctx0" brushRef="#br0" timeOffset="95951.0807">3444 7115 105,'0'0'11,"0"0"-5,0 0-3,0 0-2,0 0 47,0 0 28,0 0-41,50-81 4,-50 81-7,0 0-23,0 30-5,9 21-2,2 21 1,3 16 57,1 8-42,4 3-3,0-4 3,-1 0-12,-2 6 4,-11 1-9,-5 7 2,-5 14-3,-26 3-2,-3-3-20,8-14-36,10-36 0,16-35-14,6-38-59,37-30 62</inkml:trace>
  <inkml:trace contextRef="#ctx0" brushRef="#br0" timeOffset="96858.5219">3377 6904 232,'0'0'73,"0"0"-29,0 0-35,0 0 40,0 0 17,0 0-33,-10-6-17,10 6-13,0 0-3,0 0 0,0 0-5,0 0 4,18 0-9,30 0 20,29 0 2,37 0 4,26 0 3,27-3 2,16-9-20,10-6-1,18-10 0,4-2 7,-9-6-7,-12-2 4,-18 4-1,-27-2 2,-33 6-5,-42 8 0,-39 1-1,-21 9 9,-14-1 82,0-3-31,0 4-50,0 0-1,0 7-8,0 2-5,-5 3-5,5-2-37,0 2 9,0 0-57,0 0-2,9 5 49,11 4 29,2-1 12,6-6-33,-4-2-40,2 0 62,-5 0 13,-6 0 5,-8 0 6,-4 0-2,-3 0-4,0 0 18,0 0-15,0 2 14,0-2-11,0 0 13,0 0 14,4 0-15,4 0 0,9 0-18,4 0 7,16 0 0,2 0-7,-1 0 0,-2 0-1,-14 5 1,-4 12 0,-3-2-3,-6 11 6,4 11-6,-1 6 3,2 15 0,0 12 31,3 13-24,-4 22 13,-5 10 2,2 3-16,-7-2 7,-3-8-9,0-8-3,0-7 7,-1-8-5,1-10-3,0-8 0,0-17-7,9-8 0,18-18-38,4-11-47,7-13-31</inkml:trace>
  <inkml:trace contextRef="#ctx0" brushRef="#br0" timeOffset="98131.7836">3458 8689 94,'0'0'51,"0"0"-40,0 0-8,0 0 18,0 0 32,0 0 10,0 0-25,-33-4-25,33 4 8,0 0-17,0 0-4,0 0 0,14 0 16,31 0-15,39 0 90,43 0-53,36-10 11,35-11-20,18-5-7,0 1-6,-4-2-12,-22 3-4,-20 3 0,-5-2 3,-14-3 4,-7 0-7,-14-3 1,-32 2-6,-31 8 12,-23-1-7,-10 1 6,0-1 46,1-6-15,7 0-25,-2 3-2,3 4 5,-1-1-12,-3 6-4,-4 2 1,-4 1 0,-6 5 2,-6 4-2,-5 0 0,-3 2-2,0 0 0,-2 0-1,0 0-6,0 0-6,-4 0 11,-3 0-2,-2 0 6,0 0-2,0 0 3,0 0-2,0 0-4,0 0 2,0 0-4,0 0-6,0 0-32,0 0 38,-14 0-37,-3 0-13,-1-2 22,3 0 22,3-2 9,5-2 4,3-2 0,-2-2-3,-2-4 0,4 0 1,2-4 2,2 1 0,0 2 4,0 1-3,0 2 3,-2 7 6,2 2-8,-4 1-4,1 2-1,-4 0-34,-8 28-24,-8 14-13,-13 9-99</inkml:trace>
  <inkml:trace contextRef="#ctx0" brushRef="#br0" timeOffset="101118.8086">8557 8590 37,'0'0'41,"0"0"-15,0 0-26,0 0 0,0 0 6,0 0-4,0 0 25,-4-21-15,4 21-12,-1 0 0,-1 0-1,-4 0-13,-8 0 10,-4 0-21,-4 0-9,-5 0 17,2 0-3,6 0 19,3 0-3,6-5 4,7 1 3,-1 2-1,1-1-4,3-4-19,0 2 14,0 0 4,-2 1 6,-3 2-2,1 2-1,-3 0 3,1 0-3,0 0 6,5 0 13,1 0 40,0 0-42,0 0-6,0-1 22,0-4-12,0 3 4,0 0-10,0 2-5,0 0 5,0-2-11,0 2 11,0 0 10,0 0-22,0 0 34,0 0-9,0 0-16,0 0-6,0 0-6,0 2 0,0 12-8,0 7 14,0 0-9,0 5 3,0 2-6,0 3-9,0 2-49,-5 0-10,-6 1 26,2-6-14,3-8-28</inkml:trace>
  <inkml:trace contextRef="#ctx0" brushRef="#br0" timeOffset="101270.7147">8311 8831 51,'0'0'58,"0"0"-3,0 0-13,0 0 28,0 0-57,0 0 3,-2-26-16,4 22-1,20-4-1,8 0-24,5-2-20,8-4-28,-1 2-82</inkml:trace>
  <inkml:trace contextRef="#ctx0" brushRef="#br0" timeOffset="101642.9977">8293 8578 6,'0'0'30,"0"0"-21,0 0 19,0 0 18,0 0 2,0 0-4,8-33-16,-8 33 29,0 0-8,0 0-10,2-2-20,-2 2-18,2 0 10,2 0-11,8 0 0,3 0 1,8 0 0,4 0-2,2 5-8,4 5-23,-2 2-15,2 2-20,-4 0-16,-6 1 11</inkml:trace>
  <inkml:trace contextRef="#ctx0" brushRef="#br0" timeOffset="102896.2417">8201 8925 99,'0'0'25,"0"0"30,0 0-17,0 0 1,0 0 33,0 0-57,-3-34-13,3 29-2,0 5-15,0-7-1,3 2-19,5 3-15,5-5-5,-2 5-2,-1-1-24</inkml:trace>
  <inkml:trace contextRef="#ctx0" brushRef="#br0" timeOffset="103524.4267">8272 8622 12,'0'0'77,"0"0"-77,0 0-20,0 0 6,0 0 13,0 0-8,24-32 3,-22 31-11,-2-6 17,0 3 2,0 0 2,0-1 54,0-2-34,0 3 4,0-2 16,0-1-19,0 0 10,0 0-15,0-6-13,0 1 9,0 0-13,0 0-2,5 2 22,-5 0 7,2 1-20,-2 2 14,0 2 1,0 3-5,0-1 5,0 3-12,0-3 4,0 3-17,0 0 0,0 0-6,0 8-6,0 16 12,2 10 0,0-2 2,0-1-2,1-1 0,2-5 0,-1-6-4,-4-3 13,4-4-11,2-3 2,4-4 0,8-2 24,9-3-19,12 0 24,15 0 2,6-17-23,9-2-6,0-2-2,-1 5-7,-13 6-7,-10 8-65,-17 2-59,-21 0-66</inkml:trace>
  <inkml:trace contextRef="#ctx0" brushRef="#br0" timeOffset="108409.0901">7888 6569 112,'0'0'6,"0"0"25,-56-122 11,43 93 3,2 11 25,2 7 1,4 4-24,1 6-6,0 1-34,4 0-1,-5 14-10,3 14 8,0 6-1,2 2-3,0 0 1,0-8-2,0-4 1,9-6 0,1-6 0,2-4 0,1-8 0,5 0 10,9-2-8,8-25 8,12-8-10,5-7 6,-1-2-2,-10 5-4,-2 5 1,-15 10-6,-7 6-17,-11 10-23,-6 8-33,-4 0-70,-32 7-26</inkml:trace>
  <inkml:trace contextRef="#ctx0" brushRef="#br0" timeOffset="108753.1398">7667 6486 111,'0'0'95,"0"0"-32,0 0-19,0 0-1,0 0 23,0 0-49,-27-33-17,27 39-7,0 14 7,0 6 7,0 0-7,0 0 0,14 0 3,2-5 3,2-1-6,1-11 0,8-3 2,4-6 18,10 0 5,4-20 8,8-14 1,1-6-30,-4 2 4,-7 3-8,-12 8 3,-13 10 1,-9 3-4,-9 9 0,0 0-7,0 5-67,-22 0-45,-26 3-133</inkml:trace>
  <inkml:trace contextRef="#ctx0" brushRef="#br0" timeOffset="109120.4836">7582 6427 144,'0'0'95,"0"0"-87,0 0-4,0 0-4,0 0 0,0 0 15,34 102 0,-34-62 4,0-5-5,2-6-5,3-7 13,2-7 2,1-8-14,4 1 19,8-8-17,6 0 34,12-12 7,14-25-11,6-9 4,6-5-22,3-2-10,-7 4 7,0 3-15,-4 1-6,-6 8 0,-6 3 1,-9 11-1,-10 9 0,-5 8-15,-7 6-11,1 0-75,-1 12 19,-2 12-52,-1 0-11</inkml:trace>
  <inkml:trace contextRef="#ctx0" brushRef="#br0" timeOffset="109854.4676">12533 5849 41,'0'0'277,"0"0"-248,0 0-29,0 0 0,0 0-8,0 0 16,16 5-11,-11 10 4,-1 2-1,5 0 8,-2 1 1,4-5-6,-2-1 6,2-5-6,-2-1 28,4-2 1,7-4-11,7 0 44,17 0-29,14-17-11,14-12-9,10-2-5,3-4 0,0 3-11,-5 0 0,-13 3 0,-13 9 0,-19 3-11,-12 8-30,-14 9-74,-9 0-70,-27 0-51</inkml:trace>
  <inkml:trace contextRef="#ctx0" brushRef="#br0" timeOffset="110208.6228">12649 5807 211,'0'0'69,"0"0"-15,0 0 35,0 0-62,0 0 12,0 0-10,-17-37-29,12 48-10,1 11 4,-3 3 6,3-2 0,4-3-2,0-2 10,0-4-13,7-4 5,19-2 0,7-8 23,17 0-4,17 0 12,11-21-17,10-4-1,-3-1-10,-4 2-3,-12 0 2,-18 5-11,-16 7-20,-16 3-32,-19 6 34,-9 3-61,-38 0-170</inkml:trace>
  <inkml:trace contextRef="#ctx0" brushRef="#br0" timeOffset="110605.6585">12616 5842 160,'0'0'96,"0"0"-45,0 0-49,0 0-2,0 0 5,0 0-5,14 12 20,-14 3-17,0-1 23,4 3-21,-2-1 19,11-3 6,-4-1-29,7-2 28,5-2-6,0-6 10,12-2 24,15 0-19,10-10 3,13-14 3,4-3-42,-1-4 19,-2-1-13,-7 2-8,-15 4 33,-7 3-28,-16 10 5,-10 6-8,-7 2 4,-8 5-12,-2 0-16,0 0-62,0 5-70,-10 6-76,-23-7-49</inkml:trace>
  <inkml:trace contextRef="#ctx0" brushRef="#br0" timeOffset="123355.3272">20418 5211 232,'0'0'124,"0"0"-28,0 0-53,0 0-14,0 0 33,0 0 2,0 0-32,0-34-11,0 34-21,-11 0-3,-13 0-2,-14 21 2,-9 6 3,-2 5-4,4 0 3,12-4-1,11-5 1,15-3-18,4-5 5,3-4-16,0 1-14,5-1 41,20-2-8,8 1 10,3-2 1,-1 2 0,-9-3 3,-9 2-3,-13 3-4,-4 0-3,0 6-11,-31 6 18,-12 2 0,-5 3-15,-1-8 1,15-3-23,11-6-17,13-7-42,7-5-90</inkml:trace>
  <inkml:trace contextRef="#ctx0" brushRef="#br0" timeOffset="123576.0039">20550 5101 570,'0'0'66,"0"0"-35,0 0-31,0 0-10,0 0 10,0 0-11,13 49 11,-2 0-12,-1 11 10,-6 3-49,-2 5-3,-2 2-18,0-8-60,-16-11-53</inkml:trace>
  <inkml:trace contextRef="#ctx0" brushRef="#br0" timeOffset="123739.4112">20514 5404 179,'0'0'9,"0"0"-9,167-50-4,-102 42-29,-5 2 24,-6 3-42</inkml:trace>
  <inkml:trace contextRef="#ctx0" brushRef="#br0" timeOffset="123993.8375">20895 5428 68,'0'0'21,"0"0"-19,0 0-1,0 0 4,0 0-4,0 0-2,20-36-14</inkml:trace>
  <inkml:trace contextRef="#ctx0" brushRef="#br0" timeOffset="124344.2507">20895 5428 162</inkml:trace>
  <inkml:trace contextRef="#ctx0" brushRef="#br0" timeOffset="125147.2539">20895 5428 162,'69'-56'89,"-69"47"-59,0 4 29,0 1-18,-4-2 8,-5 6 12,-10 0-53,-7 0-8,-8 12 0,-3 8 7,0 4-5,8 2 1,8-3-2,8 0 1,8 0-1,5-4-2,0 1-27,1-8 3,23-2 24,5-10 0,2 0-8,-2 0 7,-2-18 4,-9-4 0,-3-2 8,-4 2 13,-4 1 11,-2 2-11,-1 3-3,-3 7 3,-1 2-12,3 5 15,-3 2-26,0 0-19,0 0 16,5 0-44,2 14 47,2 0-12,-1 0 7,3-3-7,3-2 7,3-4-15,8-5 20,0 0-7,-1 0 2,-3-17 1,-4-5-5,-5-2 9,-6 2 0,-4-4 1,-2 4 5,0 5 4,0 4 11,0 7 42,0 4-45,0 2-5,0 0-13,0 29-30,-2 18 28,-2 9 2,4 8 0,0-2 2,0 1-2,6-7 0,3-8 0,2-11-15,-6-11-1,-3-7-5,-2-11 3,0-2 10,-9-6 8,-17 0 8,-3 0-6,0-12-2,2-6 31,11-4-14,9 4 3,7-5-20,0-2-7,21-1-30,14-5 16,9-1 13,7-2 5,0-1-17,3 0 20,-9-4 1,-5 2 1,-11 2-2,-15-2 15,-14 3-11,0 3 30,0 4-14,-16 6 17,3 5 2,-1 4-37,-1 11-2,0 1 9,3 12-7,-2 24-4,8 4-6,4 5-10,2 1 0,2-7-25,25-3 7,6-7 2,10-12-55,7-13-73</inkml:trace>
  <inkml:trace contextRef="#ctx0" brushRef="#br0" timeOffset="125515.6245">21956 5039 445,'0'0'89,"0"0"-63,0 0 9,0 0-12,0 0-4,0 0-19,0-19-5,5 38 5,6 5-4,-5 0 11,2-4-7,-2-3 0,-4-12 1,3-3 1,-3-2 5,-2 0-7,2 0 22,-2-4 35,0-16 30,0-12-79,0-2-7,0-2 22,0 4-22,0 8 1,0 7-2,0 10 10,0 7-12,3 0 2,8 14-25,4 28 8,9 18-6,3 14 12,-3 10-46,-6 5-65,-12 3-7,-6-8-85</inkml:trace>
  <inkml:trace contextRef="#ctx0" brushRef="#br0" timeOffset="125845.0966">20242 5974 596,'0'0'73,"0"0"-73,0 0-31,0 0-8,0 0 39,127-19 0,16 3 33,35-3-24,27-4 12,7 1-8,0 1-10,-7 2-3,-14 3-5,-12 2-48,-32 0 0,-24 5-25,-40 4-24,-37 3-11,-39 2-35</inkml:trace>
  <inkml:trace contextRef="#ctx0" brushRef="#br0" timeOffset="126137.439">20607 5979 307,'0'0'122,"0"0"-116,199 0-6,-58-9 2,17-8 4,9-1 23,7 0-26,-2-2 1,-14-2-1,-28 1-3,-26-2 32,-33 5 5,-27 4-8,-22 2-16,-12 2-9,-10 3 10,0 0-14,-13 2-22,-32 5-76,-20 0-221</inkml:trace>
  <inkml:trace contextRef="#ctx0" brushRef="#br0" timeOffset="131169.6064">22989 5916 308,'0'0'0,"0"0"-3,0 0-4,0 0 7,0 0 0,0 0 0,-10 13-13,10-13 13,0 0 1,0 3 8,0-3 5,0 0-11,0 0 10,0 0 26,0 0-12,0 0 9,0 0-28,0 0-2,0 0 1,0 0-1,0 2-11,0-1 5,0 3-16,0-2 13,0 3-12,0-2 10,0-1 4,0 2-8,0-1 5,0-3-16,0 0 14,0 0 2,0 0 8,0 0 0,0 0 51,0 0 5,0 0 10,0 0-8,0 0-26,0-3 6,0 3-27,0 0 7,0 0-14,0 0-8,0 0-12,0 24 3,0 8 4,0 9 2,-6 4 4,-1 3-1,5-2 2,0-3 6,0-2-8,2-6 0,0-9 7,0-6-8,0-8 1,0-6 0,0-3 14,0-1-10,0-2 21,0 0 12,0 0-25,0 0 19,0 0-14,0 0-10,0 0 12,0 0-17,0 0-2,0 0 0,0 0 5,0 0-12,0 0 7,0 0 0,0 0-9,0 0 1,0 0-8,0 2 4,0 1-35,0 2 26,0-2 14,0 1 7,0-4-7,0 0 7,0 0 0,0 0-3,0 0 13,0 0-10,0 0 0,0 0 0,0 0 2,0 0-2,0 0 0,0 0-2,0 0 3,0 0-3,0 0 2,0 0 0,0 0-10,0 0 7,0 0 2,0 0-4,0 0-3,0 0 5,0 0 3,0 0-7,0 4 5,0 0-36,0 1 8,0 7 23,0-5-5,0 2 7,0-1-21,0-8 14,0 2-3,0-2-9,0 0 24,0 0 4,0 0 5,0 0 11,0 0 12,0 0-6,0-5 0,0-9-19,0 2-7,0 0 0,0-1 0,0 1-8,0 0 7,0 3 1,-3 1-13,3 0 7,-2 0 6,-2 2-6,1-2-4,-1 2 10,-1 4 0,3 0 0,-5-1-11,7 0 10,-4 1 1,0 0 0,-1 2-2,-2 0 2,-1 0-24,-1 2-29,-1 5 43,6-2-42,-5 3-1,3 0-5,2 0-15,-2 4-3,4-4-6,-1-1-72</inkml:trace>
  <inkml:trace contextRef="#ctx0" brushRef="#br0" timeOffset="131441.5254">22873 6421 289,'0'0'134,"0"0"-134,0 0-33,0 0 33,0 0 31,0 0-19,0-3-8,0 1-2,0 2 2,-9 0-8,-9 0 4,-3 0-6,2 0 5,2 5-61,5-1-71,5-1-35</inkml:trace>
  <inkml:trace contextRef="#ctx0" brushRef="#br0" timeOffset="132324.8023">23062 5796 17,'0'0'111,"0"0"-78,0 0-6,0 0 13,0 0 1,0 0 13,-29-39-8,18 39-27,-1 0 29,-3 0-43,-1 0 6,-1 0-5,-5 13 1,-1 4 4,1 5-9,0-3 1,3 0 1,9-1-3,3-2-2,7 0-4,0 0 5,0 3 3,0-5-3,3 1 0,11-1 4,2-1-3,0-4-1,2-2 0,-3-5 5,1-2-3,0 0 21,-1 0-3,3 0 15,0-14-34,-4 0 11,0-5-2,1-3-10,-7 2 24,3-6-20,-5-2 11,-2 0 4,-4 0-13,0 3-3,0 4 19,0 5-18,-8 0 34,-3 6-21,1 2-9,-2 1 29,-1 3-27,-1 1-10,3 3 0,3 0 2,5 0-2,1 0 1,2 0 2,0 0-2,0 0-1,0 0-4,0 0 3,0 0-7,0 0 5,0 0 3,0 0 0,0 0-8,0 0-11,0 0-3,15 14 2,10 1-66,6 0-57,-4-7-194</inkml:trace>
  <inkml:trace contextRef="#ctx0" brushRef="#br0" timeOffset="136020.4169">21238 5912 20,'0'0'134,"0"0"-99,0 0-26,0 0-8,0 0-1,0 0 33,0 0-22,-10 9 6,10-9-6,-4 0 13,4 0 21,0 0-14,0 2-8,0-2 9,0 0-30,12 4 12,13 1 25,10-2-25,19 3 25,17 0-25,14-2-2,15 3-3,5-6-5,-1 1-3,2-2-1,-12 0-14,-13 2 12,-11 1-34,-21-2-8,-18 2-10,-17-2-37,-14 7-17,-2-2 26,-32 2 59,-13-4-72</inkml:trace>
  <inkml:trace contextRef="#ctx0" brushRef="#br0" timeOffset="137041.3238">21354 5971 288,'0'0'67,"0"0"-56,0 0 7,0 0-13,0 0 38,0 0-43,-16-5-8,55 5 8,23 0 3,23-3 5,20-1 25,9-2-26,6 0 3,-5 0-10,-7 0 2,-11 0-2,-18 2 4,-21-1-4,-20 1 3,-18 1 1,-16 2-4,-2-2 9,-2 3 15,0-4 30,0-1-47,-2 0 1,-4 1-13,-6-1 5,-4 5-19,-1-3-15,-7 3-14,-2 0 42,3 0-19,4 0 18,6 0 0,6 0 7,7 0 0,0 0-7,0 0-33,0 0 33,18 0 1,12 3 6,10-3 12,8 0-3,2 0 22,-8 0-12,-9 0-16,-10 0 16,-13 0-12,-5 0-3,-5 0 23,0 0 9,0 0 15,0 0-16,0 0-35,-2 0 25,-3 0-25,-3 0 0,-7 0-1,1 0 8,-7 0-7,-1 0 0,-1 0 0,2 0-2,0 0 2,8 0 0,5 0 4,2 0-4,6 0 0,0 0-1,0 0-15,0 0 6,0 0-15,0 0 8,6 0 6,0 0 10,7 3 1,-1-1 0,-6-2 6,-1 2-13,-4-2 7,-1 0 0,0 0 16,0 0-14,0 0 17,0 0 6,3 0-22,-3 0 18,0 0-10,0 0-9,0 0 12,0 0-12,0 0-2,0 0 3,0 0 3,0 0-6,0 0 0,0 0 2,0 0 3,0 0-5,0 0 0,0 2 1,0-2 3,0 0-7,0 0 3,0 0 0,0 0 3,0 0-3,0 0 0,0 0-4,0 0-21,0 0-9,0 0-26,0 0-6,0 0 31,0 0-24,0 2-21,0 4-24,0 3 9,0-5 51</inkml:trace>
  <inkml:trace contextRef="#ctx0" brushRef="#br0" timeOffset="139024.1154">3281 3569 173,'0'0'66,"0"0"-39,0 0 0,0 0 27,0 0 1,0 0-2,0 0 3,-79-70-15,75 62 1,-1 5 8,2-2-28,-3 1-2,6 1-5,0 3-9,0-1-7,0 1 1,31-2-13,19-6 13,18-2 6,22-3-6,15 3-13,8-1-48,-1 0-1,-20 4-22,-22-5-11,-31 8-20,-33-1-9,-6 5 77</inkml:trace>
  <inkml:trace contextRef="#ctx0" brushRef="#br0" timeOffset="139183.9223">3468 3387 10,'0'0'102,"0"0"-40,0 0 25,0 0-18,0 0-44,0 0-17,-35 0-11,83-6 6,21-4 0,20-5-3,0 1-6,3 3-10,-18-1-93,-18 2-25</inkml:trace>
  <inkml:trace contextRef="#ctx0" brushRef="#br0" timeOffset="139682.9626">2787 3224 10,'0'0'22,"0"0"3,0 0-12,0 0 6,-2-104 26,2 80-4,2-3-19,6 4 10,-2-2-6,-1 3 20,-5 7 11,0 1-24,0 3 5,0 8 7,0 3-26,0 0-9,0 7-10,0 27-9,0 15 8,0 13 2,0 8 1,2 4 0,1 0-2,7 5 0,-1-5 0,4-10-4,3-10-2,-5-13-33,2-16-33,-4-8-26,-4-13-15,-3-4-19</inkml:trace>
  <inkml:trace contextRef="#ctx0" brushRef="#br0" timeOffset="140162.5319">2810 2923 167,'0'0'33,"0"0"23,0 0-19,0 0 4,0 0-17,31-104 22,-21 94-43,5 2-2,0 3-1,-1 0 2,-3 1-5,-3 1 3,-2-2-12,-6 5 12,0 0-10,0-2 10,0 0-1,0-2 6,0-3-5,0 4 0,-9-6 2,-1 4 7,1-4-5,0-4-4,-3 1 15,3-2-14,-3 0 9,1 2-5,4-1 2,1 4 19,3 3-18,3 0 8,0 1 3,3-2-19,39-1 0,25-9 0,33 2-2,17-3 2,23-5 0,16 3 2,16-2-2,13 0-9,8-2-34,-5 1-48,-10 0-13,-15-1 26,-28 4-8,-28 3 4</inkml:trace>
  <inkml:trace contextRef="#ctx0" brushRef="#br0" timeOffset="140411.4058">4101 2402 19,'0'0'17,"-157"24"4,95-18 7,18-3-1,11 0 5,13-1-6,20-2 18,3 0-42,40 0 6,26-5-1,38-9 17,44-9-15,40-3 8,27-2-17,9-2-1,-4-4 0,8-4-104,26-10-12,35-13 85,23-5 20,-14-4-1</inkml:trace>
  <inkml:trace contextRef="#ctx0" brushRef="#br0" timeOffset="141280.7221">5219 2152 76,'0'0'31,"0"0"-27,164-60 1,-53 28 24,34-7 17,37-11-9,30-8-20,20 0-11,16-1 10,-4 3-16,-3 1 0,7 0 3,15 1-3,11-1 0,-6 6-3,-26 4 3,-42 9 6,-47 6-6,-39 6 1,-41 8-2,-28 5 3,-20 4-2,-19 5 13,-4 0 48,-2 2-8,0 0-40,0 0-13,-11 0-17,-11 11-25,-3 9-16,-10-3-30,-3 1 52,3-2-9,-2-2-11,8 0-7,5-2 53,10-3 10,10-4 0,4-5 1,0 3 4,4-3 65,17 0-43,8 0-6,4-4 14,-4-4-20,0 1 5,-4 2-9,-3-4 4,-4 4 22,-5-4-2,1 3-3,1 1 8,3 2-28,5-1 7,-2 0-8,2 0-9,-3 0 24,-1 1-19,2 1 1,-1 2-7,0-2 3,-4-1-4,6 3 1,-2-4 4,-4 2 2,-3 2-7,-2-1 7,-2-4 11,4 1-11,-1-1 5,-4 0-9,1 1 1,-1 2 19,-2 2-6,7 0-9,3 0 0,6 6-2,2 18-6,10 7 5,2 8-2,-1 7 4,-3 12-2,-11 7-4,-9 9-1,-12 20 0,0 17-69,-25 7-94,-10-6-127</inkml:trace>
  <inkml:trace contextRef="#ctx0" brushRef="#br0" timeOffset="146164.9087">5494 10273 390,'0'0'53,"0"0"5,0 0-58,0 0-9,0 0 9,0 0 2,-74 154 15,43-92 17,-2-3-27,-3-8 6,10-7-5,-1-7-2,6-11 17,4-10-16,3-6 4,10-7 31,-1-3-9,5-3 28,0-28-49,0-10 1,0-11-16,19-13 6,6-2 12,12-2-13,3 5 3,0 10-5,-6 14 0,-2 17-5,-5 18 3,0 5 2,4 19 0,5 26-9,5 15 3,-8 10 6,-8 8 0,-8 4-27,-15 3-28,-2-1-20,-19-6-49,-29-12-30,-8-14-60</inkml:trace>
  <inkml:trace contextRef="#ctx0" brushRef="#br0" timeOffset="146347.8868">5287 10666 327,'0'0'1,"0"0"4,127-62-5,-50 36 7,13 1-10,-3 1 3,-2 5-5,-15-1-48,-7-1-90</inkml:trace>
  <inkml:trace contextRef="#ctx0" brushRef="#br0" timeOffset="146726.7376">5610 10098 207,'0'0'60,"-192"3"-19,83 32-22,-2 19 23,1 14 28,10 14-28,20 8 24,26 2-30,27 1-8,27-5 9,16-5-37,40-13-3,19-16 3,14-11 22,12-15 13,15-19-19,14-9-2,9-9 12,17-33-22,-4-17 3,-3-11-7,-16-12 9,-29-4-9,-30-6 3,-28-5-1,-30-1 13,-16-1-11,-27 7-4,-42 12 0,-25 22-14,-26 29 10,-22 29-8,-19 27-37,-13 41-10,9 18-18,13 18-12,30 7-31,26-2-83</inkml:trace>
  <inkml:trace contextRef="#ctx0" brushRef="#br0" timeOffset="147057.4556">5026 11071 414,'0'0'58,"0"0"10,0 0-26,0 0-18,0 0-7,0 0 23,-98 72-22,17 8 10,-23 22-1,-26 24-27,-26 13 6,-24 4-6,-12-1 0,1-14 7,25-19-7,32-17 0,43-26 0,42-18-4,34-15-23,15-18-67,35-13-63,30-2 8</inkml:trace>
  <inkml:trace contextRef="#ctx0" brushRef="#br0" timeOffset="147883.7205">3133 12599 287,'0'0'133,"0"0"-51,0 0-64,0 0-16,0 0 4,0 0-6,-81 78 0,73-50 4,2 0 5,3-6-9,0-7 1,-1-6 10,2-7-11,-2-2 32,-3 0 34,-1 0-1,-8-22-33,-5-14-32,6-10 5,3-10 3,8-6-7,4-5-2,0 1-3,10 4-5,13 12 8,2 18-8,2 14 4,0 16 5,2 2-16,-2 20 9,-3 20-10,-8 12-4,-11 4 16,0-1-9,-5-10 14,0-6-11,0-9 8,0-7 2,4-4 1,0-3 0,2-5-6,3-4 6,4 1-24,5-4 20,7-2 8,8-2-5,5 0 1,3 0 0,-10 0 9,-17 0-7,-1 0 5,-13 0 12,0 0 25,-6 8-7,-31 18-17,-17 16-19,-19 9 8,-8-2-9,12 2-10,13-11-21,30-8-75,19-18-68,7-14-257</inkml:trace>
  <inkml:trace contextRef="#ctx0" brushRef="#br0" timeOffset="148303.0767">5219 11180 402,'0'0'74,"0"0"30,0 0-35,0 0-38,0 0 28,0 0-17,-37-47-27,51 47-15,19 22-9,13 12 9,17 12-2,4 8 8,0 12-10,-7 15 4,-14 6 0,-10 14-23,-9 1-96,-9-3-59,-7-11-101</inkml:trace>
  <inkml:trace contextRef="#ctx0" brushRef="#br0" timeOffset="148617.7166">6247 12444 356,'0'0'53,"0"0"-16,0 0 24,0 0 5,-120-70 4,80 70-56,-7 6-1,-9 23-9,-1 6 3,7 6 34,8-1-25,16-1-2,17 0-14,9-5 10,0-3-10,17-2 0,23-7 0,9-8-4,18-8-23,9-6-24,9 0-46,-1-20-54,-10-8-92</inkml:trace>
  <inkml:trace contextRef="#ctx0" brushRef="#br0" timeOffset="149263.252">6056 10860 254,'0'0'51,"0"0"25,0 0-36,0 0-11,0 0-4,0 0 11,37-67-25,14 67-2,30 0 39,24 7-14,22 12-3,20 8-2,18-1-22,31 1 16,37-5-18,33-4 11,24 1 4,-12-1-17,-25-1-3,-52-4 3,-48-6 1,-53-2 2,-44 0-6,-31-5 0,-23 2 9,-2-2-5,0 2-8,-9 1-7,-17 10-67,-14 3-22,-5 10-5,-4 2-70,4 2-39</inkml:trace>
  <inkml:trace contextRef="#ctx0" brushRef="#br0" timeOffset="149548.4382">8644 11584 54,'0'0'546,"0"0"-476,0 0-65,0 0-5,0 0 10,0 0-10,-7 44 41,20 4-31,3 5 9,-5-2-11,-1 3-6,-10-5-2,0-2-21,0-4-24,-10-5-48,-3-10-40,-1-12-52,-2-14 29</inkml:trace>
  <inkml:trace contextRef="#ctx0" brushRef="#br0" timeOffset="149765.0004">8492 11748 94,'0'0'65,"14"-127"20,24 72 16,6 12-7,14 12-37,6 11-2,8 12 1,8 8-17,7 0-5,-4 26 12,-5 7-35,-18 8-3,-24 3-8,-26 4 0,-10 10-5,-62 7 5,-44 9-11,-27 6-44,-18 0-94,1-8-34,24-16-60</inkml:trace>
  <inkml:trace contextRef="#ctx0" brushRef="#br0" timeOffset="154369.2187">2362 12141 1,'0'0'12,"0"0"3,0 0-9,0 0-6,0 0 17,0 0-4,-38-77 2,29 61 0,0 7 3,2-3 5,-1 0-7,1 5 12,0-4 6,3 5-2,-1-2 28,3 1-10,2 2-17,-2 1 7,2 2-3,0 1-23,0 1 15,0 0-17,0 0 3,0 0 3,-2 0-17,2 0-2,0 1-6,0 17 7,0 0 9,0 0-8,0 0-1,15-7 5,-3 0 0,5-4-6,8-5 1,1-2 0,8 0 5,-1-11-5,-2-11 6,-4-3 1,-6-2-3,-9 1-5,-4 4 1,-8 0 0,0 2 21,0 6 3,0 4 10,0 8 13,0 2-47,0 12-9,0 30-7,17 22 2,12 19 1,7 11-88,-3-4-75,-6-12-166</inkml:trace>
  <inkml:trace contextRef="#ctx0" brushRef="#br0" timeOffset="155398.6136">6230 11694 134,'0'0'66,"0"0"-17,0 0-34,0 0 26,0 0 13,0 0-5,-106 125-15,96-84-27,8 3 26,2-5-24,0-3 2,0-4 3,10-8-9,9-4-5,-2-2 0,3-8 7,1-4-1,-4-3-6,-1-3 5,-5 0 8,-5-7-12,0-10 5,-6-5-6,0 3-1,-4 7 1,-19 12-45,-14 0-59,-7 16-67,-5 12-31</inkml:trace>
  <inkml:trace contextRef="#ctx0" brushRef="#br0" timeOffset="156678.9728">9192 10909 200,'0'0'39,"0"0"-11,0 0 26,0 0-18,0 0-2,0 0-27,10 0-3,27-10 30,7-7 2,6 0-22,-4 0 14,-5 5-28,-10 2 18,-8 6-10,-4 4-6,-5 0 7,-1 10-9,1 21 0,-4 8 17,1 14-11,-1 7 3,-1 6-9,-5 4 0,-2 2-6,-2 1-44,0-5-43,0-6 14,-18-12-78</inkml:trace>
  <inkml:trace contextRef="#ctx0" brushRef="#br0" timeOffset="156861.6395">9364 11148 273,'0'0'8,"135"-89"-8,-38 53 5,10-1 5,-1 8 3,-6 8-11,-10 7-4,-14 6-8,-18 4-151</inkml:trace>
  <inkml:trace contextRef="#ctx0" brushRef="#br0" timeOffset="163092.9924">2857 13541 49,'0'0'31,"0"0"3,0 0-7,0 0-2,0 0-3,0 0 9,0 0-25,-9-70 4,7 64-3,-1 3 8,-1 0 14,0 1-19,4 0 9,-5-3 6,5 5-15,0-3 10,0-1-15,0 0 1,0 0-11,0-1 5,0-2-2,0 2 0,5 0-7,1 1 5,3 2 0,0-1-1,0-2 0,0-2-4,0 2 6,0 1-3,0-2 6,-2 0-2,6-2 2,-2-2 0,1 0 1,-2-2-1,-1 0 0,-3 5-1,-3 6 3,0 1-4,-3 0-2,0 0 0,0 18-1,0 18 10,-10 17-3,-21 22 50,-11 21-10,-12 13-9,-8 5-5,-11 3-22,-8-3 14,3-12-9,1-8-3,12-17 9,7-5-8,13-10 6,12-4-14,17-8 3,9-8-4,7-9 0,0-12-21,0-3-17,9-8-26,9-1-3,0-4-40,4-5-8</inkml:trace>
  <inkml:trace contextRef="#ctx0" brushRef="#br0" timeOffset="163609.9381">3018 13447 144,'0'0'51,"0"0"31,0 0-42,0 0 5,0 0 26,0 0-34,-32-14-37,32 43 8,0 14-5,21 18 32,12 11 10,7 11-19,13 6 11,6 7-13,7 4-3,5 1-17,8 1 2,3-6 8,2-4-14,-5-9 0,-8-8 4,-11-4-4,-15-17-1,-9-8-16,-12-23-5,-8-18-12,-6-5-14,-2 0-9,0-28 0,-5-22-299</inkml:trace>
  <inkml:trace contextRef="#ctx0" brushRef="#br0" timeOffset="165544.883">1691 15170 66,'0'0'34,"0"0"16,0 0-19,0 0 27,0 0-3,0 0 21,-21-75-7,21 75-40,-2 0-2,2 0-27,-2 17-4,2 18 4,0 18 37,0 9-4,0 1 1,0-5-29,0-5-5,8-1 0,2-2-4,-1-5-16,3-8-42,-1-10-4,-1-9-56,1-10 27,3-8 9,-8 0 27,0 0 8,-6-12 51,0 2 25,-3 1 56,-12 4 22,4 1-15,1 4-4,6 0-13,1 0-53,3 0-4,0 0-14,9 0 0,25 0 2,19-6-1,16-2-1,7-10 0,3 4 4,-8-3-9,-10 4-20,-12-4-114,-26-3-75</inkml:trace>
  <inkml:trace contextRef="#ctx0" brushRef="#br0" timeOffset="165740.7624">1776 15284 281,'0'0'0,"0"0"1,0 0-2,0 0-20,122-71-25,-84 62 14,-9-1-47,-16 3-21</inkml:trace>
  <inkml:trace contextRef="#ctx0" brushRef="#br0" timeOffset="165897.6663">1660 15047 88,'0'0'73,"0"0"-6,0 0-26,0 0-22,0 0-19,0 0-3,62-97 3,27 97 0,21 0 0,15 0-5,2 0-36,-3-5-64</inkml:trace>
  <inkml:trace contextRef="#ctx0" brushRef="#br0" timeOffset="166398.4225">3802 15129 340,'0'0'76,"0"0"-76,0 0 5,0 0-5,-6 121 7,8-73 7,7-2 2,1-2-13,-2-6 12,-4-10-3,-2-9-9,-2-12 19,0-5 9,0-2 5,0 0 40,0 0-30,-11-2-16,-7-20-17,1-7-9,1-10 1,4-9-5,6-15 0,6-3 4,0-6-4,8-3-6,24 2 2,11 13-47,7 15 17,8 22-15,5 11-38,-3 12-8,-11 5-79,-11 24 10</inkml:trace>
  <inkml:trace contextRef="#ctx0" brushRef="#br0" timeOffset="166567.3162">3753 15276 381,'0'0'66,"0"0"-27,0 0-39,0 0 2,176-90 1,-69 49-6,13-3 3,-6 9-64,-17-6-148</inkml:trace>
  <inkml:trace contextRef="#ctx0" brushRef="#br0" timeOffset="169106.9957">2811 13934 185,'0'0'96,"0"0"-32,0 0-12,0 0-36,0 0-16,0 0 0,-5 7 0,10 14 6,12-4 8,1-4-8,4 3 8,1-8-13,0-2 7,2-3 0,-5-3-5,3 0 16,-4 0-8,2-12-1,-1-4 15,-3 1-21,0 4 9,-7 2-8,-5 4 3,-4 3-4,-1 0 0,0 2 1,0 0 14,0 0-18,0 0 2,0 0 22,0 0-24,0 0 12,0 0-13,0 0 7,0 0-2,0 0-5,0 0 0,3 0 0,-3 0-2,0-3 2,0 3 0,0 0 0,0 0 2,0 0-2,0 0 0,0 0 2,0 0 1,0 0-4,0 0 1,0 0 0,5 0-3,2-4 3,4-3 0,2 2 0,-2 1 1,-4 0-2,-4 4 0,-3 0 1,0 0-2,0 0 2,0 0 0,0 0-2,0 0 4,0 0-4,0 0-1,0 0-8,0 0 8,0 0-2,0 8 5,-8 2 5,-3 1-4,-2-2-1,2-1 0,-3 0 1,1-4 5,-3-4-2,-3 5 1,-2-5-5,-1 1 4,-2 3-4,-4-1 0,2 2 3,1-3-4,1 2 1,2 3 0,-3-6 1,6 4 0,5-5-1,0 0 0,6 0 1,-1 0 4,1 0-4,0 0 2,1 0 0,-1-6 0,0-3-3,4 0 0,-5-1 6,1-1-5,0 3-1,4 2 0,1 2 3,2 3-3,-2 1 0,3 0-1,0 0-4,0 0 3,0 0-3,0 0-1,0 0 6,0 5-8,3 8 7,5-1 0,4 0 1,1 0-7,3-2 7,1-1 0,4-2-1,3-1 4,5-6-3,3 0 0,1 0 0,-4 0 5,-4-10-4,-10-1-1,-1 4 3,-3-6 1,-5 0-5,0-4 1,0 0 0,-6 1 7,0 3-6,0 1-1,0 4 2,0 2-1,0 4-1,0 0 0,0 1-3,0 1-3,0 0 6,0 0-20,0 0 13,0 0-3,2 0 10,-2 0-4,2 0-5,-2 0 4,0 0 5,1 0-3,2 0-2,4 0-22,-3 0 5,2 0 1,2 0-23,-1 0 19,-2 0-6,-5 0-11,0 0 22,0 0-1,0 0 18,0 0 1,0 0 1,0 0 1,0 0 28,0 0-18,0 0 4,0 0-13,0 0 3,0 5-4,0-1 1,0 4 0,-5-2 0,-4 0-1,-3 0 0,-2 3-1,-3 0-13,-6 1-32,2 0-53,-4-2-22</inkml:trace>
  <inkml:trace contextRef="#ctx0" brushRef="#br0" timeOffset="169466.8847">2791 13989 32,'0'0'132,"0"0"-80,0 0-18,0 0 66,0 0-40,0 0-25,-10-9-27,10 9-8,0 0-12,10 0 10,16 0 4,3 0 23,4-4-8,2-1-11,2-4 13,-4 2-19,-5-2 0,2 4-1,-10-2 10,-2 3-13,-9 3 7,-6-4-3,0 3 14,-3-2-14,0 0 10,0 2-10,0-1 6,0 0-6,0 1 0,0 2 0,0 0-4,0 0-44,3 0-73,6 0 53,4 0-11,3 2-36</inkml:trace>
  <inkml:trace contextRef="#ctx0" brushRef="#br0" timeOffset="172624.2366">1074 15208 13,'0'0'30,"0"0"2,0 0-9,0 0 1,0 0 10,0 0 11,-2-67-18,2 59 21,0 2-17,0 3 4,0-6 5,0 6 4,0-2-9,0 3-5,0-2-5,0 4-20,0 0 10,0 0 0,0 0-12,0 0 9,0 0-8,0 0-2,0 6 13,-7 11-14,0 0 6,2 5-7,5-10 0,0 4 1,0-3-1,0 1 0,0 0 4,16-1-4,-1 0-1,4-1-2,3 2 3,2-4 4,-1 1-4,-1 0 0,-7-2 0,-3-6 1,-8 1-1,-4 1 0,0 0 2,0 10-5,-2 2 3,-26 9-5,-14 6 4,-10 4-75,0-5-32,0-18-64,13-9-44</inkml:trace>
  <inkml:trace contextRef="#ctx0" brushRef="#br0" timeOffset="172760.5297">1024 15101 251,'0'0'9,"0"0"-9,185-76-9,-104 54-24,-10-2-53</inkml:trace>
  <inkml:trace contextRef="#ctx0" brushRef="#br0" timeOffset="173467.5236">4399 14652 14,'0'0'158,"0"0"-150,0 0 4,0 0-11,0 0 19,16 136 9,-9-95-19,1-5 2,2-6-10,1-2 1,-1-1-6,4-15-5,1 1-36,2-9 8,-2-4-33</inkml:trace>
  <inkml:trace contextRef="#ctx0" brushRef="#br0" timeOffset="173846.1645">4679 14587 141,'0'0'39,"0"0"1,0 0 1,0 0 9,0 0 11,0 0-41,-32 7 10,13 23-30,4 5 0,2 0 14,4 3-13,7 0 15,2-8-14,0 4-2,0-3 6,5-8-4,8-2-2,-2-7 0,-1-10 3,2-2 1,2-2-2,0 0 4,3-13 3,-4-11-8,-2-7 2,-8-5-2,-1-6 1,-2-1 5,0 6-7,-2 6 2,-14 4-2,1 15 0,-4 12-38,4 0-101,-7 0-61</inkml:trace>
  <inkml:trace contextRef="#ctx0" brushRef="#br0" timeOffset="179479.0266">6255 13060 93,'0'0'50,"0"0"-9,0 0 23,0 0-7,0 0-31,0 0 47,0 0-15,0-75-44,2 66-1,6-1 10,-1 3-13,-4 4 4,0-2 5,0 5-15,-3 5-4,0 31 0,0 30 0,0 26 45,-9 16-6,-14 9-9,6-3-4,1-3-14,7-11 16,9-12-28,0-12 0,0-14 6,3-12-5,3-10-1,0-11 0,4-8 1,-3-8 6,1-5-7,-4-4-4,2-2-37,-6-2-106,0 0-77</inkml:trace>
  <inkml:trace contextRef="#ctx0" brushRef="#br0" timeOffset="180356.7511">6268 13043 161,'0'0'68,"0"0"-37,0 0-4,0 0 44,0 0-44,0 0 18,-13-65-21,13 61-4,0 4 0,4 0-19,12 0-1,16 20 27,13 6 0,18 6 17,16 3-5,25-4-8,18 3 12,21-2-17,26 2-3,16-3-5,8-1-10,6-4-5,-20 0-3,-17-4 0,-15-3 1,-20-4 0,-19-3 1,-21-4 3,-27-2-2,-27-4-6,-15 1 2,-14 4-29,-4 3-17,0 8-87,0 5-63</inkml:trace>
  <inkml:trace contextRef="#ctx0" brushRef="#br0" timeOffset="182276.8993">6319 14249 362,'0'0'107,"0"0"-62,0 0 1,0 0-14,-154 79-2,99-17 6,3 6-15,12 3 2,11 1-3,19-5-18,10-9 10,4-14-10,25-12-2,8-9 4,12-11-1,4-12-3,10 0 0,4-30 4,-5-16-14,-11-3 3,-17-1-9,-20 10 12,-14 10 0,0 4 4,-17 6 0,-9 3 4,1 10 0,1 5 5,4 2-7,4 0 3,7 0-1,5 6-4,4 6 0,0 2-11,11-4 9,16 3 2,6 4 0,6-8 0,-2 6 2,-3 2-2,-5-8 0,-5 11-1,-6 4 1,-5 4 0,-3 7 0,-2-1 2,-3 8-2,-5 5-48,0 4-112,0-5-126</inkml:trace>
  <inkml:trace contextRef="#ctx0" brushRef="#br0" timeOffset="182700.6877">8182 13967 330,'0'0'59,"0"0"0,0 0-16,0 0 2,0 0 5,0 0-44,16-14-6,-7 58 0,0 11 29,-3 8-14,2-1-14,-2 0 7,1-8-8,-3 0 4,-2-4-4,-2-6-52,0-5-23,0-13-95,0-12-7</inkml:trace>
  <inkml:trace contextRef="#ctx0" brushRef="#br0" timeOffset="182988.5087">8369 14154 157,'0'0'21,"0"0"-6,0 0-5,0 0 13,123-83 49,-101 60 8,-3 1-5,-4-7-14,-1-1 1,-3 2 11,-5 1-19,-2 11 0,1 6 14,-5 7-33,2 3-5,5 9-30,4 31-17,12 18 17,1 18 0,5 12 1,-1 9-6,-3 7-29,-9-1-170,-14-9-215</inkml:trace>
  <inkml:trace contextRef="#ctx0" brushRef="#br0" timeOffset="184338.8308">5466 13939 141,'0'0'89,"0"0"-12,0 0-14,0 0 33,0 0-46,0 0 29,-25 0-30,25 0-40,0 0 13,0 0-18,0-3-1,0-3-3,17-6 6,7-2-6,10-4 0,-5 3 2,0 2-3,-4 1 1,-5 3 0,-5 2 8,-1 2-3,-5-4-5,-4 5 6,1 2-3,-6 2 8,0 0-11,2 0 0,0 0-5,8 15-3,0 11 8,3 13 0,5 7 1,1 5 0,0 5 0,6 2-1,0-5 0,-3 5-1,0-7-95,-8-5-38,-10-12-115</inkml:trace>
  <inkml:trace contextRef="#ctx0" brushRef="#br0" timeOffset="184521.0571">5568 14189 453,'0'0'15,"0"0"4,0 0-19,166-132 1,-83 91 20,13 4-18,5 4-6,-3 5-8,-13 2-230</inkml:trace>
  <inkml:trace contextRef="#ctx0" brushRef="#br0" timeOffset="190930.3176">6218 14357 62,'0'0'29,"0"0"-16,0 0-10,0 0 0,0 0 26,0 0-14,0-32-8,0 30 30,0 0-7,0 0 4,0 2 8,0 0-22,0 0 3,0 0 1,0-3-8,0 3 5,0 0-19,0 0 1,0 0-1,0 0 3,-6 0-3,-9 13 2,-8 0-3,0 0 4,6-3 2,-3 4-7,2 2 3,3-3 2,-2 4 0,4 2-5,2 3 4,0-3 1,2 8-4,-2-5-1,0-2 3,2 4 1,-5 5-3,3-3 1,1 9-2,-1-9 13,3-2-13,2 0 0,-1-4 0,4-2 7,3-1-8,0 1 1,0-3 0,0 1-3,8-1 6,0-4-3,3-2 0,3-2 4,3-3-5,10-4 1,7 0 0,9 0 5,7-13-5,6-9 0,-2-2 0,-3-2-33,-4-1 19,-11 4-15,-3-4 6,-11 0 12,-8-2-3,-5 5 10,-9-2 1,0 3-2,0 2 4,0 2 1,-11-4 0,-3 5-2,-1 2 2,3 6 0,-4-2 3,1 6 0,2 6 8,-5 0-3,0 0-5,2 0 4,3 0-6,4 0-1,4 0 1,2 0 5,3 0-6,0 2 0,0 0 1,0 0-4,0-1 6,6-1-3,10 0 0,8 0 6,1 0-3,3-1-3,-1-5 3,-3 1-2,-3 0 1,-6 5-2,-1 0 0,-5 0-2,-3 5 0,4 12 4,-6 7 5,0 4 37,3 7-17,-6 4 6,4 3-5,-3 2-19,6 5 6,-3-10-5,5 2-7,4-1 6,-1-10-8,3 4-1,1 0 0,-7-10-38,-4-7-189</inkml:trace>
  <inkml:trace contextRef="#ctx0" brushRef="#br0" timeOffset="200644.2775">2540 12146 98,'0'0'13,"0"0"-1,0 0-9,0 0 1,0 0-4,0 0-1,0 0-5,2-8 1,3 8-7,-3 0-40</inkml:trace>
  <inkml:trace contextRef="#ctx0" brushRef="#br0" timeOffset="206868.375">6263 11802 17,'0'0'12,"0"0"37,0 0-34,0 0-4,0 0-1,0 0 1,0 0 0,-14-37-8,12 35 0,0 0 12,0-1-8,0-1 20,0 3-6,2-4-13,-4 0 7,4 2-12,0 2 0,0-1-1,0-2-2,0 1 0,0-1-5,0 3 5,0-2 0,0 3 0,0-4 0,0-2-3,0 1 4,0-2-1,0 1 0,0 2 1,4-2-1,-2 1 0,0-3 0,0 1 2,0 3-2,-2 0-1,0 4 1,0 0 0,0-2 6,0 2-6,0 0 0,0 0 4,-6 0-3,-10 0-2,-2 5 1,-5 9 0,4 7 7,-3 6 7,-3 5-3,0 2 21,-1 4-25,3 0 6,6 3-8,2-4-5,5 1 8,8-4-8,2-4 2,0-4 0,12-2 0,14-2-4,3-4 0,2-5 2,-7-4 9,1-2-6,-4-3-3,-8-2 4,-1-2-1,-2 0-4,-3 0 2,-3 0-1,-4-8 13,0-5-10,0-1 3,0 3-2,0 4 0,-9 6-8,1 1 3,-2 3-31,-1 18-85</inkml:trace>
  <inkml:trace contextRef="#ctx0" brushRef="#br0" timeOffset="210888.7123">8829 13032 31,'0'0'23,"0"0"5,0 0-15,0 0 21,0 0 13,0 0-15,0 0 31,-5-48-23,1 46-11,4 2 23,0 0-2,0 0-30,0 2-20,0 22 12,0 8-5,0 10 18,0 2-22,0-4 12,0-1-13,6-12-1,2 2 4,9-7 1,-1-5-6,4-1 0,2-6 6,4-5-4,2-5 0,-3 0 3,0-2 9,-2-20-12,-5-9-1,-3-6-1,-5-6 9,-1-5-11,-7 4 5,-2 0-3,4 13 15,-4 10-7,0 10 21,0 11-16,0 0-13,0 41-3,0 29-5,13 32 8,1 25-4,4 3-56,-7 0-204</inkml:trace>
  <inkml:trace contextRef="#ctx0" brushRef="#br0" timeOffset="212058.2523">8314 13360 100,'0'0'13,"0"0"-8,0 0 3,0 0 8,0 0 3,-11-104 19,9 88-7,-3 2 6,-1-2-22,-6 2 37,-1 0-3,-1-4-4,1 4-7,-1 2 21,6 2-23,3 10 2,5 0 4,0 0-26,0 0-11,0 0-10,0 14-3,11 10 7,12 4-1,1 3 2,5-2 11,0 1-11,-3 0 0,-1-1 3,0-1-3,-5-2 0,1-2 0,-12-2 2,-9 6 0,0 6 1,-32 16-1,-42 19 7,-26 16-9,-31 14-82,-27-3-88</inkml:trace>
  <inkml:trace contextRef="#ctx0" brushRef="#br0" timeOffset="213393.1168">8552 14761 187,'0'0'27,"0"0"34,0 0 20,0 0-35,0 0 40,0 0-43,0 0-42,10-22-1,-26 81 27,-11 15 6,0 11 4,-2 7-23,2 0-11,6 0 18,-1 0-19,5-13 0,8-7-2,3-14 3,4-13 2,2-17-5,0-8-6,0-9 2,0-8-66,8-3 13,13-3-9,6-28-84,-1-15-119</inkml:trace>
  <inkml:trace contextRef="#ctx0" brushRef="#br0" timeOffset="213744.757">8747 14645 50,'0'0'503,"0"0"-491,0 0-12,128 7 0,-40 20 31,23 6 21,19 7-22,7 3 6,6 5-28,-2 1 4,-10 0-10,-10-5 2,-13-2 3,-7-3-7,-11-4 1,-13-11 9,-17-2-4,-19-6-6,-15-9 0,-15-4 5,-4-3-5,-7 0 7,0 0-5,0 0 6,0 0-8,0 0-55,0-5-82,0 0-53</inkml:trace>
  <inkml:trace contextRef="#ctx0" brushRef="#br0" timeOffset="214937.0358">8514 14904 214,'0'0'34,"0"0"48,0 0-36,0 0 4,0 0 4,0 0-32,-21-21-19,21 21-3,13 0 3,18 4 0,6-4 26,10 1-16,5-1 21,-1 0-5,5-9-18,2-12 12,-3-3-14,1 1-5,-11-5 13,-7 6-12,-11 0-5,-15 0 0,-2 3 4,-10 3-14,0 8-12,0 8-87,-12 5-82</inkml:trace>
  <inkml:trace contextRef="#ctx0" brushRef="#br0" timeOffset="215806.2625">8232 15998 98,'0'0'70,"0"0"-49,0 0 15,0 0 15,0 0 24,0 0-5,-8 0-42,8 0 16,21-8-17,10-6-23,14-7 17,3 2-21,4-4 4,-8 5-1,-3 2-1,-13 6-2,-12 6 0,-7 1-18,-6 3 14,-3 0-17,0 0 21,0 0-5,0 0 2,0 12 3,-5 5 0,1 1 2,4 5-5,0 2 3,0 4 0,0 1 1,13 2 1,-2-2-2,2 2 0,3 0 1,-8 3-8,-3-4-23,-5-4-25,0-4-22,0-9-10,-2-5 45,-13-9 23,-8 0-45</inkml:trace>
  <inkml:trace contextRef="#ctx0" brushRef="#br0" timeOffset="215953.4112">8436 16284 20,'0'0'134,"0"0"-58,0 0-26,0 0-44,0 0 7,0 0 86,57-14-35,0-12-32,14 0-27,7-6-1,12 6-8,1-1-71,4-4-124</inkml:trace>
  <inkml:trace contextRef="#ctx0" brushRef="#br0" timeOffset="216467.0101">10365 15615 482,'0'0'31,"0"0"-3,0 0-16,0 0-6,0 0 0,0 0-3,100-50-1,-34 37 3,2-1-5,-3 5 0,-9 2-12,-19 1-27,-16 6-36,-16 0 23,-5 0 36,-15 0 16,-21 0 1,-8 0-1,6 0 0,4 0 27,12 4 3,9 0-3,6 6-12,7 1-9,0 5-6,0 6 2,5 2-2,15 2 13,4 0-13,-2-6 5,-3 1-3,-4 0 2,-12 2-6,-3 0 7,-8 3-5,-34 6 13,-20 0-13,-18 6-17,-14-10-56,-16-6-114</inkml:trace>
  <inkml:trace contextRef="#ctx0" brushRef="#br0" timeOffset="217126.1019">7767 15837 175,'0'0'55,"0"0"30,0 0-17,0 0-5,0 0 3,16-102-10,-13 98 21,-1 0-22,1 4-51,10 0-4,4 31-12,12 10 12,2 15 4,3 9 0,1 9-4,2-2-93,-8-5-106</inkml:trace>
  <inkml:trace contextRef="#ctx0" brushRef="#br0" timeOffset="217579.8077">11368 14976 524,'0'0'15,"0"0"45,0 0-59,0 0-1,0 0 3,0 133-3,13-79 0,9 4 0,5 0-54,-4-12-208</inkml:trace>
  <inkml:trace contextRef="#ctx0" brushRef="#br0" timeOffset="221770.9095">9943 16356 48,'0'0'89,"0"0"-42,0 0 2,0 0 26,0 0-7,0 0 8,0 0-22,-15-13-24,12 13 15,1 0-10,-2 0-14,-1 0 0,3 0-19,-1 0 9,3 0-11,0 0-4,0 0 4,30 0-4,26-14 4,26-4 10,25-9-10,14-8 6,5 4-6,1 4-50,-6 4 7,-3 5 3,-12 1-53,-9 8-49,-26-3-95</inkml:trace>
  <inkml:trace contextRef="#ctx0" brushRef="#br0" timeOffset="222046.8592">9892 16495 307,'0'0'48,"0"0"-37,0 0-9,0 0-4,0 0 4,0 0-2,20-10 48,47-13-38,18-8-4,10 1-6,15-10 14,11-1-14,3-3 9,12-2-5,6 2-1,6 8 4,-1 6-14,-7 4-6,-10 7-131,-17 6 47,-19-1-77</inkml:trace>
  <inkml:trace contextRef="#ctx0" brushRef="#br0" timeOffset="222305.7594">10234 16459 287,'0'0'28,"0"0"26,0 0-46,0 0-8,0 0 2,0 0-2,42-48 21,49 15 6,19-6-11,23-10-1,21 3-15,10-2-6,6 8-45,-4 4-55,-20 3-27</inkml:trace>
  <inkml:trace contextRef="#ctx0" brushRef="#br0" timeOffset="222536.8636">10371 16427 4,'0'0'393,"0"0"-374,0 0-19,0 0-28,0 0 28,0 0 1,116-44 11,3 7-6,28-2 16,17-6-22,15 6-2,1-5-40,-15 7-107</inkml:trace>
  <inkml:trace contextRef="#ctx0" brushRef="#br0" timeOffset="222894.0465">10290 16467 430,'0'0'16,"0"0"-10,0 0-6,126-44 0,-17 4 8,25 0-6,20-13 8,8 7-9,-1 6 1,-14 4-2,-25 10 0,-24 0 1,-23 6-3,-29 8 9,-19 3 1,-13 4 21,-10 5-2,-4 0 21,0 0 1,0-4-13,0 4 0,-3-4-35,-3 4 0,-1 0-1,0 0-19,1 0-79,2 18-22,-3-2-44</inkml:trace>
  <inkml:trace contextRef="#ctx0" brushRef="#br0" timeOffset="257131.9152">19112 8446 19,'0'0'10,"0"0"-4,0 0 26,0 0-7,0 0 37,0 0-53,0 0 1,-38-60 34,34 52 18,-1 2-36,0-5 46,1 6-71,0-4 30,-1 4-11,3 0 21,2 1-24,-2 3 24,2 1-11,0 0-23,0 0-7,0 17-24,0 24 24,2 10 7,9 14 10,-2 3-6,5 3-7,-2-1-4,0-6 0,-3-4 5,-3-10-2,-4-14-3,1-8 2,-3-12 0,0-7 2,0-6-4,0-3 12,0 0 25,0-28 19,0-14-55,-5-12 0,1-6 4,2-11-5,2-6-2,0-12 0,0-7-21,8 6 6,4 9-4,-3 26 3,-3 18 10,1 21-29,0 14-2,6 2-48,5 12-12,0 24 61,-2 12-55,-8 9-58</inkml:trace>
  <inkml:trace contextRef="#ctx0" brushRef="#br0" timeOffset="257375.7102">19052 8789 80,'0'0'182,"0"0"-94,0 0-32,0 0-42,0 0 14,0 0-17,6-38-4,30 18-10,7-1 3,5 0-7,1-4-39,1 6-2,-10 1-20,-3 6-4,-8 1-34</inkml:trace>
  <inkml:trace contextRef="#ctx0" brushRef="#br0" timeOffset="257874.491">19542 8488 129,'0'0'87,"0"0"-37,0 0 17,0 0-36,0 0 31,0 0-20,-19-24-14,19 24-28,-4 10-9,4 18 4,0 13 5,4 0 12,13-1-1,5-1-7,7-7 14,0-6-16,3-8 4,-6-4-5,-1-9 1,-3-2 11,2-3-11,-3 0 7,6-22 17,-4-9-11,0-9 3,-3-6-18,-7-4 2,-6-4 9,-7-2-6,0 0-5,0 10 0,0 9 5,0 15-11,-5 12 3,1 8-17,0 2-6,-3 2-67,2 18 16,5 1-3,0-4-60,0-5-28</inkml:trace>
  <inkml:trace contextRef="#ctx0" brushRef="#br0" timeOffset="258145.3335">20139 8235 288,'0'0'95,"0"0"-56,0 0-32,0 0 20,0 0-24,0 0 0,28 35 11,-16-7-12,2 7 8,-1 4-10,-2-5 4,-1 0 3,-4-2-5,-4-2-1,1-4-1,-3-4-37,0-8-41,1-6 3,2-8-27,1 0 40,-4 0 20</inkml:trace>
  <inkml:trace contextRef="#ctx0" brushRef="#br0" timeOffset="258323.8908">19886 8286 82,'0'0'38,"0"0"-34,0 0 6,120-58-8,-82 47 12,6 1-5,1 2-9,-1 0-16,-1 2-64</inkml:trace>
  <inkml:trace contextRef="#ctx0" brushRef="#br0" timeOffset="258574.7664">20450 8122 57,'0'0'237,"0"0"-168,0 0-12,0 0-30,0 0-14,0 0-13,0 35 1,0 7 7,0 6-5,0 8 4,13 1-1,0 1-2,-2-6-4,3-11 0,-1-6-48,3-11-48,-3-12-32,-1-10-14</inkml:trace>
  <inkml:trace contextRef="#ctx0" brushRef="#br0" timeOffset="258870.6155">20630 8156 325,'0'0'53,"0"0"-31,0 0-21,0 0-1,0 0 15,0 0 11,35 114 2,-29-81-13,2 6-7,-1-3 12,1-2-8,-1-5 1,3-2-5,-4-9-3,3 0 0,2-6 0,0-4-5,4-4 12,6-4-10,3 0 10,10-10-9,3-18-3,2-4-62,-8-4-59,-8-4-141</inkml:trace>
  <inkml:trace contextRef="#ctx0" brushRef="#br0" timeOffset="259313.525">21087 8053 7,'0'0'412,"0"0"-369,0 0-43,0 0 0,0 0 0,0 0 14,2 28-3,4-5 0,0 4 17,-2-1-22,3 2 13,-6-5-12,4 2-6,-3-5 10,0-8-11,0-2 2,-2-8 2,0-2 0,0 0 5,0 0 47,0 0 6,0-2 7,0-16-44,0-4-25,0 1 5,0-2-5,0 9 0,0 5-2,0 4-5,0 5 6,0 0-39,8 16 7,3 10 31,-1 7-37,0 1-14,-3 1-49,-4-2 4,0-9-51,-3-7-49</inkml:trace>
  <inkml:trace contextRef="#ctx0" brushRef="#br0" timeOffset="259628.2636">21319 8043 313,'0'0'45,"0"0"-34,0 0-11,0 0 14,0 0 33,0 0-12,54 125-24,-39-96-5,-4 2-2,-2 2-4,-3 7 0,-3-1-6,-3 2-58,0-6-33,0-5-108</inkml:trace>
  <inkml:trace contextRef="#ctx0" brushRef="#br0" timeOffset="259833.7046">21292 8051 230,'0'0'22,"0"0"-5,0 0-15,158-66 2,-106 50 23,1 0-25,0 3-2,3 4-23,-6 1-78</inkml:trace>
  <inkml:trace contextRef="#ctx0" brushRef="#br0" timeOffset="260415.7701">21702 7974 216,'0'0'52,"0"0"36,0 0-31,0 0-8,0 0 42,0 0-56,12-51-35,-6 64-3,3 13-5,7 1 8,-3-3 0,5-2 5,-1-6-1,5-3-3,3-8 6,1-5 3,9 0-7,-4-5 5,-2-18-8,0-7 5,-7-4 4,-4-7-6,-4 2-1,-4 0 0,-3 1 7,-2 8-9,-5 10 4,5 8 3,-3 6 38,-2 6-20,4 0-25,5 30-9,1 20 0,6 13 9,5 11 0,-2 10 2,2 14 11,-1 16-13,-7 13-31,-2-3-78,-6-13-96,-5-21-88</inkml:trace>
  <inkml:trace contextRef="#ctx0" brushRef="#br0" timeOffset="260887.9002">19214 9774 388,'0'0'26,"0"0"-4,0 0 29,0 0-51,0 0 39,0 0-36,83-94 26,24 50 13,45-3-25,35-11 28,36-4-13,19-5-25,0 1 18,2 0-13,-14 2-5,-9 3 0,-1 3-5,2 0-4,-6 10-5,-13 6-20,-23 10-52,-27 11-61,-34 7-15,-39 5 59,-46 9-104</inkml:trace>
  <inkml:trace contextRef="#ctx0" brushRef="#br0" timeOffset="261272.8264">19817 9539 408,'0'0'16,"0"0"-14,124-31 11,-4-5-13,30-11 3,24-6 44,19 0 6,8-5-7,9 0-27,8-3 24,3 1-34,-2 3 18,-15 8-18,-27 5 2,-39 9-2,-33 10-7,-41 6-2,-28 9 1,-19 4 7,-14 6-1,-3 0-2,0 0-1,-11 0-7,-36 12 3,-33 16-101,-21 8-45,-19-2-111</inkml:trace>
  <inkml:trace contextRef="#ctx0" brushRef="#br0" timeOffset="261863.8743">18574 8111 289,'0'0'4,"0"0"30,0 0-12,0 0 23,0 0 15,0 0-60,-17 48 0,43 60 47,6 32-2,1 23-12,1 6-8,-1-5-18,0-11 6,-1-18-10,-1-19 1,0-24 7,0-20-11,-4-23-1,-4-17-20,-8-15-29,-6-13 7,-4-4-63,-5-32 53,0-19-187</inkml:trace>
  <inkml:trace contextRef="#ctx0" brushRef="#br0" timeOffset="262215.7598">18442 7953 360,'0'0'24,"0"0"13,0 0-29,219-145-2,-53 91 44,40-11 12,56-9 9,52-8-27,47-4-26,25-4-14,-2-2-3,-8 2 1,-31 3 13,-28 7-15,-49 10 0,-70 10 0,-68 11-14,-61 11 14,-40 8 4,-27 7-3,-2 2 15,0 6-8,-21 4-8,-6 9 5,-2 2-5,-4 8-10,0 23-38,6 2-48,11-1 13,12-1-66,4-8 2</inkml:trace>
  <inkml:trace contextRef="#ctx0" brushRef="#br0" timeOffset="262455.7583">22339 6878 286,'0'0'52,"0"0"2,0 0-48,0 0-4,0 0 5,0 0 58,87 133-10,-37-44 7,3 30-13,2 19-6,1 15 0,-4 7-21,-3-3-22,-7-3 18,-10 4-14,-14-6-8,-12-11 0,-6-21-71,0-20-22,0-21-25,0-29-115</inkml:trace>
  <inkml:trace contextRef="#ctx0" brushRef="#br0" timeOffset="263363.4142">18617 7983 14,'0'0'36,"0"0"8,0 0-24,0 0 4,0 0 10,0 0-25,36-38 15,-30 29-19,3 1-3,0-2 10,-4 3-11,-1 0 3,-4 2 27,0-4-5,0 1-4,0 0-16,0-3 13,-6 4 12,-1 0-17,-3 2 10,4 1 6,0 3-28,-3 1 7,-3 0-7,-1 0-2,-5 19 0,-5 20-5,2 13 0,-2 14 2,3 12-22,3 12-6,-2 4-27,9-6-21,3-13-19</inkml:trace>
  <inkml:trace contextRef="#ctx0" brushRef="#br0" timeOffset="264180.4588">18979 9673 123,'0'0'34,"0"0"-34,0 0 2,0 0 3,0 0-1,133 18-2,-100-10-2,-3-2-42</inkml:trace>
  <inkml:trace contextRef="#ctx0" brushRef="#br0" timeOffset="275724.0805">2817 14091 67,'0'0'18,"0"0"-9,0 0 4,0 0 17,0 0-13,0 0-8,0 0 6,-13-30 17,6 30 5,0 0-37,0 0 10,3 0 10,0-4-1,-1 4-2,1-2-5,-1-1 5,2 3 15,1-2-18,0 0 0,-2 1-14,0-1 28,-3 0-12,0 2-12,2-5 7,-1 5 17,2-1 3,-3 1-20,3-3-8,2 2 8,-2 1 14,4 0-6,0 0-2,0 0-17,0 0-11,0 0 5,4 0-6,15 1 12,4 8-2,6-9 4,2 0 3,2 0 1,-1 0 0,3-14 7,-4-4-11,-6 1 0,-7 3 7,-7 6-7,-7 3 7,-4 2 8,0 1 27,0-3-2,0-2-39,0-2-2,0 4-1,-3 1 3,3 2-7,0 2 4,0 0-15,0-1 14,9 1-32,8 0 10,0 0-41,0 0-3,0 10 19,-6 1-25,-2 1-23,2-7-14,-2-5-44</inkml:trace>
  <inkml:trace contextRef="#ctx0" brushRef="#br0" timeOffset="283163.4011">20350 10072 547,'0'0'14,"0"0"-6,0 0-16,0 0 15,55 143-15,-42-93 16,0 4-7,1-1 7,-3-2-8,-9-5-19,-2-5-60,0-9-87,-19-13-35</inkml:trace>
  <inkml:trace contextRef="#ctx0" brushRef="#br0" timeOffset="283657.8638">20173 10435 153,'0'0'55,"0"0"14,0 0-53,0 0-5,0 0-11,0 0 10,129-102-3,-82 83-2,0-4 5,-3-1-9,-6-4 31,-6-1-1,-8 1 15,-11 2 7,-5 5-3,-6 1 16,-2 6-22,0 7-8,0 7 19,0 0-45,0 0-10,0 0-11,0 19 6,0 10-1,4 4 10,3 0-4,-3-2 0,0-3 2,-2-4-6,0-4 4,-2-5 0,0-6 5,0-7-2,0-2-3,0 0 2,6 0 5,5 0 5,9-16-12,7-8 2,0 0-1,3 4 0,-3 6-1,-5 4 0,0 10-10,-4 0 7,0 0 3,1 18-3,-6 8-5,-7 6-2,-6 2-20,0 1-14,-23 2-46,-14-4-2,-7-6-70,-1-9-66</inkml:trace>
  <inkml:trace contextRef="#ctx0" brushRef="#br0" timeOffset="284585.913">20829 10258 176,'0'0'31,"0"0"-12,0 0-12,0 0 27,113-23-14,-89 14 1,-1 0-4,-6-5-12,-1-3 12,-6-1 6,-5 0 13,-5 0 11,0 4-35,-13 2 16,-13 7-13,-3 5-10,-3 0 10,7 5-7,4 16-8,5 4 4,7 1-4,7 6 0,2-3-2,0-5 4,7-5-7,14-7 5,9-5 0,6-7 9,6 0-6,3-12-6,-3-12-2,-2-6-28,-4-5 27,-5 1-13,-9 0 19,-8 6-2,-6 4 4,-8 4-2,0 12 1,-5 4-1,-10 4 0,2 0-6,0 0 2,4 8 1,4 5 3,5 7-2,0-1 0,0 0 3,14-2-2,7 1 2,9-4-1,0 3 7,2-3-7,-4-2 0,-4-2 3,-11-3 1,-10 0-4,-3-1 0,-16 6 0,-20 0 0,-7-4 0,6-2-10,9-6-5,16 0-6,12 0 17,0-19-19,12-14-113,22-8 107,5-9 22,7-5 7,-1-10 12,1-8 10,-10 10 4,-7 10 38,-11 16 10,-10 18 1,-1 9-15,-7 8 0,0 2-60,0 0-7,0 29-10,0 15 16,-4 9 2,-5 4 5,3-8-6,6-5 0,0-11 3,0-11-3,0-5 0,2-15-2,2-2 4,9 0 12,8 0 21,5-19 3,3-7-21,1-3-17,-2-3 0,6 9-1,-3 0 1,4 14-1,1 4 1,-3 5 0,-2 5 0,-1 13-9,-9 7-2,-8 4-21,-7-2-21,-3-4-23,-3-5-16,0-4-63,0-11 10</inkml:trace>
  <inkml:trace contextRef="#ctx0" brushRef="#br0" timeOffset="284879.9587">21992 9997 142,'0'0'137,"0"0"-82,0 0 26,0 0-35,0 0-2,0 0-21,69-70-23,-59 77 0,0 10 16,5 2-15,1 1 8,0-6-7,2-2 5,3-6 9,7-6 1,1 0 12,2-11 25,-2-15-43,-7-9 6,-8-3 0,-10-2-3,-4 0 2,0 4-15,-14 5 1,-8 8-4,-2 7-20,4 5-32,5 10-31,12-2-29,3 3-9,0 0-61,11-4 70</inkml:trace>
  <inkml:trace contextRef="#ctx0" brushRef="#br0" timeOffset="285024.3939">22362 9619 123,'0'0'211,"0"0"-73,0 0-28,0 0 4,0 0-42,0 0-20,54-75-52,-37 90-15,12 19 15,5 12 0,-1 16 0,-6 18-1,-16 4-144,-11 1-176</inkml:trace>
  <inkml:trace contextRef="#ctx0" brushRef="#br0" timeOffset="286282.313">20503 11485 428,'0'0'130,"0"0"-108,0 0-20,-143 70-1,76-15 43,5 3-12,13 3 6,15-10-36,23-2 1,11-6 1,0-10-2,36-11-2,16-16 0,16-6 1,11-10-11,-1-22 5,-2-8-11,-12-4 2,-18-5 5,-12 5 9,-16 6 0,-12 6 3,-6 14 10,0 7 3,0 10 20,0 1-32,-3 10-4,-13 20-6,0 10-1,3 3 7,11-5-4,2-6 4,0-8 0,17-9 0,8-8 1,4-7-1,0 0 8,4-7-3,3-27 7,1-3-9,-3-5-1,-6-5 1,-9 3 6,-13 3-10,-6 0 1,0 7-8,-22 12 5,-9 15-2,-3 7-14,-1 0 6,1 23-24,12 0-6,11 3-11,11-5-41,0-5 11,27-9 4,11-7 11,11 0 43,7-17-15,4-15 41,-1-9 9,-4-2 26,-11 2 22,-17 7 27,-10 8 14,-7 5 16,-4 5-36,-3 7-47,-3 6 27,0 3-33,0 0 24,0 0-49,0 0 4,0 12-9,-9 11-1,-3 10 6,1 6-2,7 2 0,4-1 1,0-3 1,0-6 0,17-4-3,4-7 5,-4-3-2,-5-11 0,-4 0 3,-8-1-3,0-5 0,0 5 5,0 2 7,-14-4-8,-9 8-4,0-6 0,1 0-24,11-5-18,9 0-42,2 0-21,8-23 12,26-17-220,11-18 184</inkml:trace>
  <inkml:trace contextRef="#ctx0" brushRef="#br0" timeOffset="286461.376">21537 11099 123,'0'0'213,"0"0"-31,0 0-54,0 0-33,0 0 3,0 0-98,27-26 1,-27 96 20,0 22 2,-2 10 3,-2 12-26,-6 4 11,4-7-11,-5-11 0,-6-23-56,5-21-31,-13-14-123,-4-21-47</inkml:trace>
  <inkml:trace contextRef="#ctx0" brushRef="#br0" timeOffset="286613.2813">21352 11511 492,'0'0'28,"0"0"-14,0 0-10,138-53 5,-66 41 5,17-2-14,11-2-5,12-8-77</inkml:trace>
  <inkml:trace contextRef="#ctx0" brushRef="#br0" timeOffset="287375.5269">22752 11097 448,'0'0'78,"0"0"-78,0 0-13,0 0 13,0 0 6,-98 103 4,38-63 7,-5 1-14,3-7 1,3-2 16,15-1-10,11-9 10,9 1 0,12-2-14,10-5-4,2-2 1,0-3 0,4 4 29,25 2-4,19 4 6,9 3 31,13 0-52,3 4 11,1 2-20,-5 5 4,-3 0-1,-3 4-7,-7-1-44,-5-4-67,-15-12-136</inkml:trace>
  <inkml:trace contextRef="#ctx0" brushRef="#br0" timeOffset="288134.1529">23216 11099 313,'0'0'81,"0"0"-49,0 0-21,0 0 59,60-109 3,-29 94-25,10 7-30,-1 8-15,-3 0-3,-6 16 0,-15 18-7,-11 13 3,-5 2 1,-18-1 0,-12-4 3,1-9-24,14-6 17,7-6-1,5-5 8,3-9-3,0-5-1,8-4-8,22 0 11,14-18 2,8-10 5,8-3 2,0-1-8,-2-7 0,-4 7-13,-12 4 13,-11 10-3,-10 8 5,-13 8-2,-8 2 0,2 2-13,1 21 13,5 2 7,10 1-6,5-5 22,8-2-23,5-6 8,8-10 29,5-3-24,9 0 2,0-17-7,-6-15-3,-6-7 6,-15-3-10,-18 2 24,-13 1 0,-2 10-16,-35 10-14,-15 17 5,-17 2-17,-14 27-62,-5 15-103</inkml:trace>
  <inkml:trace contextRef="#ctx0" brushRef="#br0" timeOffset="288690.498">20287 12530 370,'129'-26'25,"27"-6"-7,31-8 39,20-4-18,19-2 48,24-3-52,28 0-7,34-1-7,14 2-16,-3 7 10,-14 11-15,-18 6 6,-20 7-6,-26 2 0,-42 6-47,-42 4 25,-45 3-42,-42 2 12,-34 0 14,-32 0-5,-8 0-18,-34 7 24,-34 2-50,-30 3-159</inkml:trace>
  <inkml:trace contextRef="#ctx0" brushRef="#br0" timeOffset="289049.7175">20335 12506 389,'0'0'138,"0"0"-138,154-3-20,-17-15 20,27-7 9,24-3 26,33-4 11,37-5-9,45-8-36,39-3 42,9 0 2,2 2-6,-21 3-15,-24 2-15,-32 3-9,-40-1 0,-53 9 2,-52 4-5,-47 10 6,-39 3-3,-24 8 29,-17 1-2,-4 1 8,0 3-31,0 0-4,-2 0-2,-27 0-63,-23 9-90,-21 7-80</inkml:trace>
  <inkml:trace contextRef="#ctx0" brushRef="#br0" timeOffset="294126.8314">1836 15995 5,'0'0'4,"0"0"46,0 0-24,0 0-23,0 0 14,0 0-13,0 0-3,-29 22 8,13 15-8,1 11 7,-8 22 15,-1 8-18,-2 11-5,-9-5 19,3-12-18,7-10 3,5-14-4,9-16 0,4-13 5,7-12-3,0-5-4,0-2-28,9 0-19</inkml:trace>
  <inkml:trace contextRef="#ctx0" brushRef="#br0" timeOffset="294510.0256">1807 15971 99,'0'0'33,"0"0"8,0 0-28,0 0 5,0 0-2,0 0-4,100 23 37,-61 23-17,3 16 4,2 8 15,1 7-29,-1-1-4,1-9-11,-3-9-6,-1-13 7,-8-11-5,0-9-3,-6-8 11,-7-9-11,-6-1 2,-8-7 2,-4 0 0,-2 0 1,0 0 4,0 1-9,0 1-7,-10 7-60,-11-2-143</inkml:trace>
  <inkml:trace contextRef="#ctx0" brushRef="#br0" timeOffset="298334.6163">1847 16586 129,'0'0'32,"0"0"48,-140-15-39,95 15-21,-1 0 6,-4 0 17,0 4 16,7 4-10,6-5 1,16-2 29,8-1-34,6 0-24,7 0-20,0 0-1,11 0-4,35 0-30,37 0 34,50-8 21,57-28 32,54-16-9,45-10-15,20-6-17,3-9 5,1 7-12,-16 8 1,-17 12-6,-30 4 5,-49 7-10,-46 12 3,-47-4 2,-35 8 4,-29 0-4,-23 9-5,-16 6 4,-5 0-8,-7 4-4,-24 4-49,-9 0 42,-10 0-3,-1 16-33,-1 16-25,2 4-12,2 9-61,4-5-32</inkml:trace>
  <inkml:trace contextRef="#ctx0" brushRef="#br0" timeOffset="298595.6675">3707 16375 465,'0'0'14,"0"0"47,0 0-21,0 0-30,0 0 7,0 0-1,33-50-15,27 54 19,11 23-6,8 5-9,0 9 1,4 3-4,-6 3-4,-2 4-7,-7-3-58,-10 6 2,-8-6-16,-15-6-73,-17-11-36</inkml:trace>
  <inkml:trace contextRef="#ctx0" brushRef="#br0" timeOffset="298821.4729">4295 16084 409,'0'0'84,"0"0"-57,0 0-20,-129 151-5,59-30-2,-16 22 3,-17 21 4,-13 3-6,5-3-1,22-11-11,32-33-94,42-32-55,15-37-104</inkml:trace>
  <inkml:trace contextRef="#ctx0" brushRef="#br0" timeOffset="301047.7255">10828 15040 22,'210'-113'62,"66"-30"70,50-8-59,37-11-73,21 10-37,7 10-67</inkml:trace>
  <inkml:trace contextRef="#ctx0" brushRef="#br0" timeOffset="306536.6584">18590 7943 16,'0'0'6,"0"0"-3,0 0 3,-10 115-6</inkml:trace>
  <inkml:trace contextRef="#ctx0" brushRef="#br0" timeOffset="307564.4809">19056 9569 74,'0'0'62,"0"0"-56,0 0 6,0 0 0,0 0 4,0 0 2,85-10-13,-45 10 0,11 14-5,14 0-9,9-8-179</inkml:trace>
  <inkml:trace contextRef="#ctx0" brushRef="#br0" timeOffset="308963.9845">22634 8915 19,'0'0'25,"0"0"11,0 0-19,0 0-17,0 0 23,0 0-12,11-8 1,-11 8 1,0-1-13,0 1 22,0-3 5,3 1-4,5 0-12,1 0-9,5-2-4,5 0 1,6 4 1,1-3 4,2 3-4,-1 0 0,-6-5 1,-2 1 3,-11 1-6,0 3 2,-6-2 0,-2-1 16,0-1 0,0 2-4,-6-1 8,-11 3-8,-7 0-10,-6 0-2,1 0 3,-2 7 3,0 3-5,6-1-1,5-2 6,9-3 1,11-2-3,0-2 4,0 0-3,7 0 19,24 0 2,12 0-23,8 0 2,2-4-5,-3 2-7,-11 2-20,-7 0-10,-14 0 23,-10 0 3,-8 0 10,0 0-8,0 0-11,-8 0-7,-17 0 26,-13 0-17,-7 0 14,3 6 0,0 2-13,6 0 16,7 4-60,5-2-45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20T10:20:13.2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5719 337 488,'0'0'112,"0"0"-92,-157 59-18,82 14-2,-11 21 5,-1 9 13,2 7 33,16 0-37,22-10-3,16-5-8,20-17 2,11-14-8,0-14 3,17-13-20,14-14-1,10-9-27,10-12 18,7-2 5,4-10 6,1-22 12,-8-6 6,-10 0 2,-14 1 3,-14 7-3,-7 12 27,-5 8 15,-5 9-6,0 1-9,2 0-28,0 0-15,7 8 11,2 9-1,7 3 5,4-3 2,2-1-2,3-8 0,2-3-4,-2-5 10,-2 0-5,-3-3 1,-9-15-2,-4-4 21,-9-6-19,0 0 7,-7 0-9,-26 3 9,-9 7-13,-7 8 4,-5 6-11,10 4 6,10 0 0,10 10-14,19 12-21,5-1-23,5 3 17,27-7 10,11-5-55,9-7 41,6-5 8,0 0 10,-8-14 21,-7-6 11,-12 2 17,-12-2 42,-9 8 34,-3-1 6,-5 3-22,0 6-4,-2 1-25,0 3-34,0 0-4,2 0-10,6 2 0,5 13-6,3 5 9,1 6-3,-1-1 0,-1-1-3,-1-2 3,-5-4 0,2-3-8,-6-6 8,-4-7-20,4 0-3,-5-2 17,2 0 6,3 0 10,1-18 1,8-6-9,-3-5 6,5 2-7,-3 5 1,-2 6-2,5 7 2,-1 9-9,1 0 7,3 0-5,4 13-2,0 6 3,1-1-2,1 3 3,-6-11-16,6-5 14,-2-5-11,1 0 14,0-9-4,1-20 10,-3-5-4,-7-2 0,-9-1 7,-6 3 0,0 3-1,0 7 11,-10 10 14,4 4-7,-1 8-4,3 2-20,2 0-8,-5 12 7,7 14-2,0 10 3,0 3-6,7-1-12,12-1-8,6-4 9,0-6-24,-3-4 38,-2-3-7,-7-6-8,-6-6 14,-7-2-19,0-4 6,0-2 17,-11 5 0,-7-5 5,-1 0-5,7-5-51,7-25-50,5-13-137</inkml:trace>
  <inkml:trace contextRef="#ctx0" brushRef="#br0" timeOffset="187.3164">6575 836 6,'0'0'186,"20"-105"12,-13 68-35,-5 10-10,0 15-51,-2 5-21,0 7-28,0 0-46,2 0-4,12 19-6,6 20-7,4 19 10,-1 14-4,-4 10 7,-5 6-6,-9-2-40,-3-7-39,-2-9-24,0-18-92,-13-15-121</inkml:trace>
  <inkml:trace contextRef="#ctx0" brushRef="#br0" timeOffset="1049.3743">6644 998 402,'0'0'46,"0"0"-44,0 0 6,145-29-4,-100 29 14,-2 21 8,0 4-14,-6 4-6,-8 3 12,-12 2-12,-8 2-1,-9-5-4,0-5-1,-9-3 0,-14-10 0,-2-7 0,6-4 5,3-2 3,10 0-2,6-9-4,0-16-2,14-8-20,23-6-19,16 0 12,10 3-15,2 9-29,-5 8 2,-7 7 45,-6 6-11,-4 6 22,-3 0 4,2 0 9,-3 0 6,-4 3-6,-6 0 6,-13-3 29,-7 2-21,-5-2 42,-4 0 70,0 0-16,0 0-9,-16 0-49,-4 0-36,-2 0 20,-9 6-20,-3 8 5,3 7-18,4 1 0,7 2 5,11 1-7,9-2-1,0-1 0,0-4-16,5-6-8,10-4-3,3-7-4,-3-1 29,1 0 2,2 0 8,4-17 1,-4-12-5,-3 0-1,0 0 0,-7 1 5,1 2 19,-4 6 4,-5 8-18,0 4-8,0 8-4,0 0-2,4 0-12,5 10-35,2 13 42,5 2-10,-6 4-48,2-7-12,-3-4 34,4-8-29,5-10-18,2 0-2,0 0 66,-2-21-14,-5-1 39,-3-6 50,-6-4 23,5 0-1,-3-4-6,-2 9-11,4 4 41,-6 13-34,-2 8-5,0 2-25,2 0-32,-1 0-5,15 11-6,0 16 9,5 9-5,-2 3 0,-7 0-50,-6 3-55,-6-7-44,-4-12-131</inkml:trace>
  <inkml:trace contextRef="#ctx0" brushRef="#br0" timeOffset="1209.3925">7645 824 402,'0'0'53,"0"0"-46,0 0-7,0 0-68,0 0 10,0 0-20,130 4-62</inkml:trace>
  <inkml:trace contextRef="#ctx0" brushRef="#br0" timeOffset="1733.9177">8016 940 173,'0'0'136,"0"0"-89,0 0 38,0 0-7,0 0-30,0 0 17,50 116-11,-38-91-18,-3-1-12,-4 0-23,0-5 2,0-3-3,-5-3 0,0-5 7,2-4-7,1-4-10,-1 0 3,-2 0 4,2 0 3,5-2 3,-1-18 3,8-2-8,-1 1 2,5 3 0,2 9 0,0 4-5,3 5-3,-3 0-1,8 0-12,1 7 16,9-4-10,5-3-1,3 0 11,4-10-2,-6-11-8,-6-8-2,-7-5-17,-13-5 10,-9-7 6,-9 0 18,0-5 6,-5-5-4,-19-4 7,-5-5 14,5 1 5,-1 17 23,12 15 0,3 18 11,6 14-23,4 14-39,0 33-21,6 22 20,17 15 1,0 10 20,3-2-13,1 1-6,-3-8-1,1-6 0,-5-5-44,-5-16-90,-7-14-28,-8-16-157</inkml:trace>
  <inkml:trace contextRef="#ctx0" brushRef="#br0" timeOffset="1892.4665">8415 935 252,'0'0'0,"0"0"-11,155-67 11,-70 39 0,15 2-42,25-4-25,20-5 66</inkml:trace>
  <inkml:trace contextRef="#ctx0" brushRef="#br0" timeOffset="2205.4327">9828 537 382,'0'0'126,"0"0"16,0 0-44,0 0-62,0 0 5,0 0-29,-136-14 11,91 44-23,3 7 6,5 0-4,17 0-2,14-2 2,6 0-7,18-3 5,27-2 0,15 0 0,7-5-10,-5 1 6,-8-7 4,-15-3-3,-17-2-5,-8-5 8,-14 3-6,-9 6-14,-30 3 11,-17 6 7,-7 1-5,10-10-18,17-3 6,20-6-47,16-9-64,10 0-86,34-12-4</inkml:trace>
  <inkml:trace contextRef="#ctx0" brushRef="#br0" timeOffset="2759.8044">10367 753 118,'0'0'449,"0"0"-361,0 0-78,0 0-5,0 0 17,-133 53 16,94-17 7,15-6-29,8 4-15,14-5-1,2-6-3,2 0 1,23-10-2,4-9-16,6-4 17,3 0 0,0-5 3,-4-18 4,-8-5-1,-6-2-3,-9 4 7,1 5-3,-6 7 27,-1 5-17,-3 5-8,0 4 14,-2 0-20,2 0-4,3 0 2,6 4-7,0 8 8,1-3 1,5-4-9,1-3 7,5-2-14,3-4 16,8-26 0,6-8-26,-3-13 22,-10-7 3,-12-4 1,-15-10 13,0-2 12,-2 0 7,-20 4-4,0 22-15,4 15 42,11 20-29,3 13 8,4 0-28,0 23-6,0 39-10,1 25-1,21 13 19,-1-4-10,6-4 2,-4-5-9,-9-9-18,-4-11-60,-7-12-3,1-18-31,-4-13-35,0-15-43,-7-9-70</inkml:trace>
  <inkml:trace contextRef="#ctx0" brushRef="#br0" timeOffset="2935.2443">10742 819 205,'0'0'123,"0"0"-18,55-116-38,-30 102 1,8 6-29,0 8-23,2 0-2,5 8-14,-5 18-2,-10 3 1,-8 3-26,-11 2-6,-6-2-32,0-2 17,-17-4-36,-10-10-67,0-12-9</inkml:trace>
  <inkml:trace contextRef="#ctx0" brushRef="#br0" timeOffset="3053.636">10897 802 17,'0'0'122,"-2"-106"-50,2 48 16,0 0-40,0 5-21,2 11 20,16 20-6,7 14-41,6 8-16,7 12-107,-1 11-34</inkml:trace>
  <inkml:trace contextRef="#ctx0" brushRef="#br0" timeOffset="3405.4286">11535 676 417,'0'0'138,"0"0"-48,0 0-2,0 0-13,0 0-33,0 0-11,-89 5-26,62 5 8,-4 9-13,-2-2 0,3 5 3,8 0-3,18-3-1,4 1-16,4-6-16,30 0 19,10-1-4,10-10 18,-1 1-7,-1-4-1,-12 0 8,-11 0 0,-9 0 1,-16 7-9,-4 5-10,-18 11-5,-28 7 17,-18 7 6,-2 1-28,8-4-12,21-7 17,23-5-13,14-15-60,7-7-36,30-7 39,19-33-84</inkml:trace>
  <inkml:trace contextRef="#ctx0" brushRef="#br0" timeOffset="3728.2398">11766 713 100,'0'0'170,"59"-112"-48,-48 80 0,-9 14 36,-2 10-34,0 8-85,0 24-39,0 27-6,0 22 6,0 16 30,0 3-26,0 5 4,3-6-8,10-8 0,5-15 3,1-16-3,2-14 0,-8-18 4,-6-10-1,-7-10-3,0 0 13,0-28 57,0-23-32,0-16-38,-7-17 2,-8-19 0,1-9-2,7-10-3,7-12-4,0 9-8,0 16 14,5 36-15,11 30 10,6 33-12,9 10-70,11 19-48,8 39 5,-17 10-76</inkml:trace>
  <inkml:trace contextRef="#ctx0" brushRef="#br0" timeOffset="3954.9696">11860 926 452,'0'0'70,"0"0"-30,0 0-20,0 0 11,0 0 30,123-95-40,-80 83-12,-6-1 10,-8 12-16,-4 1-3,-3 0 0,-3 0 1,0 0-1,-1 5 0,-10 4-24,-3 6-51,-5-1-68,0-6-128</inkml:trace>
  <inkml:trace contextRef="#ctx0" brushRef="#br0" timeOffset="4103.188">12148 740 506,'0'0'62,"0"0"-50,0 0 0,0 0-9,0 0-6,0 0 1,29-52-118,-20 72 32,-3 3-106</inkml:trace>
  <inkml:trace contextRef="#ctx0" brushRef="#br0" timeOffset="5047.8744">12148 740 414,'134'52'102,"-143"-59"10,-7 7-1,-1 0-59,-5 0-17,-1 17-17,-2 5 0,3 5-9,4 2-8,6 1-1,9 0 0,3-8-2,0-3-3,15-7-3,13-7-14,6-5 21,4 0-15,1-12 6,-9-14-10,-5-2 18,-9-2 2,-10 2 1,-4 5 5,-2 0 31,0 11-7,0 4 6,0 6-7,0 2-18,0 0-10,0 0-1,0 13 0,0 6-8,0 8 7,14-6 0,6 2-17,-6-6-23,1-5-16,5-8-30,7-4-34,14 0 80,12 0-52,0-18-2,-9-6-5,-15-2 38,-12 0 62,-13 0 87,-4 0 29,0 3-2,0 2-25,0 9 16,-4 6-31,-11 2-6,3 4-28,2 0-27,-8 4-11,-3 20-1,5 6-1,0 6 0,10 5 0,6-3-9,0 3 6,26-6-31,6-12-10,5-15-4,13-8-39,4-8 37,12-29 12,-4-12-76,-13-7 48,-20-6 66,-15-5 6,-14-9 81,0-10-8,0-7-7,-10 8-25,1 17-14,1 29 44,4 24-14,4 15-33,0 5-30,0 44-12,0 21 4,0 20 4,8 8 7,1-2-12,-7-5-2,-2-11-26,0-12-5,0-15-8,-7-14-6,-1-17-13,-1-11-7,6-11 1,3 0 26,0-16 48,0-19-18,12-7 19,3-4 30,3 2 12,1 8-18,-3 12 27,-4 10 8,2 12 1,0 2-44,11 0-12,10 8-4,4 14 0,-1 4 2,-7 2-8,-8 0-27,-13-4-24,-7-2 4,-3-7-17,-5-3-19,-21-7-110,-8-3 11</inkml:trace>
  <inkml:trace contextRef="#ctx0" brushRef="#br0" timeOffset="5208.2196">13122 717 39,'0'0'0,"0"0"0,32-102 61,-26 93 46,-4 9 9,3 0-101,4 15-14,0 16 3,8 1-8,10-1 3,4-2-57,8-3-41,3-8-20</inkml:trace>
  <inkml:trace contextRef="#ctx0" brushRef="#br0" timeOffset="5483.4112">13419 819 197,'0'0'222,"0"0"-66,0 0-46,0 0-27,0 0-7,0 0-41,0 0-8,0 7-27,0-3 0,11 4-5,2 2 7,7 2-2,0-2 4,-2-3-3,-2-2-2,-7-5 1,-2 0 0,2-2 12,-3-15-9,-4-6-3,-2-5-2,0 0-30,-6 2-17,-17-1-15,-1 16 8,0 4 6,8 7-47,2 0 1,7 11-24,7 11-47,0 2 70,3-10 5</inkml:trace>
  <inkml:trace contextRef="#ctx0" brushRef="#br0" timeOffset="5776.3451">13419 819 81,'138'-14'217,"-132"14"-74,-4 0-55,1 0-25,0 0 8,0 0-57,9 3-3,1 15 35,3 4-33,-3-2-4,-1 0-9,-2-6 5,-3-4-2,-5-6-3,-2-4 1,0 0 14,0 0-11,0-16 20,0-12-24,3-4 4,6 0-2,2 0 4,7 5-5,-1 9-1,0 9 3,5 9-6,-7 0-2,3 13 0,-3 16 0,-1 0-18,1 8-42,14-7-31,9-8-11,13-10-151</inkml:trace>
  <inkml:trace contextRef="#ctx0" brushRef="#br0" timeOffset="6217.4683">14529 488 529,'0'0'66,"0"0"10,0 0-58,0 0-12,0 0 26,0 0 46,28 157-40,-14-85 1,-9-1-37,-3-1 6,-2-2-8,0-8 5,0-5 3,0-20-7,-2-16 2,0-12 3,2-7 0,0 0-2,-7-19 57,2-23-45,0-20-5,4-8-11,1-15 2,0-12 0,0-17-2,0-16 0,10 2-9,13 13-12,2 31 18,-3 34-8,-2 24 11,4 26-3,3 4-41,0 36 24,0 26 10,-10 9-24,-13 9 25,-4 2-31,-4-6-5,-27-5-7,-9-16-26,-2-9-15,-6-11-19,9-17-91,10-12-27</inkml:trace>
  <inkml:trace contextRef="#ctx0" brushRef="#br0" timeOffset="6675.5906">14647 694 55,'0'0'298,"0"0"-201,0 0-19,127-53-6,-96 50-5,0 3-16,-2 0-29,0 3 3,-4 15-14,-5 4-10,-10-1 2,-10 4 0,0 4-5,0-3 2,-21 0 0,1-6 10,2-10-10,7-6 3,6-4-8,5 0 0,0 0 2,0 0 2,0 0 2,14-2-10,13-8-17,2 2 26,2 0-2,-7 4 2,-2 4-4,-4 0 4,-5 0-3,-1 9 2,1 0 2,-1 1 0,1-2 1,5-8-2,6 0-4,14 0 2,6-24-13,-2 0 2,-7-4-42,-20-4 40,-13-3 15,-2 1 0,-4 5 0,-22 2-4,-4 11-13,-6 6-2,2 8-25,6 2-13,3 14 16,8 13-95,6-5-72</inkml:trace>
  <inkml:trace contextRef="#ctx0" brushRef="#br0" timeOffset="7027.598">15467 539 459,'0'0'80,"0"0"-45,0 0-27,0 0 16,0 0-8,0 0 51,38 116-17,-36-61-13,0-9-20,-2-2 8,0-4-25,0-12 8,0-8-8,1-6 4,4-13-4,-3-1 1,2 0 10,11-1 45,12-21-23,8-7-27,13 0-6,-4 0 4,-3 6-5,-4 9 1,-8 5 0,-6 9 0,-8 0 0,-6 5-2,-4 16 1,-5 6-15,0 4 0,-23 4-39,-16-1-49,-2-4-83,3-10-179</inkml:trace>
  <inkml:trace contextRef="#ctx0" brushRef="#br0" timeOffset="7180.1509">16116 838 553,'0'0'41,"0"0"-40,0 0-1,0 0 0,0 0-88,0 0-175</inkml:trace>
  <inkml:trace contextRef="#ctx0" brushRef="#br0" timeOffset="12093.8579">1925 2759 62,'0'0'87,"0"0"27,0 0-1,0 0-6,0 0-38,0 0-22,0 0-7,11 0-10,-11 0-2,-2 0-28,-21 0 4,-8 22-6,-13 12 2,-8 10 0,2 9-2,3 0 5,13 3-3,14-1 0,9-7 2,11-1-7,0-8 5,2-7 0,23-6-3,8-12 3,14-5-13,6-9 13,10 0-7,9-18-1,-6-17 8,5-11-4,-16-2-2,-7-4-2,-16 3 6,-17 8-3,-10 6 9,-5 12-4,0 9 3,-12 5 9,-6 9-12,-4 0-1,2 0 1,4 6-1,4 11-12,12 4 12,0 3-4,12 5-19,19-1 20,8-5-17,1 0 10,2-2 8,-5-4-27,-2-3 26,-14 1-4,-5-3-4,-9-3 10,-7 7-36,0 0-1,-30 4 15,-7 4-11,1 0-17,7-3-22,9-6 14,16-7-6,4-8-66</inkml:trace>
  <inkml:trace contextRef="#ctx0" brushRef="#br0" timeOffset="12715.4041">2457 3050 180,'0'0'135,"0"0"-52,0 0-13,0 0-4,0 0-13,0 0-52,0-36-1,0 50-15,6 10 11,7 4 4,3 2 3,1-4-3,1-10-4,2-2 1,0-9-23,-4-5 22,-1 0-2,1 0 6,-3 0-4,3-21 4,-5-5 0,-7 0 1,1 2 5,-5 7-10,0 8 8,0 4 5,0 5 18,0 0-27,0 14-37,6 21 30,2 11 2,0 7 5,1 2 0,-5 5-1,-4-2-8,0 3 6,-2-7-10,-17-12-1,-7-10-10,2-14 15,-5-12 8,0-6 1,0 0 7,-1 0 1,9-20-5,6-12 29,8-10-19,7-9-7,3-4-5,34-3-1,17-5 0,8 1-2,9 0-22,-4 4 20,-7 9-32,-13 9 27,-18 13-5,-15 4 14,-7 11 6,-7 3 8,0 2 25,-4 3-21,-11 4-15,-1 0-6,-3 0-9,1 0-34,4 11-14,3 5-16,9 0 2,2 1-10,0-3-48</inkml:trace>
  <inkml:trace contextRef="#ctx0" brushRef="#br0" timeOffset="13774.1079">2984 3035 22,'0'0'84,"0"0"-71,0 0 6,0 0-8,0 0-3,0 0-4,-12-5-4,12 5-7,0-2-25,0 2-8,0 0 17,0 0 12,0-3 11,0 1 43,0 0-18,-2 1 10,2-1 43,-2 2-33,2 0-25,0 0 3,0 0-13,0 5-10,0 22-1,0 11 1,0 4 13,2 6 19,3 3 4,0 0-14,-1 7 21,-2 2-22,-2 1-18,0-6-1,0-2-2,0-11 1,0-8 3,0-7-4,0-12 0,0-7 5,0-5-2,0-3-3,0 0 10,0 0 59,0-19 16,-2-17-76,-4-13-7,-4-14-2,1-13 0,1-3 0,-2-3-2,1 4-19,-1 3 16,2 10 5,5 5 0,3 11 2,0 11 1,0 11-3,21 6 0,9 11 3,7 3-7,6 7 4,1 0 0,-1 7-5,-7 17 3,-5 6-3,-16 3-8,-8 0-23,-7 3 4,-11 1 7,-27 2 9,-13-4 13,-5-3-33,6-6 5,6-8-26,17-6-43,14-10-2,13-2-2</inkml:trace>
  <inkml:trace contextRef="#ctx0" brushRef="#br0" timeOffset="14000.4578">3323 2685 260,'0'0'95,"0"0"-48,0 0-47,0 0 1,0 0 6,0 0-4,80 79 11,-69-26 1,-2 3-14,-3 2 14,-2-4-15,0 3 2,-2-7-4,-2-3-41,0-6-45,0-11-36,-18-10-23</inkml:trace>
  <inkml:trace contextRef="#ctx0" brushRef="#br0" timeOffset="14315.6852">3314 3092 232,'0'0'55,"0"0"-55,0 0 6,0 0-12,0 0 12,125-62-5,-108 50 12,-5-2 0,-6-1 41,-1 1 4,-5 2-24,0 2 8,0 3-24,0 0-6,0 6 2,0 1-14,0 0-1,0 0-25,0 0-57,0 0 4,0 0-11,4 0 58,3 3 11,-3 4-32,1-4 25,-3 4-6,3-6-20,-3 2 19,-2 0 19</inkml:trace>
  <inkml:trace contextRef="#ctx0" brushRef="#br0" timeOffset="17117.4318">3711 2999 59,'0'0'65,"0"0"-58,0 0 4,0 0 73,0 0-29,0 0 6,4-34-16,-4 32-8,-8 2 4,-8 0-41,-7 0 4,4 2-8,-8 17 0,4 4 4,3 4-1,5-1 3,3-2-4,4-4 2,8-6 0,0-2 2,0-4-2,0 0 0,0-4-1,6-2-10,1-2 10,4 0-1,6 0 2,8-16 9,4-2-9,-9 1 0,1 6 11,-10 5-9,-9 2 4,2 4-6,-2 0-3,2 0 0,4 0-3,1 4 6,4 6-4,-1-3 7,-2 0-6,2-2 3,-4-2 0,1-3 6,5 0-5,-1 0 2,7-3 3,-2-18-6,-7 1-2,-2-4-1,-5 1 3,-4 0 11,0 2-4,-2 7 6,-6 3 14,-2 4 20,6 4-37,4 1 0,0 2-9,0 0-2,0 0-6,0 4-9,0 7 10,16 5 2,4-2 3,10 1-4,5-3 5,1-3 3,1 0-3,-4 0 0,-4-2 1,-11 0 0,-7 2-1,-4-1 0,-5-2-5,-2 6-3,0-3 8,0 3-12,-11-5 10,5-2-41,6-3-27,0-2-47,0 0 6,0 0 74,15-14-24</inkml:trace>
  <inkml:trace contextRef="#ctx0" brushRef="#br0" timeOffset="17285.1442">4183 3021 20,'0'0'84,"0"0"-18,0 0 76,0 0-94,0 0 5,0 0 1,0 0-54,39-37-2,-31 59 2,3 2 0,-5 6 5,2 0-5,-8 0 0,0-2-1,0-8-39,0-4-43,0-9-52,-5-7-73</inkml:trace>
  <inkml:trace contextRef="#ctx0" brushRef="#br0" timeOffset="17627.9494">4114 2738 298,'0'0'16,"0"0"-16,0 0-34,0 0 34,0 0 0,136 5 0,-93-5-31,-4 0-20,-7 0 17,-10 0 27,-9 0 7,-8-5 2,-2-7 49,-3 3 9,1 3 6,-1 0 27,0 6-31,0 0-29,3 1-33,5 24 0,9 8 0,0 13 2,3 9 0,-3 6 5,-3 2-1,-7 3-1,-7 3-5,0-2-17,0-14-52,0-13-74,0-15 10</inkml:trace>
  <inkml:trace contextRef="#ctx0" brushRef="#br0" timeOffset="18085.3874">4395 3052 191,'0'0'23,"0"0"-23,0 0 4,0 0 25,141-53 0,-110 35 10,-4-1-9,-8-2-15,-4-1 40,-7-2-16,-6 2-8,-2 6 29,0 4-45,0 9 7,0 3 3,0 0-25,0 12-26,0 23-26,0 17 52,6 11 5,4-5-4,1-10 0,5-8 1,-1-14-2,1-11 0,-5-10 0,-1-5 4,4 0 5,4-11 2,4-12 0,3-9 10,0 0-19,-6 3 15,-6 6 2,-3 7-17,-4 7 7,1 9-9,2 0-13,-1 4-23,7 17-5,-2 2 16,3 8-7,1-6-22,-3 2 35,1-3-127,-6-12 19</inkml:trace>
  <inkml:trace contextRef="#ctx0" brushRef="#br0" timeOffset="18601.6172">5128 2949 231,'0'0'58,"0"0"75,0 0-56,0 0-35,0 0-42,0 0-7,0 21 7,0 11 0,0 0 4,0-2-6,0-7 2,0-9 0,0-2 0,0-7 0,0-5-7,0 0 5,0 0 4,0 0 16,0-5-9,2-7-4,3-1-10,4 1-4,0 2-4,2 4 5,0 3-26,0 3 8,1 0 3,-4 3-6,-1 11 19,-1 2-4,-2-2 12,0-5 1,-2-4-7,0-3 7,0-2 2,-2 0 1,0 0 63,0 0-13,0-12-43,2-9-9,7-2 0,7-2-4,1 4 4,7 5-11,2 2 8,-4 7-13,0 7 13,-4 0-6,-6 3-31,1 19 20,-4 4-2,-3 4 7,-4 4 1,-2-3-27,0-2-44,0-3 34,5-10-79</inkml:trace>
  <inkml:trace contextRef="#ctx0" brushRef="#br0" timeOffset="18908.2124">5688 3035 225,'0'0'39,"0"0"-37,0 0-1,0 0 28,123-26-25,-94 16-3,2-4 5,-4 1-2,-3 3-4,-11-1 1,-8 6 4,-5 5 9,0 0-14,-11 0-105,-12 0 21,-1 12-9</inkml:trace>
  <inkml:trace contextRef="#ctx0" brushRef="#br0" timeOffset="21115.3215">5653 3055 128,'0'0'44,"0"0"-34,0 0 5,0 0 68,0 0-8,0 0-65,0 0 6,77-20-15,-61 10 4,-5-1 18,0-4-16,-4 5-4,-5 1 0,0-1 1,-2 2 15,0-1-4,-2 4-11,-12 3 29,-6 2-33,-4 0 2,-7 0-6,-7 16 4,2 7-2,4 8 2,9 3 0,6-4 5,14 3-5,3-2 0,0-4-1,15 0 1,9-5-4,5-10 4,12-4 0,1-8-7,8 0 3,-2-16-27,4-14-7,-4-10-40,-5-4 0,-10-4 28,-6-2 50,-12 0 12,-12-3 42,-3-1 2,0-2-3,0 2-17,0 8 1,0 7 10,0 18-1,-3 11 41,1 10-26,2 0-40,0 3-21,0 28-23,0 12 22,0 18-1,0 5 2,0 4 3,5-1-3,-2-2-2,-3-2-56,0-7-29,-8-10-2,-9-8-53,1-17 3,5-14 15</inkml:trace>
  <inkml:trace contextRef="#ctx0" brushRef="#br0" timeOffset="21319.3702">5927 3035 68,'0'0'63,"0"0"-44,0 0-5,0 0 23,131-23-7,-102 23-5,-4 0-11,-2 6-9,-4 11-10,-5 3 4,-4 5-4,-5-1 5,-4-4-29,-1 0-2,0-10-26</inkml:trace>
  <inkml:trace contextRef="#ctx0" brushRef="#br0" timeOffset="21476.1477">6118 2869 159,'0'0'26,"0"0"-14,0 0 54,0 0 21,0 0-87,0 0-24,38-48 0,-24 69-67,0 5-104</inkml:trace>
  <inkml:trace contextRef="#ctx0" brushRef="#br0" timeOffset="21718.5256">6834 2921 32,'0'0'410,"0"0"-366,0 0-38,0 0 10,-141 27 18,112-5 13,7 5-37,6 6-6,10-6 2,6 3-6,0-9 0,20-4-1,16-6-32,17-8-1,7-3-26,5-5-88,1-23-62</inkml:trace>
  <inkml:trace contextRef="#ctx0" brushRef="#br0" timeOffset="22157.3606">7540 2657 280,'0'0'163,"0"0"-107,0 0-56,0 0 0,0 0 0,0 0 2,3 110 22,1-60-22,-2 4 0,-2 1 7,1-6-7,-1-4 12,3-10-14,-3-12 2,0-11 4,0-8-3,0-4-3,0 0 14,0 0 57,0-7 23,-6-20-82,-5-8-6,-1-6 4,12-8-6,0-3-8,0-6 4,23-3-19,6 6 15,5 5-15,3 12 11,-1 9 3,-2 15-12,-11 12 13,10 2-20,-12 0-16,2 23 28,-8 9-13,-15 5 2,0 8 19,-21-1-30,-15-2 12,-9-4-1,5-7-6,7-6 16,8-6-39,3-5-54,8-9-19</inkml:trace>
  <inkml:trace contextRef="#ctx0" brushRef="#br0" timeOffset="22646.0269">7775 2825 289,'0'0'43,"0"0"-30,0 0-11,0 0 36,116-8-15,-90 21-22,-4 4 5,-10 5-6,-5 4 11,-7 2-16,0 2 5,-8-6-6,-7-5-13,1-6-1,3-6-4,7-5 9,2-2 3,-1 0 0,3 0-24,0-9-11,7-8 25,20-1-2,4 0-16,3 0 10,-3 6 25,-4 5 5,-5 5 9,-2 2 23,-2 0 16,-4 0-21,3 2-13,-2 2 2,-1 0-11,0-4 34,12 0 1,5 0-3,5-10-3,0-9-24,-7-4-6,-12-1-1,-6 4 3,-11-2-2,0 6-4,-15 4-1,-25 10 0,-14 2-13,-6 2 1,2 22 3,11 1-7,18 0-5,18-3-38,11-8-21,0-5 19,18-9-46</inkml:trace>
  <inkml:trace contextRef="#ctx0" brushRef="#br0" timeOffset="23019.6357">8409 2733 70,'0'0'147,"0"0"-47,43-104-42,-32 81 3,-5 14 10,-1 2 8,-2 7-27,1 5-52,1 21-16,-1 12 16,4 2-4,-2 6 10,-4-2-6,2-8 0,-4-7 0,2-10 3,0-4-3,1-8 0,-1-4 0,2-3 8,0 0-8,10 0 7,7 0-7,10 0 16,4-9-16,1 5 0,-1 4-1,-5 0 1,-4 0-4,-6 6 4,-2 12 0,-4 0-7,-8 1 7,-6 2-12,0 0-6,-26 3-21,-22 3 39,-14 0-10,-5-5-32,1-4 13,12-6-59,21-12-24,14 0-8</inkml:trace>
  <inkml:trace contextRef="#ctx0" brushRef="#br0" timeOffset="23218.2993">8969 2576 448,'0'0'37,"0"0"-37,0 0-3,40 104 3,-19-59 13,-1 7 0,-1 2 8,-3 3-18,-5-4-6,-9 0-12,-2-5-90,0-12-68</inkml:trace>
  <inkml:trace contextRef="#ctx0" brushRef="#br0" timeOffset="23515.7733">9367 2934 161,'0'0'121,"0"0"-79,0 0-32,0 0 16,117-119 43,-96 93-33,-4 4-23,-8 4 10,-6 4-11,-3 5 34,-8 4-3,-25 5-41,-9 0 3,-5 12-5,-2 14 2,6 6-2,10 2 2,14 3-2,9 1 0,10-4-2,2-1-3,23-8 5,12-8-47,9-8-5,1-9-60,8 0-44</inkml:trace>
  <inkml:trace contextRef="#ctx0" brushRef="#br0" timeOffset="23995.2567">9625 2830 123,'0'0'95,"0"0"39,0 0-57,0 0 21,0 0-36,0 0-38,11-51-24,4 65-11,10 12 11,4 2 0,-2 2 2,-1 0 3,-10-6-5,-5-4 1,-7-6 0,-1-5 1,-3-6-4,0-3 4,0 0-2,0 0 26,0-2-14,-7-10-12,1-2 14,6-1-13,0 0-1,0 3 0,10 0-15,13 5 10,-3 4-14,0 3-6,0 0 24,-5 0-14,4 0 12,-6 8 1,-2 4 0,-2-1 0,-5-4 2,1 0 0,-4-6 0,2-1 3,-1 0-3,0 0 5,11 0 41,11-17 9,7-8-53,9 1 2,0-2 1,-2 8 0,-9 6-7,0 12 2,-3 0 0,-2 14-8,6 22 0,-12 8-53,-3 12-24,-8 1-82,-7-4-40</inkml:trace>
  <inkml:trace contextRef="#ctx0" brushRef="#br0" timeOffset="25487.3837">1963 3735 128,'0'0'111,"0"0"-92,0 0 3,0 0 37,0 0 2,0 0-2,-9-19-10,9 16-44,7 2 7,33-5-12,20-4 13,25-1 49,20-3-37,24 0 0,20-4 6,20-3-31,8 4 22,5-3-8,-1-1-9,0 4 17,3-1-20,-2-2-2,2 3 0,-7 2 3,-4 5-3,-10 3 0,-7 2 1,-11-4-2,-12-1 1,-7-4 0,-11 3-3,-5-5 13,-8 4-12,-1-4 2,-3 5 0,-4 1 2,1 1-2,-2 0 0,0 1-2,2 2 2,-2 2-1,6 3 1,3-8 0,8 0 0,5-3 2,-1-3-2,0 5 0,-10 0 3,-13 0-7,-6 2 4,-4 3 0,-6-2 7,2 2-7,-2 2 0,-3-1-6,3-2 13,1 2-14,6 0 6,5 0 1,-1 2 2,2 2-2,-3-2 0,-2 2 0,-5 0 4,-2-2-8,-5 2 4,-5 0 0,-3-3 5,-10 3-5,3 0 0,-9-3 0,0 3 0,-3 0-1,-7 0-3,5 0 4,-3 0 6,6 0-6,6 0 1,7 0-1,2 0 0,10 0 0,-4 3-1,1-3 1,0 3 0,-4 1 0,-5-2 0,-5 2-2,1-3 3,-8 2-2,-2 1-2,-4 0 3,-5 0 3,-10 1-3,-1-2 0,-9-3 0,-5 2 2,-4 0-3,-2-2 1,3 0 0,7 0 0,1 0 0,5 0 0,2 0-9,-2 0-57,1 0 12,-8 5-23,5 2-52,-7 1-29,-7-2 15</inkml:trace>
  <inkml:trace contextRef="#ctx0" brushRef="#br0" timeOffset="37377.8181">3584 4383 117,'0'0'49,"0"0"-9,0 0 10,0 0 11,0 0 13,0 0-15,0 0-21,0 0 3,-3-66-3,3 65-9,0 1 4,0 0-33,0 0-6,-2 9-9,-3 21-8,1 8 18,2 12-8,-4 4-42,-1 1 15,0-1-62,-4-8-54,2-10-35</inkml:trace>
  <inkml:trace contextRef="#ctx0" brushRef="#br0" timeOffset="37878.9762">3499 4261 186,'0'0'38,"0"0"-19,0 0-19,0 0 2,0 0 7,-120-14-5,85 34 17,3 6-17,-2 6-1,-2 4 20,7 6-6,6 3-3,4 0 9,15 4-14,4-1 6,0-2-5,17-2-5,20-4-5,3-6 11,8-6-2,10-12 3,2-5-9,3-11 3,-5 0-2,-12-7 1,-7-17 10,-15-12 18,-1-8-8,-10-9 12,-7-8-36,-4-2 15,-2 1-13,-8 1 3,-21 5-2,4 13-4,-4 14-22,3 12-6,1 14-42,-15 3-37,4 11-70</inkml:trace>
  <inkml:trace contextRef="#ctx0" brushRef="#br0" timeOffset="38645.7111">4673 4459 107,'0'0'54,"0"0"-34,0 0-6,0 0 8,0 0 36,0 0 23,-26-114-50,21 104 16,1 5-3,4 3-23,-2 2 11,2 0-25,0 0-7,-3 0-3,-3 7-17,2 19 20,-3 8 0,-1 3 3,4 1-5,2-1 2,2-5-4,0 1-2,0-5-44,0-3 18,0-2-46,0-9-5,0-5 14,0-9-16</inkml:trace>
  <inkml:trace contextRef="#ctx0" brushRef="#br0" timeOffset="38976.0418">4484 4416 62,'0'0'47,"0"0"-8,0 0 1,-67-115 15,65 98 36,2 6-35,0 2-13,2 6-21,25 3-18,11 0-8,11 0 4,4 0 0,5 18 5,-2 2-4,-5 4-1,-6 2 0,-9 2 1,-10 2-1,-6 2 0,-13 0-7,-7 1 5,-4-1-18,-34-1 20,-14 0 0,-10-4 0,-3-2 0,11-11-7,11-4-3,14-4 7,15-6-12,7 0-26,7 0-48,0 0-28,25 0 10</inkml:trace>
  <inkml:trace contextRef="#ctx0" brushRef="#br0" timeOffset="39188.1578">5039 4496 232,'0'0'107,"0"0"-90,0 0-17,0 0-3,0 0 2,0 0 1,16 29 0,-12-6 0,3-1 1,-2 0-2,-5-1-1,0-9-61,0 1-26,0-11-14</inkml:trace>
  <inkml:trace contextRef="#ctx0" brushRef="#br0" timeOffset="39342.2466">5039 4496 147,'11'-129'102,"-11"125"-72,9 4-30,5 0 0,6 2-19,4 16 7,3 4 0,2 0-65,-1 2 17,2-4-10</inkml:trace>
  <inkml:trace contextRef="#ctx0" brushRef="#br0" timeOffset="39943.1128">5338 4520 100,'0'0'89,"0"0"8,0 0-53,0 0-6,0 0 34,0 0-43,2-27 1,-9 27-27,-3 0 3,-2 0-5,-1 0-1,-3 0 2,3 9-11,0 5 12,3-1-7,4 1-1,6-2-38,0-1 22,0-5-29,0-4 25,0-1 19,0-1-7,0 0 13,0 0 1,6 0 3,2 0 21,-2 0-9,3 0-15,2 0-1,0 17-7,4 9 6,6 8 1,-7 8-2,-6 2 2,-6 6 0,-2-2 2,-6 0-8,-25 0-14,-10-11 8,1-13-3,5-12 15,6-12 6,4 0-2,7-8 4,7-18 9,9-8-11,2-8 12,9-7-18,22-1 0,16-6-5,7 2 5,8 6-31,3 3-3,-5 12 2,-12 9 32,-9 5 0,-18 9 2,-13 7 14,-8 1 43,0 2-15,0 0-29,0 0-15,0 7 0,0 9-2,0 5 10,0 0-8,0 5 1,0 1-1,0-1 0,-3 2-45,-2-6-26,-2-8-87</inkml:trace>
  <inkml:trace contextRef="#ctx0" brushRef="#br0" timeOffset="40109.386">5510 4345 277,'0'0'0,"0"0"-72,0 0 54,0 0-13,151 10-76</inkml:trace>
  <inkml:trace contextRef="#ctx0" brushRef="#br0" timeOffset="40301.2041">5838 4264 294,'0'0'96,"0"0"-56,0 0-40,0 0 2,0 0-8,0 0-7,0 75 13,0-23 0,0 6 4,0 4-4,0-3 0,0-5-16,0-7-43,0-6-34,-7-13-3,-7-10-57</inkml:trace>
  <inkml:trace contextRef="#ctx0" brushRef="#br0" timeOffset="40700.2097">5819 4463 155,'0'0'5,"0"0"10,139-26-3,-85 16 23,-8 3 6,-6-4-35,-11 7 2,-13-1 21,-10 5-18,-6-2 42,0 2 13,0 0-39,0 0-15,-10 0-11,-11 0 3,-4 11-4,6 7 6,5 1-11,10 1 5,4-1-5,0 0 3,20 1-16,9-1 18,5 0 4,-1-6 1,0 4-10,-6-5 5,-10-3 0,-5 2 1,-12-7-1,0 4-19,-4-2-15,-35 4 20,-9 2 8,-15 2-7,5 0-110,11-8 27</inkml:trace>
  <inkml:trace contextRef="#ctx0" brushRef="#br0" timeOffset="41651.7861">7198 4389 247,'0'0'58,"0"0"-36,0 0-22,0 0 0,0 0 10,0 0-4,-75 115-5,75-83 1,0-2 4,9-4-3,14-5-1,3-4 7,3-5-3,5-6-1,-3-6 3,-4 0 3,-2 0-11,-8-20 26,-2-8-15,-8-5 6,-7-2-2,0-4-8,-4-1-14,-19 3 3,-7 4-15,2 9 16,2 10-21,2 11 11,3 3 12,5 3-64,12 20-32,4 7 25,4-7-60</inkml:trace>
  <inkml:trace contextRef="#ctx0" brushRef="#br0" timeOffset="41939.057">8272 4197 366,'0'0'76,"0"0"-57,0 0 2,0 0-18,0 0-6,0 0-1,29 46 4,-21-5 5,-3 6-5,0 3 0,-5 1 2,0-2 8,0-2-17,-3-3 7,-8-8-65,-2-4-19,3-13-55,0-12 23</inkml:trace>
  <inkml:trace contextRef="#ctx0" brushRef="#br0" timeOffset="42379.1075">8041 4400 131,'0'0'30,"0"0"-16,0 0-11,175-14 31,-106 9 5,-1 3-8,-2 0-24,-8 2 4,-10-2 3,-9 1-10,-17-2 17,-11 3 31,-6 0 4,-5 0 15,0 0-33,0 0-9,0 0-29,0 6-5,0 6 0,-3 6 5,-2 5 4,5-2-1,0 2-3,5-1 0,22-7-3,11-1 11,4-7-8,10-7 0,1 0 8,7-4-16,-6-18-21,-8-9 23,-17 4-7,-24-5-15,-5-1-10,-17 5-11,-26 4-20,-4 9 63,-9 12-26,5 3 11,1 3 13,8 18-107,16 3-58</inkml:trace>
  <inkml:trace contextRef="#ctx0" brushRef="#br0" timeOffset="42966.1838">10046 4192 317,'0'0'21,"0"0"13,0 0-2,0 0 33,0 0 26,2-105-65,-17 92-5,-6 1-12,-4 7-7,-6 5 9,-6 0-11,-5 0 0,-3 19-1,5 8 1,11 2 0,6 3-1,11-1-4,11-1-3,1-6-6,0-2-11,11-4 8,16-8-30,11-2 19,2-8 13,6 0-36,0 0-7,-9-18-20,-5 0 53,-12-4 24,-9-2 2,-5 2 30,-1 4 26,-5 6-9,0 6 36,0 3-33,0 3-3,0 0-44,0 0-4,2 16-16,12 15 13,-1 7 3,2 2 6,-1 2-6,-5-6 1,-7-3-1,-2-3 3,0-2-8,-11-3 5,-24-1 0,-20 3-4,-29 1 1,-34-6-110,-18-6-183</inkml:trace>
  <inkml:trace contextRef="#ctx0" brushRef="#br0" timeOffset="47653.922">3136 5685 180,'0'0'218,"0"0"-180,0 0-6,0 0-6,0 0 46,0 0-4,0 0-14,-7-7-5,7 2-37,0-2-7,7 5 3,4 1-7,5 1-1,-1 0 0,3 0-11,-3 17 5,3 7 5,-9 10-25,0-2 18,-9 7-43,0-1 23,-4 1 3,-14-5 1,-2-8 23,7-9-9,5-5 10,4-4-3,4-6 3,0-2-13,0 0-4,0 0 5,2 0 12,27-10 9,13-14-7,12-2 8,6-4-9,0 0-2,-3 0 0,0 2-17,-10-4 5,-7 0-20,-9-2-3,-12-4 24,-13 1-17,-6 2 17,-4 2 5,-35 8 1,-9 2 6,-6 11 9,-6 6-2,4 6 32,-2 0-23,-5 6 15,1 20-13,0 6-10,-1 10 19,3 9-14,4 9-8,4 4 15,11 2-13,12 0 11,14-5-18,15-10 0,0-4-4,24-13 4,16-8 0,9-10 5,14-10-4,8-6 12,6-4 14,4-21-23,-7-10 11,-9-5-11,-7-6-2,-19-7 5,-9-3 1,-15-4-8,-15-5 5,0 2 1,-9 6-8,-27 13 2,-6 14-42,-13 18-4,-15 12-55,-5 2-42,0 23-76</inkml:trace>
  <inkml:trace contextRef="#ctx0" brushRef="#br0" timeOffset="51569.3489">19681 2883 301,'0'0'97,"0"0"-59,0 0-38,0 0-3,0 0 3,0 0-9,0 0 8,0 63 1,-10-25 0,-5-1 7,-1-3-7,-1-2 3,0-6 0,7-7-2,1-7-1,3-4 0,6-8 4,0 0 3,0 0 34,0-2 58,-8-21-10,8-8-88,0-8 1,0-4-2,8-6 0,11-2 0,6 0-8,4 5-8,-2 8 11,6 11-22,-9 13 26,-2 11-5,5 3-12,-7 8-15,5 24 12,-5 12 21,-2 16-7,-10 7-9,-8 1 6,0 8-21,0-7-48,-15-6-15,-1-10-16,-3-12-3</inkml:trace>
  <inkml:trace contextRef="#ctx0" brushRef="#br0" timeOffset="51730.0782">19754 2980 85,'0'0'7,"0"0"-7,174-8-63</inkml:trace>
  <inkml:trace contextRef="#ctx0" brushRef="#br0" timeOffset="52087.5283">20198 2967 123,'0'0'178,"0"0"-140,0 0-17,0 0 2,0 0-16,0 0 11,56 0-18,-11 0 2,10 0 1,-8 0-3,-12-2-42,-11-4 7,-8 0 1,-9-1 20,-5-5 14,-2-5-6,0-2 1,-5-2 10,-10 6-2,4 0 11,0 5 6,8 4 7,3 2-11,0 4 1,0 0-17,0 0-4,14 0 4,10 8 0,1 11 1,0 0-1,-10 6 0,-8 0-10,-7 3 10,0 1-29,-14-2-14,-15 0-10,-6-6-71</inkml:trace>
  <inkml:trace contextRef="#ctx0" brushRef="#br0" timeOffset="52349.2881">21047 2738 449,'0'0'69,"0"0"-69,0 0-45,0 0 41,0 0 5,13 113-1,-11-64 6,0 7-2,-2-5-8,0-1-11,-11 1-70,-11-9-14,-3-10-29</inkml:trace>
  <inkml:trace contextRef="#ctx0" brushRef="#br0" timeOffset="53775.0746">21087 2801 92,'0'0'39,"0"0"-8,0 0 10,0 0 16,0 0 26,0 0-31,8-37-20,-8 34-5,0-1-8,0 2 1,0-1 5,0 1-16,0 2 4,0 0-2,0 0-11,0 0-3,0 0-5,-6 9-14,-17 16 22,-6 4 2,-4 5 3,1-2-3,7-2 0,2-5-2,5-6 0,7-2 2,5-7 1,1-2-3,3-4 2,2 0-2,0 2 2,0-1-2,13 2 6,21-1 9,20-6 33,21 0-37,16 0-11,3 0 0,-7-2-65,-18-4-136</inkml:trace>
  <inkml:trace contextRef="#ctx0" brushRef="#br0" timeOffset="54856.2364">19600 3382 261,'0'0'63,"0"0"-30,0 0-16,0 0-12,0 0 38,0 0-31,-36 2-12,72 6 12,26 5 2,30-5 27,26 0 12,18-4-42,14 1 10,-2-5-12,0 0-9,-11 2 13,-11-2-13,-22 0-4,-14 0-1,-18 0-48,-26 0 20,-17 0-27,-21 0-35,-8 0 49,-23 0 8,-33 0-104</inkml:trace>
  <inkml:trace contextRef="#ctx0" brushRef="#br0" timeOffset="55169.2818">19516 3445 252,'0'0'71,"0"0"-64,0 0-14,167 11 14,-65-11 6,20 3 13,10-3 8,8 0-3,-1 0-11,-12 0-1,-11 0-1,-20 0-6,-23 0 12,-19 0-20,-19 0-3,-17 0 5,-11 0 3,-7 0-8,0 0 9,-7 0-10,-30 0-30,-23 0-62,-25 0 1,-15 0-53,-6 0-57</inkml:trace>
  <inkml:trace contextRef="#ctx0" brushRef="#br0" timeOffset="56039.0988">19738 2859 74,'0'0'25,"0"0"2,0 0-12,0 0 35,0 0 6,0 0-22,24-42 19,-24 40-2,0 2-39,0 0 8,0 0-15,0 0 0,0 0-3,0 6-2,-10 15 0,-13 8 4,1 7 0,4 3-8,-4 0 4,2 4 0,-2-2 8,-6 6-8,4-4 0,3-2 7,2-9-7,5-8-1,8-7 1,4-10 0,2-5 2,0-2-1,0 0 10,0 0 34,0 0-4,0-18 18,8-12-48,11-4-11,0-7 18,7-2-18,-5-6 1,6 0 4,-1-2-5,2 5 0,-6 2 0,0 6 0,1 6 0,-7 9 0,-3 12 0,-9 5 2,-2 6 0,2 0-4,6 0 0,-1 8-24,-2 18 24,4 12 2,2 11 0,-2 1-2,2 6 2,-4 0 0,-7 2-2,8-2 6,-6 0-4,3-10 0,-3-11 2,-4-10-6,4-9-52,-4-3 10,0-1-22,-17-7-72,-19-3-5</inkml:trace>
  <inkml:trace contextRef="#ctx0" brushRef="#br0" timeOffset="56289.2415">19617 3066 270,'0'0'89,"0"0"-89,0 0-7,0 0 7,0 0 13,0 0 31,155-14-20,-111 8-15,-2 6 9,-5-3-17,-13 2-1,-2 1 0,-5 0-59,-1 0-39,-4 0-109</inkml:trace>
  <inkml:trace contextRef="#ctx0" brushRef="#br0" timeOffset="59527.2755">19395 4507 7,'0'0'0,"0"0"5,0 0 0,0 0-5,0 0 24,85-107 22,-85 90 15,0-1-24,0 2-9,0 4 36,0 5-27,-5-4 11,3 5-7,-2 2-11,2 0 31,-1 0-31,1-1-6,2 5 32,-6-3-30,6 3 25,0 0-38,0 0-11,0 3-4,0 17-28,0 13 30,0 7-6,0 3 8,0 0-4,0-4 1,0-1 1,0-8 0,-1-8 0,1-8 1,-2-8-3,2-5-9,0-1 11,0 0 8,-2 0 11,-1-21 41,3-11-60,-2-6 2,0-8-2,2-3 6,0-2-10,0-4 4,2 1-25,8 6 23,1 9-3,-3 11 5,-1 10-3,2 11 3,-4 5-8,3 2-34,1 0-60,5 12 79,3 12 8,-1 3 5,-1 4 3,3-1-14,-7-4-9,-1-2 7,1-7-12,-5-3 29,-4-7 4,0-5-4,0 1 1,-2-2-5,0-1 10,6 0-3,-2 0-10,6 0 13,7 2 0,-2 2 3,6 0 6,0 2-5,0 4-5,-3 0 1,-5 2 0,-7 1 4,-4 1-4,-2-1 1,-15 7 15,-23 0-15,-17 3 29,-8 0-27,3-2 7,2 1-10,16-2-22,8-2-38,21-8-48</inkml:trace>
  <inkml:trace contextRef="#ctx0" brushRef="#br0" timeOffset="59941.8232">20001 4357 324,'0'0'167,"0"0"-126,0 0-38,0 0 7,0 0 18,0 0-11,27 0-12,22-2-5,16-4 0,-1-1-6,-8 0-9,-19 0 8,-16-2-15,-14-3 22,-7-4 17,0-2-13,0 0-3,-5-2 18,-9 6-11,4 4 28,2 2-18,5 5 0,3 3 12,0 0-30,0 0-6,11 0 1,18 0 5,8 5-5,4 7 6,-7 4-1,-10-2 0,-7 2-1,-12 2-10,-5 2-31,-2 7-23,-32 0 2,-12 4-35,-3-5-136</inkml:trace>
  <inkml:trace contextRef="#ctx0" brushRef="#br0" timeOffset="60331.5145">21158 4059 432,'0'0'67,"0"0"-60,0 0-4,0 0-3,0 0 2,0 0 3,-117 130 8,68-72-1,10 2 15,6-2-21,15-6-3,11-3-3,7-11 2,0-10-5,11-8 4,12-10-1,-1-8 15,-1-2-11,5 0 11,-4-18 17,-5-7-25,-9 1 12,-8 2-18,0 8-1,-27 9-10,-25 5-115,-19 3-35,-5 18-56</inkml:trace>
  <inkml:trace contextRef="#ctx0" brushRef="#br0" timeOffset="61245.2945">19560 4809 258,'0'0'130,"0"0"-130,0 0 0,189-13 10,-81 4-7,7-3 18,15 1-13,10-3-1,5 2 2,7 0-9,-5 3 1,-10 2-6,-13 5-9,-20 2-18,-22 0-13,-19 0-19,-26 0 33,-18 0-12,-17 0 19,-2 0 23,-18-2-50,-24 2-26</inkml:trace>
  <inkml:trace contextRef="#ctx0" brushRef="#br0" timeOffset="61605.9182">19881 4772 141,'0'0'15,"0"0"-9,0 0-6,0 0 16,0 0 63,161 19 10,-54-19-43,29 0-8,10 0-13,1-9-14,-12 2 10,-16 4-10,-22 3 6,-22 0 9,-19-2-23,-24 0 4,-15 2 14,-13-2 2,-4 2 52,0 0-34,0 0-2,0 0 9,0 0-42,0 0 11,0-2-17,0 1-12,0 1 8,0 0-59,0 0-42,-1 0-51,-19 5-149,0-1 129</inkml:trace>
  <inkml:trace contextRef="#ctx0" brushRef="#br0" timeOffset="72567.6569">4832 5704 82,'0'0'130,"0"0"-71,0 0-11,0 0 18,0 0-6,0 0-11,0 0 13,0 0-29,0-58 10,0 58-9,0 0-34,2 0 0,7 8-9,2 16 2,3 7 0,3 1 2,-1 0 5,-3-6 0,-1 0 0,-1-9 7,-3 2-7,0-9 0,-4-4 5,-2-2 2,-1-4-7,-1 0 12,0 0 0,0 0 74,3-20-26,0-10-57,5-8 3,6-6-6,3-2-2,4 0 1,1 4-32,1 8 10,-4 13-17,1 15-15,0 6-37,3 10-49,-1 21 6,3-2-11</inkml:trace>
  <inkml:trace contextRef="#ctx0" brushRef="#br0" timeOffset="73264.3263">5373 5664 111,'0'0'112,"0"0"-58,0 0-16,0 0 3,0 0 19,0 0 12,-2-100-42,-4 100 1,-3 0-31,-7 0 0,-4 12 3,-9 15-3,3 1 0,5 2 3,6 0-3,9 0 0,0-4-3,6-3-5,0 0 8,0-7-15,6-2 2,4-6 2,-3-8-12,7 0 13,-1 0 5,0-10 10,3-10-2,-6-4 2,0 2-4,-6 5 16,-1 3-16,1 7 18,-4 5-11,4 2-6,-4 0-2,0 0 0,7 0-15,-4 2 7,12 5 4,-2 4 4,-4-5-2,4-2 8,-3-4-11,18 0 6,-3 0-1,-1-10 11,3-10-11,-9 0 0,-7-2 0,-3-1 3,-8 5-9,0 1 12,0 6-5,0 2 11,0 2-2,-1 7-9,-1 0-1,2 0-21,0 0 2,0 8 0,0 9 19,0-1 3,15 0-3,5 0 0,-2-4 0,2 0-1,-4-6-1,-2 0 4,3-3-1,-2 1-1,-1 3 0,-3 1-21,1-1-13,-2 2-39,-3-6-27,-1-3 21,3 0 17,5 0-10</inkml:trace>
  <inkml:trace contextRef="#ctx0" brushRef="#br0" timeOffset="73423.85">5875 5627 53,'0'0'71,"0"0"49,0 0-14,0 0-6,0 0-69,0 0-30,38-36-2,-34 60 1,-2 3 0,3 6-6,-5-1 6,0-4-34,0-5-22,0-8-90,-9-11 7</inkml:trace>
  <inkml:trace contextRef="#ctx0" brushRef="#br0" timeOffset="73564.4609">5775 5476 124,'0'0'31,"0"0"11,0 0-42,0 0 1,0 0-1,125-9 0,-58 36-11,0-3-103</inkml:trace>
  <inkml:trace contextRef="#ctx0" brushRef="#br0" timeOffset="73918.1271">6500 5595 342,'0'0'72,"0"0"-53,0 0 37,0 0-14,-137-9 0,88 15-25,3 17-10,6 1 14,9 0-21,12 2 0,13-4-8,6 0 8,0-5-7,0-2-6,11-5-19,9-8 29,2-2-13,4 0 16,4-7 1,-4-8 12,-3-7 2,-7 4-7,-10 2 16,-3 4 24,-3 3-26,2 8-5,-2-1-17,0 2-1,0 0 0,2 0-54,2 10-28,3 8 81,-2 1-55,10-3-49,-4-7-34,-1-9-39</inkml:trace>
  <inkml:trace contextRef="#ctx0" brushRef="#br0" timeOffset="74261.8493">6523 5482 262,'0'0'128,"0"0"-99,0 0 25,0 0 45,0 0-7,0 0-92,8-92-6,-4 123-25,3 8 27,-3 12 4,0-2 0,1-1 4,0-7-6,-1-12 2,1-7 0,-1-7-4,-2-8 4,2-5 0,-1 0-7,4-2 11,6 0-4,7 0 0,9 0 7,3 0 0,-3-2-7,-10 2 0,-5 0-4,-8 0-20,-6 7-28,0 12 18,-18 8 9,-24 5-12,-9-2 15,-3 0-41,8-6-32,10-10 10,18-9-44</inkml:trace>
  <inkml:trace contextRef="#ctx0" brushRef="#br0" timeOffset="74458.8376">6817 5479 416,'0'0'91,"0"0"-72,0 0-19,0 0-4,0 0 3,0 0 1,57 117 0,-46-67-1,-5 4 1,-6 7-54,-2-6-72,-31-10-70</inkml:trace>
  <inkml:trace contextRef="#ctx0" brushRef="#br0" timeOffset="74759.5955">7088 5682 267,'0'0'8,"0"0"-8,0 0 8,0 0-3,93-106 20,-93 94 44,0 7-34,-3 3 20,-20 2-35,-9 3-4,-3 21-5,-3 10-5,5 7-6,8 0 0,10 0 2,15-3-5,0-4 6,9-5-3,22-4 9,15-11-9,35-9-23,25-5-36,24-19-14</inkml:trace>
  <inkml:trace contextRef="#ctx0" brushRef="#br0" timeOffset="75150.6313">7736 5627 479,'0'0'106,"0"0"-106,0 0 0,0 0 0,0 0 9,0 0 15,165-23-20,-115 11 18,-6 3-20,-19 2-2,-14 0 9,-11 0-2,0-1-7,0-4 4,-7 0 7,-11 4-9,-1-1 0,0 0-2,11 7 12,-1 0-12,9 1 0,0 1-1,0 0-24,0 0 14,15 14 1,6 1 10,5 2-4,-2 0 4,-1-3-6,-8 2-2,-8 5-52,-7 0 11,0 6-34,-18 1-61,-14-6-43</inkml:trace>
  <inkml:trace contextRef="#ctx0" brushRef="#br0" timeOffset="76053.3615">8446 5518 74,'0'0'474,"0"0"-397,0 0-68,0 0 22,0 0-29,0 0-4,13-2-1,-7 27 3,6 5-2,1 2 2,1-3 0,-1 0 0,3-10 6,-5-4-8,-3-6 2,-1-4 0,-2-5 1,1 0 1,1-10 8,6-14-10,-1-2 11,0-5-11,0 4 6,-5 2-5,-1 7 41,-1 8-37,-5 6 3,2 4 7,0 0-15,0 0-5,3 8-44,2 14 24,1 6 23,-1-3-47,0-1-13,-2-4 2,-3-6 0,0-4-24,-1-8-19,2-2-27,6 0 69,3-19-11,1-8 69,3-8 3,-3 3 123,-5 3 10,-3 4 14,-3 13-16,-2 4-50,3 8-4,-3 0-57,4 0-20,3 11-13,-1 16 7,8 4 2,-1 4 4,-4 2 0,0-5 1,-4-6 1,-1-6-2,-2-8 0,-2-5-3,2-7 1,-2 0 2,0 0 22,0 0 10,2-12-17,7-7-14,-2-8-1,9-4-20,6 0 13,-6 8-29,8 6 31,-8 12-25,-1 5 8,-1 0-9,-3 0-43,-1 13 25,-6 5-30,-2 5 38,0-1 33,0-7-65,-1-4 10,7-8 48,-2-3-16,6 0 20,5-7 11,2-18-19,0-3 19,-1 1 1,-2 0 66,-1 8 22,-5 2-37,5 9 23,-6 8-49,-1 0-5,2 0-14,3 8-7,-3 18 0,-2 6-8,1 4-3,-3 1-23,4-4-45,-2-1 47,3-13-85,-1-13-67</inkml:trace>
  <inkml:trace contextRef="#ctx0" brushRef="#br0" timeOffset="76220.9116">9250 5257 441,'0'0'15,"0"0"17,0 0-32,0 0-15,0 0 9,0 0 1,57 106 3,-11-69-120,0-7-100</inkml:trace>
  <inkml:trace contextRef="#ctx0" brushRef="#br0" timeOffset="76661.7577">9972 5537 594,'0'0'14,"0"0"-13,0 0 39,-131-12 14,84 12-42,1 9 4,-4 16-11,8 0-9,11 4 4,11-3-5,9-6 3,6-2 2,5-8-7,0-6-9,0-4-20,2 0 13,22-4 23,14-22 8,7-6 16,-5-11-18,-7-2 1,-6-6 17,-9-3-15,-2-4 19,-7-3-20,-4 10-4,-3 9 18,-2 12 5,0 18 16,0 7 7,0 5-50,0 31-20,0 27 8,8 25 12,1 21-3,5 7 3,-1 3 0,1-8 2,1-13-2,1-11-35,3-7-8,-7-8-38,1-14-48,-4-25-56,-9-26-170</inkml:trace>
  <inkml:trace contextRef="#ctx0" brushRef="#br0" timeOffset="76993.9444">10126 5606 595,'0'0'0,"0"0"-10,0 0-10,0 0 20,0 0 0,0 0 9,45 94-8,-28-79 0,0-6-1,-2-2 12,-1-5-8,1-2-1,1 0 18,-1-7-8,1-8 23,-11 3 0,-1 4 23,-4 2-9,0 6-47,0 0 2,0 0-5,2 2-34,6 15 15,0 5 9,3 7-18,-3-3-7,-1-2-77,-2-1 31,-5-12-100</inkml:trace>
  <inkml:trace contextRef="#ctx0" brushRef="#br0" timeOffset="77517.0427">10168 5557 479,'0'0'149,"0"0"-77,0 0-8,0 0-25,0 0-34,0 0-10,-4 39 2,4-4 3,4 0 2,6-4 1,0-6-3,1-4 0,0-9 3,-1-4-9,0-6 6,2-2 0,1 0 16,8-10-15,1-14 7,3-8 3,-1-1-2,-4 1 0,-5 1-8,-3 4 6,-6 10 19,-5 6-22,-1 11 1,4 0-5,-2 0-17,2 21-8,6 13 12,-2 8-4,-1 2 7,-3 2-49,-4-8-22,1-6-1,3-9-37,1-12-1,3-8-6,5-3 50,3-7 50,5-17-70</inkml:trace>
  <inkml:trace contextRef="#ctx0" brushRef="#br0" timeOffset="77793.1348">10566 5719 64,'0'0'97,"0"0"-17,0 0 34,59-106-24,-47 85-47,1 5-13,1 0 12,1 1-39,3-5 3,1-1-6,0-1 5,-9-2-6,0 0 4,-10 8 2,0 0 37,0 9 15,-25 4-4,-14 3-21,-10 17-24,-3 22 11,4 15-10,20 8-1,12 5-7,16-7-1,2-6 0,29-17-1,12-12 4,18-16-3,24-9 8,17-3 18,16-21-26,-9-7-9,-31-5-112,-29-6-143</inkml:trace>
  <inkml:trace contextRef="#ctx0" brushRef="#br0" timeOffset="80990.3102">12384 5595 25,'0'0'44,"0"0"-29,0 0-1,0 0 39,0 0-10,0 0-5,0 0-10,31 0-24,-31 0-2,0 0 3,0 4 4,-9 5-4,-15 3 14,-7 4 9,-7-2 15,0-3-20,5-1 9,6-6 7,4-2-34,3-2 12,5 0-16,-1 0 0,1-4 19,1-16-17,5-4-1,1-9-2,8-9-11,0-1-1,0-10 0,4-1 1,2 4 8,-1 3 3,-5 14 0,0 13 38,0 9-5,0 8 0,0 3-33,0 0 1,0 0-5,-5 21-12,5 11 16,0 9-1,0 5-12,23 4 9,10 2-24,12 0-37,7-5-3,5-10-74,1-16-21</inkml:trace>
  <inkml:trace contextRef="#ctx0" brushRef="#br0" timeOffset="81559.3186">13167 4949 561,'0'0'0,"0"0"-33,0 152 26,0-78 7,0 0 0,0 5 0,0-7 4,4-5-4,7-12 0,-2-15 6,-2-14-8,-3-14 2,-2-9-7,-2-3 5,0 0 4,0-17 17,-13-12-19,-9-14-9,-7 1 1,-5 2 2,-1 6-4,-1 11 10,-1 14-10,0 9-12,4 8 20,2 27 2,4 9-1,12 2 3,8 0-2,7-7 0,7-6-7,24-9 1,9-12-6,9-8 12,14-4 0,3-7 0,6-21-17,-3-3 10,-15-3-9,-17-5 16,-8 3 16,-14 2-8,-5 10 31,-3 6-1,-7 10 0,0 5 33,2 3-47,-2 0-24,2 0-22,0 14-48,5 15 62,-1 9 8,-1 4-19,4 0-14,-3-6-44,-1-10-67,-5-16-22</inkml:trace>
  <inkml:trace contextRef="#ctx0" brushRef="#br0" timeOffset="81718.9668">13287 5109 353,'0'0'0,"0"0"-102,0 0 90,0 0-19,139 133-17,-93-97-64</inkml:trace>
  <inkml:trace contextRef="#ctx0" brushRef="#br0" timeOffset="82241.2702">13719 5336 430,'0'0'62,"0"0"-10,0 0-2,0 0-22,0 0 34,0 0-56,-117-29-2,94 38-4,7 9-5,5 4 0,5 4 5,6 1-9,0 2 6,9 0-27,15 4 13,3-5-1,-3 1-3,-4-5 14,-4-6-21,-8-2-2,-8-2 30,0-2-38,-10 0 5,-31 1 25,-14 3-19,-6-3-23,11-5 22,12-4 14,20-4 2,16 0-3,2-4 8,31-21-64,21-11-12,12-10 83,7-12 0,2-13 0,-1-4 3,-10-5 3,-8 8 31,-18 11 87,-15 11-42,-11 16 31,-10 10-31,0 12-20,0 12 24,0 0-58,0 10-28,-7 28-12,-7 14 12,2 20 4,5 2-4,4 4 0,3-3-4,0-3 0,0-6-41,0-3-7,0-11-46,-2-8 1,-13-15-73</inkml:trace>
  <inkml:trace contextRef="#ctx0" brushRef="#br0" timeOffset="82532.983">13822 5530 163,'0'0'24,"0"0"-18,113-42 11,-73 24 12,-3 1 40,-6-8 27,-7 3-22,-1 2-4,-8 2 14,-5 8-24,1 3-8,-3 7-52,1 0 0,4 5-7,1 19-6,-3 10 10,0 8 3,-4 4-27,-7 2-11,0-2-16,0-6-9,-11-5 6,-12-15-146,-4-12 38</inkml:trace>
  <inkml:trace contextRef="#ctx0" brushRef="#br0" timeOffset="82677.5651">14135 5209 150,'0'0'17,"0"0"-17,0 0-19,0 0-18,0 0-31</inkml:trace>
  <inkml:trace contextRef="#ctx0" brushRef="#br0" timeOffset="82991.2835">14328 5340 49,'0'0'94,"0"0"-43,0 0 37,0 0-26,0 0-32,0 0 9,65 108-9,-52-80-11,-4 0 1,-9 0-14,4 0-3,-4-7-3,0-6 9,0-7-10,0-6 2,0-2 5,0 0 48,0 0 27,0-10-7,0-12-65,3-6-8,19-2-2,5 0-16,9 6-6,4 10 21,-9 10-44,-4 4 4,-8 9 6,-5 17-22,-3 8 16,-3-1-12,-5 4-12,-3-5-1,0-6-30,0-8-77</inkml:trace>
  <inkml:trace contextRef="#ctx0" brushRef="#br0" timeOffset="83455.5318">15066 5259 359,'0'0'137,"0"0"-77,0 0 37,0 0-54,0 0-8,0 0-35,-107-16 0,67 57 6,4 4-6,14 1 0,13 0 0,9-11-5,0-7 4,11-8-26,20-10-17,12-10 42,9 0-7,13-30-18,5-13-15,-5-8 2,-7-7 28,-16-3 6,-9-4 6,-8-12 9,-5-9-8,-5 0 9,-1 1 3,-3 18-10,-8 20 43,-3 21 8,0 14 5,0 12 8,0 0-67,0 29-3,0 29 0,0 26-3,4 16 6,5 8 0,4-1 6,-2-6-6,1-4 0,3-7 0,7-11 0,9-18-47,7-13 17,-2-19-83,-16-21-32,-20-8-111</inkml:trace>
  <inkml:trace contextRef="#ctx0" brushRef="#br0" timeOffset="83661.0644">15166 5051 635,'0'0'20,"0"0"-9,0 0 2,179-66-12,-84 43 26,9 6 26,-4 4-53,-5 4 4,-16 7-4,-22 2-7,-16 0-24,-20 0-103,-16 11-67,-5 6-116</inkml:trace>
  <inkml:trace contextRef="#ctx0" brushRef="#br0" timeOffset="84903.3239">3180 7002 347,'0'0'41,"0"0"-21,0 0-19,0 0 60,0 0 8,0 0-6,25-66-33,-15 58-27,8 0-3,2 0 0,3 3-4,-1 2 0,1 3 4,-8 0-4,-7 0-2,-2 0-8,-4 8-4,-2 4 13,0 0-15,0 2 19,0-2 1,0-4 0,0 0 4,0-2-4,0 0 0,0 0-3,11 0 3,3 0-7,2 2 7,3 1 0,-2 3 6,-5 1-6,-5 3 0,-7 0-6,0 5-3,0 4 3,-23 4 2,-6 3 4,-9 3-7,3-2 1,-1 1-39,5-6-21,8-7-27,8-8-35,12-13-61</inkml:trace>
  <inkml:trace contextRef="#ctx0" brushRef="#br0" timeOffset="85255.8891">3338 6791 299,'0'0'45,"-117"-21"-1,51 21-2,6 18-24,3 16 8,1 12 14,6 13-30,10 8 2,14 11-7,17 4-2,9 0-3,20-5 1,25-7 1,11-9 9,8-17-7,5-17-4,2-13 11,-3-14-10,-6-5 32,-11-31-16,-6-17-6,-10-8 23,-10-14 1,-10-9 0,-11 0 4,-4-2-28,-4 3 1,-23 13-12,-8 14 5,-9 23-18,-12 26 4,-15 9-71,-8 44-38,-8 17-5,2 4-112</inkml:trace>
  <inkml:trace contextRef="#ctx0" brushRef="#br0" timeOffset="97527.3252">5026 6798 268,'0'0'65,"0"0"-52,0 0 22,0 0 25,0 0-2,0 0 3,0 0-32,-29-20-22,29 20 4,0 0-11,-2 1-5,-3 18-4,1 11 9,-2 10-1,-2-1 2,2 7 0,-3-3 1,2-7 2,2-2-7,-1-8 3,4-1 0,-1-6-1,1-2 1,0-7 0,2-7 5,0-1 3,0-2-8,0 0 12,0 0 1,0-15 68,0-20-67,0-11-13,0-15 7,0-4-8,2-9-1,13-2 1,-2 1-1,9 7-2,-7 14 3,-3 16 0,3 16-1,-9 14-34,3 8-25,0 0-43,2 10 36,3 18 33,-1 7 8,-2 10-3,-2-3 19,-2-5-20,-7-4 30,2-5-4,-2-10 6,0 0-5,0-9 3,2-3 0,9 0-2,1-3-5,5 6 7,6-4 0,-3 7 8,5-1-10,-4 1 2,0-1 0,-8 7 4,-11-4-4,-2 3 0,0 3-3,-11 1 9,-12 2 2,-8 1-8,-4 4 6,-5-2 1,-3 1-7,4-5 0,5-5-5,8-2-17,12-7-11,12-8-32,2 0 23</inkml:trace>
  <inkml:trace contextRef="#ctx0" brushRef="#br0" timeOffset="98539.0886">5612 6849 132,'0'0'87,"0"0"-59,0 0-27,0 0 11,0 0 78,0 0-43,0 0-11,29-71-4,-54 71-19,-10 1-17,-14 27 11,-7 14-3,0 9 20,7 2-24,13 0 2,15 1-5,11-6 10,10-6-9,0-7 2,12-9 0,10-8 3,1-12 1,10-6-4,0 0 2,1-31 10,-1-5-11,-9-4-1,-8-2 4,-9 2 6,-7 8-7,0 8 11,0 8 23,0 12-8,-2 1 19,2 3-48,0 0-18,0 21-9,0 11 23,2 8 4,11-5 0,3-6-16,4-4 8,4-11-12,3-4-5,0-10 22,2 0-3,2-19 2,2-17-3,-4-8-11,-2-6 5,-9 0 8,-5 3 5,-11 6 0,-2 9 2,0 12-1,-12 8 19,-9 7-11,1 5-1,2 0-8,-2 23 0,4 7 1,7 6-1,9-1 2,0 3-9,16-3 7,20-1 0,13-4 0,4-4-1,1-3-1,-5-5 2,-13-4-19,-16 0 2,-16-2-28,-4 0 10,-7 2 25,-23 2-2,0-5 11,6 0 2,12-3-1,7-7 8,5-1-8,0 0-22,7 0-12,20-11 31,12-15-3,5-6-26,3-7-9,2-1 13,2-4 11,1-2 17,-6 2 0,-3 0 10,-9 4 33,-11 2-23,-11 9 4,-10 6 41,-2 5-46,0 5 49,-11 3-45,-7 10-19,-4 0 19,-5 0-21,0 27-2,1 2 5,8 8-3,7 4-2,9-2 0,2 3 0,6-2-5,23-2 5,7-6-23,8-3-5,9-13-54,12-15-10,9-1-150</inkml:trace>
  <inkml:trace contextRef="#ctx0" brushRef="#br0" timeOffset="98754.4686">7148 6798 534,'0'0'63,"0"0"-63,0 0-7,0 0 4,0 0 3,0 0 0,-18 118-1,18-70 7,0 4-13,0 1 7,0-5-64,0-8-1,-4-10-52,-1-17-79</inkml:trace>
  <inkml:trace contextRef="#ctx0" brushRef="#br0" timeOffset="98894.8469">7110 6559 181,'0'0'0,"0"0"-19,123 54-23</inkml:trace>
  <inkml:trace contextRef="#ctx0" brushRef="#br0" timeOffset="99238.0984">7638 6742 358,'0'0'74,"0"0"-44,0 0-20,0 0 11,0 0 12,0 0-28,-88-33 0,62 48 3,-3 6-6,8 5-4,5 1-4,9-3 6,7 0-4,0-5 4,8 2 0,13-7-2,4 0 2,2-4 0,-6-2-1,0 0 1,-8-2 10,-6 1-10,-7 0 0,0 3-2,0 8 4,-35 10-4,-15 13-1,-12 2-19,-5 2-31,18-3-26,17-14-35,24-10-74</inkml:trace>
  <inkml:trace contextRef="#ctx0" brushRef="#br0" timeOffset="99471.0205">8436 6490 645,'0'0'40,"0"0"-25,0 0-15,0 0-8,0 0 8,0 0 0,5 141 3,6-69-3,-2-1 0,-1 1-2,-8 0-75,0-4-3,0-6-42,-10-18-110</inkml:trace>
  <inkml:trace contextRef="#ctx0" brushRef="#br0" timeOffset="99807.5562">8820 6604 469,'0'0'18,"0"0"-18,0 0-4,-5 124 4,-1-70 43,2-2-22,4-6-13,0-12 7,0-8-10,13-10-1,7-8-4,-3-5 7,3-3 4,3 0-1,1-26 10,1-11 45,3-18-63,0-10 0,1-6-4,-9 3-19,-11 12 1,-9 16-11,-23 23 15,-27 17-18,-27 2-92,-8 39 48,-8 8 34,-3 0-89</inkml:trace>
  <inkml:trace contextRef="#ctx0" brushRef="#br0" timeOffset="100777.879">3112 8097 17,'0'0'83,"0"0"-58,0 0-22,0 0-2,0 0 12,0 0-8,0 0 9,0 0 12,0 0-15,0 0 19,0 0-11,0 0-10,0 0 11,0-2-13,0 2-7,0 0-8,3 0-97,2 0-14</inkml:trace>
  <inkml:trace contextRef="#ctx0" brushRef="#br0" timeOffset="101677.914">7915 5005 62,'0'0'5,"237"-38"8,-99 18-9,2 3 1,-4 1 15,-8 5-20,-2-3-56</inkml:trace>
  <inkml:trace contextRef="#ctx0" brushRef="#br0" timeOffset="102116.8842">7638 4997 247,'0'0'7,"0"0"7,143 3-14,-38-3 12,29 0 34,18 0 7,9-5-30,2-7 9,-4-4-27,-5-2 2,-8-1 3,-5 5-6,-14 5 2,-19-3-12,-15-2-9,-12-2-13,-10 0 26,-19 3-9,-19 8 3,-20 0-26,-13 3-10,0 2 18,-9 0-40,-22 0-22</inkml:trace>
  <inkml:trace contextRef="#ctx0" brushRef="#br0" timeOffset="103429.238">3055 8103 50,'0'0'161,"0"0"-129,0 0-1,0 0 6,0 0 26,0 0-10,-23-14-14,21 14 1,2 0-28,-2 0-1,2 0-11,0 0 2,0 0-8,0 4 0,0 14 6,0 7 0,0 2 2,0 4-2,0-2 0,4-3-1,11-1 0,2-6 1,5-5 0,7-7 3,3-7-3,1 0 0,0-21-1,-4-5 11,-6 1-10,-7-6 0,-7 2 1,-7-2 11,-2 4-5,0 4 14,0 7 3,0 6-16,0 8 54,0 2-55,0 0-7,0 0-29,0 30-48,0 12 77,0 20 0,0 8-2,0 2-14,4-1-33,7-11-43,1-8 16,-6-15-95</inkml:trace>
  <inkml:trace contextRef="#ctx0" brushRef="#br0" timeOffset="103925.6669">3047 7888 120,'0'0'28,"-143"44"5,89-19-8,14 1 31,9 4-14,8 10-9,8 17-12,9 20-20,3 15 16,3 7-8,0-1-9,22-10 5,9-12-5,5-9 0,7-16 0,4-15 0,10-14-2,10-13 4,9-9 2,6-10 16,8-24-14,-1-14-5,-5-9 8,-7-2-5,-16-10-5,-14-5 2,-16-5-1,-12-9 12,-17 4-4,-2 4-6,-11 12 33,-26 8-35,-9 7 8,-10 12-8,0 12-11,-2 14-7,1 15-35,-3 1-36,-5 21-84</inkml:trace>
  <inkml:trace contextRef="#ctx0" brushRef="#br0" timeOffset="107892.8137">5338 8257 311,'0'0'57,"0"0"-3,0 0-1,0 0-19,0 0-23,0 0-9,0 0-2,-77 125 4,66-63-2,2-2 12,3-4-10,-2-10 3,4-10-4,0-12-3,2-12 0,2-8-1,0-4 5,0 0 10,-2 0 35,-4-23 32,3-14-72,-2-11-4,5-6-5,0-2 0,0 6 0,8 12 0,6 9 0,3 18 0,4 11-7,9 0-6,8 28 5,11 12 3,4 2 2,7 2 3,1-3 0,-8-12 3,-8-5-8,-12-10 8,-11-9-3,-12-5 0,-6 0 2,-4-13 29,0-20 34,-2-13-62,-20-5 2,-3-5-2,-4-2-6,2 1 3,3 6-9,6 7-8,8 15-23,10 15-26,0 14 6,20 0-148,17 24 75,10 6 12</inkml:trace>
  <inkml:trace contextRef="#ctx0" brushRef="#br0" timeOffset="108229.1167">6062 8277 321,'0'0'79,"0"0"-25,0 0-28,0 0 32,0 0-27,0 0 6,-62-25-37,51 61 0,1 9 0,8-2 0,2 1-2,0-11-2,14-6 4,11-8 0,3-10-4,6-6 9,0-3-5,-2-14 0,-2-19 3,-7-7 8,-10-6-10,-13-7-1,0 3 15,-7 4-15,-24 6-3,-2 12-3,-3 14-21,2 14-2,5 2-64,13 31-67,14 2-3</inkml:trace>
  <inkml:trace contextRef="#ctx0" brushRef="#br0" timeOffset="109698.843">7173 8187 296,'0'0'88,"0"0"-23,0 0-53,0 0 18,0 0-28,0 0-3,-7-16 1,14 32-3,6 2 3,0 6 2,-6 4 0,-3-2-1,-1-2 3,-3-2-4,0-7 0,0-5 1,0-3 7,0-7-8,0 0 1,0 0 19,0 0-14,4 0 13,-3-12 14,8-22-16,3-9-17,7-6-15,7 1 15,-2 9 1,5 7-1,-2 11-2,-4 9-6,-4 7 8,-1 5-3,3 0 3,0 7 0,4 13-6,0 6 1,-3 2 0,-1 2-3,2-4-28,0 0 25,0-6-38,-4-6-25,4-10 54,-5-4-61,1 0 47,4-20-6,-5-10-19,1-5 14,0-6 8,-5 3 37,-3 1 15,-1 6 22,-3 7 21,-5 6-6,-2 10 21,0 4 20,0 4-20,0 0-71,0 9-2,0 21-3,0 7 3,0 3 0,0-1 6,7-2 1,6-9 0,1-8-7,1-6 15,-3-9-9,3-5-6,-2 0 19,3-21 17,-1-15 6,1-6-31,-7-4-9,-9 2 8,0 6-7,-13 2-6,-14 9 0,-7 16-26,-6 11 13,-4 4-60,2 30-45,1 4-38,24 0-40</inkml:trace>
  <inkml:trace contextRef="#ctx0" brushRef="#br0" timeOffset="109867.9385">8278 8211 60,'0'0'551,"0"0"-487,0 0-37,0 0-25,0 0 10,0 0-12,0-26-8,0 26-82,0 0-184,0 0 42</inkml:trace>
  <inkml:trace contextRef="#ctx0" brushRef="#br0" timeOffset="112098.6581">5960 8288 131,'0'0'68,"0"0"-5,0 0-18,0 0 7,0 0 22,0 0-39,0 0 26,-17-87-25,17 87-15,0 0-17,0 0-4,3 18-5,9 16 2,-1 9 3,-1 3 7,0-2-7,1-8 3,1-2-1,3-10 1,1-5-3,1-7 0,6-9 0,1-3 4,8 0 3,1-12-2,-2-16 6,-2-10-6,-6-6-4,-6-2 11,-8-2 2,-2-1 19,-5 11-16,-2 10-5,0 10 22,0 14-32,0 4 7,0 0-9,0 2-29,4 29 17,7 13 5,1 9 7,3 3 0,1-1-38,-3-4-14,1-12 22,3-7-38,-1-10-3,4-13-10,0-9 0,1 0 53,-2-19 5,-5-13 12,-5-7 7,-7 0 4,-2-4 68,0 2-22,0 0 12,0 5 16,0 11-28,-2 8-5,2 11 13,0 6-39,0 0-15,0 2-10,0 24 5,0 11-2,0 4 12,4 1-5,0-3 0,2-11 1,2-4-7,-5-10 6,1-6 0,-4-6-5,2-2 2,-2 0 3,0 0 15,2 0 9,-2-2 1,2-14-22,7-6-3,5-2 0,1-2-10,7 4-6,-6 5-2,-2 12-9,4 3 18,-12 2-27,5 0 14,-7 3 17,1 10-13,-2-4 6,-1-4 12,-2-1-3,2-1-6,-2-3 13,2 0-4,0 0 17,-2 0-8,0 0 17,9 0 6,3-17-28,1-5 1,5 2-1,-5-1-4,-3 11 6,0 7-6,-6 3 0,1 0 0,3 13-12,-1 11 10,5 7 2,-4 1 0,-3 2-3,2-6-37,-3-6 9,3-6-40,-3-10-48,3-6 9,2-8-81</inkml:trace>
  <inkml:trace contextRef="#ctx0" brushRef="#br0" timeOffset="112467.7738">6926 8032 319,'0'0'72,"0"0"2,0 0-1,0 0-18,0 0-48,0 0-7,4-9-8,3 64 8,3 16 7,-2 6-7,-2-3 0,3-9-3,-3-12 10,4-18-7,-4-18 0,-1-9 4,-4-8 2,2 0-3,-1 0 3,7 0 30,7-22-29,8-14 6,10-10-13,3 5 0,3 4 1,3 8-1,-7 15 0,-5 10-1,-9 4-10,-4 8 9,-4 17-12,-4 3-5,-5-1 15,-5 4-32,0 1 3,-18 0 2,-19 4-37,-11-5-2,-5-10-66,4-7-58</inkml:trace>
  <inkml:trace contextRef="#ctx0" brushRef="#br0" timeOffset="112999.6575">7476 8261 225,'0'0'55,"0"0"-27,167-78 7,-107 54 10,-9 1-18,-14 2-8,-11 1 14,-13 3-22,-8 3 31,-5-1 7,0 7 0,-18 4 2,-11 4-36,-9 0-13,-5 14-1,-1 16 0,9 6 1,10 3-2,16 2-6,9-3 2,0 1 6,31-10-2,16-9 2,11-11 0,8-9-4,6-3 0,-3-19-17,-11-3 16,-12-5-15,-16-1 5,-17-1 8,-13-1 2,0 1 2,-2 5 2,-14 1 2,1 8 12,8 6 2,2 6-6,5 3 3,0 3-14,0 0-25,12 0-9,17 0 28,5 17 5,3 0 1,-1 7 0,-3 5-1,-2 1-4,-4 8 5,-4-4-2,-5-2-13,-4 4 10,0-7-22,2-7 6,-1-1-32,8-10-36,8-11-4,6 0-27</inkml:trace>
  <inkml:trace contextRef="#ctx0" brushRef="#br0" timeOffset="113584.6786">8834 7945 450,'0'0'41,"0"0"-41,0 0-3,0 0 3,0 0 1,0 0 6,53 58 4,-37-32-4,-4 0-7,-3 2 4,1-1 0,-4-4 15,-1-5-13,-5-6-1,0-7 5,0-5-2,0 0-3,0 0 62,0 0-27,0 0 26,2-17-27,10-3-39,0-7 0,7-2-3,4 3-3,0 4-26,-5 10 25,-5 10-5,1 2 3,-3 0-32,2 12 37,3 10-11,-5 4 14,-2-6-22,-4-2 16,-1-7 1,-4-9 6,0 1 0,0-3 14,0 0-11,0 0 47,0 0 8,0 0-17,4-12 2,5-4-42,3-5 7,5-4-16,5 3 15,5 4-14,4 4 5,-6 4-10,-3 6 6,-2 4-4,-4 0-16,2 0 24,-5 0-47,-4 15 18,-2 8-4,-7 7-36,0 4 40,0 1-55,-13 0-15,-6-5-16,4-9-34</inkml:trace>
  <inkml:trace contextRef="#ctx0" brushRef="#br0" timeOffset="114245.0026">9674 7886 337,'0'0'126,"0"0"-35,0 0-58,0 0-12,0 0-21,0 0-1,16 25-7,-12 3 8,-2 0 0,0-2 0,3-4 7,-1-6-9,0-8 2,-2-2 0,4-4 5,-4-2 0,2 0-5,3 0 1,3-8 9,6-11-6,3-2-4,-4-1 0,1-1 2,-3 4-1,-6 5-1,2 7 0,-7 4 6,2 3-14,2 0 6,3 0-5,2 10 0,1 5 1,-6 2 6,3-1-1,-1-6 0,2-6-5,1-1 6,1-3 0,3 0 6,8-3-6,3-19 0,3-8 0,0-4 1,-6-3-1,-10 7 0,-2 7 1,-7 4 6,-4 6-7,0 8 0,0 3 29,0 2-29,0 0-6,0 4-24,0 17 30,0 5-8,0 1 9,0 5-1,0-7 0,3 0 1,6-6-4,-3-1 3,1-6 0,-5 0 2,-2 2-2,0 0 0,0 4-6,-4 4 6,-23-1-2,-7 2-32,-1 0-43,2-11-66,8-9-8</inkml:trace>
  <inkml:trace contextRef="#ctx0" brushRef="#br0" timeOffset="114471.1051">10269 7583 507,'0'0'68,"0"0"10,0 0-42,0 0-7,0 0-15,0 0-13,71 14-1,-42 34 0,-4 5 4,-3 3 0,-7 6-4,-6 0 0,-9 0 0,0-2-69,0-9-74,0-21-31,0-18-46</inkml:trace>
  <inkml:trace contextRef="#ctx0" brushRef="#br0" timeOffset="114629.1451">10323 7804 80,'0'0'440,"0"0"-401,0 0-15,0 0-24,0 0 3,140-72-2,-93 66-1,1 6-40,0 0-42,-6 0-179</inkml:trace>
  <inkml:trace contextRef="#ctx0" brushRef="#br0" timeOffset="114965.515">10913 7795 273,'0'0'23,"0"0"-20,0 0 47,0 0 38,0 0-49,0 0 4,73 97-4,-61-75-27,-8 0 5,-4 3-17,0-7 3,0 0 8,-10-8-2,-2-4-10,7-4 2,5-2-1,0 0 28,0 0 0,0-16-6,7-12-20,14-7-2,9-1-5,6 6-5,2 6 2,-5 11 0,-4 12 8,-2 1-42,-5 0 17,1 14-15,-4 10 17,0 6-37,1 2-44,-5-2 7,1-6 8</inkml:trace>
  <inkml:trace contextRef="#ctx0" brushRef="#br0" timeOffset="115287.7154">11675 7816 547,'0'0'68,"0"0"-17,0 0-18,0 0-10,0 0-23,0 0-3,-10 44 1,7-1 3,3-3-1,0-9 0,3-5 0,16-6 0,3-8 3,3-7-5,2-5 2,0 0 0,4-20 23,-2-12-9,0-8-6,-9-2 7,-11-1-8,-9 5-14,-7 4-12,-29 7-25,-12 10-10,-8 13-16,-4 4-2,0 6-64,8 12-119</inkml:trace>
  <inkml:trace contextRef="#ctx0" brushRef="#br0" timeOffset="115513.6894">12067 7564 639,'0'0'82,"0"0"-73,0 0-9,0 0-3,0 0 0,0 0 3,48 122 12,-35-62-10,0 6-2,-8 3 0,-5 0-43,0 1-56,-16-19-43,-9-12-183</inkml:trace>
  <inkml:trace contextRef="#ctx0" brushRef="#br0" timeOffset="115664.5951">11929 7911 529,'0'0'18,"0"0"42,0 0-60,0 0 0,181-103-1,-101 85-11,1 0-69,7-2-106</inkml:trace>
  <inkml:trace contextRef="#ctx0" brushRef="#br0" timeOffset="116029.3478">12944 7515 505,'0'0'82,"0"0"-82,0 0-17,0 0 13,0 0 4,0 0 10,15 147 1,-13-99 11,-2 0-22,0-2 1,0-8 4,-4-3 3,-7-12-8,3-10 0,5-10 2,3-3 18,0 0-9,0 0 39,0 0 13,6-13-54,22-9-2,11-1-7,6 4 0,3 2 0,-5 11 0,-7 2 0,-9 4-5,-7 0-22,-6 0 8,-13 10-33,-1 10 21,-30 5-5,-31 7-24,-17 1-30,-5 0-35,8-9-106</inkml:trace>
  <inkml:trace contextRef="#ctx0" brushRef="#br0" timeOffset="116876.771">13312 7892 389,'0'0'92,"0"0"-82,0 0-2,0 0 19,127-78 23,-94 59-11,0-2-37,-5 1 3,-6 8 0,-14 5 0,-8 1 1,0 5 59,0 1-22,-13 0-18,-16 0-23,-9 1 0,2 22 4,3 3-6,9 4-2,12 2 0,10-2-7,2-3-2,9-6 10,22-4-17,10-12 7,13-5-10,14 0 8,12-8-17,7-11-6,-2-6-33,-14-3 19,-15-4 18,-18-3 23,-16 3 18,-10 6-4,-10 6 34,-2 8 34,0 7 11,0 5-36,-14 0-40,-15 0 0,-9 16-7,-4 8-1,2 2 0,8-2 3,9-2-4,11-4 1,4-7-5,8-1 0,0-6-37,0-1 1,0-1 12,0-2 23,6 0 6,9 0 0,3 0 0,-2 0 0,-1 7 0,-4 9-2,1 10-8,-5 6 7,-3 10 2,-4 8 1,0 9 0,-7 10-4,-20 5 3,-3-11-9,4-17-8,0-16 18,13-19 2,6-6 1,5-5 4,2 0 58,0-16-22,4-19-43,30-16-12,17-18-22,14-12 15,4-8-13,-1 3-27,-5 10 48,-14 13-11,-18 16 22,-12 21 34,-16 12 27,-3 8 40,0 6-58,0 0-35,0 0-8,0 25-21,5 3 20,2 6 0,-1 0 1,-1-2-4,2-1-19,-1-5-58,1-4 22,-5-11-70,-2-6-111</inkml:trace>
  <inkml:trace contextRef="#ctx0" brushRef="#br0" timeOffset="117022.8143">14061 7564 287,'0'0'41,"0"0"-41,0 0-58,0 0-14,142-16-45</inkml:trace>
  <inkml:trace contextRef="#ctx0" brushRef="#br0" timeOffset="117327.7443">14337 7690 66,'0'0'90,"0"0"23,0 0-22,0 0-6,0 0-28,0 0-13,92 126-29,-73-96 23,-5 1-33,-5-5-1,2-11 12,-11-2-11,3-9-5,-1-4 2,-2 0 4,0 0 17,0 0 28,0-17-5,0-6-38,0-7-8,0-3 0,2-1-2,16 4-25,6 8 16,1 5-7,-1 16-3,-4 1-3,0 0-68,3 21 50,-6 2-38,-1 7 0,-1 0-51,-1-2-15</inkml:trace>
  <inkml:trace contextRef="#ctx0" brushRef="#br0" timeOffset="117829.7547">15180 7660 417,'0'0'136,"0"0"-81,0 0-55,0 0 1,0 0-14,0 0 12,38-3 1,-26 23 8,1-3-5,-1-3-3,-1 0 0,1-4 0,-1-2-5,-3-2 5,-2-3 0,0 0 8,-1-3-4,-1 0-4,0 0 9,-2 0-2,3 0-4,-4 0-3,3 0 0,-2 2-2,7 2-3,1 2 5,7 4-8,0 0 13,3 2-6,1-1 1,3-4 0,-2-2 6,0-5-2,-1 0-4,-2 0 0,2-5 7,-3-11-1,-1-1-2,-1-8-2,-7 4 22,-3-2-24,-6 2 4,0 4-4,0 5-6,-15 6-9,-9 6-56,-12 0-69,-4 10-54,10 4-58</inkml:trace>
  <inkml:trace contextRef="#ctx0" brushRef="#br0" timeOffset="118049.0064">15844 7640 553,'0'0'137,"0"0"-63,0 0-35,0 0 6,0 0-30,0 0-15,0 12-7,0 19 3,0 10 3,0 3-6,0 0-42,0-3-2,0-8-28,0-8-51,0-11-53,0-14-19</inkml:trace>
  <inkml:trace contextRef="#ctx0" brushRef="#br0" timeOffset="118188.7812">15554 7452 254,'0'0'74,"0"0"-74,0 0-7,0 0-56,0 0 44,152-7-61</inkml:trace>
  <inkml:trace contextRef="#ctx0" brushRef="#br0" timeOffset="118393.1667">16022 7453 410,'0'0'170,"0"0"-77,0 0-5,0 0-20,0 0-32,0 0-26,0-21-10,4 50 0,6 13-12,1 12 15,0 4-6,-4 5 2,-7-3-18,0-3-20,0-6-43,-16-9-61,-1-9 13,5-14-84</inkml:trace>
  <inkml:trace contextRef="#ctx0" brushRef="#br0" timeOffset="118840.8245">15969 7698 347,'0'0'32,"0"0"-29,0 0 18,0 0 22,0 0-8,0 0-14,125-60 3,-110 42 29,-3-5-7,-3 1 1,-1-1-5,1-4-20,-2 5 9,0 9-14,-3 6-16,-4 7 12,4 0-13,-4 2-11,7 23-8,7 6 19,-4 10 3,7-3-3,-7-4 0,1-10 5,-1-12-5,-6-4 0,-2-8 4,0 0 12,3 0 76,8 0-27,11-15-11,13-8-33,2-1-18,6 3-6,-4 8 3,-4 7-4,-1 6-5,-1 0-14,-4 8-29,-2 16 27,-8 8-77,-10 6-19,-2 2-56,2-3-52,9-10-39</inkml:trace>
  <inkml:trace contextRef="#ctx0" brushRef="#br0" timeOffset="119187.0864">17353 7492 632,'0'0'105,"0"0"-47,0 0-56,0 0-4,0 0-8,0 0 6,-35 65 4,24-18 3,9-3 0,2-6-1,0-9 7,17-4-9,8-7 13,6-8-12,4-6 55,7-4-15,8-8-11,1-20 8,-2-10-35,-5-6 2,-10 0-5,-11 1 4,-10 9 1,-11 7-5,-2 4-11,-5 10 10,-30 8-88,-30 4-96,-24-2-119</inkml:trace>
  <inkml:trace contextRef="#ctx0" brushRef="#br0" timeOffset="120487.5969">17571 7608 11,'0'0'113,"0"0"-103,0 0 16,0 0 53,0 0-11,0 0-26,-63-30-21,51 19-14,3 4 0,-5 0 39,6 2-26,-4 0-1,3 1-14,7 3 12,-2-1 10,4-1-23,-2 3 15,2 0-4,0-1-10,0 1 11,0 0-16,0-3 3,0 3-8,0 0-15,12 0-1,16 0-14,3 0-73,0 0-183</inkml:trace>
  <inkml:trace contextRef="#ctx0" brushRef="#br0" timeOffset="123539.2493">22789 5920 479,'0'0'142,"0"0"-142,0 0 0,0 0-3,0 0 3,0 0-4,-4 55-1,4-6 5,0 5 2,4 6 11,-1 2-13,-3-1 0,0-3-41,0-10-59,-4-16-125</inkml:trace>
  <inkml:trace contextRef="#ctx0" brushRef="#br0" timeOffset="123867.8175">23047 5966 505,'0'0'75,"0"0"-51,0 0 9,0 0-32,0 0 41,0 0-38,64-25 7,-51 28-18,-1 16 7,-8 6-10,-4 7 5,0 5-29,-12 5 17,-9-3-3,-5-3 11,11-10 5,6-9 8,5-5-3,4-3-1,0-1-2,0-4-1,17-4 1,24 0 2,17-4-2,14-13-22,12-2-57,-9-9-33,-10-2-52,-20-9 21</inkml:trace>
  <inkml:trace contextRef="#ctx0" brushRef="#br0" timeOffset="124210.9764">23482 5917 111,'0'0'119,"0"0"-22,0 0-45,0 0 34,0 0-32,0 0 2,-34-80-13,54 74-31,11 0-12,5 4-3,-1 2-2,-6 0 5,-8 2-2,-8 15-25,-7-2-4,-6 7 22,0 4-15,-22 3 17,-10-2-4,7 2-6,2-8 17,8 0-12,14-5 10,1-2-8,0-1 5,18 2-7,13 1 9,7-4 3,0 0 32,-1-2 0,-7-5-2,-10 6 12,-6-3-31,-6 2 1,-3 2-12,-5 5 5,0 9-17,-47 9 9,-43 10-40,-29 0-80</inkml:trace>
  <inkml:trace contextRef="#ctx0" brushRef="#br0" timeOffset="124649.9307">22688 6788 343,'0'0'99,"0"0"-71,0 0 22,0 0-50,0 0 22,127-57-9,-27 39 0,18-4 23,12-2-25,1 0-1,-3 0-3,-4 0-7,-10 4-1,-17 8-2,-18 4-59,-29 4 21,-29 4-30,-21 0 4,-9 8-60,-40 11 85,-11 2-108</inkml:trace>
  <inkml:trace contextRef="#ctx0" brushRef="#br0" timeOffset="124911.426">22783 6803 384,'0'0'37,"0"0"-25,183-24-12,-79 2 48,10 3-8,7 1 18,-7-7-44,-11 3 6,-15-4 40,-18 3-26,-15 0 5,-1 7-16,-11 0-7,-12 4 15,-16 6-29,-10 4 1,-5 2 5,0 0-8,0 0-18,-10 0-103,-29 6-86,-24 4-28</inkml:trace>
  <inkml:trace contextRef="#ctx0" brushRef="#br0" timeOffset="126035.0932">22402 6066 56,'0'0'124,"0"0"-86,0 0-18,0 0 12,0 0 38,0 0-26,-42-37-5,33 37-16,-3 0-23,-5 0 10,-5 0-1,-5 0-6,4 17 7,2 3-5,2 4 5,6 4 3,9-1-7,4 6-5,0-3-1,2 0 0,18-7 13,2 0-4,3-5-4,0-6 10,-2-2-10,0-4-2,-5-3 10,-7-3-13,3 0 18,-6 0-4,1-3 1,0-11 21,0-4-31,0-5 1,-3-3-6,1-6 5,-2 6 1,0-3-6,-5 5 0,0 2-3,0 3 3,-19 8-1,-12 0-13,-11 10-33,-5 1 25,-4 0-41,10 4-49,10 5-207</inkml:trace>
  <inkml:trace contextRef="#ctx0" brushRef="#br0" timeOffset="126621.6667">22846 6854 235,'0'0'103,"0"0"-97,0 0 0,0 0 13,-131-2 13,70 2 15,-1 0-19,-1-3-12,2 1 11,4-1-4,12-1 0,8 1-14,12 0-6,9 3-6,5 0-22,7 0-64,2 0-62,2-2-144</inkml:trace>
  <inkml:trace contextRef="#ctx0" brushRef="#br0" timeOffset="127414.9454">21983 5934 14,'0'0'77,"0"0"-30,0 0 19,0 0-6,0 0-22,0 0 20,-38-48-2,36 43 2,2 5 4,0 0-30,0 0 3,0 5-35,0 29-7,0 17 5,0 21 4,0 10 20,3 3 4,3 0-26,-4-3 2,-2 0-2,0-2 12,0-12-13,2-10 1,3-18-13,0-12-4,1-9-45,-6-12 21,0-7-2,0-2 7,0-20 33,0-14-147,-3-13 33,-7-4 15</inkml:trace>
  <inkml:trace contextRef="#ctx0" brushRef="#br0" timeOffset="127969.2114">21921 5807 312,'0'0'127,"0"0"-105,0 0-20,0 0 16,183-40 8,-54 23 18,31 2-25,19 2-12,3 6 12,-6-1-14,-9-2-2,-5-2 4,-15-5-1,-18-2-6,-29-1 1,-32-5 12,-22 5 37,-22-2-17,-6-2 22,-6 4 4,-6-2-53,-2 8 4,1 2-10,-3 6 3,0 6-8,-2 0 5,1 0-51,2 0-19,-1 0-70,2 15 117,-2 2-7,0 0 2,0-2 3,2-1-30,-2-4 7,3-3 41,-3-6-19,-2 1 19,2-2 6,-2 0 1,2 7 8,0 0 12,-2 8-14,3 7 29,6 10-5,2 12 18,5 8-7,3 8-1,4 6 22,2 4-28,2 2-5,-8 3-11,-1-2-11,-9-4-7,-5-3 0,-2 0-14,-2 1-10,0-2-88,-8-12-77</inkml:trace>
  <inkml:trace contextRef="#ctx0" brushRef="#br0" timeOffset="128407.6101">21417 6053 124,'0'0'260,"0"0"-182,0 0-54,0 0-3,0 0-19,0 0 9,-58-14-7,78 41-4,15 6 49,8 6-41,6-1 11,5-4-19,-8-2 9,-5-2-18,-6-4-29,-13-2-50,-8-12-41,-10-8-53</inkml:trace>
  <inkml:trace contextRef="#ctx0" brushRef="#br0" timeOffset="128546.7847">21709 6072 70,'0'0'55,"0"0"7,0 0 38,0 0-67,0 0-19,0 0-21,-138 128 10,55-36-6,-9 7-105,-3 3-7</inkml:trace>
  <inkml:trace contextRef="#ctx0" brushRef="#br0" timeOffset="130137.7209">22864 6627 4,'0'0'141,"0"0"-116,0 0-13,0 0 58,0 0-4,0 0-29,-8-54-5,8 44 4,0 0 21,-2-2-32,2 2 8,0-1 15,-2 4-14,2 2-11,0 2 7,0 1 5,0-2 5,0 4-28,-3 0 0,3 0 1,0 0-13,0 1-4,0 19-6,0 11 7,0 8 2,11 7 2,-5 3-1,1 1 1,-3 1 2,0-3-6,-2-4-8,1-8-66,-3-6 23,0-9-12,0-8-9,0-7 21,0-6-35,0 0 59,0 0 16,-7-8 13,-2-10-5,3-6 12,-2-3-2,6-2 19,-3-7-21,4-3-4,-3-5-5,0-2-7,3-4 10,-3 6 3,-1 10 1,-4 6 32,3 10 19,-1 8 12,-2 6-29,-1 4-27,-2 0 6,-11 7-13,-10 12 0,-5 13 9,0 0-6,1-8-6,13-4 3,9-12 0,7-5 3,6-3-3,2 0 0,0 0 18,0 0 26,0-5 6,10-11-43,24-8-6,17-2 4,10 0-4,5 6-1,5 13 7,-4 7-7,-2 27-29,4 25-37,-9 12-57,-4 3-131</inkml:trace>
  <inkml:trace contextRef="#ctx0" brushRef="#br0" timeOffset="133660.8823">17548 7594 23,'0'0'90,"0"0"-78,0 0 24,0 0 11,0 0-31,0 0 21,0-15 0,0 14-8,0-2 13,-4 2-32,0-3-4,2-1 23,0 1-21,0 0 5,2 0 7,0 1-13,0 1 7,0-3-14,0 1 0,0 3 0,0-4 10,0 1-5,0 4-3,0-1 0,-3-2 21,-1 2-21,0-3 0,2-1 4,-4 1 6,2 3-8,0-2 1,-1 3 2,2-1 5,-2 1-12,-2 0 0,-2 0 0,-6 0 2,0 0-4,1 0 2,-5 7 0,6 1 0,-1 3 0,4-2 0,-1 6 0,1-4-2,1 5-5,3 0 7,-3 3 0,2-4 4,3 2-4,2-1 0,2-2-3,0 2 3,0-2-7,0-2 7,0-2 0,0 0 3,4-3-3,2 2 0,2 1-3,-2-6 9,-3-1-13,1-3 7,0 3 0,-1-3 6,3 3-4,1-3-2,4 0 0,0 0 6,3 0-6,1 0 0,3 0 2,-3-9 6,3-2-7,-4 2-1,-5-1 13,2 3-9,-7 0 9,4 1-11,-2 2 3,-4 0 2,2 2-5,1-4-2,-1 3 4,0-4-1,4 1-3,-4 2 0,-1 0 0,5-1 2,-8-1-2,2 5 0,0-3 6,-2 4 1,2-2-2,4-2 0,-6-2-4,2 0 16,0-2-8,2 0-9,1-2 11,-1-1-10,-1-1-2,0 0-2,-3-1 3,0 0 26,0 4-19,0-2 3,0 2 7,0-2-10,0 1-7,0 1 0,0 0 3,-3 1 0,0 4-1,1 1-2,-3-1 7,5 1-1,0 2-8,-4-2 2,2 3 0,0 0-4,0-3 4,-4 3 0,0 0-3,4 0 6,-5 0-6,5 0-10,0 0 10,-3 0-3,5 0-14,0 0-7,0 0 23,0 0-30,0 0 11,-1 0-13,1 0-13,0 6 39,-4-2-40,4 3 12,0 0-11,0-3-22,0-1-20,0 1 38,0 0-15,0-1-43</inkml:trace>
  <inkml:trace contextRef="#ctx0" brushRef="#br0" timeOffset="138292.4136">5182 10032 280,'0'0'114,"0"0"-88,0 0 13,51-106 16,-40 78 12,-7 8 12,-2 2-29,-2 5-18,0 3 21,0 3-43,-4 5 12,-23 2-22,-12 12 0,-13 29 6,-13 8-6,1 6 0,8-2 6,14-9-2,15-6-5,16-6 1,11 1-18,0-3 10,22-2-14,21-6 13,11 0 7,10-10-14,0-2 5,-1-3-18,-11 0 20,-17-4 7,-18 4 2,-9-5-6,-8 6 5,-20 9-22,-32 9 23,-21 11 0,-14 4-33,0-6 12,11-7-7,18-9 12,22-10 4,21-7-76,15-2-19,0 0-81</inkml:trace>
  <inkml:trace contextRef="#ctx0" brushRef="#br0" timeOffset="139410.0142">6184 9814 93,'0'0'32,"0"0"-29,0 0 8,0 0 5,0 0 43,0 0 3,23-7-33,-5 7-4,-8-1-11,0-2-7,-8 3 12,-2 0-15,0 0 17,0 0 1,0 0-16,0 0 21,0 0 21,-8 0-31,-17 4 30,-8 7-28,-5-1-15,-2-3 12,4 0-15,3-3-1,15-1 0,4-3 9,8 0-16,6 7 7,0 2 0,0 16-1,0 7 1,0 10 0,6 2-2,6 3 9,-2-1-7,0-5 0,-1 3 0,2-4-1,-3-5 1,4-3 0,-2-6 0,-1-2 4,-2-2-9,3-1 5,-6 0 0,2-7 4,3-3-4,5-4 0,8-5-6,14-2 9,12 0-11,13-11-57,3-14-24,-8-3-98</inkml:trace>
  <inkml:trace contextRef="#ctx0" brushRef="#br0" timeOffset="139586.285">6083 10152 326,'0'0'95,"0"0"-88,0 0-7,0 0-4,129-34 4,-44 24 0,12-2 11,7-2-22,-7 4-70,-12-2-78</inkml:trace>
  <inkml:trace contextRef="#ctx0" brushRef="#br0" timeOffset="140324.9953">7134 9912 275,'0'0'103,"0"0"-74,0 0 23,0 0 2,0 0 12,0 0-57,-28-20-9,28 60-2,0 13-3,0 10 10,0 4 2,0-6-7,0-2 1,0-13 7,0-13-6,0-12-2,0-9 0,0-8 5,0-4 6,0 0 47,0-2 11,-8-21-41,2-6-28,4-5 0,2-7 0,0 0 1,0-5-1,4 3 0,8 6-11,-1 10-2,4 15 5,3 12-14,5 0 0,10 15 22,7 14-7,3 5 7,1 3 0,-4-4 2,-3-7 2,-2-8-4,-6-5 0,-5-8 3,-8-5 3,0 0 36,-6-9 22,0-18-3,3-9-59,-4-3 5,-7-7-7,-2-7 2,0-3 5,-2 0-7,-14-1 1,-2 8-2,0 7 1,3 12-4,5 11-34,6 15-19,4 4-28,2 8-222,23 7 75</inkml:trace>
  <inkml:trace contextRef="#ctx0" brushRef="#br0" timeOffset="140636.5679">8519 9703 498,'0'0'43,"0"0"27,0 0-46,0 0-6,0 0 14,0 0-32,-7 18 0,7 24-5,7 13 11,4 8-5,-4 6-1,-5 1 0,-2-4 2,0-5-2,-20-5-9,-6-15-41,0-10-22,7-13 32,4-14-30,7-4-3,6-8-71</inkml:trace>
  <inkml:trace contextRef="#ctx0" brushRef="#br0" timeOffset="140888.4273">8372 9745 366,'0'0'89,"0"0"-13,0 0-18,0 0 1,0 0-11,0 0-14,207-77 11,-87 77-9,12 0-23,4 0 14,-11 19-27,-21 5 5,-25 0-2,-32 8-3,-26 11-4,-21 8-1,-33 20 10,-58 17-16,-53 9-2,-24 3-32,-21 4 0,4 0-85,17-10-73</inkml:trace>
  <inkml:trace contextRef="#ctx0" brushRef="#br0" timeOffset="141909.7974">4772 11763 357,'0'0'98,"0"0"-41,0 0-8,0 0-7,0 0-42,0 0 0,-51 39 3,42-1-2,1 3-2,6-4 1,2-5 0,0-6 5,0-6-5,0-8 0,0-5 3,0-5 6,0-2-9,0 0 28,0-4 38,-6-20-26,-3-12-35,5-8-5,4-12 0,0-4-6,0-7-1,17 0-18,4 4-12,1 13 20,-3 24-3,0 17 19,1 9-4,0 25-28,4 11 26,0 6 4,-1 3 3,-1-6 2,-2-4-2,-1-12 0,-2-6-2,-3-11 2,-3-5 0,-3-1-1,4 0 8,1-17-5,3-11 2,-1-2-3,1-4 8,-3-1-8,-2 7-1,3 4 0,-1 9-4,1 15 1,3 0-7,8 17 10,2 25-5,4 6-3,0 9 6,2 1-18,4-3-44,5-4-24,0-11-80,3-18-84</inkml:trace>
  <inkml:trace contextRef="#ctx0" brushRef="#br0" timeOffset="142299.5581">6225 11423 507,'0'0'80,"0"0"-18,0 0-39,0 0-20,0 0 7,0 0-10,0 51 0,0 9 23,0 2-20,0-6-2,0-8-1,10-9 0,14-11 5,-2-8-5,0-9 0,-2-7 5,-4-4 3,-3 0-2,-2-17 10,-4-14-11,-2-9 26,-1-6-18,-1-8-12,-3-2 7,0-2-7,0 6-1,-19 9 0,-9 17-18,-6 16 8,-10 10-51,-6 21-27,3 21 19,14 8-59,18-2-58,15-10 26</inkml:trace>
  <inkml:trace contextRef="#ctx0" brushRef="#br0" timeOffset="142921.7637">7155 11297 524,'0'0'89,"0"0"-63,0 0 14,0 0-7,0 0 18,0 0-51,20-25-7,-7 53 6,5 15 2,3 12 1,-4 12 4,-2 8 1,-1-5-7,-6-4 0,-5-9 10,-3-10-10,0-6 0,0-13 0,0-8 5,-9-12-2,7-4-3,-5-4 27,-1 0-4,-6-24 16,-1-16-38,3-19 6,8-9-5,4-16-2,0-5 0,10-5-4,17 8-20,0 16 14,4 20-20,0 20 29,3 11-16,3 16 2,4 3-22,-3 3 27,-11 22-28,-7 5 21,-18 12-50,-2 4-17,-22 7 17,-18-3-11,-5-14 9,9-10 45,12-14 24,12-6 60,9 0-13,3-4-37,0 7 12,0 3-2,0 1-2,22 6 15,9 2-3,16-1 22,13 2-15,9-2-30,6-6 10,-1 1-17,-2-3 0,1-5-46,16-4-51,16-3-3,9-7 1</inkml:trace>
  <inkml:trace contextRef="#ctx0" brushRef="#br0" timeOffset="143228.9131">8745 11127 398,'0'0'127,"0"0"-30,0 0-97,0 0 0,0 0-13,0 0 20,-14 44-7,14-1 14,6 10-9,6 8 19,-1 4-6,-3 6 4,-3-6 10,0-10-31,-3-9 3,0-17-4,7-8 6,-1-7 0,11-5-6,14-4 0,19-5 0,20-3-63,18-29-81,4-13-45,-10-5-50</inkml:trace>
  <inkml:trace contextRef="#ctx0" brushRef="#br0" timeOffset="143432.9078">8874 11476 345,'0'0'23,"0"0"-21,151-66-2,-73 44 0,-9-1-18,-15 8 4,-14 0-56,-21-1-11,-16 2-100</inkml:trace>
  <inkml:trace contextRef="#ctx0" brushRef="#br0" timeOffset="143604.8035">8621 11051 379,'0'0'70,"0"0"-19,0 0-50,0 0 34,176-80-24,-91 69 9,8 8-20,1 3-27,-13 0-115,-23 0-145</inkml:trace>
  <inkml:trace contextRef="#ctx0" brushRef="#br0" timeOffset="145088.5436">2509 12709 164,'0'0'105,"0"0"-63,0 0-26,0 0 61,0 0-26,0 0-28,33-52 25,5 36-35,16 0 4,16 1 20,11 1-28,15-3 27,12 2-16,12 3-13,11 1 6,16 0-10,21-1-3,11 0 0,18-2 6,4-2-7,-7 4 1,-12 3 0,-15 0-7,-17 2 13,-18 0-6,-14 1 0,-5-2 8,3 0-11,7 0 3,7-2 0,5 1 0,4-3 0,1-3 0,3 3 0,-6 0 3,-3 5-3,-8 0 0,-6 1 4,-8 2-4,-6-2 0,2 0 5,7 0-1,11-2-2,5-1-4,6 0-1,-3-1 3,4 0-2,3 1 4,0-2-2,-1 1 0,-8-4 4,-9 0-4,-8-2 0,-12 0 3,-7 0-4,-7 0 1,0-2 0,7 1 5,2-2-5,-1 2-4,-4-5 0,-5 3 8,3-2-4,6-1 0,4 5 0,10 0 0,-1 2-2,-4 2 2,-8 3 0,-18 4 2,-11 2-10,-10 4 8,-11 0 0,-6 0-5,-8 0-15,-9 0 0,-10 0-13,-7 0-10,-2 0-7,-6 0-27,-2 0-40,-39 6 28,-22 4-125</inkml:trace>
  <inkml:trace contextRef="#ctx0" brushRef="#br0" timeOffset="146182.6014">3381 13038 199,'0'0'128,"0"0"-71,0 0-45,0 0-2,0 0-6,-50 141 8,42-83 20,1-4-28,5-4 18,2-8-15,0-10-1,0-8 14,0-10-17,0-5-1,0-4-2,0-5 7,0 0 2,0 0 46,0-5 18,0-16-10,0-11-63,0-10 0,0-6-2,9-6 6,1-3-8,5-3-8,2 4-11,1 10 7,-3 16-11,-1 16 13,-1 9 6,-5 5-20,2 0 21,3 12-2,1 8 9,0 3 2,3-5-2,-4-4 0,-1-6-1,-4-6 4,-1-2-9,0 0 6,9 0-8,4-5 8,8-16 13,5-9-2,0-2-7,-4 4 13,-6 4-15,-2 9 14,-10 8-12,-2 7 5,-2 0-9,3 4-10,9 22 7,-1 14-1,6 13 4,0 2 0,1 9-15,2 2-23,0-1-25,0-3-61,-1-11-8</inkml:trace>
  <inkml:trace contextRef="#ctx0" brushRef="#br0" timeOffset="146632.5574">4852 12916 507,'0'0'99,"0"0"-63,0 0 1,0 0 44,0 0-39,0 0 1,-38-66-43,36 83 1,-2 21-3,1 21 2,3 9 0,0 1 1,7-4-1,18-13 0,6-12-1,4-11-7,3-14 2,5-10 4,-1-5-4,0-9 0,-4-18-12,-2-12 18,-7-9 0,-6-6 4,-11-6 5,-7-2-6,-5 0-1,0 6 0,-10 3-2,-18 12-1,-5 8-22,-12 17-30,-11 16 39,-7 0-14,-4 25-5,12 10-6,22 1-34,26 4-8,9-5-46,48-5 1</inkml:trace>
  <inkml:trace contextRef="#ctx0" brushRef="#br0" timeOffset="147218.8955">6382 12741 544,'0'0'60,"0"0"-44,0 0 3,0 0-19,0 0 2,0 0-8,-72 60 8,61-11-2,0 5 0,4-2 4,-2-2-1,0-8-3,1-10 2,2-16 1,2-11-2,4-5-1,-2 0 20,-7-12 48,-3-15-30,0-6-37,3-2 1,5-8-2,4 4 6,0-1-13,6 5-3,16 7-3,0 8 4,5 12 1,4 8-18,-1 0 18,7 16 1,2 19 5,-4 0 1,1 6-1,-3-3 2,-4-6 1,-4-10 1,-10-13-3,-6-6 8,-2-3-7,1-4 30,4-26 25,3-12-33,4-4-18,-7-5-4,-3 1 13,-4 0-13,-5 4 0,0 2-3,0 5-5,0 16 8,-4 9-25,1 14-25,1 0-52,2 23-177,0 6 143</inkml:trace>
  <inkml:trace contextRef="#ctx0" brushRef="#br0" timeOffset="147533.6979">7773 12603 35,'0'0'517,"0"0"-395,0 0-73,0 0 17,0 0-27,0 0-1,-16-46-34,-11 64 9,-11 22-13,-7 13 0,7 2 6,9 1-11,16-3 7,13-2-2,0 0 0,9-1-6,18-8 1,4-4 2,7-10-30,7-12 15,8-10-55,9-6-6,7-6-46,-4-30-115</inkml:trace>
  <inkml:trace contextRef="#ctx0" brushRef="#br0" timeOffset="147709.7972">7518 12738 627,'0'0'45,"0"0"-45,0 0-1,0 0 1,131-19 1,-10 15-1,22-4 0,6 1-41,-10 0-95,-19-1-78</inkml:trace>
  <inkml:trace contextRef="#ctx0" brushRef="#br0" timeOffset="148087.3326">8978 12441 325,'0'0'120,"0"0"-80,0 0 20,0 0 6,0 0-45,0 0-21,0 17 2,10 15-2,7 4 10,3 0 2,3-2-12,0-9 0,-2-5 0,1-6 8,0-6-8,-2-3 0,7-5 14,2 0-7,0-17-7,5-12 4,-5-2-3,-6-10 13,-2-3-11,-3 0 5,-5 4 23,1 10-20,-5 12 18,-5 12 15,-3 6-21,5 12-23,1 37-11,4 26 11,-1 30 4,-4 27-4,-6 27-121,-23 3-85</inkml:trace>
  <inkml:trace contextRef="#ctx0" brushRef="#br0" timeOffset="148743.3238">7866 12569 151,'0'0'44,"0"0"-14,0 0-25,0 0-4,0 0 4,0 0-2,2-3-3,-4 8-11,-14 11 8,-6 2-19,0-2-34</inkml:trace>
  <inkml:trace contextRef="#ctx0" brushRef="#br0" timeOffset="157244.9746">6317 11454 28,'0'0'46,"0"0"-28,0 0 12,0 0-11,0 0-6,0 0 11,0 0-11,-25-17-5,17 17 19,7 0-25,-7 0 13,5 0-7,-4 0-1,-1 0-4,-2 2-3,2 5 0,1-2-1,-3 2 3,4-3 2,0 2-4,1 0 0,-1 0-3,-4 2 6,2 1-3,-1 4 0,-1-1 2,2 2-7,-3 0 8,2 4-3,-1 0 0,4 0 0,0 0 0,1-2-3,1-2 6,1 2-3,3 0 0,0 0 0,0 5 0,0-3 1,0 1-2,0 2 1,0 1 0,0-2 0,0 2 0,0-2 3,5-2-4,-3-1 2,3 0-1,-1 1 0,0-1 1,3-5-2,0-1 1,0-3 0,-1-1 1,1-2 3,-1-1-7,2 2 3,2-6 0,1 2 6,5-2-1,-1 0-4,0 0 14,1 0-13,1 0 4,-4-4 7,0-4-11,-2 0 10,1-4-7,1-4 8,-2 2 2,0-4-13,-2 2 14,-2-2-8,-1-1-4,-1-2 8,0 3-3,-4-1 1,-1 7 24,0 3-20,0 1 9,0-1-15,0 1 2,0 1 16,0-3-22,0-2 2,0-1 0,0 1-5,-1-4-1,-8 2 0,4 2 3,0-1-2,-3 2-1,3-1 0,-4 2 9,1-3-6,1 1-3,-2 0 10,0-2-9,0 3 13,2-1-14,1 3 0,-1 4 7,4 1-5,-1 0-2,2 3 1,2-6 5,-2 3-5,0-3 2,-1 4-2,1 1 9,0-4-7,0 3-3,2-4 0,0 2-2,0 2-1,0 1 3,0 2-29,0 0 16,0 0-21,0 0 2,0 0-16,0 0-43,0 0 28,-4 0 19,-4 2-3,-4 8 16,-3 6-93</inkml:trace>
  <inkml:trace contextRef="#ctx0" brushRef="#br0" timeOffset="158072.9122">5073 13357 166,'0'0'33,"0"0"-32,0 0-2,0 0 2,0 0 3,0 0 9,0 6-13,0-4 2,0-2 5,0 2-2,0 2-5,0 0 8,0 2 5,0-3-2,0-3-6,0 0-3,0 0 1,0 0 1,0 0-4,0 0 2,0 0-1,0 0 7,0 0-3,0 0-5,0 3 0,0-3-14,0 0 5,0 0-51,0 0-26</inkml:trace>
  <inkml:trace contextRef="#ctx0" brushRef="#br0" timeOffset="159966.4932">6290 11508 50,'0'0'66,"0"0"-57,0 0 2,0 0 1,0 0 13,0 0 1,-18-11 7,14 4-20,1 2 6,-1 5-17,0-5 0,-2 5 7,0-4-5,0 2 8,-3 0 1,-1 1-6,0 1 8,-1 0 1,-4 0-15,3 0 5,0 0 1,-1 3-5,1 3-2,1 2 4,1-2-3,-1 0 0,1 2 1,4-5 8,-3 8-10,2 1 0,-4 2 10,-2 6-8,-1 1 6,-1 0-5,-1 2 4,5-2-1,-1 4 0,6-1-4,2-2-2,2 6 2,2-2-2,0 0 0,0 2 2,0-1 4,0 2-5,0 0-1,0 3 6,4-6-3,2 1 3,6-5-6,-3-1 2,2-1 3,0-3-1,2 0-4,1-3 0,-3-2 3,5-2 0,-6 0 5,2-5-3,2-2 11,-2-2-11,0-1 5,3 0 7,1 0-5,2 0 13,2-14-12,2-4-9,-2-1 15,3-5-19,-3-2 4,-1 1-4,-3-1 10,-4 4-9,-1-2 1,-7 2-1,-2 0 21,-2-4-18,0-1-3,0-2-1,0-4 9,0-2-9,0-3 0,-2 3 0,-2 4 3,-1 2-3,-1 5 0,3 4-1,-4 0 8,1 4-11,-1 4 8,2 3-2,1 0 7,-2 0-9,1 4 0,-3-4 4,5 2 6,-4 2-13,3-2 3,-5 1 0,3 2-3,-4 0 7,4 2-4,-1 0 2,-3 2 0,2 0-2,-3 0 0,-1-2 0,4 2 4,-1 0-4,0 0 0,2 0-1,-7 0 3,1 6-2,0 10 0,-5 1 0,2 0-1,1 3 2,0-2 1,1 2-2,1 2 1,-2 2-3,3 2 2,3 2 0,1 0-3,4 5 3,4 1 0,0 1 0,0 3 0,0-1 0,0-1 0,12 1 0,-3-4-2,5-5 2,-4-4 0,0-2-2,7-4 0,-1-4 2,1-2-2,2 1 4,2-5 0,-1-1-2,4 2 0,-5-6 0,4-1 4,-3-2-8,1 0 3,3 0 1,0-2 6,-4-13-6,0-3 1,-2-7 5,-3-4-3,-2-8-2,1-4-1,0-5 2,-2-3-2,-3-3 1,-1-2 0,-8 0-2,0 4 1,0 3 0,0 5 0,-8 3 1,-7 6 0,-3 3 4,1 12-3,-4 2-1,1 6 0,0 1-1,0 5 0,1 3 9,7 1-13,1-3 4,1 3 0,6-1 0,2 1-35,2 0-31,-2 4-9,-2 13-22,-5 0-44,-7-5-168</inkml:trace>
  <inkml:trace contextRef="#ctx0" brushRef="#br0" timeOffset="178202.6">6566 13333 200,'0'0'101,"0"0"-76,0 0-18,0 0-7,0 0-6,0 0 6,0 0-19,-6-24-127</inkml:trace>
  <inkml:trace contextRef="#ctx0" brushRef="#br0" timeOffset="189889.3866">3544 13746 10,'0'0'7,"0"0"20,0 0-20,0 0-3,0 0 0,0 0 9,0 0 1,0 0-14,-51-4 1,45 4 9,3 0-9,0 0-2,-4 0 1,3 0 0,-2 0 2,-4 0-2,4 4-2,-8 4-2,1 4 2,-5 1-9,2-4-68</inkml:trace>
  <inkml:trace contextRef="#ctx0" brushRef="#br0" timeOffset="190149.2273">3325 13818 72,'0'0'62,"0"0"8,0 0 31,0 0-62,0 0 24,0 0-15,-25 0-21,25 0-6,0-2-18,5-2-1,19-3 9,16-5-9,12-2 16,10 1-6,7-3-11,5 1 14,-5 6-15,0-5 2,-8 6-5,-6 0-8,-10 1-41,-12 4-24,-12 1-25,-14 2-37,-7 0 19</inkml:trace>
  <inkml:trace contextRef="#ctx0" brushRef="#br0" timeOffset="190530.9972">3190 13868 203,'0'0'118,"0"0"-56,0 0-31,0 0-6,0 0 17,0 0-16,-33 0-19,33 0-7,6-2 4,23-6-4,15-2 18,10-4-3,9-4 6,9 2-17,2-2 2,1 3 4,-4 6-9,-5 1 0,-13 2 5,-6 4-6,-13 0-12,-4 2-18,-3 0-29,-6 0 8,-4 0-40,-7 0-29,-6 0 43,-4 2-16</inkml:trace>
  <inkml:trace contextRef="#ctx0" brushRef="#br0" timeOffset="191782.3633">3479 13866 131,'0'0'97,"0"0"-77,0 0 1,0 0 18,0 0 10,0 0 0,0-2-36,2-4 13,10-1-2,3-4-2,10 3 14,6-4-32,6 0 3,5 0-7,3 0 9,7 0-5,-4-1-4,-1 4 5,2 1 0,-8 1-4,0 5-1,-2 2 0,-8 0-2,-1 0 0,-2 0 2,-1 0 0,2 0 3,0 0 2,2 0-5,2 0 0,1-3 2,4 1-2,-2 0 0,0-3 1,1 0 0,-2 1-1,2 1 0,-5-1-3,2 3 9,-2-2-13,-1 2 9,0 1-2,-2-2 5,0-2-5,-2-1 0,0 2-3,1 1 8,1 0-5,5-5 0,-1 2 2,1-2-2,-1 2 2,1 1-2,1-3 0,0 0 0,6-2-2,-1-3 2,6 2 0,-3 2 5,1 0-5,-3 0 0,-3 3 0,4-2 3,1 0-3,1-2 0,1 1 3,-1 2-9,-2-3 10,1 0-4,-5 1 0,-3-1 1,-1 2-3,-5 2 2,4 0 0,1-1-2,0 0 2,3 3 0,-1-2-2,4 1 10,0-1-10,0 2 2,2-1 0,-1-1 1,-1 5-1,3-3 0,-4-1-2,2 2 3,3 2-3,0-2 3,4 2-1,-3-2 0,5 0 1,-1-3-1,5 2 1,2-6 1,2 6-2,0-5 0,2 2 2,-4 0-4,2 2 2,2 0 0,-5 1 2,3 3-1,-4-1-2,-5 1-1,-1 0 2,0 0-1,5-4 1,0-3 0,4 0 1,11 0 1,4-2-4,5 1 1,4-2 1,2 0-1,-6 0 1,6-1 0,-5 2 0,0-3 1,-2-1-2,2 1 0,-5 0 1,3 0 6,2 0-6,2-3 2,9 1-2,7-4 4,9-1-4,0 0 0,0-6 2,-3 4-4,-2-2 2,1 2 0,-5 2 4,-9 1-4,-16 2-3,-13 2 0,-12 4 3,-14 2 0,-12 4 0,-11 1 0,-4 3-2,-5 0-8,0 0-29,-7 0-14,-32 0-108,-25 13 13</inkml:trace>
  <inkml:trace contextRef="#ctx0" brushRef="#br0" timeOffset="192623.8071">2924 13980 20,'0'0'43,"0"0"-3,0 0 4,0 0-3,0 0-3,0 0 3,-83 35-27,83-34-14,0 4 0,0-4 13,0 3-11,18-1 8,4-3 23,7 0-9,10 0 5,7 0-20,10-3-6,8-10 2,5-6 1,10-3-12,-1 5-31,-7-4-117,-9 3-30</inkml:trace>
  <inkml:trace contextRef="#ctx0" brushRef="#br0" timeOffset="194558.5608">3448 13052 34,'0'0'28,"0"0"20,0 0-14,0 0-17,0 0 6,0 0-4,-21-30 48,13 24-37,1-2 7,3 4 1,-4 0-26,8 1 11,-2 0 30,2 1-34,0 0-1,-2 2-15,2 0 1,-3 0 27,2 0-20,1 0 0,0 0 3,0 0-13,0 0-2,0 0 1,0 0-13,0 0 11,0 2-6,1 10 8,14 0 1,-2 4 0,5-5-1,-3 4 0,3-5 2,0-3 1,-5 2-3,3-3 0,-7 2 3,0-5-3,-3 0 0,-6 1-1,7-4 1,-7 2 2,0-2-2,0 0 0,0 0 7,0 0-6,0 3-1,0-3 0,0 0 5,0 0-4,0 0-1,0 0 0,0 0 0,0 1 0,0 1-4,7 4 2,-5 0-2,3-1 4,1-2 0,-4-3 1,3 0-2,-1 0-4,-4 0 5,3 0 1,1 0 5,1-8 5,1-10-11,7 4 3,-1 0 1,-2 0-2,-1 1-2,-1 1 0,3-5-1,-3 11 1,2-2 0,-5 4 5,1 4-5,-6-4 4,0 2-4,0 2 0,0-2-2,0 2-2,0 0 7,0 0-3,0 0 0,6 0 0,0 0 0,2 0 0,-2 0 1,-6 0-1,0-4 0,0 4 0,3-2 5,-3 2-4,2 0-1,-2-4 0,2 2 1,-1-2-2,2 0 1,3 2 0,-2-2 3,2 1-3,-5 3 0,-1-5-2,0 5 9,0 0-9,0 0 2,0 0 0,0 0-6,0 0 3,0 0 0,0 2 1,4 12-1,2 4 3,1 4 0,4 8 1,0 2 4,5 2-5,-1 4 0,1-1-7,2 0 14,0-2-10,-3-2 3,-1 0 0,1-1 2,3-3-2,-3 4-49,-1-11-60,-7-7-184</inkml:trace>
  <inkml:trace contextRef="#ctx0" brushRef="#br0" timeOffset="197746.9728">22190 6296 13,'0'0'51,"0"0"-26,0 0 4,0 0 16,0 0 12,0 0 27,0 0-30,16-14-24,-16 14-14,0 0-11,0 0 2,0 0 5,-2 0-8,-12 0 12,1 0-12,0 0 3,3 2-7,3 5 1,1 0-3,4 2-11,0-4 13,2 2-4,0 0-33,4 1-16,17 0-21,3-4-143</inkml:trace>
  <inkml:trace contextRef="#ctx0" brushRef="#br0" timeOffset="197981.4325">22167 6534 366,'0'0'36,"0"0"-36,0 0-2,0 0-1,0 0 3,128-48 0,-107 47-31,-8 1-87,-5 0 15,-3 0 38,-2 0 47,-3 0-40</inkml:trace>
  <inkml:trace contextRef="#ctx0" brushRef="#br0" timeOffset="198170.3148">22233 6534 28,'0'0'65,"0"0"-30,0 0 7,0 0 35,0 0 2,0 0-47,51-5-32,-11-4 11,0 4-6,1 1-4,-1 1-2,-5 3-91,-12 0-118</inkml:trace>
  <inkml:trace contextRef="#ctx0" brushRef="#br0" timeOffset="201711.2237">3738 13677 7,'0'0'22,"0"0"-22,0 0-19,0 0 13,0 0 6,0 0 51,0 0-33,-5 0-18,5 0-10,0 0-49</inkml:trace>
  <inkml:trace contextRef="#ctx0" brushRef="#br0" timeOffset="203141.4494">15420 9278 453,'0'0'58,"0"0"-58,0 0-5,0 0 5,0 0 8,0 0-7,0 108-1,3-81 3,-1-5 4,-2-7-7,0-5 0,0-5 1,0-3 19,0-2 1,0 0 49,0 0 20,0-7-48,0-14-27,-2-7-15,2-9 12,0-5-14,0-6 2,13-1 0,5-2 1,-3 5-1,1 14 0,-5 11 0,-2 16-6,1 5 1,2 0-38,5 12 32,2 10 2,4 4 7,-3 2 0,-1 0-1,0-6-7,-7-5 8,0-8-4,-5-4-1,-5-5 6,0 0 1,2 0 2,1-23 9,1-12 0,4 0-8,-6-3-2,3 3-1,-3 3 2,5 6 1,-2 11-6,2 7-3,-3 8-3,6 0 2,1 22 7,3 14 0,-1 8-7,-1 8 7,-3 4-2,-3 0-12,-1 2-50,-2-3 18,-5-8-52,0-8-67,0-16-37</inkml:trace>
  <inkml:trace contextRef="#ctx0" brushRef="#br0" timeOffset="203336.3329">16140 9145 307,'0'0'146,"0"0"-137,0 0-6,0 0-3,0 0 4,150-14-3,-86 14-1,-8 0-95,-18 0-101</inkml:trace>
  <inkml:trace contextRef="#ctx0" brushRef="#br0" timeOffset="203490.2375">16219 9346 350,'0'0'52,"0"0"-35,0 0-12,0 0 1,189-70 5,-89 36-11,10-8-104,-6-1-190</inkml:trace>
  <inkml:trace contextRef="#ctx0" brushRef="#br0" timeOffset="203964.0972">17072 8879 466,'0'0'59,"0"0"3,0 0-42,0 0 5,0 0-25,0 0 5,-14-12-10,14 19 5,0 5 0,9-3 0,-4-1 0,-5-5 3,0-3-2,0 0 28,0 0 78,0-3-31,0-14-13,0-9-61,0-1 6,0 3 7,0 4-12,0 10-1,0 4 5,0 6-7,0 0-5,0 4-6,0 21 5,3 10 1,3 5 5,-6 2 0,0-6 0,0-8 3,0-5-3,0-14 0,0-5 0,0-4 1,0 0 3,0 0 3,0-6 37,0-15-37,0-10-4,2-3-3,2 0 4,-1 6-5,0 10 1,-1 8 0,2 10-2,4 10 0,9 44-58,-6 37 34,-9 41-47,-2 28-50,-33 11-124</inkml:trace>
  <inkml:trace contextRef="#ctx0" brushRef="#br0" timeOffset="211600.3474">13991 12832 289,'0'0'62,"0"0"-57,0 0 29,0 0 18,0 0-11,0 0-16,0 0-24,-21-2 9,21 2-9,2 0 7,9 0 17,5 0-3,3 0 9,6 2-19,7 3-2,12-3 22,11 1-14,10-2-7,15-1 16,5 0-18,6 0-5,5 0-4,-2 0 2,7 0 5,-1 0-7,3 0 0,10-10 3,7 0 2,8-2-7,10 2 2,-5 5 0,-6-2 5,-3 2-5,9 2 1,9 1 3,7 2-4,7 0 0,3 0-4,1 0 8,1 0-9,-6 0 5,-7 0 0,-5 0 1,-13-7 2,-2-6-3,-4 1 0,4-2-3,-1 0 2,-1 2 1,2 0 0,2 0-4,3 2 7,1 2-7,-2 0-1,-6 2 5,0 2 7,-6-2-7,-2 2 0,-4 0-7,-3 0 6,1 2-1,-1 2-4,-2 0 2,-6 0-1,-3 0 5,-11 0 0,-6 0-5,-4-6 5,-9 4-8,-8-2-33,-4 2-33,-8-1 10,-11 0-49,-14-8-109</inkml:trace>
  <inkml:trace contextRef="#ctx0" brushRef="#br0" timeOffset="212936.3001">13822 14223 139,'0'0'80,"0"0"-73,0 0-2,0 0 12,0 0 16,0 0 14,119-14 0,-100 10-30,-5 2 25,-3 2-23,3-3-17,-4 3 25,5 0 0,4 0-5,3 0 2,5 0-20,9 0 10,3 0 9,13 0-22,10 0 30,19 0-23,14 0 2,12-5 13,11-3-21,7-2-2,7-2 0,6 1 2,7 2-10,5-2 10,-1 4-2,-4-1 6,-1-1-5,-3 0-1,-3-5 0,5 2 7,-5-2-14,2 0 7,1 0 0,0 2 4,-4 2-1,-2 1-3,-13 4 0,0-2 1,-6 1-2,0-3 1,3-2 0,12 2 1,5-2-1,7 1 0,4-2-4,-7 2 8,3-4-8,-5 2 4,-6 0 0,-12-2 1,-7 5-1,-12-5 0,-5 5 0,-5-1 5,-6 2-10,-4 3 5,-2-4 0,-2 3 5,-8-2-5,-5 5 0,-11-2-5,-4 1-1,-1 1 4,0 2-7,12 1 9,8 0-7,5 0 3,5-4-2,-2 1 3,-7 2-24,-11-1 18,-15 2-29,-12-2-18,-12 0-50,-17-4-82</inkml:trace>
  <inkml:trace contextRef="#ctx0" brushRef="#br0" timeOffset="214038.201">15540 10507 114,'0'0'80,"0"0"-1,0 0 7,0 0-10,0 0-13,0 0-17,37-75 7,-35 73-18,-2-1 28,0 3-31,0 0-12,0 0 13,-2 0-27,-25 12-1,-18 18 12,-6 6-12,4 2-1,9-3 12,18-5-12,11-2-4,9 0 0,0-3 0,0 0 0,23-4 1,4 2-4,13-5 3,-3-4 0,3-2-1,-3-4 2,-14-2-1,-7 0 0,-11-2-11,-5 0 11,0 5-22,-13 6 0,-37 8 13,-25 9 6,-15 2-57,-2-5-4,17-4 33,24-9 12,29-4-16,22-5-91,13-7-83,43-5-15</inkml:trace>
  <inkml:trace contextRef="#ctx0" brushRef="#br0" timeOffset="214780.1124">16352 10432 210,'0'0'18,"0"0"-13,0 0 9,0 0 71,0 0-33,0 0 14,-6 0-46,6 0 1,0 0-5,0 0-1,0 0 11,0 0-26,0 0 0,2 0-6,20 7 5,10 3 1,3 0 0,5-2-22,-5-2 17,0-3-21,-12-3 3,-2 0 18,-8 0-25,-6 0 30,-5 0 10,-2 0 25,0 0 30,0-7-56,0-3 22,0 2 17,0 1-19,0 2-7,0-2 9,0 5-30,0-1 42,0-1-29,-8 4-11,-8 0 15,-9 0-15,-6 0-3,-5 0 0,4 7 3,6 2-4,1-1 2,8 2-1,1-2 0,5 0 0,6 2-1,1 2-5,4 3 3,0 2 1,0 4 2,0 2 0,0 3-5,4 3 14,3 0-13,-2 2 4,1-3-2,-1 0 2,4-6 0,-2 0 4,1-3-4,-1-6 1,5-1-2,3-3 0,4-6 0,7-1-3,7-2 4,7 0 0,9 0-4,9-2-55,-4-12-49,-1-7-28,-20 0-100</inkml:trace>
  <inkml:trace contextRef="#ctx0" brushRef="#br0" timeOffset="214932.158">16537 10662 261,'0'0'85,"0"0"-18,0 0 5,0 0-62,0 0-9,0 0 9,54-26-7,24 18 9,18-1-12,10-4-92,-2-1-82</inkml:trace>
  <inkml:trace contextRef="#ctx0" brushRef="#br0" timeOffset="215417.6904">17629 10510 420,'0'0'96,"0"0"-44,0 0-17,0 0-21,0 0 14,0 0-15,-4 21-4,-5 1-3,-2 7 1,-2-1 2,-3 0 9,3-6-11,-1-2-7,5-8 0,3-6 16,3-6-16,1 0 2,0 0 24,0-9 33,0-16-59,2-6 0,0 2-1,2-2 7,15 6-8,0 8 2,0 10 0,1 7-10,0 0 8,9 10 2,1 16-8,5-1 4,-3 0-1,4-9 5,-5-9 0,2-4 0,0-3 0,-2 0 0,0-26-3,-2-9 17,1-9-10,-8-6-1,-4-1-3,-7-5 11,-7 3-11,-2 7 0,0 10-4,-6 5 5,-6 17-7,5 10-41,7 4-27,0 13-148,0 13-13</inkml:trace>
  <inkml:trace contextRef="#ctx0" brushRef="#br0" timeOffset="215689.9281">19083 10208 521,'0'0'76,"0"0"-4,0 0-11,0 0 0,0 0-9,0 0-52,11-27 0,3 65-16,4 10 27,-5 8-11,-5 0 0,0-3-53,-8-4 8,0-11-47,0-7-36,-10-16 10,-12-11-67,-2-4-21</inkml:trace>
  <inkml:trace contextRef="#ctx0" brushRef="#br0" timeOffset="215899.0688">18991 10189 191,'0'0'134,"0"0"-62,0 0-53,163-23 48,-89 28-9,7 17 19,-4 6-40,1 2-13,-13 4 14,-13 2-36,-17-2 1,-28 4-3,-10 8-4,-60 10 3,-48 13-45,-51 7-72,-33 2-50,-11-8-163</inkml:trace>
  <inkml:trace contextRef="#ctx0" brushRef="#br0" timeOffset="216858.5162">15355 11904 7,'0'0'142,"0"0"-90,0 0-28,0 0 58,0 0-13,0 0-29,3-23 10,-3 19-14,0-1 0,0 0 14,0 1-31,0 1 24,0 3 8,0 0-44,0 0 6,0 0-12,0 0 6,0 0-9,0 3 2,0 21 0,2 14-4,3 16 7,-1 14-6,-1 13 1,-3 3-38,0-6-92,0-12-169</inkml:trace>
  <inkml:trace contextRef="#ctx0" brushRef="#br0" timeOffset="218641.7738">16565 11761 207,'0'0'145,"0"0"-89,0 0 32,0 0-42,0 0-12,0 0 33,-24-17-61,-5 41 16,-6 10-13,-1 11-3,1 3 0,3 1 1,12 8-7,7-7 12,9-1-9,4-9-3,2-8 0,20-6 1,12-6-2,4-10 1,10-6 0,12-4 16,4 0-9,2-16-4,-5-13 19,-9-7-13,-10-3-1,-12-7-8,-15-3 5,-15-3 3,0 0-8,-21 4 0,-23 6 3,-4 12 8,-1 8-17,5 12 6,4 10-15,6 0-9,3 18-78,-1 14-28,16 6-3,14-2-100</inkml:trace>
  <inkml:trace contextRef="#ctx0" brushRef="#br0" timeOffset="219978.6332">17830 11787 189,'0'0'90,"0"0"15,0 0-26,0 0-21,0 0 7,0 0-52,18-26-13,-7 26 1,2 12-1,1 9 4,-3 11 2,-5 2-3,-3 7 22,-3-1-25,0 0 20,0 1-5,0-8-8,0-3 16,-11-5-14,4-12-7,-1-5 11,5-6-2,0-2-11,1 0 27,0 0 0,-2 0 32,-5-5-33,3-15-23,-5-6 6,10-9-8,1-9-2,0-4 1,0-10-8,9-8-5,15-4 10,7 5-16,5 9 17,0 12-24,4 20 20,-2 7-2,7 17-2,-3 0 10,-4 20 0,-5 9-16,-13 5 13,-11 10-46,-9 3 15,-13 3-8,-33-3-33,-15-1 32,-4-7-22,-4-9-6,11-6 27,16-13 34,13-6 10,15-3 3,11-2 5,3 0 41,0 0-17,28 0-26,12 0 37,16 0-13,6 0 25,13 13-23,4 4-16,8 7 9,4 5-25,1 1 0,-3 2 0,-5-2-66,-10-4-47,-18-12-137</inkml:trace>
  <inkml:trace contextRef="#ctx0" brushRef="#br0" timeOffset="220389.8824">19438 11520 454,'0'0'71,"0"0"-4,0 0-1,0 0-25,0 0 7,0 0-30,0-23-11,0 44-8,0 11 2,0 7 4,0 8 11,-3 3-15,-4 1 25,5-1-4,-2-3-20,4-4 19,0-7-11,0-5-8,0-6 14,16-5-16,8-6 0,7-6-1,14-8 6,10 0-5,9 0 0,8-18-47,-10-6-49,-10-6-116,-23-2-88</inkml:trace>
  <inkml:trace contextRef="#ctx0" brushRef="#br0" timeOffset="220563.8962">19404 11794 312,'0'0'120,"0"0"-113,0 0-5,0 0 58,148-19-1,-73 2-49,8 2 3,-10-3-13,-11 1-34,-19 2-73,-28-5-172</inkml:trace>
  <inkml:trace contextRef="#ctx0" brushRef="#br0" timeOffset="220746.7865">19435 11523 307,'0'0'110,"0"0"-42,0 0-51,0 0 28,0 0-9,134-113 22,-60 96-32,8 7-16,0 3-15,-8 3 5,-14 4-80,-13 0-33,-18 0-206</inkml:trace>
  <inkml:trace contextRef="#ctx0" brushRef="#br0" timeOffset="222602.3819">17645 10626 34,'0'0'77,"0"0"-52,0 0-5,0 0 8,0 0 12,0 0 3,-31-25-35,31 25 10,-2 0-17,2 0 0,-2 9 13,-3 5-5,2 7 11,-5 6 17,-1-1-20,0 2 13,-4-2-13,2-2 3,-3-2 7,1-4-27,-1-4 16,2-4-13,7-2 4,0-5 10,3 0-7,2-3 0,0 0 34,0 0-17,0 0 19,0-10-24,0-10-10,0-2-17,11-4 10,4-1-1,1-2 0,4-2-4,2-1-1,-1 1-5,1 4-1,-5 8 3,4 3 4,-1 3 0,2 8-3,0 5 4,1 0-1,-2 0 0,4 14 2,0 8-2,4 4 0,2 2 2,2-2 1,-1 1 1,-3-8-4,-5-3 0,-5-5 2,-9-4-1,-3-5-1,-7-2 0,0 0 21,2 0-2,2-12 25,-1-14-42,0-6 1,-1-9 17,-2-5-12,0-6-3,0-10 19,0-4-21,0-4-3,0 0 0,-2-1 6,-1 10-3,3 6-3,0 15 3,0 14-9,5 14 6,6 12-11,9 0-98,11 30 25,2 10-53,-1 6-79</inkml:trace>
  <inkml:trace contextRef="#ctx0" brushRef="#br0" timeOffset="225078.368">13798 12930 26,'0'0'71,"0"0"-57,0 0 41,0 0-3,0 0-26,0 0 25,0 0-29,-21-18 23,18 14-5,2 1 14,-3 2-19,1-2-28,-1 2 22,-2-2-1,-2 2-22,2-2 14,-3 1-13,0 1 11,2-1-2,1 0-13,3 2 8,3 0 11,0 0-21,0 0 13,0 0-14,0 0-4,11 0 2,20-3 2,12 1 3,13-1-3,7-3 4,0-1-1,-3 4-3,-5 0-26,-13 3-19,-13 0-19,-15 0-3,-5 0-45,-9 10-1,-3 2 49</inkml:trace>
  <inkml:trace contextRef="#ctx0" brushRef="#br0" timeOffset="228334.2926">5150 5284 142,'0'0'6,"0"0"3,0 0-9,0 0 6,0 0-1,0 0-1,0 0-4,-53-2 1,49 2-1,-1 0 7,-1 0 0,1 0-6,-1 0 28,-2-3 3,4 3 30,0-1-17,2-2-10,2 3 2,0 0-18,0 0-8,2 0-11,23 0-17,12 0 4,15 0 9,10 0-1,7 0-11,4 0-31,-5 0-42,-10 0 9,-23 0-29</inkml:trace>
  <inkml:trace contextRef="#ctx0" brushRef="#br0" timeOffset="228620.1617">5019 5291 191,'0'0'19,"0"0"-11,0 0-2,0 0 1,0 0 22,0 0-23,-2 0-6,19 0 0,17-2-10,13-9 20,18-6-8,24-2 3,20-6-1,15 2 2,6-4-1,-7 5-6,-16 2 1,-19 2-38,-22 3-16,-28 10 1,-30 1-44</inkml:trace>
  <inkml:trace contextRef="#ctx0" brushRef="#br0" timeOffset="228972.455">5489 5150 67,'0'0'62,"0"0"-49,0 0 18,0 0-1,0 0 34,0 0-37,-37 0-27,70 0-17,19 0 14,13 0 6,19 0 5,13-19-5,11-3-3,3 0 8,-1 2-3,-17 4-5,-15 2 0,-26 4-1,-19 3-6,-19 4 6,-12 1 1,-2 2-5,-9-2 11,-11 2 7,-7 0-13,-2 0 3,2 0-4,6 0 1,5 7-4,11-4-2,3 1-11,2 3 2,0 2-35,11 1-4,13-4 41,3-4-69</inkml:trace>
  <inkml:trace contextRef="#ctx0" brushRef="#br0" timeOffset="234775.9018">4616 9847 44,'-74'-144'20,"49"144"-15,8 11-5,3-6-18,10-3 9,2 3 6,2-5 1</inkml:trace>
  <inkml:trace contextRef="#ctx0" brushRef="#br0" timeOffset="265910.7899">14236 13491 336,'0'0'81,"0"0"-58,0 0 5,0 0 15,0 0 8,0 0-10,0 0-20,-48-6 5,48 6-16,-2 0-4,-3 11 3,-2 15-5,-4 16-4,0 16 2,7 14-1,4 13-2,0 7-5,11-8-189</inkml:trace>
  <inkml:trace contextRef="#ctx0" brushRef="#br0" timeOffset="272496.8886">15086 13575 267,'0'0'25,"0"0"-15,-65 137-4,65-93-2,0-4-1,12-6 26,21-6-10,9-8-13,12-6 8,8-8-9,4-6 14,2-3-16,-10-24 8,-9-4 7,-11-10 9,-11-5-13,-9-8 42,-7-1-4,-11-4-1,0 4-18,-9 4-12,-22 5-18,-10 7-3,-1 11 4,-5 11 10,-2 14-14,-1 3-13,7 10-39,4 21-37,13 10 18,17 7-67,9-1-25</inkml:trace>
  <inkml:trace contextRef="#ctx0" brushRef="#br0" timeOffset="273125.9769">16374 13312 417,'0'0'114,"0"0"-28,0 0-86,0 0 0,0 0 26,0 0 9,-97 138-4,83-92-16,5 1-12,5-3 7,2-4-8,2-9-1,0-14 1,0-8 2,0-7-4,0-2 3,0 0 11,0-18 80,0-21-82,0-8-9,0-8 8,0-1-10,0 3 11,0 2-12,0 10 1,0 15 0,0 14-1,0 12 17,0 0-17,4 10-22,15 21 7,10 9 15,8 0 0,3 1 1,0-3-1,-5-13-2,-2-7 0,-4-10-20,-8-8-12,-3 0 34,-6-19 5,3-16 19,-2-11-18,-1-6-1,-4-9 8,-6-4-10,-2 0-4,0 2 1,0 8 0,0 17 6,0 15-6,0 14-18,3 9-26,19 9-218,14 22 116,10 3-82</inkml:trace>
  <inkml:trace contextRef="#ctx0" brushRef="#br0" timeOffset="273620.1857">18334 12971 379,'0'0'119,"0"0"-41,0 0 10,0 0-35,0 0-7,-138-23-30,82 39 14,-6 22-14,-3 12-1,9 8 19,14 6-28,15 1 7,18-6-13,9 1 5,0-5-10,31-6 6,12-6-2,4-14 0,12-6-38,-1-11-2,6-12-56,-4-5-78,-12-28-171</inkml:trace>
  <inkml:trace contextRef="#ctx0" brushRef="#br0" timeOffset="273806.6995">17962 13293 424,'0'0'64,"0"0"-64,0 0 0,132 4 25,-51-4 14,20-10-37,8-6-2,7-2-6,-2-5-118,-12 0-152</inkml:trace>
  <inkml:trace contextRef="#ctx0" brushRef="#br0" timeOffset="274122.6955">19089 12941 546,'0'0'98,"0"0"-38,0 0-30,0 0-10,0 0-13,0 0 11,-33 83 14,33-45-32,6 1-1,19-10-5,6-7 6,-2-6 9,-1-13-8,5-3 9,2-7 0,4-31-6,0-8 3,-4-8 0,-9-1-7,-12 11 17,-4 8 23,-5 12-7,-3 12 19,0 8-28,-1 4-24,5 32-2,3 41-7,0 46-4,2 28 13,-11 30-121,-5 4-247</inkml:trace>
  <inkml:trace contextRef="#ctx0" brushRef="#br0" timeOffset="309681.4849">22455 8386 167,'0'0'125,"0"0"-65,0 0-55,0 0 34,0 0 41,0 0-48,0 0 7,-110-40-4,94 36-17,3 4 19,-6 0-11,-5 0-11,-8 5 6,-5 20-19,-10 1 9,2 2-2,6-1-5,7-6 16,12-1-13,11-3-6,9-2-1,0-1-4,18 3 2,25-5-8,15-3 10,11-3 38,8-1-32,-1-4 6,-5 3-2,-7 5-8,-14-6-2,-21 8 0,-18-4-5,-11 5 3,0 6-38,-33 6 40,-21 6 15,-15 1-15,-8-3-13,-1-6 2,11-6-7,14-5 10,21-4-55,16-2-18,16-5 29,0 0-49,34-3-166</inkml:trace>
  <inkml:trace contextRef="#ctx0" brushRef="#br0" timeOffset="310161.8547">22688 8657 445,'0'0'90,"0"0"-90,0 0-14,0 0 14,0 0 47,0 0-21,131-3-2,-80-2-20,-6-2 2,-7 3-6,-14 1 2,-8 0 7,-7 2-9,-7-3 0,-2-3 26,0 4-11,0-6-14,-2 5 4,-7-4-1,-2-2 14,-3 0-18,-1 3 3,1-2 2,3 4 1,-2 0-6,4 1 2,0 3-1,7-1 29,2 2-10,0 0-9,0 0-11,4 0-24,21 9 24,8 13 16,3 5-15,-3 4 12,-4 8-13,-10 7-3,-19 10-8,-10 4-119,-44-4-76</inkml:trace>
  <inkml:trace contextRef="#ctx0" brushRef="#br0" timeOffset="328778.4774">23753 8351 105,'0'0'44,"0"0"-32,0 0-11,0 0 44,0 0 18,0 0-20,0 0 6,-52-62-48,42 59 25,-4-1 5,0-3-23,-3 2 27,-3 0-22,0 1 6,-5 4 12,-2 0-25,-5 0 6,-2 0-8,-8 13 6,-1 4-10,3 2 1,8 3-1,8 4 4,11 4-1,4 0-3,4 2 0,5-2-4,0-2-3,23-4 7,14-6 0,5-8 14,8-4-13,0-3 6,1-3-7,-7 0-12,-11 0 9,-6 0 2,-9-14 1,-7-3 8,-5-3-5,-3-1-3,-3-4 11,0-1-5,0 6 8,0 6 12,0 4 8,0 6 0,0 1-28,-3 3-6,3 9-17,0 27 11,0 14 6,3 15 1,8 4 6,-2 3 9,-7-1-14,-2-10 1,0-3-3,-25-12-2,-16-2 2,-15-10 8,-15-5-5,-16-3-3,-5-4-68,1-10-76,12-12-164</inkml:trace>
  <inkml:trace contextRef="#ctx0" brushRef="#br0" timeOffset="330606.252">21435 7389 188,'0'0'70,"0"0"-70,0 0 0,0 0 4,0 0 39,11 135-16,-5-89 7,1 4-10,-1 4 5,3 4-7,1 3-9,-6-1 16,0 3-13,-1 4-8,-3 3 24,2 10-29,5 4 10,-1 5 9,11-3-20,-5-4 16,4-6-12,0-6 0,-8-1 20,4-5-25,3-6 0,-3-2 12,1 0-3,-2 0 0,-9 1-5,3-3-3,-3-2 10,-2-5-4,0-1-8,0-5 0,0-1 6,-4 0-12,-8 1 6,1-6 0,2 2 13,4-7-13,5 0 0,0-2-1,0 0 6,-2 2-5,0 0 0,-4 2 2,-1 2 6,3-2-3,-4 6-5,6 2 1,-4 4 7,-3-2-8,-3 1 0,2-3 2,-3-2-3,3 3 7,5 0-6,4-1 0,1 0 1,0-1-6,0-1 5,0 4 0,0 2 1,0 6 3,0 0-4,-3-1 0,-3 0 1,4 1-1,-3 3 0,0 3 2,1-2-4,-3 1 4,5-2-2,-3 0 0,5-2 1,0-2-4,0 1 3,0-6 0,0-2 0,0-2 5,0-2-5,0 4 0,0 0-2,3 4 2,-1 4 0,-2 7 0,0 1 0,0-3 0,0 0 0,0-5-2,0-1 10,-2 2-16,-7 1 8,5-3 0,-1 3 4,0 2-4,5 0 0,0 3 0,0 1 3,0 0-6,0 2 3,5 3 0,-3-2 1,-2 3-1,0-2 0,0-4 0,0 0 2,0-9-3,0-5 1,0-2 0,0 1 4,0-6-4,7 6 0,4 3 11,2 2-9,-1 16 6,-2 4-8,3 12 1,-9 9 10,4-1-11,-1 2 0,-3-6-6,1-13 15,-5-10-9,0-10 0,0-12 0,0-5 0,0-19 0,3-4 0,-3-8-1,0-3-40,0 0 18,0-24-21,0-36-222</inkml:trace>
  <inkml:trace contextRef="#ctx0" brushRef="#br0" timeOffset="331461.5845">20042 7940 277,'0'0'78,"0"0"-78,0 0-37,0 0 37,135 0 66,-37 0-11,32 0 1,28-4-24,29-4 18,21-4-18,33 4-7,34-1-1,40 0-22,21 4 1,-6 2-6,-20 2-16,-15-2-13,-19-1 6,-8 0 8,-12 2 0,-26-1-37,-37-2-35,-32-2 20,-36-4-14,-31 1-1,-30 2 52,-22 0 3,-28 4 3,-14 4-46</inkml:trace>
  <inkml:trace contextRef="#ctx0" brushRef="#br0" timeOffset="333420.936">22928 7471 24,'0'0'167,"0"0"-119,0 0-24,0 0-1,0 0 14,0 0-4,0 0-18,-49 0-4,47 8-8,-2 16 3,1 11 48,1 10-32,2 12 13,0 9-11,0 10-10,0 5 12,0 3-4,0 4 5,0 8-6,0 2-18,0 2 11,0-3-9,0-9 2,-4-6 2,2-5 14,0-6-10,2-1 17,0-10-26,0-2 2,0-2 8,0-5-10,0-3 15,0 3-13,6 0-2,-4-2 10,-2 1-7,0-4-7,0-2 0,0-4 1,0-1 5,-2-6-6,-4 0 0,0 1 2,0-2 0,2 1-2,0 4 0,3 1 0,1 3 1,-2 7 0,0 3-1,0 5 0,-1 1 2,3-3-2,-3-3 0,1-5 1,2 2-2,0-3 1,-2 0 0,2-2 0,0 1 1,0 2-1,0 3 0,0-3 1,-4 2-1,-3 5 0,3 1 1,0 1-3,-4 3 4,6-5-2,0 3 0,2-3 1,0-4-2,0-2 1,0-3 0,12-3 0,1 3 2,-3-7-4,2 4 2,-5-3 0,-1-1 3,-2 3-3,0 5 1,-2 7-1,0 10 0,-2 4 0,0 7 0,0-4 4,0 2-3,0-5-1,0 0 0,0-1-1,0-2 3,0 4-4,0-4 2,-2 0 0,2-5 1,0-4 0,0-6-1,0-8 0,0-7 0,0-5 0,0-3 0,0-1 1,0 1 3,0 0-4,0 2 0,0-1 0,0 6 2,0 4-4,-2 3 2,-6 2 0,4 3 2,0 0-2,-1 1 1,5-4-1,-2 0 2,2-7-2,0 0 0,0-2 1,0-4 1,0 2-1,0-2-1,0 4 0,0 2-3,0-2 3,2 2 0,-1 0 5,-1-3-6,0 3 1,0-8 0,0-1-1,0-2 6,0-11-6,0-4 1,0-8 0,4 0-8,0 0 6,10-17-36,1-18-28,-2-15-125,-1-8 35,-12-4-221</inkml:trace>
  <inkml:trace contextRef="#ctx0" brushRef="#br0" timeOffset="334483.9915">22083 9332 199,'0'0'116,"0"0"-18,0 0-28,0 0-5,0 0-45,0 0-16,-37 31-4,19 8 16,2 9-9,-2 3 12,7-5-11,2-4-5,-2-4 16,2-8-19,1-7 9,2-9-9,4-11 6,2-3-2,0 0 55,0-8 4,0-16-38,0-10-23,0-7-2,8-6 0,11-6-14,2 2 8,-1 2-13,4 13 15,-7 10-5,-3 14-1,-2 10 7,-4 2-21,3 0 4,3 18 20,5 6 0,0-3 0,1-4 3,-1 0-3,0-10-4,1-2 2,-1-5 1,4 0 1,1-10 8,-5-15-3,5 0 5,-7-4-8,1 2-2,0 2 0,-2 4 3,-8 9 3,-3 7-6,-5 5 1,3 0-2,-1 5-7,2 20 2,2 13 1,-1 15 5,2 8 10,-4 7-10,1 2-47,-3-1-58,2-8-127</inkml:trace>
  <inkml:trace contextRef="#ctx0" brushRef="#br0" timeOffset="335152.1474">23361 9467 206,'0'0'86,"0"0"-14,0 0-3,0 0 13,0 0-5,0 0-10,-58-35 12,53 35-59,1 0-20,0 8-2,-1 17-13,0 11 15,3 12 5,2 13-4,0 11-2,0 11-78,0-1-184</inkml:trace>
  <inkml:trace contextRef="#ctx0" brushRef="#br0" timeOffset="339764.5233">15577 10592 45,'0'0'34,"0"0"-27,0 0 21,0 0 12,0 0-26,0 0 0,0 0-12,-2-5 5,2 3 0,0 0-5,-4 1 5,4-1 6,-2-3 6,2 3 27,0-2-3,0 3 3,0-2-20,0 2-19,0-2 18,0 2-10,0-4-6,0 1 14,0-1-10,0-2 17,0 2-4,0-2-20,0-1 20,0 2 8,0-2 3,0 0-17,0 1-14,0 5 27,-2-1-1,2 3-32,0 0 10,-2 0-7,2 0 3,-2 0-6,2 0-4,0 5-9,0 22 9,0 9 3,0 3 1,0 2 0,0 2 0,0-1 13,0-4-12,0-4-1,0-2 0,4-10 2,4-3-2,-4-10 0,-4-4 1,0-2 5,0-3-5,0 0-1,0 0 0,0 0 5,0 0 3,0 0-3,0 0 2,0 0 11,0 0-16,0 0-2,0 0 0,0 0 6,0 0-6,0 0 0,0 0 0,0 0 4,0 0-1,2 0-3,-2 0 0,2 0-3,-2 0 3,0 0 0,0 0 3,0 0-5,0 0 8,0 0-6,3 0 0,-3 0-4,2 0 4,-2 0 0,0-2 0,0 2 4,0 0-4,0 0-7,0 0 5,0 0-25,0 0 19,0 0-23,-9 4 31,-14 11 6,-10-2-5,-14 5 5,-9-2 2,-1-2 1,-3-1-4,6-3-3,2-5-2,10 2 9,13-7-8,12 0-1,14 0 0,3 0 0,0 0-1,0 0-39,18 0-47,6-7-24,1-3-77</inkml:trace>
  <inkml:trace contextRef="#ctx0" brushRef="#br0" timeOffset="340882.3804">15556 10610 70,'0'0'27,"0"0"-24,0 0 14,0 0 13,0 0-5,0 0-9,0-23-4,3 19 27,-1 1-1,0-2-28,-2 1 31,0 1-18,0-1-9,0 0 28,0-3-33,0 4 27,0-4-20,0-1 9,0 4 14,0-2-27,-7 3-5,-3 0 24,0 1-26,-1 2 4,1 0-9,-4 0 0,-2 0 0,-2 7 5,-2 6-5,0 1 0,0 4 2,7 3 1,3-3 0,4 0-2,6-1 7,0-3-1,0 1-7,0-1 0,9-2 3,9 0-3,4-2 0,1-4 3,1-2 4,-2-2-7,-3-2 0,-3 0-1,-1 0 9,-2-2-8,-5-6 3,2-4-2,-4 0 7,1 0-8,-3 0 0,0 2 0,4 0 3,-4 1-4,-2 2 1,1 0 0,-1 2 5,0 1-3,-2 0-2,0 1 13,0 3 4,0-4 23,0 3-31,0-3-4,0-3 14,0 5-12,-4-1-7,-1-1 11,3-1-10,0 2 15,-1-1-16,3 4 0,-2-3 17,-1 3-17,3 0-1,-2 0-2,0 0-5,-4 7 5,-1 10 3,-3 10 0,6 1-3,2 4 3,0 4 0,2 0 0,0-1 0,-2 0-3,0-5 3,2-3 0,-3-6 4,3-2-4,-2-8 0,-2-1-2,4-3 9,-4-5-10,-8 1 8,-12-3-2,-8 4 3,-10 1-1,-12-1-5,-2 0 0,-4 2 3,-2-2-6,11 1 3,7-5 0,24 3 2,12-3-2,8 0-16,0 0-71,31 0-57,17 0 36,2 0-200</inkml:trace>
  <inkml:trace contextRef="#ctx0" brushRef="#br0" timeOffset="341765.4976">15596 10590 86,'0'0'32,"0"0"-2,0 0-14,0 0 44,0 0-5,0 0-19,-13-53 27,9 50-32,-6 0 20,4-1-19,-6 4-23,-1 0 15,-2 0-17,-3 0 1,-4 0 11,-2 0-15,-4 8 22,2 5-5,-1 4-3,-1 3 5,4 1-17,7-1 6,3-3-12,9 0 6,5-1-6,0 0 0,0-2 0,19 0 6,8-4-6,4-2 0,3-2 0,-1-6 9,-2 0-10,-5 0 4,-10 0-3,0 0 10,-8-6-6,-3-4-4,3-4 0,-8-2 9,0-5-9,0 4 1,0-1-1,0 4 8,0 5-8,0 5 0,0 3 10,0 1-6,0 0-1,0 0-3,0 0-2,0 0 1,0 0-13,0 0 14,0 14-5,0 10 4,0 4 1,0 6 5,0 1 1,0 6 10,0 5-12,0-4 8,0 2-12,2-8 1,-2-4 0,0-7 0,0-11-1,0-4 12,-8-8-10,-20 0 58,-17-2-21,-17 0-35,-11 0 9,1-4-11,3-5 2,9 8 1,8 1-5,12 0-32,9 14-88,8-2-290</inkml:trace>
  <inkml:trace contextRef="#ctx0" brushRef="#br0" timeOffset="345607.937">23635 9641 254,'0'0'117,"0"0"-93,0 0-2,0 0-11,0 0 42,0 0 17,0 0-31,-4-19-26,14 19-13,6-3 4,7 1-12,3 2-1,10-2-83,4-3-62,4-4-124</inkml:trace>
  <inkml:trace contextRef="#ctx0" brushRef="#br0" timeOffset="345886.5281">24127 8802 195,'0'0'202,"0"0"-141,0 0-61,0 0-8,185-27-33,-82 5-132</inkml:trace>
  <inkml:trace contextRef="#ctx0" brushRef="#br0" timeOffset="357760.7819">15579 9733 174,'0'0'14,"0"0"8,0 0-21,0 0 6,0 0 14,0 0-6,0 0-3,-4-12-12,4 10 0,0 2 8,0 0-8,-4 2 0,2 20-7,0 12 11,2 3-7,0 9 3,0 1-6,0-4-34,0-8-172</inkml:trace>
  <inkml:trace contextRef="#ctx0" brushRef="#br0" timeOffset="368937.6338">15220 13462 56,'0'0'29,"0"0"-27,0 0 0,0 0-4,0 0-46</inkml:trace>
  <inkml:trace contextRef="#ctx0" brushRef="#br0" timeOffset="371763.5764">15303 13443 49,'0'0'111,"0"0"-76,0 0-1,0 0 37,0 0-13,0 0-28,-6-4-10,4 4 0,0 0 6,-2 0 2,-1 0-17,-1 0 12,2 0-10,-2 0 5,2 0 10,0 0-26,2 0 7,-3 0-8,1 0 7,2 0 8,0 0-13,-4 0-3,4 0 4,-5 0 2,-1 0-3,-4 0-3,2 2 1,-1 7 10,-1-2-7,3 1-3,-1 3-1,0 6 5,1 1-5,3 2 0,2 0 1,1 2 0,1 1 6,2-2-8,-2 2 1,2-1 0,0-2-4,0-1 4,0-2 0,0-3 7,0 1-7,0-3 0,0 1-1,0-3 1,0-1 0,7 0 1,-3 1-1,2-2 4,-1-1 1,-1 2-4,3-3-1,0 0 1,2-1 1,2 2 0,0-1 1,2 1 3,-3-2-4,3-1 2,-3-1-4,6 0 5,3-3 3,-3 2 4,8-2-6,-2 0 12,-3 0-16,4 0 9,-5-8-11,0-1 3,-1-2 11,-1 2-11,2-5-2,-3 2 12,-1-1-8,-1 1-5,-3-2 0,-2 4 2,1-7 10,3 0-7,-7 1-1,3-5 10,-2 3-9,0 3-1,2-2-4,-1 3 6,-2 4-1,0 3-5,0-2 0,-3 3 8,1 1-4,-1-6-4,-2 7 2,2-3-1,0-2 8,1 0-7,-1-4-2,-2 1 9,0 0-6,0-4-3,0 1 0,0-5 5,0 6 0,0 2-1,-2-1 2,-10 1 0,0-4-3,0 2-3,-2 2 0,-1-2 0,-1 3 1,-1 2-1,1-3 0,0 6 3,0 0-3,-3 0-2,5 3 2,1 1 0,-3 0-2,5 2 2,-3 0 0,1 0-4,2 0 5,0 0-1,-2 0 0,-1 2 1,-1 9-3,-3-3 2,-1 5 0,1-2 2,-2-3-2,6 2 0,-2-2 0,5 0 2,4 2-5,0-2 3,3 1 0,-3 3-1,1 8-3,-4 1 3,1 7 0,3-2-1,-1 3 2,1 0 0,1 0 6,-1-1-12,3-6 9,-1-2-3,1-2 0,3-4-3,0 0 3,0-2 2,0 0-1,0 2-2,0-4-1,0 2-1,5 0 3,6 2-3,0-3 2,2 1 2,3-3 1,2-4-2,2 2-6,1 1 6,4-3 0,2-2 1,4-3-1,8 0 0,-3 0 0,-1 0 5,3-8-4,-7-4-2,0 0 1,-4 0 0,-7 0 2,-3-1-2,0-2 2,-4-1 3,-4 0-3,2-2-2,-2-4 0,0 2 2,-2-3 1,-2 3-3,-2 5 0,2-3 3,-3 1-3,-2-1 0,5 0 0,-5 4 0,0 0 3,0-2-3,0 2 0,-12-4 4,-1 4 3,-5-3-7,1 5 0,1 1 0,-5 2 7,3 6-7,1-1 0,0 4 1,1 0 0,0 0-1,2 0 0,2 0-9,2 0 4,4 0-28,3 0-25,1 0-23,2-2-105,0-6-108</inkml:trace>
  <inkml:trace contextRef="#ctx0" brushRef="#br0" timeOffset="374329.1943">22267 10217 326,'0'0'88,"0"0"-80,0 0 11,0 0 33,0 0-5,0 0-8,0 0-31,-61-19 1,41 21 1,-2 13 9,-5 5 4,-4 3 2,-2 12-13,4 7 32,2 4-31,6 3 14,8-3-11,8-3-10,5-7-2,0-4-4,18-5 0,14-10 3,11-6 3,1-10-6,7-1 6,2 0 0,1-19-2,-7-6-4,-5-6 1,-7-3 7,-8-5-3,-11 1-5,-8-6 0,-8 3 10,0-5-6,-3 9-2,-18 2 0,-1 12 11,4 4-12,1 7-2,8 10-1,-2 2-67,-5 0-58,-8 12-148</inkml:trace>
  <inkml:trace contextRef="#ctx0" brushRef="#br0" timeOffset="375087.8746">23334 10395 197,'0'0'131,"0"0"-117,0 0 16,0 0 39,0 0-29,0 0-6,0 0-31,-93 76 17,86-58 5,4 0-23,1 2 18,2-1-9,0-1-5,7-4 0,16-5-4,-1-4 1,8-5 16,0 0-16,0-2 5,-7-13-6,0 0 4,-6-8 14,-5 1-17,-4-3 8,3 2 0,-8 0-6,1 2-4,-4 1-1,0 2 1,-2 5-1,-16 4 0,-7 9-2,-12 0-34,-12 11-73,-2 14-73,2 1-130</inkml:trace>
  <inkml:trace contextRef="#ctx0" brushRef="#br0" timeOffset="377657.2152">16780 11898 130,'0'0'33,"0"0"-5,0 0-25,0 0 11,0 0 32,0 0-5,-44-26 0,40 23-19,-3-1 5,4-1-8,-1 2 5,-3 1 0,1-2-23,-1 2-1,0 2 1,1 0 5,3 0-4,1-2-2,-2-2 1,-1 4 2,-2-3-3,0 3 0,3-1-3,-2-1 6,-3 2-6,2-3 3,-4 2 0,2-1-1,-3 0-1,4-2 1,2 2-2,3-2-6,3 2 5,-2-1-10,0 3 2,2 0-15,0-2-50,0 2-1,0 0 17,0 0-64</inkml:trace>
  <inkml:trace contextRef="#ctx0" brushRef="#br0" timeOffset="379385.5733">16560 11812 31,'0'0'83,"0"0"-59,0 0 32,0 0-25,0 0-1,0 0 33,-19-5-41,19 5-12,-2 0 16,-2 0-15,-3 0-1,-1 0-7,-7 0-1,7 4 3,0 6 4,-4 2-9,3 2 0,1 2 1,-6 2 15,3-1-13,0 3 9,-1-1 6,4 1-12,1-1 7,0 6-4,1-1-7,5-1 13,1 4-13,0-1 1,0 1 17,0-4-17,0 2-3,0 0 0,0-2 1,7-3 3,0-2-4,2-1 2,-1-3-1,2-5 4,-1-1-5,1 0 0,4-1 2,1-6 2,4 1-2,2-2-2,2 0 21,-1-2-13,5-10 3,0-2-1,-3-2-10,-2-1 15,-3 0-8,-4 2-4,-3 2 17,-2 3-17,-1 2 9,1 0-12,-2-1 4,1-1 1,0 1-5,-1-1 0,4-1 1,-5 2 1,2-3-2,-3 0 0,-3-1 0,0-1 8,-3-2-4,0 0 1,0-2 22,0 0-23,-10 0 13,-6-2-7,-1-2-9,-6 0 12,1-2-13,2 2 0,0 3 5,6 7-5,-1-1 0,1 3 0,1 2 3,0 2 20,1 2-13,-1 4 3,-1 0-7,4 0-4,-3 0-2,3 0 0,1 0 5,-5 0-7,2 0 2,-5 4 0,0 4 0,-1-2 0,3 0 0,-1 2-1,1-4 2,3 4-1,1 1 0,0-2 0,2 7-2,0 4-2,-2 1 3,5 2 1,4 1-5,-1 2 5,3 6 0,0-3 1,0 2-5,3 3 3,10-4-1,2 1-2,5-3 4,3-6 2,-2 0-2,2-6 0,-1-4 0,3-2 3,0-2-4,2-3 1,-2-3 0,2 0 7,-1 0-7,6-6 0,0-5 9,-1-4-8,0-2-2,-4-1-3,-7 2 4,-5 4 8,-3 0-8,-8 2 4,-4-5 2,0-1-3,0 0-3,0-6 0,0 2 1,0 1 6,-4-4-7,-6 5 0,1 1 4,-3-3-2,-2 8-2,-3-5 0,-4 0 3,1 5 10,-2-1-13,2 1 1,2 2 6,3 4-6,-1 1-1,3 0 0,0 3 0,1 2-1,-3 0 2,-1 0-1,1 0 0,-4 0-1,5 4 1,-1 2-1,-3 2 1,2-2 1,3 2-1,-2 0 0,2 0-1,1 0 1,4-2 0,3 0-5,1 5-1,-1 7 6,3 3 0,-3 4 1,5 4-7,0 2 3,0-2 2,7 3 1,9-6 0,-1 1-2,3-5 2,0-4 0,0-5-1,2-4 1,-1-6 0,6 0-1,1-3 1,6 0 5,4-6-5,-4-10 0,3 0 8,-6-5-8,-3 3 0,1-1-2,-9-2 7,1 5-1,-9 0-2,-1 2-2,-3-2 0,-4-1 6,-2-3-6,0 1 0,0 1 1,0-3 7,-6 0-8,-8-1 0,1-2 0,-2 4 4,-1 0-4,3 2 0,-1 7 1,1 5-6,0 5 5,-5 1-13,-4 0-24,-5 13-78,-7 8-59,-1 1-170</inkml:trace>
  <inkml:trace contextRef="#ctx0" brushRef="#br0" timeOffset="433197.8826">22154 14714 14,'0'0'49,"0"0"-5,0 0-16,0 0 17,-71-114 1,63 96 36,-2 6-51,4-4 38,1 3-48,3 1 11,-3 5 36,4-3-29,-1 2-12,-1 1 20,0 4-34,3 3 32,-2 0-11,2 0-31,0 0-3,-2 26-22,2 20 22,0 21 0,0 4 9,7 4-11,8-3 2,4-14 0,-4-8 9,1-10-9,-7-10-1,-3-8-4,-4-7-43,-2-12-13,0-3-7,-2 0 34,-20-14-59,-2-16-51,-1-7 43,3-6 80,-1-10 14,6-5-4,1-1-33,0 1 44,5 13 21,4 11 19,3 14 51,4 12-2,0 5-49,0 3 14,4 0-53,24 0 5,16 0 44,11 7-19,8 15-6,2 1 9,-5 12-21,-9 1 6,-13 4-19,-14 6 1,-16 3 11,-8 4-11,-19 5 0,-32 6 9,-16-3-10,-4-8-18,1-7-30,8-6 20,18-18 12,15-12-33,11-10-52,15 0-49</inkml:trace>
  <inkml:trace contextRef="#ctx0" brushRef="#br0" timeOffset="433439.223">22408 14762 441,'0'0'61,"0"0"-55,0 0-5,0 0 2,0 0 12,0 0-11,157-71 5,-111 54-7,-1 7-2,-12 4-31,-5 4-63,-16 2-21,-7 0-7,-5 0-19</inkml:trace>
  <inkml:trace contextRef="#ctx0" brushRef="#br0" timeOffset="433639.1221">22567 14650 81,'0'0'83,"0"0"-15,0 0-7,0 0 12,0 0 7,0 0-61,-69-54-19,69 54 3,0 0-3,15 0 2,6 14 7,-4 14-1,-1 6-6,-3 8 3,-4 2 8,0 0-8,0-3-2,-2-5-3,2-2-8,-5-8-79,1-6-120</inkml:trace>
  <inkml:trace contextRef="#ctx0" brushRef="#br0" timeOffset="433917.6606">22840 14497 481,'0'0'40,"0"0"-40,0 0-1,0 0 1,0 0 9,0 136 25,0-85-9,0-5-9,12-4-14,2-3 5,-1-9 1,3-2-12,-1-9 5,3-3-1,2-5 7,5-8-7,6-3-2,12 0-18,5-17-58,4-15-102,-10-4-133</inkml:trace>
  <inkml:trace contextRef="#ctx0" brushRef="#br0" timeOffset="434118.0677">22915 14726 461,'0'0'20,"0"0"-20,0 0-21,0 0 21,0 0 19,0 0-19,134-93-27,-105 80-164,-14 3-70</inkml:trace>
  <inkml:trace contextRef="#ctx0" brushRef="#br0" timeOffset="434312.9377">22765 14564 365,'0'0'31,"0"0"-31,0 0 13,163-82 1,-96 62-14,8 4 0,6 6-13,-5 4-167</inkml:trace>
  <inkml:trace contextRef="#ctx0" brushRef="#br0" timeOffset="434500.8469">23494 14596 363,'0'0'70,"0"0"-70,0 0-23,0 0 14,139-67-42,-104 67-101</inkml:trace>
  <inkml:trace contextRef="#ctx0" brushRef="#br0" timeOffset="434685.7402">23562 14833 299,'0'0'90,"0"0"-84,0 0 16,0 0-12,0 0 29,121-113-38,-41 52-1,8 0-93,-10 1-133</inkml:trace>
  <inkml:trace contextRef="#ctx0" brushRef="#br0" timeOffset="434937.6062">24087 14247 377,'0'0'44,"0"0"-30,0 0-6,0 0-5,0 0 25,0 0-16,5 86 4,17-68-16,3 0 1,-1-4 8,0-2-9,1-10 0,-2-2 0,-8 0 1,-1 0 1,-8-14 8,-1-10 3,-1-3-3,-4-6 7,0-1 19,0 4-10,0 7-23,0 11 44,0 3-14,0 9-26,0 9-7,0 36-22,2 26 22,12 18 9,1 22-9,-1 13-128,-10 6-105</inkml:trace>
  <inkml:trace contextRef="#ctx0" brushRef="#br0" timeOffset="441569.9877">22948 13793 173,'0'0'63,"0"0"-26,0 0-18,0 0 32,0 0-36,0 0 4,0 0-17,-18-23 6,16 23-7,0 0-1,0 0 0,0 0-5,-1 0 4,3 0-5,0 4-17,0 1-29,0 0 8,0 1-18,0 0 11,0-2-39</inkml:trace>
  <inkml:trace contextRef="#ctx0" brushRef="#br0" timeOffset="441754.9987">22948 13793 35</inkml:trace>
  <inkml:trace contextRef="#ctx0" brushRef="#br0" timeOffset="442106.9068">22948 13793 35,'-29'-21'65,"29"16"-30,0 0 6,0 1 24,0 0 2,0 0-20,0 0 6,0 2-24,0 2-20,0-2 26,0 0-25,0 2 7,0 0-14,0 0-2,0 0 26,0-5-21,0 2 1,0-3-7,11-4 14,7 2-14,0 0 0,0 4 0,-3 2 4,-1 2-4,-5 0 0,-3 11-17,-6 14 16,0 7-2,0 2 6,-8-5-2,-8 0 4,5-9-5,5-6 0,1-6 0,2-4 1,3 0-8,0-4 7,0 0-5,8 0 3,13 0-2,10-6 1,11-9-10,11 0-49,2-5-50,9-3 13,-6 3 7,-8 1-54</inkml:trace>
  <inkml:trace contextRef="#ctx0" brushRef="#br0" timeOffset="442305.4885">23429 13750 74,'0'0'112,"0"0"-35,0 0 22,0 0-33,0 0-39,0 0-1,-10-15 0,10 15-26,-2 0 0,2 0 4,0 17-4,0 1 0,0 0-56,0-1-94,0-8-43</inkml:trace>
  <inkml:trace contextRef="#ctx0" brushRef="#br0" timeOffset="442661.0383">23427 13437 275,'0'0'87,"0"0"-39,0 0-36,0 0 29,0 0-39,115-62 2,-89 62-4,-5 0 0,-6 9-8,-7 14 8,-6 0 0,-2 2-2,0-1 9,0-2-7,0-1 0,-2-6 2,-2-3-1,4-2 0,0-3 1,0 0-2,0 0-7,12-5 4,5 1 3,-1-3-3,3 0 3,2 0 1,-6 2 1,3 4 3,-7 2-5,-5 3-4,0-1-4,-6 8 8,0 4 1,-18 3-1,-12 9-3,-1-3-30,3-4-104,12-10 17</inkml:trace>
  <inkml:trace contextRef="#ctx0" brushRef="#br0" timeOffset="442872.9085">23838 13626 381,'0'0'46,"0"0"-46,0 0-4,0 0 2,0 0-5,0 0 7,0 61 2,0-36-2,0-5-53,0-6-167</inkml:trace>
  <inkml:trace contextRef="#ctx0" brushRef="#br0" timeOffset="443253.3011">23889 13349 401,'0'0'34,"0"0"-14,0 0-20,0 0-6,0 0 6,0 0 3,47 69-2,-27-48 2,0-5 2,0-4-5,-5-8 0,3-4 2,-2 0-2,0 0 0,0-12 10,-6-8 3,-1-6-10,-5 2-3,4 2 4,-8 4-4,0 3 16,0 7-3,0 7-4,0 1 19,0 0-28,0 8-13,6 19 11,3 10 2,0 5-15,2 0 11,-4 2-58,-3 0-52,-4-8-75</inkml:trace>
  <inkml:trace contextRef="#ctx0" brushRef="#br0" timeOffset="443450.1762">24252 13525 89,'0'0'175,"0"0"-95,0 0-18,0 0-58,0 0-4,0 0-2,16-12 2,-16 33 7,0 2-7,0-5-72,0-4-45,2-10-22</inkml:trace>
  <inkml:trace contextRef="#ctx0" brushRef="#br0" timeOffset="443711.0209">24401 13239 256,'0'0'52,"0"0"-52,0 0 5,0 0-5,0 0 13,0 0-1,-19 56 16,38-39-20,6 2 13,0-1-13,2 2-4,-5-6 17,-7 2-15,-6-2-6,-7-4 3,-2 6 1,0 0-4,-17 5 0,-14 2 0,-3-2-63,1-12-114</inkml:trace>
  <inkml:trace contextRef="#ctx0" brushRef="#br0" timeOffset="443895.905">24509 13060 225,'0'0'6,"0"0"-6,118-36-37,-80 36-56</inkml:trace>
  <inkml:trace contextRef="#ctx0" brushRef="#br0" timeOffset="444404.0496">24814 13511 217,'0'0'89,"0"0"-69,0 0-19,0 0-1,0 0 7,0 0 14,-18 46 1,7-23-20,0-3 0,4-1-2,3-5-30,-2-6-120</inkml:trace>
  <inkml:trace contextRef="#ctx0" brushRef="#br0" timeOffset="444791.8751">24983 12988 404,'0'0'44,"0"0"-30,0 0-10,0 0 3,0 0-6,-59 104 25,38-46 3,1 6-20,5 5 16,4-6-22,11-12-2,0-11 11,0-12-12,22-12 0,2-8 1,1-6 15,5-2-13,9-3 6,-1-20-7,1-9 24,0-2-20,-13-5-5,-7 4-1,-13 10-2,-6 9-2,-11 16-17,-35 0-25,-29 27-35,-20 17-133</inkml:trace>
  <inkml:trace contextRef="#ctx0" brushRef="#br0" timeOffset="618125.8108">4988 12296 94,'0'0'43,"0"0"-30,0 0-9,0 0 36,0 0 30,0 0-38,0 0 0,0 0-32,0 0 10,0 0-5,0 0-5,0 0 20,0 0-17,0 0 1,0 0-8,0 0 1,0 2-7,-2 5-60,-2-7-35,-2 3-49</inkml:trace>
  <inkml:trace contextRef="#ctx0" brushRef="#br0" timeOffset="620876.2118">21024 9386 486,'0'0'20,"0"0"28,0 0-42,0 0 4,0 0-1,0 0 36,0-14-45,3 20 7,5 15-4,2 8-1,-4 8 6,1-3 14,-3 4-19,4-6 27,-5-2-28,2-2 15,0-4-4,-1-4-12,4-4-1,4-4 0,3-2 7,10-4-6,13-6-1,15 0 18,26-8 10,18-19-27,22-6 3,1-1-4,-4-1 5,-13 8-10,-19 3 5,-19 8-27,-21 6 8,-23 3-57,-19 7 2,-2 0-12,-44 0-54,-24 12-26</inkml:trace>
  <inkml:trace contextRef="#ctx0" brushRef="#br0" timeOffset="621303.9499">21089 9543 256,'0'0'36,"0"0"-21,0 0-11,0 0 13,0 0 25,0 0-42,-2 26 21,2 4 22,-4 7-16,-3 4-3,-3-4-8,4-4-3,6-5 9,0-5-17,0-6 2,18-4 5,16-9-9,17-4 36,19-7-10,20-20-28,15-10 23,4 2-23,-7 0 7,-10 0-3,-17 3-5,-16 5 4,-18 8-9,-13 5 15,-16 2-3,-8 7 4,-2 2-1,-2 3-5,0 0-5,0 0-19,-14 5-74,-10 15-12,0 0-27,-1-6-125</inkml:trace>
  <inkml:trace contextRef="#ctx0" brushRef="#br0" timeOffset="637451.9122">20947 8765 208,'0'0'30,"0"0"8,0 0-9,0 0 3,0 0-4,0 0-1,0 0-15,-7-4-9,4 4-6,3 0 3,0 0 0,0 0 4,-2 0 5,2 0-7,-3 0 34,2 0-28,1 0 5,0 0-1,-2 0-12,2 0 14,0 0-14,0 0 0,-2 0-4,2 9-2,-5 12 6,3 3 0,0 4 1,-1 3 2,3-4 1,0-3-3,0-2 14,0-2-13,0-4 0,7-2-2,11-4 6,6-4 14,16-6-3,12 0 2,8 0 27,9-14-38,5-9-1,-1-6-5,3 0-2,-7 0 13,-11 3-13,-16 10 4,-19 4-6,-15 5 2,-8 7-12,0 0-25,-8 0-46,-24 7 17,-17 11-83,-9 3-41</inkml:trace>
  <inkml:trace contextRef="#ctx0" brushRef="#br0" timeOffset="637948.1327">20862 8897 216,'0'0'25,"0"0"-25,0 0-2,0 0 2,0 0 22,0 0-1,33 72 23,-33-44-17,0-1-14,0-1 23,0-3-16,0-4-9,0-3 18,3-5-29,10-4 16,5-5-7,15-2 17,14 0 30,16-13-31,12-12-8,8-5-11,1-5 5,-2 2-11,-4 2 1,-13 7 1,-13 8 2,-21 6-4,-14 6 0,-12 4 0,-5 0-12,3 0-22,-3 2-17,0 12 9,0 7-57,0-6-51,-10-1-93</inkml:trace>
  <inkml:trace contextRef="#ctx0" brushRef="#br0" timeOffset="645049.1594">21041 10534 226,'0'0'54,"0"0"11,0 0-19,0 0 17,0 0-9,0 0-28,0 0 20,-21-95-12,21 93-34,0 0 17,0 2-5,0 0-10,0 0-2,-2 20-13,-3 10 13,-2 4 0,1 0 5,-2-2 0,7-3-5,1-3 2,0-6-3,0-4 1,11-3 0,16-8-1,6-5 1,14 0 13,7 0-9,11-18-1,6-6 6,4-2-3,1-1-11,-5 1 5,-13 3-14,-17 7 7,-14 6-24,-21 3-4,-6 7 9,0 0-51,-22 2 10,-20 14-43,-18 2-67</inkml:trace>
  <inkml:trace contextRef="#ctx0" brushRef="#br0" timeOffset="645539.3787">21062 10542 225,'0'0'26,"0"0"-16,0 0-10,0 0-4,0 0 4,0 0 26,0 0-1,8 80 4,-8-59-20,2 0 14,4-3-11,3-2 15,5-4 4,5-7-15,6-2 12,10-3 23,15 0-25,10-8 2,15-10-19,6-5-5,6-1 9,-7 1-12,-8 2-1,-12 3 0,-18 4 8,-14 2-14,-13 5 6,-11 5-4,-4 2-21,0 0-68,-12 0-31,-17 7-55</inkml:trace>
  <inkml:trace contextRef="#ctx0" brushRef="#br0" timeOffset="648991.8126">16736 11959 39,'0'0'15,"0"0"-6,0 0 20,0 0-9,0 0-19,0 0 22,0 0-14,0 0 9,0-20 3,0 18-18,0 2 21,0-2-18,0 0 5,0-1 0,0-2-9,0 1 25,0 1-21,0 0-4,0-3 7,-4 2-6,-3 0-3,4-2 0,-1 0 1,-1 2 5,1-2-3,0-1-3,-1 4 4,3-3 0,-1 3-4,-1 0 0,-2 1 2,3 0 3,1 0-5,-5-2 2,-1 4-3,5-1 5,-6 1-4,3 0 0,-1 0-1,-2 0 1,0 0 0,-2 0 0,2 0 2,0 0 4,1 0-6,5 0 0,-3 0 1,-2 0 0,4 0-1,-3 0 0,1 0 6,2 0-3,-2 0-3,4 0 0,0 0 1,-2 0 5,-1 0-6,-1 0 2,4 0-3,-4 0 2,4 1-2,0 3 1,0 0 0,-1-4-2,2 2 4,-1 1-2,2-3 2,-3 0 5,1 0 2,0 0 12,0 0-20,0 0 7,-4 0-6,2 3-2,-2 1 0,-1 1 2,3 2-3,0 1 1,-4-2 0,4-1 1,-3 4-1,1-1 0,2 0 0,-2-1 5,0 4-5,1-2 0,-1-2 1,4 1 1,0 0 1,0 0-1,-3 0-2,0 0 0,-4 3-1,0-2-4,5 1 5,-1 2 5,4 0-3,1 1-2,0-2 0,-3-1-1,3 1 1,0-3 0,0-4 0,0 2 0,-2-3 1,2 3-1,0 0 0,0 1-2,0 0 2,0 0 0,0-2 5,0 2-14,0-1 14,2-1-5,5 2 0,-1-1-2,1-1 2,0 2 0,2 1 3,0-2-5,-5 0 4,5 0-2,0-2 0,0 3 5,2-2-7,-2 2 2,4-2 0,0 1 2,1 0-2,-1-3 0,1 3-5,1-3-4,1 1 6,1-4-4,2 0 6,-1 0-6,-3 0 7,1-1 0,-1-8-1,-5-1 4,5 0-5,-2-2 3,-1 0-1,-2 0 0,0-1 0,1-1 0,-5 4-2,1 3 9,-3-1-8,1 1 1,0-1 0,-2 2 0,2 3 1,0-4-2,-1 2-3,1-4 4,4 4-2,-5-3 3,3 1-1,-6-1 2,4-1-2,-1-2 0,0-1-1,-2 1 1,0-1 1,-2 0-1,0 1 0,0-1 7,0 1-2,0-1-5,0 0 9,0-2-7,-2 3 12,0-1-9,-2 3 2,-2 2 9,2 3-13,-3 1-3,-1 0 0,-6 3 0,1-3 5,-1 3-5,-1-1 0,3-1 0,-1 0 1,7 2-1,-2 0 0,2 0 0,1 0 0,1 0 0,-3 0 0,3 0-3,-3 0-1,0 0 1,1 0-5,-1 0 0,0 0 2,7 0 6,-2 0 0,2 0 0,0 0 0,0 0-5,0 0-4,-2 0 2,-1 0 4,0 0 3,0 0 0,-1 0 0,4 0 0,0 0 0,-3 0 0,1 0 0,0 0 0,0 0 0,2 0 0,-4 0-3,3 8-10,-6 0-85,1-4-52</inkml:trace>
  <inkml:trace contextRef="#ctx0" brushRef="#br0" timeOffset="651244.9841">7500 14936 427,'0'0'56,"0"0"-18,0 0 3,0 0 14,0 0-16,0 0-39,0 0-7,-13 14 4,13 21 3,0 5 26,0 1-12,-5 0-1,1 2 17,2-3-18,0-2-4,2-4-4,0-6 3,0-6-3,6-2-1,9-4-2,4-2-1,1-2-1,5-3 1,12-9 0,7 0 6,19 0-6,9-5 0,3-16-16,-4-6-74,-15 1-56,-20 1 1,-23 4-71</inkml:trace>
  <inkml:trace contextRef="#ctx0" brushRef="#br0" timeOffset="651742.1958">7550 15172 256,'0'0'45,"0"0"-12,0 0 22,0 0 29,0 0-18,0 0-20,-5-21-39,32 11 0,10-6-7,4 4 1,8 0-2,-2 4-59,-5-2-85,-11 2-26</inkml:trace>
  <inkml:trace contextRef="#ctx0" brushRef="#br0" timeOffset="651828.1455">7435 14877 376,'0'0'60,"0"0"-8,0 0-8,0 0-41,0 0 4,115-75-7,-27 66-2,12 4 0,3 5-43,-5 0-114,-19 9-86</inkml:trace>
  <inkml:trace contextRef="#ctx0" brushRef="#br0" timeOffset="652327.8381">8126 15037 349,'0'0'34,"0"0"-26,0 0-3,0 0 20,146-26-12,-111 23-7,-9 3-5,-3 0-2,-7 0-37,-10 0-50,-6 3 17,0 6 19,0-4 23,-9-1 3,-7-4 6,3 0 9,0-9 10,0-3 1,2-8 35,0-1-14,-1-1 10,5 0 2,1 3 13,2 3 14,4 9 1,-2 3-31,2 4 3,0 0-33,0 0-1,0 18-3,6 14 4,5 8-2,1 1 3,-1 5-1,-1-3 10,2 1-8,-2 1-2,0-10-50,-1-11-119</inkml:trace>
  <inkml:trace contextRef="#ctx0" brushRef="#br0" timeOffset="652747.1152">9194 14888 449,'0'0'44,"0"0"-44,0 0-2,120-37 2,-74 32 4,-7 5-4,-1 0-41,-11 0-159</inkml:trace>
  <inkml:trace contextRef="#ctx0" brushRef="#br0" timeOffset="652791.0913">9279 15119 131,'0'0'286,"0"0"-273,0 0-10,0 0-6,174-70-17,-89 46-123,15-10 8</inkml:trace>
  <inkml:trace contextRef="#ctx0" brushRef="#br0" timeOffset="663800.6427">16504 9890 222,'0'0'51,"0"0"13,0 0-26,0 0 43,0 0-52,0 0 1,0 0-7,-7-67-21,7 63 9,0 3 11,0 1 5,0-3 11,0 3-27,0-1 4,0 1-14,0 0 5,0 0-12,0 0-1,0 9 4,0 14-2,0 7 10,0 4-5,0 0 0,0 0 4,0-1 0,0 2 4,0-5-7,-2-2 13,2 0-13,-2-4-1,0-2 0,2-2 1,-2-3 8,2-6-6,0-2-3,0-4 0,0-1 1,0 3-3,0-2 2,0 0-19,6 1-19,9-6-149,-1 0-223</inkml:trace>
  <inkml:trace contextRef="#ctx0" brushRef="#br0" timeOffset="665455.7286">15627 9851 110,'0'0'29,"0"0"24,0 0-16,0 0-10,0 0-9,0 0 0,-62-65 4,62 65-22,0 0 1,0 0-2,0 0-1,0 3 2,0 4 0,0-3 0,0-3-5,0-1 7,0 2-2,0 1 4,0-3 0,0 0-3,0 0 17,0-3-4,0-9 0,0-2-14,0 6 4,0-1 43,0 2-13,-4 1-21,2 6-5,-1 0-8,1 0 2,-4 0-2,-2 13 0,4 6 1,-2 3 0,6 0-2,0 1-3,0-5 4,0-6 3,1-2-3,8-6 0,5-4 6,-1 0-3,-1 0-2,-3 0-1,-6-9 3,0-4 5,-3 1-3,0 2-3,0-1 11,0 8-2,0 1 13,0 2-20,0 0-3,0 0-2,0 0-5,-6 12 6,-3 2-2,7-1 2,2-1-2,0 0-1,0-3-5,0-4 6,4-2-5,6-3 7,2 0 10,-3 0-7,-2-8 1,-5-6-2,-2-2 2,0 0 4,-13 2 0,-7 4 0,-1 6 3,2 4-10,-2 0-1,11 0 0,0 9-4,4 5 2,6 3 2,0-4 0,0-1-7,9 1-1,12-3 3,7-2-10,1-6-9,-5-2 21,-1 0-10,-10 0-15,-5 0-2,-5-7-40,-3 2-90</inkml:trace>
  <inkml:trace contextRef="#ctx0" brushRef="#br0" timeOffset="683558.2502">8764 14869 256,'0'0'101,"0"0"-30,0 0-29,0 0 8,0 0 7,0 0 16,0 0-30,0-58-25,0 54 2,0-5 6,0 6-5,0 1 19,0 2-24,0 0-5,0 0-11,0 7-23,0 22 23,11 12 5,5 12 1,4-1 4,0 0-9,4-4-2,-1 1 1,-1-5-31,0-4-77,-6-8-107</inkml:trace>
  <inkml:trace contextRef="#ctx0" brushRef="#br0" timeOffset="684195.3733">10115 14656 63,'0'0'161,"0"0"-62,0 0-31,0 0 8,0 0 5,-38-102 12,36 102-18,2 0-75,0 10-6,0 27 6,0 24 5,0 11-5,0 5 9,0-5-6,2-5-3,3-14 5,-3-2-5,-2-10-29,2-7-71,0-9-22,-2-16-59,0-9-49</inkml:trace>
  <inkml:trace contextRef="#ctx0" brushRef="#br0" timeOffset="684530.681">10108 14726 270,'0'0'69,"0"0"27,0 0-59,0 0 11,0 0 26,0 0-31,122-86 6,-83 88-23,5 20-1,6 5-10,-2 2-15,-1 3 11,-7-8-11,-7 0 0,-6-3-2,-6-5-49,-3-2-22,-5 0-25,-4-9-1,-3-5-64,-1 0 4</inkml:trace>
  <inkml:trace contextRef="#ctx0" brushRef="#br0" timeOffset="684855.4834">10570 14134 6,'0'0'298,"0"0"-204,0 0-18,0 0-16,-64-101 14,64 98-4,0 3-26,0 0-44,0 31-15,8 21 15,17 26 26,8 18-3,3 12-11,-2 14-12,3 11-24,-14-7-151</inkml:trace>
  <inkml:trace contextRef="#ctx0" brushRef="#br0" timeOffset="706251.8648">6582 16196 254,'0'0'59,"0"0"-32,0 0-22,0 0-4,0 0 42,0 0 21,0 0-30,0-63-6,0 63-4,0 0 23,0 0-3,0 0-4,0 0-3,-3 0-35,3 0-1,0 0-1,0 27-2,0 13 2,0 10 1,0 11-1,0 3 8,0-6-4,3-2-4,1-10 0,1-6 0,2-10-6,-1-6-1,-2-2-48,3-8-5,0-2-48,-5-6-47,0-6-59</inkml:trace>
  <inkml:trace contextRef="#ctx0" brushRef="#br0" timeOffset="706588.657">6633 16244 330,'0'0'91,"0"0"-63,0 0-15,0 0 6,0 0 25,0 0-21,33-18-13,-10 32 18,5 4-22,6 5-3,4 3-3,2-1 0,1 4 9,1 2-6,-7 0-3,4-7-13,-4-4-21,-1-6-13,-1-8-19,-4-2-49,-9 0-28,-7-4-11</inkml:trace>
  <inkml:trace contextRef="#ctx0" brushRef="#br0" timeOffset="706937.4416">7084 16339 128,'0'0'51,"0"0"-38,-12-113 43,10 78-12,2 4 0,-3 4 15,-1 4-13,-1 5-4,2 6 9,0 7-25,1 5 28,-2-5-22,4 5-4,-5 0 1,2 0-24,3 0-5,0 0 0,0 10-18,5 20 9,13 10 8,5 14-21,-1 8-14,2 11-50,1-1-3,-2-2-79,5-20-107</inkml:trace>
  <inkml:trace contextRef="#ctx0" brushRef="#br0" timeOffset="707252.2482">7456 16325 283,'0'0'86,"0"0"-84,0 0 1,0 0-3,0 0 1,136-53 3,-68 39 0,10 5-4,-1-8 0,-9 8-30,-10-2-30,-16 3-54,-15 4-5</inkml:trace>
  <inkml:trace contextRef="#ctx0" brushRef="#br0" timeOffset="707703.4916">7775 16218 11,'0'0'26,"0"0"-2,0 0 12,0 0 5,0 0 38,0 0-3,-54-58-25,43 50 11,4 1 1,0 4 10,3-3-39,2 6 6,2 0-7,0 0-23,0 0-10,0 16-10,13 26 10,14 22-7,2 17-11,0 9-50,-9 6-48,-9-2-198</inkml:trace>
  <inkml:trace contextRef="#ctx0" brushRef="#br0" timeOffset="711485.7827">8579 16145 53,'0'0'41,"0"0"-9,0 0-5,0 0 25,0 0-16,0 0-9,0 0-1,-33-47-5,31 41 2,-1 1 15,1 2-32,0-1 10,-1-1-7,2 5-2,-2-5 5,3 5-2,-3-4 7,1 0 9,0 4-23,0-4 9,2 0 0,-2 2-9,0 2 14,2-4-16,0 0 6,-3-2 0,1 2-4,0-4 2,-2-2-5,0 2 3,-2 0 3,0-2-5,2 1-1,-3-1 1,2 2 5,0-1-6,1 0 0,2 5 2,0 3 4,2 1-4,-2 0-1,2-3 3,-2 3 3,2 0-7,0 0 0,0 8-7,0 18 0,0 11 6,0 7 1,0 6 9,2-2-4,2 2 14,2-1-2,2-8-12,-6-1 9,-2-1-10,2-7-4,-2-4 0,0-8 9,2-7-13,-2 2 4,3-7 0,-3-6-1,0 0-20,0 0-8,0-2 19,0 0 7,0 0 3,0 0 1,0-14-1,0-13-3,-5-4-7,-3-5 10,0-4 0,-4-5-14,7-1 14,-2 2-6,-2 1 6,4-2-2,5 5 2,0 4 0,0 4-1,0 6 4,0-1-2,17 4 2,0 0-1,8 5 0,1 2-2,3 11-1,3 0-2,-1 5 3,-2 0 0,-2 22 0,-8 5 0,-7 9 1,-9 4-1,-3 2-2,0 2-9,-20-4-9,-1-4 1,-6-1 4,3-8-2,1-5 15,8-10-6,3-2 8,6-10-1,4 0 2,2 0 11,0 0-3,0 0-3,0 0-3,0 0-3,8 0 0,13 8 0,5 10 2,9 5 14,10-2-8,7 3-4,12-5 5,8 3-9,8-4-21,-2-6-101,-9 2-222</inkml:trace>
  <inkml:trace contextRef="#ctx0" brushRef="#br0" timeOffset="712878.4399">7734 16200 35,'0'0'24,"0"0"12,0 0-20,0 0 28,0 0-27,0 0-15,-25-28 6,21 24-3,2 1-4,-2 3 16,4-5-6,-3-1 4,-1 2-3,2-4 20,0-1-20,0 4 8,-1 1-6,-2 0-2,1 0-5,2 1 0,-3 2-5,3 1-1,0-2 14,-1 2-11,3-4-2,0 4 4,0-4-2,0 4-4,0-6 3,0 2-2,0-4 12,0 8-4,0-4 5,0 2-2,0-1-10,0 3 6,0 0-5,0 0-1,0 0-4,0 0-1,0 0-19,3 0-7,6 0 18,-1 9 11,2-6-5,-1 2-11,-3-3-1,-2-2 14,-3 2 0,-1-2-1,0 2 3,0-2 1,0 0 2,0 4 11,0-4 17,0 0-1,0 0-13,0 0-4,0-8-12,0 1 0,0-2-1,0 6 7,0 3-5,0 0-1,0 0 0,0 0-1,5 0-18,5 9 2,1 17 6,4 6 6,-1 5-4,0 7-42,-2-5-64,-7 6-41</inkml:trace>
  <inkml:trace contextRef="#ctx0" brushRef="#br0" timeOffset="713409.1146">7610 16351 37,'0'0'44,"0"0"-11,0 0-5,0 0 34,0 0 7,0 0-42,0 0 11,-14-21-21,14 20 3,0 1-18,0 0-2,3 0-1,23 0-4,16 0 5,19 0 6,11 0-6,7 0-18,-8 0-156</inkml:trace>
  <inkml:trace contextRef="#ctx0" brushRef="#br0" timeOffset="721274.4877">9632 16112 277,'0'0'87,"0"0"-8,0 0-47,0 0 35,0 0 34,0 0-32,0 0-9,-79-10-28,79 10-20,0 0 5,0 0-12,0-4-3,0 2-4,18-2-7,14 4 7,12-8-9,12-1-55,8 0 22,6-3-65,-13 10-55,-16 2-102</inkml:trace>
  <inkml:trace contextRef="#ctx0" brushRef="#br0" timeOffset="721612.282">9700 16223 311,'0'0'115,"0"0"-96,0 0-17,0 0 6,0 0 2,0 0-8,56-15 9,9-14-8,20-8-3,8-7-16,3-2-103,-5-3-139</inkml:trace>
  <inkml:trace contextRef="#ctx0" brushRef="#br0" timeOffset="722147.4837">10542 15665 50,'0'0'451,"0"0"-372,0 0-55,0 0 4,0 0 34,0 0-19,-34-28-19,34 28-24,0 0 0,0 14-13,0 15 3,0 18 10,8 5 11,-3-2-6,-1 0-3,-4-9 25,0-6-18,0-4 4,2-5 0,2-12-12,2-2 5,2-2-4,3-4-1,3 2-1,3-4-1,8-4 0,11 0 0,17 0 1,14-14-9,11-16-6,7 2-48,-7-9-60,-14 3-92</inkml:trace>
  <inkml:trace contextRef="#ctx0" brushRef="#br0" timeOffset="722243.9357">10579 15833 505,'0'0'14,"0"0"-14,0 0-44,0 0 44,0 0 7,0 0 2,143-17-5,-83 5-8,-5 1-7,-4-1-106,-16 1-21</inkml:trace>
  <inkml:trace contextRef="#ctx0" brushRef="#br0" timeOffset="722339.4067">10411 15741 347,'0'0'66,"0"0"-16,0 0-26,0 0-11,0 0-13,39-104 9,7 86-6,16 2-3,12 6 0,10-3-53,9 3-37,-5 5-98</inkml:trace>
  <inkml:trace contextRef="#ctx0" brushRef="#br0" timeOffset="722870.0775">11493 15700 459,'0'0'52,"0"0"-32,0 0 0,0 0 8,0 0 14,0 0-34,24-23-2,14 5-12,11-3-3,4 3-2,3 1-36,-4 7-30,-11-3-56,-11 8-55</inkml:trace>
  <inkml:trace contextRef="#ctx0" brushRef="#br0" timeOffset="722957.0249">11553 15522 355,'0'0'49,"0"0"-7,0 0 24,0 0-11,0 0-2,0 0-17,-23-23-28,23 23-8,0 5-9,0 25 7,0 11-3,10 9 10,3 2-7,3 2 2,-1-2-27,1-2-28,1-8-15,-1-4-60,-3-14-63</inkml:trace>
  <inkml:trace contextRef="#ctx0" brushRef="#br0" timeOffset="723052.9649">11963 15302 518,'0'0'89,"0"0"-64,0 0-19,0 0-6,0 0-13,0 0 11,18 98 4,-2-44 3,-1 4-3,-1 5-2,-6-1 0,3 1-59,-3-10-27,0-9-120</inkml:trace>
  <inkml:trace contextRef="#ctx0" brushRef="#br0" timeOffset="723616.6205">12308 15320 360,'0'0'85,"0"0"-85,0 0 8,0 0-8,-10 142 21,5-96-2,5-2 10,0-3-29,0-15 5,9-4-5,6-4 8,-1-12-14,-1-2 6,2-4 0,1 0 10,5-24-5,1-6-3,2-15-2,-4-5-6,-1-4 6,-13 3-13,-6-1-14,-2 14 19,-31 11 7,-8 17 1,-8 10 0,-2 0-10,3 24-11,3 8-92,11 2-79</inkml:trace>
  <inkml:trace contextRef="#ctx0" brushRef="#br0" timeOffset="764775.8883">7821 15897 224,'0'0'69,"0"0"-69,0 0-19,0 0 7,0 0 12,0 0 23,-22-58-23,17 44-24,1 0-102,-3 0 64,-1 10-5</inkml:trace>
  <inkml:trace contextRef="#ctx0" brushRef="#br0" timeOffset="765833.2374">7821 15897 24,'-114'-116'104,"106"114"-46,1 0 23,3 2-30,2 0-9,-1 0 7,3 0 8,0-2-16,0 2-8,0 0-22,0 0 18,0 0 4,0 0-19,0 0 7,0 0-7,0 0 11,0 0 6,0-5-28,0 2 1,7-1-4,6-1 1,7-4 3,7 1 4,4-6-1,9 4 12,5-7-15,2 4 0,4-1 2,1 0-5,-4-4 11,-1 5-9,-6 4-2,-4-5 6,-4 5-1,-4-4-6,-2 5 5,-2-2-1,-1 2 12,2-4-9,-1 5 3,4-5 10,0 2-19,4 6 11,2-8-7,0 2-2,-1 0 6,-1-4-9,-2 6 2,-2-2 4,-1 3-5,-4 2-2,-3-2 1,0 2 0,-1-1 3,2-3-3,0 6 1,5-3-3,6 1 5,1 0-4,3-2 1,2 2-3,-7 1 3,5-1 0,-6-1 3,-4 3-9,2 0 10,0-4-6,0 1 2,6-1 0,-1-5 0,5 7 0,5-7 0,-2 2 0,5-4 2,-7 2-3,-3 3 1,-3 4 0,-5-1 3,-3-1-3,-5 6 0,-4-3-1,4-3 2,-1 4-1,7-1 0,0-1 0,2-4 0,2 1 1,0-1-1,2 1 0,1 3 0,-1-4 0,0 4 0,3 0 0,2-3 4,2 0-4,0 2 0,2-6-5,0 2 9,1-2-9,0 0 5,-1 0 0,-7 0 2,-3 2-2,-6 3 0,-1 0-1,-2 0 4,-4-2-5,2 3 2,1-4 0,3 3 2,-1-4-2,5 5 0,2-3 0,7-2 1,4-3-6,0 2 5,8-4 0,-10 5 1,0 2-1,-6 9 0,-10-8-2,-4 4-7,-4 4 7,-9-2-3,-1 2-8,-4 0 12,-2 0-20,0 0 18,0 0-6,0 0 8,0 0 0,0 0-15,0 0-28,0 0-17,0 0-86,0 14-28,-23 0-16</inkml:trace>
  <inkml:trace contextRef="#ctx0" brushRef="#br0" timeOffset="766644.282">7890 15865 4,'0'0'33,"0"0"-16,0 0-7,0 0-4,0 0 6,0 0-5,-33-32-4,27 28 3,1 4-3,-2-4 26,0-2-14,3 3-3,-3-2-9,1 1-1,-1-4 6,-1 6 3,4-2-7,-1 1-4,2-4 0,-2 3 3,1 0 41,0 4 18,-1-5-10,0 5 5,3-3-19,0 3-25,0 0 5,2-4-2,0 4 25,0 0-14,0 0-1,0-2 13,0-1-17,0-2 1,8-3-18,16-6-3,13 0 6,10-3-5,11-4 3,6 3-6,7-1 3,3 0-3,2-1 0,-2 1-3,-10 1 1,-3 4-19,-15 2-14,-7 2 5,-11 2-4,-8 2 0,-2 2-1,-7-1-22,-4 0-19,0 3-19,-6 1-29</inkml:trace>
  <inkml:trace contextRef="#ctx0" brushRef="#br0" timeOffset="767132.9624">8356 15575 14,'0'0'0</inkml:trace>
  <inkml:trace contextRef="#ctx0" brushRef="#br0" timeOffset="774033.7027">6312 17277 387,'0'0'151,"0"0"-90,0 0-45,0 0-8,0 0 41,0 0 0,16 4-29,2 22 19,1 10-15,1 8 2,3 1-10,-6 1 0,-2-7-1,-2 2 2,-3-5-13,3-11 4,3 1-6,0-1-1,5-9 1,-2-6-2,8 2 0,9-12-1,7 0-4,9-4 3,6-26-26,3-6-36,-6-8-66,-9 8-65,-21 7-154</inkml:trace>
  <inkml:trace contextRef="#ctx0" brushRef="#br0" timeOffset="774483.9478">6471 17529 409,'0'0'61,"0"0"-48,0 0 32,0 0 41,0 0-30,0 0-46,-50-21-10,84 8 0,9-4 1,-1 6-1,0-1-25,-9 6-10,-6-2-27,-9 4-16,-9 4-57,-9-5-122</inkml:trace>
  <inkml:trace contextRef="#ctx0" brushRef="#br0" timeOffset="774543.9142">6419 17325 92,'0'0'255,"0"0"-134,-145-26-51,116 22 19,12 2-4,9-1-14,8 3-33,0-9-38,15-2 0,28-1 0,18-5 3,13-1-3,5 4-26,4 10-50,-10 4-84,-13 0-75</inkml:trace>
  <inkml:trace contextRef="#ctx0" brushRef="#br0" timeOffset="774895.7004">7030 17362 518,'0'0'113,"0"0"-98,0 0-8,0 0-1,0 0 31,0 0-9,143-23-28,-99 9 0,1 5-21,-8-5-90,-7 5-45,-10 6-123</inkml:trace>
  <inkml:trace contextRef="#ctx0" brushRef="#br0" timeOffset="775303.4528">7422 17124 475,'0'0'133,"0"0"-78,0 0 7,0 0 24,0 0-3,0 0-45,-29-54-14,29 54-21,0 0-3,0 0-5,5 23-3,21 17 8,8 18 2,6 4-1,0 10-2,-2 0-66,-4-2-59,-4-1-137</inkml:trace>
  <inkml:trace contextRef="#ctx0" brushRef="#br0" timeOffset="775859.6677">7987 17270 486,'0'0'106,"0"0"-67,0 0-20,0 0 2,0 0 5,0 0-7,79-35-1,-19 19-7,5 2-11,-4 0-8,-4 0-12,-7 2-26,-6 3-29,-6 0-46,-12 4-126</inkml:trace>
  <inkml:trace contextRef="#ctx0" brushRef="#br0" timeOffset="775940.6196">8263 17106 173,'0'0'103,"0"0"-21,0 0-38,0 0 50,-52-102 21,48 92-32,4 6-22,0 1-4,0 3-38,0 0-19,0 12 2,15 20 4,14 16-2,-2 6-3,2 4 1,-4-5-4,2 2-39,-3-3-61,-2-12-87,-4-11-194</inkml:trace>
  <inkml:trace contextRef="#ctx0" brushRef="#br0" timeOffset="776478.2869">8858 17031 627,'0'0'50,"0"0"-11,0 0-39,0 0 0,0 0 32,0 0 20,35 134-28,-17-80-10,-4-6-10,3 1-3,-8-8 2,-5-7-1,0-10 1,-4-7-3,0-8 2,0-9 0,0 0 2,0 0 18,-4 0 18,-9-21-40,-7-12-1,1-11 1,-4-6 0,5-8 2,-2-8-2,4-10-1,8 5-4,1 7 5,7 8-4,0 23-1,0 8-5,22 15-1,9 10 3,8 0-10,3 8 14,-3 19-7,-4 10-1,-12 7-26,-13 0-12,-10-4-1,-4 0-66,-25-8 43,-8-5 50,4-13 19,6-5 5,5 0 11,11-5-4,6-4 32,5 0 9,0 0-16,0 0-15,23 0-6,15 0 40,9 0-11,13 0-25,4 0-6,1 0-9,-3 4-2,-8 6-12,-3-7-61,-8 6-56,-8-9-143</inkml:trace>
  <inkml:trace contextRef="#ctx0" brushRef="#br0" timeOffset="776584.2229">9608 16954 709,'0'0'48,"0"0"-11,0 0-34,0 0 13,0 0-2,0 0-8,146-48-12,-88 48-8,-7 0-91,-8 0-85,-19 18-128</inkml:trace>
  <inkml:trace contextRef="#ctx0" brushRef="#br0" timeOffset="776666.1714">9805 17106 200,'0'0'306,"0"0"-229,0 0-65,0 0 11,0 0 3,0 0 7,58-36-6,12 0-27,5-4-76,-3 0-137</inkml:trace>
  <inkml:trace contextRef="#ctx0" brushRef="#br0" timeOffset="777233.347">10581 16554 581,'0'0'77,"0"0"-36,0 0-24,0 0-10,0 0 78,-11 102-43,26-54-31,2-3 3,4-4-11,-5-1-3,-3-4 21,-1-2-21,-4-5 14,2-8 0,7 2-11,0-14 8,6 3-10,6-2 0,5-10-1,15 0 4,2-5-11,10-18-2,-1-3-49,0-6-59,-9-3-144</inkml:trace>
  <inkml:trace contextRef="#ctx0" brushRef="#br0" timeOffset="777329.2854">10741 16820 66,'0'0'342,"0"0"-305,0 0-29,0 0-6,0 0 8,0 0 3,112-53-13,-72 35-64,-11-3-189</inkml:trace>
  <inkml:trace contextRef="#ctx0" brushRef="#br0" timeOffset="777418.2331">10621 16554 210,'0'0'262,"0"0"-202,0 0-51,0 0 9,0 0-5,0 0-8,71-73 19,7 54-24,11 2-29,3-1-87,-7 6-181</inkml:trace>
  <inkml:trace contextRef="#ctx0" brushRef="#br0" timeOffset="777971.4173">11474 16677 206,'0'0'286,"0"0"-225,0 0-19,0 0-7,0 0 19,0 0 7,25-36 3,20 22-43,6 6-14,2-4-7,1 6-7,-10 3-18,-7 3-58,-10 0-28,-14 0-28,-11 0-123</inkml:trace>
  <inkml:trace contextRef="#ctx0" brushRef="#br0" timeOffset="778072.8764">11600 16473 281,'0'0'93,"0"0"-12,0 0 18,0 0 35,0 0-36,0 0-39,-43-90-38,43 116-19,0 15 9,4 22-2,17-1-9,3 0 1,1-4-7,-3 0-29,-2-7-98,-7-7-134</inkml:trace>
  <inkml:trace contextRef="#ctx0" brushRef="#br0" timeOffset="778169.815">12115 16150 775,'0'0'94,"0"0"-79,0 0 1,0 0-11,0 0 9,0 0 19,42 138-26,-19-73-4,-5 5-3,-1-2-2,-4 2-37,-3-7-58,-6-5-162,-4-22-192</inkml:trace>
  <inkml:trace contextRef="#ctx0" brushRef="#br0" timeOffset="778568.5693">12456 16177 549,'0'0'89,"0"0"-60,0 0-19,0 0 44,0 0 16,-27 111-45,27-60-3,6-3-15,18-6-1,8-9 1,4-8-3,-1-9 3,1-11-7,-4-5 2,-4 0 0,3-23 1,1-15 1,-6-8 2,-7-2-2,-13 2 6,-6 1-7,0 6-3,-17 7 4,-10 6-4,-12 11-4,-10 15-2,-13 0-81,-18 18-104,-14 14-306</inkml:trace>
  <inkml:trace contextRef="#ctx0" brushRef="#br0" timeOffset="779928.7878">6633 17070 378,'0'0'65,"0"0"-46,0 0 2,0 0 12,0 0 25,0 0-5,21-48-5,-21 42-17,0 6-12,0 0-13,4 0 3,2 24-7,3 20 6,1 23 26,-6 9-6,-4 8-27,0 2 6,-12-2-7,-7 1 0,-6-9 5,0-7-3,1-8-2,4-9 0,6-15-6,10-15-21,4-8-44,18-14-79,24 0-14</inkml:trace>
  <inkml:trace contextRef="#ctx0" brushRef="#br0" timeOffset="780887.197">11080 16249 125,'0'0'87,"0"0"-19,0 0 5,0 0 30,0 0-59,0 0-18,-24 3 3,1 29-1,-7 18 24,-4 17 3,-7 19-7,-7 10-7,-4 3-12,-4 3-1,0-3-5,6-6-23,7-12 13,7-14-6,15-14-3,6-7 2,12-16-6,3-13 0,0-10-15,18-7-34,13 0-27,4-2-41,7-24-49,-8-6-258</inkml:trace>
  <inkml:trace contextRef="#ctx0" brushRef="#br0" timeOffset="782596.7064">9233 17820 300,'0'0'81,"0"0"-58,0 0-8,0 0 41,0 0-22,0 0 4,-12-12-17,12 12-19,0 0 15,0 0 9,0 0-9,-2 0 3,2 0-19,0 0 12,0 0-13,0 0 5,0 0-3,0 0-1,0 0 4,0 0 10,0 0-12,0 0 5,0 0-1,-3 0-5,3 0 5,0 0-2,0 0-5,0 0 0,0 0 2,-2 8-4,0 10 2,0 9 0,2 0 6,0 12-5,0 1 0,2 6 15,9 5-6,1-8-1,-1 6 0,3-6-7,-4-7 3,-1-4-4,0-9 0,0-2 3,-4-10-4,0-3 0,-2-1 0,-3-7 2,0 0 0,0 0 0,0 0 0,0 0 18,0 0 16,0 0-14,0 0-1,0 0-14,0 0 10,0-7-9,0 7-5,0-12-3,0 2 4,0 6-4,0-6 1,0 6-1,-3-10 4,3 10-4,-1-1 0,-1 1 1,2 4-1,0 0 0,0-3-2,0-4 1,-2 7-2,2 0 1,0 0 0,0 0 2,0 0-13,0 0 3,0 0-1,0 0-15,0 0 5,0 0-21,-3 0-8,3 0 2,0 0-12,0 0 2,0 9 15,0-8-17,0 15 11,-4-5-59,-3-3-64</inkml:trace>
  <inkml:trace contextRef="#ctx0" brushRef="#br0" timeOffset="783788.9726">9105 17842 167,'0'0'75,"0"0"-32,0 0 9,0 0 5,0 0-8,0 0-17,-15-44 1,15 36 5,0-1-22,0-3 4,0-3-5,13 10-2,5-8 6,4 7-17,5-1 4,7-2 2,-1 6-8,5 3 0,1 0-2,0 12 0,1 9 2,-7 7 4,-6 2-3,-6 7 2,-15 2-3,-6 6-12,0 1-7,-25 2-5,-8-1-2,-3-13 4,3-8 14,4-13 8,7-9 3,1 2-2,7-6 2,7 0-2,1-3 7,4-12 8,2 10-5,0 5-2,0-9-6,10 4 1,11 2 17,10 3-1,8 0-7,10 0 10,6 17 2,8-4 0,6 6-16,0 2-3,0-3-1,-4 4-5,-5-4-8,-6 5-77,-4-9-11,-7 0-12,-7-10-145</inkml:trace>
  <inkml:trace contextRef="#ctx0" brushRef="#br0" timeOffset="784303.7066">10329 17861 449,'0'0'57,"0"0"-29,0 0 40,0 0 4,0 0-30,0 0-42,-20-13 15,45 4-5,8-10-2,9 7-5,3-1-6,1 2-17,-4 3-56,-5 8-19,-8 0-87,-12 0-68</inkml:trace>
  <inkml:trace contextRef="#ctx0" brushRef="#br0" timeOffset="784866.402">10427 18045 261,'0'0'194,"0"0"-142,0 0-44,0 0 1,0 0 16,0 0 0,36-32 23,7 10-28,7 0-17,0 3 12,-2 5-12,-3 3-3,-9 1 0,-9 10-4,-15 0-25,-4 0-11,-7 0 15,-1 0 13,0 0 8,0 0-21,0-4-63,0-1-147</inkml:trace>
  <inkml:trace contextRef="#ctx0" brushRef="#br0" timeOffset="788313.8099">11289 17464 50,'0'0'415,"0"0"-339,0 0-51,0 0 59,0 0-12,0 0-9,-6-19-10,6 19-32,0 0-6,0-4-7,0 4-7,0 0-2,0 0 1,0 14-4,4 17 4,12 9 13,2 6-4,-2 1-3,-1 2-2,-2-6-1,1 0-3,-3-2-1,2 3 1,-4 0-64,4-4-30,1-8-45,2-14-42,1-14-78</inkml:trace>
  <inkml:trace contextRef="#ctx0" brushRef="#br0" timeOffset="788697.0788">11638 17473 218,'0'0'359,"0"0"-280,0 0-75,0 0 16,0 0 22,0 0 0,0 22 11,4 5-4,7 5-29,2 1-4,3 4-7,0-1-9,-1 0 10,1 0-10,-3 1 3,-1-4-3,-1 7-31,-1-8-34,4 0-64,-5-9-110</inkml:trace>
  <inkml:trace contextRef="#ctx0" brushRef="#br0" timeOffset="807806.797">7128 17302 114,'0'0'43,"0"0"-12,0 0 16,0 0 14,0 0-32,0 0 6,0 0-13,0 0-8,-11-7 42,11 7-28,0 0-13,0 0 3,0 0-17,0 0 17,0-2-8,0 2-8,0 0 6,0 0-7,0 0-1,0 0 0,0-3 2,0 3-3,0 0 1,0-5-7,0 1 4,0 0 3,4-3-12,1 4 11,-3-1-16,2 4 17,-2-5-1,-2 5 1,0 0 5,0-5-2,0-4-3,0 2 4,0 1-1,0 2 10,0 0-9,0 0 7,0 2 3,0-3-11,0 5 10,0 0 1,0 0-12,0 0 2,0 0-4,0 7 4,8 11 0,2 12-2,6 2 9,2 5 6,0-4-12,1-1 2,2 4-7,-1 0 0,3-1-3,-2 1-119,-7-5-85</inkml:trace>
  <inkml:trace contextRef="#ctx0" brushRef="#br0" timeOffset="813467.4416">11461 17610 377,'0'0'76,"0"0"-54,0 0-21,0 0 30,0 0 85,0 0-53,0 0-25,-20-30-14,11 30-10,-4 26 2,-5 13-11,2 7 4,8-7 7,1-3-6,7-7-6,0-8-2,13 2-2,9-6-4,8-7 0,3-2 0,8-8 4,3-8 1,5-16-1,-3-11-8,-5 0-1,-17 3 1,-11 3 3,-13 0 5,0-1 9,-10 2-6,-15 6-1,-6 4 1,-7 9-3,-2 9 0,-4 0 2,-1 23 13,5 9-10,6 8 0,12-2-1,15-2 4,7-4-8,3-1-2,26-8 2,6 0-18,5-15 18,9-3 1,0-5-1,2-5-15,-1-17-2,-6-5-14,-9-4-1,-8-1 10,-13 1 22,-14 4 0,0 1 5,-22-1 9,-16 8-13,-5 6 1,-5 5-1,-2 8-1,0 0 27,9 21-9,5 10 3,13 1-1,11-3-11,10 0-1,2-3-8,14-11-3,20 2 2,11-13-5,9-4 6,3 0 0,1-4-1,-5-18-9,-9 0-7,-18 0 12,-15 1 5,-11 1 8,-6-1 9,-25 1 16,-13 3-24,-2 8-7,-8 4-1,3 2-1,5 3 0,7 0-5,18 0-18,13 3-41,8 11-83,10 3-29,21-7-66</inkml:trace>
  <inkml:trace contextRef="#ctx0" brushRef="#br0" timeOffset="814128.0391">12498 17267 364,'0'0'43,"0"0"-37,0 0-5,0 0 17,0 0 42,0 0-33,0 0-26,8-44 14,-8 30 30,0 0 2,-2-2-9,-11 6-1,-9-3 21,-3 8-35,-4 1-10,-2 4 22,2 0-19,1 9-7,-1 18 1,4-1-4,3 6-1,6 2-5,7-2 4,7-3-6,2 0 2,0-7 0,2-3 0,14-10 0,-1-1-11,5-8 3,-1 0 5,2 0 2,4-8 2,2-16-2,2-2 1,-2-3-18,-3-8 16,-6 5-1,-10 0 3,-5 9 6,-3 6 2,0 8 16,0 6 16,0 3-23,0 0 5,-3 0-12,-1 8-7,-3 20 4,5 11-3,2 5 1,0 2 2,0-3-2,13-1-5,6 3 0,-7-6 0,-8 2 2,-4 3-2,-27 6-9,-33 6-13,-28 2-52,-30 0-67,-20-4-110</inkml:trace>
  <inkml:trace contextRef="#ctx0" brushRef="#br0" timeOffset="820320.422">11655 17616 263,'0'0'55,"0"0"37,0 0-33,0 0 20,0 0 16,0 0-56,0 0 8,-125-32-21,96 32-2,-2 0 6,7 14-18,2-6 0,10 5 3,8-4-12,4 5-6,0 0 3,0-2-2,14 2-2,1-5 4,7 4 0,1-9-5,0-1 2,4-3 3,0 0-1,-4-7 2,-5-6-5,-7-4 4,-9-1 0,-2 4 10,0-4-10,-9 4 0,-13-2 0,-5 9-4,-3 4 3,2 3-4,-4 0 5,4 10 0,-1 15-4,2 1 4,10 11 0,5-5 3,10-2 4,2-2-6,5-2 1,21-4-4,7-8 2,4-9-1,5-5 0,5 0 1,-2-5 1,3-17 0,-8-2 0,-13-2 5,-16 0-5,-11 1-1,0 5 8,-9-1-7,-18 7 8,-8 3-6,-3 11 2,0 0-5,-2 11 0,4 15-6,12 6-29,17 3-46,7-8-67,23-1-96</inkml:trace>
  <inkml:trace contextRef="#ctx0" brushRef="#br0" timeOffset="837363.4541">12853 16973 154,'0'0'169,"0"0"-136,0 0-32,0 0 2,0 0 38,0 0 11,0 0-3,-3-63-23,-1 53 16,-2 2 11,2-1-20,0 4 11,0 1-7,0-1-3,1 2-8,3 3-9,0 0-10,0 0 14,0 0-17,0 0-4,0 0 0,3 26-10,19 28 10,9 31 17,3 12-5,-4 10 19,2-3-15,-5-6-3,-2-9-5,-6-9-5,-1-9-3,-5-8 0,-1-5-20,-3-14-30,-1-12-61,4-18-75,-6-14-78</inkml:trace>
  <inkml:trace contextRef="#ctx0" brushRef="#br0" timeOffset="837955.6092">13490 17119 561,'0'0'109,"0"0"-76,0 0 35,0 0-5,0 0-25,0 0-17,-49 0-20,47 18 6,-1 1-7,3 4 2,0-2-2,0-2-2,14-7 2,4-2-2,2-2-5,3-4 7,-4-4-1,6 0-7,-7-9 7,-3-12-1,-6-11-8,-9-3 1,0 3-15,0 1 1,-15 4 4,-12 9 7,-5 10 5,-1 8-19,-2 0-7,-1 22-17,7 9-17,4 0-19,11-1-38,14-1-81</inkml:trace>
  <inkml:trace contextRef="#ctx0" brushRef="#br0" timeOffset="838513.7797">13563 17275 104,'0'0'369,"0"0"-303,0 0-36,0 0 54,0 0-8,0 0-29,-44 20-10,30-4-19,1 2 3,3 4-3,0 1-14,3 4 2,5-1 8,2-4-14,0 2 4,0-7-4,19-4 0,0-3 0,3-10-1,7 0 0,2 0-3,3-10 4,1-12 1,-1-10-1,-6-2-15,-5 2 7,-12 0-6,-9-3 3,-2 9 8,0 3 3,-21 5-7,-6 6 3,-2 10-24,-4 2-17,-1 2-51,-1 19-94</inkml:trace>
  <inkml:trace contextRef="#ctx0" brushRef="#br0" timeOffset="842188.6287">13773 17718 343,'0'0'105,"0"0"-93,0 0 6,0 0 36,0 0 3,0 0-11,0 0-28,-4 0-5,4 0 1,0 0-13,0 0 3,8-4-3,13-6 2,1-3 2,5 4-5,-3 1 0,-2 8-7,0-4-58,-2 2 2,-6 2-33,-5 0-22,-7 0-52,-2 0-5</inkml:trace>
  <inkml:trace contextRef="#ctx0" brushRef="#br0" timeOffset="842606.377">13804 17726 118,'0'0'112,"0"0"-63,0 0-33,0 0 15,0 0 17,0 0-9,-15 0-28,15 0-9,0 0-2,2 0 3,13 0 4,10 0 19,4 0-6,-2 0 6,4-8-21,-6 1 1,-8 4 7,-2-1-5,-10 0 1,-2 4-3,-3 0 8,0 0 34,0 0-8,0 0-8,0 0-14,0 0-17,0 0 6,0 0-7,0 0 0,0 0-3,0 0-2,0 0-15,0 0-8,0 0-23,4 0-4,2 0 22,2 0-32,-2 0-72</inkml:trace>
  <inkml:trace contextRef="#ctx0" brushRef="#br0" timeOffset="843455.8967">12358 18045 229,'0'0'91,"0"0"-61,0 0-27,0 0 20,0 0 18,0 0-8,-3 0-22,3 0-6,0 0 1,0 0-6,12-5 16,3 0 4,7-3-15,3-2 0,2 1-4,0-5-1,0 5-1,-2-3-29,-2 4-31,0 2-26,-15 2-72,-6 4 31</inkml:trace>
  <inkml:trace contextRef="#ctx0" brushRef="#br0" timeOffset="844022.5462">12298 18129 245,'0'0'91,"0"0"-78,0 0-11,0 0 3,0 0 16,0 0-11,-2 0-3,19-5 20,5-9-6,1-3-4,3 3-7,-4-1 9,1 0-16,-6 6 5,-4 0-1,-1 9-7,-8-4 0,-1 4 0,0 0-5,-3 0 4,0 0-12,0 0-24,0 0-18,0 0-55,0 0-108</inkml:trace>
  <inkml:trace contextRef="#ctx0" brushRef="#br0" timeOffset="864230.8593">18086 12376 414,'0'0'61,"0"0"-54,0 0-4,0 0 15,0 0 46,0 0-39,0 0-23,-11 2 6,11-2-2,-2 0 4,0 0 30,-2 0-26,2 0 8,-4 0-4,2 0-6,0 0 10,-1 0-4,3 0-4,-1 0 4,3 0-13,0 0-10,0 0 5,0 0-9,0 0 5,8 0-3,10-4 7,3 2 0,2-2-9,-3 0-37,-10 3-25,0 1 15,-8 0 29,-2 0 20,0 0 5,0 0 0,-2 0 0,-13 0 0,-6 0-9,6 1 1,6-1 7,4 2-4,5-2-71,0 0-183</inkml:trace>
  <inkml:trace contextRef="#ctx0" brushRef="#br0" timeOffset="865591.5698">17540 12330 93,'0'0'32,"0"0"21,0 0 19,0 0 11,0 0-16,0 0-31,0 0 15,16-42-6,-16 40-10,0 2 9,0 0 0,0 0-7,0 0-2,0 0-23,0 0-4,0 0 12,0 0-12,-12 2 9,-1 10-14,1 2 2,-2 2 3,3 0-2,4 1-3,0-4-2,5 6-1,2-5 10,0 1-7,0 2-3,0-3 0,6-2-7,9 0 7,7-2 0,1-5 3,9 2 5,2 0-8,-1 1 0,-2 6-1,-5-3 0,-3 0-23,-11-1 20,-8-3-22,-4 0 5,0 1-12,-7 4 33,-22 1 1,-2-1 3,-5-2-8,8-4 3,7-4 1,7-2-2,10 0 2,4 0-1,0-14-9,0-15-8,14-8 13,11-7 3,1 1 2,-2 3 3,-3 8-1,-13 6-2,-3 6 9,-5 6-4,0 4 7,-15 10-12,-22 0-55,-9 28-103,-17 6-171</inkml:trace>
  <inkml:trace contextRef="#ctx0" brushRef="#br0" timeOffset="875342.3428">12387 17062 100,'0'0'16,"0"0"-13,0 0-3,0 0-6,0 0 6,0-101 4,0 90 1,0 7 10,0-1 4,0 5 4,0 0-13,0 0 4,0 0-4,0 0 6,0 0 12,0 0-8,0 0 3,0 0 3,0 0 4,0 0-10,0 0-7,0 0-7,0-5 3,4 1-5,3-4 2,4-6-1,3-1-5,-2 3-2,5-9 1,0 1-19,1 3 9,-3 0-18,-1 3 26,-5 4-3,-3 2 12,-6 8-4,0 0 31,0 0 1,0 0 14,0 18-22,0 25-4,0 30 46,0 21-20,0 17-10,0 5-11,0 4-16,0-4 8,-15 1-9,-7-10-2,-5-8 8,2-11-6,1-7-7,5-20 2,9-15-5,5-14 0,5-8-40,0-22-111,0-2-84</inkml:trace>
  <inkml:trace contextRef="#ctx0" brushRef="#br0" timeOffset="877482.5803">22347 11006 142,'0'0'82,"0"0"-55,0 0-18,0 0 65,0 0 25,0 0-49,24-21-20,-24 21 2,0 0 0,0 0 7,0-2-26,0 2-5,0 0-3,0 0-3,0 0-2,0 0 0,0 0 0,0 0-2,0 0 2,0 0-13,0 0 4,0 0-15,0 0 3,0 0-19,0 0-6,0 0-23,0 0-34,0 0 18,0 0 46,0 3-13,-5 0 29,5-2 16,0 2-12,-2-3-73</inkml:trace>
  <inkml:trace contextRef="#ctx0" brushRef="#br0" timeOffset="878242.6307">22102 11023 362,'0'0'94,"0"0"-88,0 0-2,0 0-4,0 0 56,0 0 9,0 96-21,-3-62-27,-8 2 15,2 1 11,-4-3-26,3-2 0,1-3-3,0 0-13,-1-1 12,-1-2-11,-3 0 0,5-5 10,1-1-8,3-11-4,0-4 0,3-2 0,2-3 14,0 0-11,0 0 5,0 0 25,0-10-16,0-18-5,0-10-12,0-9 1,0-4-3,7-6 2,8-7-17,6-7 13,0 6-30,4 5 24,2 9 0,-7 15 5,1 12-3,-2 12 5,2 6 3,-2 6-3,1 0-9,1 3 11,-5 18 0,1 5 1,-8 2-2,-5 5 6,-4 1-4,0 2 0,-24-4-6,-10-3 5,-6-4-9,-2-5-13,-7-4 10,5-10-8,3-3 13,14-1 4,7-2 2,10 0 2,9 0 0,-1 0 3,2 0-3,0 7 0,9 4 0,22 4 0,9 8 0,3 6 17,12 5 2,-1 7-18,6 5 7,0 2-5,0 1-3,-4-4 0,-2-3-26,-1-13-94,-6-6-79</inkml:trace>
  <inkml:trace contextRef="#ctx0" brushRef="#br0" timeOffset="879203.5562">23361 10962 6,'0'0'81,"0"0"-7,0 0 15,0 0 19,0 0-37,0 0-33,42-80 22,-42 76-4,0 3-11,-5-2 14,-8 3-44,-11 0-11,-3 0 13,-4 12-10,2 6 11,4 4-14,7 0-2,5 1 6,4 0-8,7 0 0,2-1 0,0 0 5,4-2-8,25 0 3,12-2 0,12-2 5,3-3-5,-4 0 0,-4 3 0,-7 0 6,-9 2-8,-10 0 2,-6-1-21,-16 0 11,0 4-31,-19 0 22,-21-1 2,-5-3-31,-4-5 39,-1-6 8,6-1 1,3-2 0,13-3 0,6 0 0,12 0 0,10-8-1,0-13-2,12-3 2,21-14 1,9-4-5,3-4 5,-3 2-1,-8 4-5,-10 6 12,-3 7 2,-13 6 8,-5 4 33,-3 8 26,0 2-47,-9 7 0,-22 0-28,-14 9-50,-8 17-36,-5-2-87</inkml:trace>
  <inkml:trace contextRef="#ctx0" brushRef="#br0" timeOffset="884184.6577">17735 9793 330,'0'0'22,"0"0"10,0 0-27,0 0 54,0 0 0,0 0-34,0 0 4,0-37 11,0 34-2,0 3 8,0 0-37,0 0 4,0 0 7,0 0-20,0 0 20,0 7-20,0 29 0,0 26 6,0 19 8,4 16-4,13 7-10,12 12-6,5-7-115,-13-13-340</inkml:trace>
  <inkml:trace contextRef="#ctx0" brushRef="#br0" timeOffset="895982.184">20991 11407 130,'0'0'25,"0"0"26,0 0-33,0 0 15,0 0 22,0 0-29,0 0-18,0-9-5,0 9 4,0 0 14,0 0 12,0 0-6,0 0-3,0 0-17,0 0 4,0 0-10,0 0-1,0 0 2,0 0-2,0 0 0,0 12-3,0 5 5,0 6-4,0-2 1,7-4 1,-3-1 2,0-2-2,6-2 0,-2-4 1,5 0 3,3-4-4,9-4 1,9 0 4,12-10 2,17-16 1,15-10-5,15-5-3,7 0-72,3-1-63,-9 2-45</inkml:trace>
  <inkml:trace contextRef="#ctx0" brushRef="#br0" timeOffset="908245.4711">18403 15383 87,'0'0'93,"0"0"-38,0 0-34,0 0 49,0 0-2,0 0-27,0 0-8,0 0-3,15-63-13,-12 59 12,-2 4-5,-1 0 0,0 0-7,0 0-15,0 0 1,0 0-3,0 9 0,0 3 1,0 2 6,0-2-5,0-5 4,0-3-5,0 0-2,0-4 0,0 0 1,0 0 9,0 0 1,0 0 17,0-8-2,0-12-24,-1-5 1,-2 2-2,3 0 1,0 7 1,0 5-1,0 4 0,0 6-2,0 1 0,4 0-4,16 0 4,12 0-2,2 0 1,0 0 2,0 1-5,1-1 4,-9 0-11,-4 0 7,-4 0 4,-5-5 1,-6-7 4,-2 2 1,-5-3 3,0 3 11,0 2-11,0 7 13,0-3 1,0 4-8,0 0-14,2 26-3,3 16 3,1 16 11,1 4-10,-1 9 4,4-5-5,-6 2 0,-2-1-2,-2-4 2,0-7-67,0-6-5,-6-13-72,1-11-51,0-17-62</inkml:trace>
  <inkml:trace contextRef="#ctx0" brushRef="#br0" timeOffset="908847.0993">18593 15623 400,'0'0'76,"0"0"-51,0 0-11,0 0 13,0 0 25,0 0-28,151-71-13,-95 59 2,-5 1-9,-2 2 6,-9 1 3,-9 3-12,-13 2-2,-9 1 1,-9 2-3,0 0 1,0 0 2,0 0-42,0 2-53,0 6-49,0-8-97</inkml:trace>
  <inkml:trace contextRef="#ctx0" brushRef="#br0" timeOffset="908953.0427">19043 15480 315,'0'0'45,"0"0"-35,0 0 65,0 0-1,0 0-16,0 0-27,-52 0-24,52 0-4,19 0 7,14-4-7,7-8 11,7 2-14,-2-3 10,6 2-10,-7 3 8,-1 1-5,-8-2-3,-3 3 1,-12 6-3,-9 0 2,-7 0-10,-3 0-8,-1 0 2,0 0 15,0 0-31,0 0-9,-3 2-1,-8 11-34,1-6-39,0-3-8,1 2-17</inkml:trace>
  <inkml:trace contextRef="#ctx0" brushRef="#br0" timeOffset="909560.1793">19226 15346 51,'0'0'94,"0"0"-13,0 0 12,0 0-22,0 0-11,0 0-8,-25-101-12,25 96 3,0 1-29,0 0 19,0 4 4,0 0-21,0 0-5,0 12-8,9 23 13,-4 14 25,4 6-17,-5 6-7,0-1-5,1-3-10,-1-3 6,-2-10-8,3-3-8,-2-10-25,-1-4-101,0-18-56,-2-9-173</inkml:trace>
  <inkml:trace contextRef="#ctx0" brushRef="#br0" timeOffset="910144.3407">19949 15037 232,'0'0'159,"0"0"-80,0 0 23,0 0-30,0 0-41,0 0-10,-91 54-14,59 2 22,-3 15 19,1 2-26,8 10 1,11-7-4,13-6-18,2-11 10,11-15-11,21-8 1,12-12 4,4-7-4,6-12-1,4-5 0,2-5 1,-8-18-4,-12-12 3,-14 4 0,-16-1-4,-10-2 4,0 9-10,-25 5-6,-22 20-47,-22 0-88,-24 12-277</inkml:trace>
  <inkml:trace contextRef="#ctx0" brushRef="#br0" timeOffset="919837.1195">18680 16459 205,'0'0'133,"0"0"-106,0 0-5,0 0 24,0 0-9,0 0-5,0 0-28,0 0-3,-12-18 3,12 18-1,0 0-2,0 0-1,0 0 1,0 0 2,0 0-2,-2 0-2,2 0 1,0 0-13,0 0 8,0 0-3,0 0 7,0 0-3,0 0 2,0 0 2,0 0 0,0 0 2,0 0-2,0 0 0,0 0 1,0 0 10,0 0-11,0 0 2,0 0-2,0 0 3,-3 0-8,3 0 5,0 0-1,0 0-3,0 0 4,0 9 0,-2 3 1,0-1 4,-2 1-4,4-6 0,-2 2 7,2-4 0,-2 10-8,-3-4 7,3 6 14,-2-2-16,1 0 2,1-2 3,-1-2-10,3-5 7,0-2-4,0-3-3,-2 0 11,2 0 6,0 0 18,-4 0 4,0 0 3,-3-14-27,-2-2-11,-2-1-2,4-6-2,-1 0-5,0-4 5,4 5 0,2 8 6,-1-2-11,3 10 5,0 6-1,0 0-5,0 0 2,0 0 2,0 0-7,0 0 2,13 0 2,8 0 5,-1 4 0,5-2 0,4 2-7,-1-4 4,6 0 2,-3 0 1,-1 0 2,-7-2-2,-4-2 0,-9-4-1,-5-2 7,0 5-6,-5-2 9,0-3 11,0 6 18,0-1-15,0 5 9,0 0-13,0 0-19,0 0 0,0 10-13,0 25 13,2 9 5,4 2-2,-1 7-1,0 0-2,1 1 3,-3 9-8,-3 3-9,0-2-57,0-10-5,0-6-42,-5-8 2,-2-14-44,0-8-1</inkml:trace>
  <inkml:trace contextRef="#ctx0" brushRef="#br0" timeOffset="920257.863">18671 16758 365,'0'0'101,"0"0"-89,0 0-8,0 0 2,0 0 22,123-49-13,-57 31-15,10 0 4,2 1-4,-1-2-40,-5 1-60,-14 4-132</inkml:trace>
  <inkml:trace contextRef="#ctx0" brushRef="#br0" timeOffset="920333.8137">19270 16607 296,'0'0'79,"0"0"-44,0 0-12,0 0 6,0 0-10,0 0-4,64-14 3,-32 7-6,-6 0-10,-3 3 5,-5 4-7,-5 0-4,-4 0-19,-4 0-17,-5 0-15,0 0-21,0 0 0,0 0 2,-14 0-79</inkml:trace>
  <inkml:trace contextRef="#ctx0" brushRef="#br0" timeOffset="920723.5759">19270 16607 12,'85'-112'61,"-92"90"1,1 4 22,-2 4 2,2 9-21,2 2 33,1 3-46,3 0-25,0 8-27,0 18 0,0 10 15,3 4-5,3 0-7,4 1-3,-2-2 0,3-3-3,3 1-6,-3-1-63,1-6-49,-2-7-96</inkml:trace>
  <inkml:trace contextRef="#ctx0" brushRef="#br0" timeOffset="921345.2326">19982 16276 459,'0'0'103,"0"0"-84,0 0 3,0 0 44,0 0-26,0 0-40,-87 26 3,55 11-1,3 2 1,7 2 11,7-5-12,3 0-1,10-2-1,2-5 0,0-8 2,0-3-2,15 1 0,7-7-2,3 1 6,0-5-4,3-2 0,0 2 2,3-4 0,-2 3 0,-2 0-1,-8-1 0,-3 2 0,-3-4-1,-5 6 0,-2-1 0,-4 0 5,-2 12-5,0-3 0,-10 10 5,-18 2-1,-5 2-8,-1-1-1,-2-12-24,3 3-9,8-10-43,5-12 17,9 0 3,9-4-50</inkml:trace>
  <inkml:trace contextRef="#ctx0" brushRef="#br0" timeOffset="921453.1654">19938 16401 391,'0'0'79,"0"0"-58,0 0-7,0 0 40,0 0-16,119-99-4,-88 90-8,5-3-16,-5 1-3,-2 3 8,-5 0-15,-5-2 6,-7 3-2,-2-4-2,-3 3 3,-1 2-5,1-2-32,1 4-81,-2-5-104</inkml:trace>
  <inkml:trace contextRef="#ctx0" brushRef="#br0" timeOffset="933090.478">18998 17499 17,'0'0'69,"0"0"-45,0 0-2,0 0 25,0 0 21,0 0-16,0 0-12,0-18-13,0 18-17,0 0 8,0 0-9,0-3-6,0 3 0,0 0-3,0 0 0,0 0-2,0 0-2,0 0 2,0 0-22,0 0-19,-2 0-52,-3 0 9,1 0-67</inkml:trace>
  <inkml:trace contextRef="#ctx0" brushRef="#br0" timeOffset="935798.3737">19105 17602 10,'0'0'7,"0"0"-2,0 0 4,0 0 22,0 0-23,0 0-8,-14 0 2,14 0-2,0 0 0,-2 0 1,2 0-1,0 0-16,0 0-21</inkml:trace>
  <inkml:trace contextRef="#ctx0" brushRef="#br0" timeOffset="936800.7567">19114 17526 42,'0'0'75,"0"0"-38,0 0-16,0 0-7,0 0 68,0 0 9,0-18-55,0 18 19,0 0 11,0 0-8,0 0-18,-6 0 2,-15 14-20,-4 16-10,-4 12 13,1 9-5,4 15 6,3-1-17,8 7 10,6 5 1,7-3-12,0-7 8,0-9-15,16-9 0,9-13-1,6-10-2,0-8 1,7-13 0,-1-5-12,4-9 10,-5-17-13,-7-10 1,-14 5 14,-11-1-6,-4-7 7,-6 3 2,-23 4 0,-7 0 3,-6 14-5,-5-2-5,1 14 3,5 1-3,9 5-6,15 0-36,12 5-49,5 9-72,0 4-98</inkml:trace>
  <inkml:trace contextRef="#ctx0" brushRef="#br0" timeOffset="937446.8791">19464 17816 573,'0'0'38,"0"0"-11,0 0-27,0 0-4,0 0 4,0 0 17,76-26-13,-14 12-2,7-4-2,1 4-2,-13 0-15,-12-2-39,-16 13-10,-18-4 11,-11 7-22,-2 0 46,-27 0-40,-11 0 20,0 4 28,-5 2 2,7-2 21,6-4 16,12 0-11,10 0 19,6 0-8,4-4 5,0-10-8,0-4-9,0 1 2,0 2 17,0-2 4,0 8 33,0-3 6,0 6-13,0 2 19,0 0-22,0 4-5,0 0 1,-3 0-38,3 0-8,0 14-20,0 16 20,9 10 3,11 4 17,0 6-20,0 4-3,7-1-79,0-3-33,-2-6-67,-6-8-55</inkml:trace>
  <inkml:trace contextRef="#ctx0" brushRef="#br0" timeOffset="938095.0084">20204 17478 419,'0'0'74,"0"0"-23,0 0 13,0 0 51,0 0-24,0 0-81,-14-19 6,-5 46-10,-6 16-4,0 0 7,3 4-9,9-1 12,4-7-11,9-3 6,0-4-6,0-2-1,13-12-1,8 1-6,7-10 8,10-4-3,7-5 2,6 0 0,-2-7 8,-4 0-7,-7-2 0,-9 9 2,-7-1-3,-6 1 0,-5 0-1,-4 1 8,0 17-7,-5 4 1,-2 12 0,0 3 6,-16 9-3,-17-6-4,-3-1 0,-4-2-18,1-11-8,3-8-67,8-6-75,3-12-20,10-8-154</inkml:trace>
  <inkml:trace contextRef="#ctx0" brushRef="#br0" timeOffset="938198.9425">20331 17495 360,'0'0'178,"0"0"-131,0 0-45,0 0 15,139-89 37,-97 70-43,3 6 1,1 1-9,-1 1-3,-3 3-4,-9 4-97,-6-2-51,-14 6-163</inkml:trace>
  <inkml:trace contextRef="#ctx0" brushRef="#br0" timeOffset="944873.0289">18432 14480 57,'0'0'34,"0"0"-15,0 0-3,0 0-6,0 0-4,0 0 3,0 0-7,-4-9 5,1 9 12,3 0-18,0-3 5,0-1-6,0-1-1,0 1 0,-3 3-7,2-5 4,-2-1 4,1 3-35,0-1 15,0 0-17,-2 1-11</inkml:trace>
  <inkml:trace contextRef="#ctx0" brushRef="#br0" timeOffset="945529.6177">18432 14480 38</inkml:trace>
  <inkml:trace contextRef="#ctx0" brushRef="#br0" timeOffset="945646.0736">18432 14480 38,'-120'-133'28,"116"131"-1,4 2 22,0 0 14,0-2 0,0 1-50,0 1 8,0-5-5,4 1 0,15-4 0,8-1 6,9-2 19,0 3-26,0-5-1,-3 4 2,-6-1-11,-6 3 15,-7 7-11,-5-7-1,-3 7 10,-2-2-2,-2 2-8,-2 0-5,1 2-3,4 22 0,0 17 18,-3 5 7,0 5 5,0 7-27,2 7 1,-4 3 1,0 2-5,0 0-2,0-3-34,0-13-35,0-8 11,0-7-39,-4-14 1,-5-9 2,1-8-28</inkml:trace>
  <inkml:trace contextRef="#ctx0" brushRef="#br0" timeOffset="945755.0061">18439 14718 11,'0'0'130,"0"0"-77,0 0-42,0 0-8,0 0 13,0 0 30,89-78-10,-43 60-2,6-3-27,2 2 1,-1 1-8,0 2-11,-1 4-60,-12 5-52</inkml:trace>
  <inkml:trace contextRef="#ctx0" brushRef="#br0" timeOffset="945867.9372">18878 14540 124,'0'0'50,"0"0"-14,0 0 48,0 0-29,0 0-19,0 0-21,0-11-15,18 4 8,10 1-6,4-2 11,6-3-2,1 2-6,2 1-2,-1-1-3,-4 4-7,-5 1-12,-9 1-47,-10 3-51,-3 0 52,-9 0-10,0 3-6</inkml:trace>
  <inkml:trace contextRef="#ctx0" brushRef="#br0" timeOffset="946791.3991">19075 14423 9,'0'0'22,"0"0"-15,0 0 22,0 0 21,0 0-5,0 0-25,0-28 17,0 24 0,0-1 5,-3 1-12,1-1-14,2 2 16,-2-4-16,-1 2 1,3 0-6,-3-2-2,3 0 21,-2 1-22,2 1 4,0 1 2,0-1 5,-2 3 7,0 0-10,0 2-1,2 0-15,0 6-4,0 24 1,0 10 3,0 9 5,0 11 2,0 11-7,0-1 3,0 5-3,0-5-43,0-9-45,4-17-91,3-16-88</inkml:trace>
  <inkml:trace contextRef="#ctx0" brushRef="#br0" timeOffset="947486.9729">19469 14309 7,'0'0'62,"0"0"-34,0 0 26,0 0 5,0 0 11,0 0-16,-7-10-19,7 10-8,0 0-3,0 0-2,0 0 12,0 0-9,0 0-10,0 0 7,-2 0-20,2 0-2,-4 0-8,4 5 2,0 10 6,0 5 2,0 3-2,0-6 4,0 1 0,0-2-5,0-4 1,8 0 0,3-3 1,2-1-1,3-7 0,5-1 10,0 0-9,2 0 4,1-1-4,3-14 1,-4-1 3,-2-6-3,-2-2 4,-6-3 19,-2 0-16,-8 3 11,-3 6 8,0 4-9,0 8 21,0 3 5,0 3-14,0 0-31,0 21-16,0 28 14,4 18 0,16 35 1,3 27-76,7 11-121</inkml:trace>
  <inkml:trace contextRef="#ctx0" brushRef="#br0" timeOffset="955365.8708">17558 14650 292,'0'0'308,"0"0"-271,0 0-37,0 0 0,0 0 0,0 0 16,0 0 26,0 0-20,40 90-20,-11-64 3,2-8-4,3-5 4,4-10-3,0-3 8,-3 0-6,-3-16-3,-8-11 2,-11-10-1,-8 1 11,-5 2-9,0 0 5,-15 12 13,-8 8-9,-4 14-6,-8 12-7,-10 46-19,-13 41 7,-6 17-81,-6 7-98,8-6-172</inkml:trace>
  <inkml:trace contextRef="#ctx0" brushRef="#br0" timeOffset="960774.7086">18221 17670 375,'0'0'80,"0"0"-41,0 0 16,0 0 17,0 0-14,0 0-3,0 0-43,-12-10-12,12 10-2,0 5 2,9 16 36,7 7 2,6 7-6,4 6 4,4-1-33,0 4 18,4-3-19,6-6-1,0-4 6,5-9-6,-4-12 4,3 2-5,-7-12 0,-5 0-2,-7-17-2,-10-18-3,-8-5 7,-7-5 0,0-4 3,-9 8-3,-13 12 2,-3 14-3,-6 15 1,-12 8-6,-10 50 3,-12 41-11,-4 34-7,0 24-5,11 12-66,9-13-108,13-11-168</inkml:trace>
  <inkml:trace contextRef="#ctx0" brushRef="#br0" timeOffset="972710.3235">18646 15994 25,'0'0'28,"0"0"1,0 0 7,0 0 9,0 0-4,0 0 6,0 0-41,0 0 13,-20-23 32,17 23-12,2 0-11,1 0 27,0 0-21,0 0 3,0 0-2,0 0-17,0 0 6,0-3-12,0 3-4,0 0 10,0 0-18,6 0 0,14 0 3,6 0 10,9-5 5,2 5-8,11 0 3,4-4 2,13-1-7,11-4 2,11 0-9,7-7 2,1 2 1,1-1-4,-7 1-10,-8 6 3,-13 1-9,-13 2 5,-18 5 3,-16 0 8,-11 0-3,-7 0 3,-3 0-3,4 0 3,0 0 0,3 0 0,4 0 0,2 0 2,1 0 9,1 0-11,1-2 6,1 2-3,-3-4 0,-5 4-4,-1-3 1,-6 3 0,-2 0 4,0-5-4,0 5 6,0 0-1,0 0-2,0 0 1,0 0-4,0 0-3,0 0 0,0 0-34,-12 0-24,-16 0-9,-13 0-137</inkml:trace>
  <inkml:trace contextRef="#ctx0" brushRef="#br0" timeOffset="973072.1934">19050 15954 175,'0'0'22,"0"0"-8,0 0 35,133-9 23,-79 1-22,1 3-17,6-4 0,1 4-6,3-4-4,-1 6-1,-2-4-17,-1 3 12,-14 0-15,-9 0 0,-16 0 1,-13 2-3,-5 2 4,-4 0-3,0 0 4,0 0 2,0 0 1,0 0-8,0 0-4,0 0-32,0 0-23,0 0-76,0 0-20</inkml:trace>
  <inkml:trace contextRef="#ctx0" brushRef="#br0" timeOffset="977900.0441">18947 17183 107,'0'0'16,"0"0"2,0 0-14,0 0 74,0 0-21,0 0-3,0 0-17,-23-14-18,23 14 6,-1 0 14,1 0-15,0-4 7,0 4-2,0 0-12,0 0 7,0 0-11,0 0-3,0 0 6,0 0-10,1 0-5,22 0 4,15 0 8,14 0 30,12-11-12,10 4-17,10-3-5,3-3-9,-2 4 0,-3 0 1,-4-1 0,-7 3-2,-4 2-22,-13 5 8,-11 0-16,-20 0-24,-11 0 28,-10 0-4,-2 0-20,0 0 34,-11 0 14,-9 9 0,-5-4-68,1 0-127,-2-2-18</inkml:trace>
  <inkml:trace contextRef="#ctx0" brushRef="#br0" timeOffset="978298.1504">19126 17169 174,'0'0'64,"0"0"-35,0 0-22,0 0 31,0 0 31,0 0-59,-14 0-10,45 0 0,11 0 10,10-4 22,6-7-7,2 4 2,0-3-11,-2-3-5,-4 0 4,0 5-8,-6-2-1,-6 6 8,-3-5-5,-8 8-4,-12-4 2,-3 5-3,-7 0-2,-7 0-1,-2 0 0,0 0 12,0 0-7,0 0 1,0 0-5,0 0-2,8 0-19,7 0-38,1 0 7,-1 0-44,-4 0-74,-11 0 7</inkml:trace>
  <inkml:trace contextRef="#ctx0" brushRef="#br0" timeOffset="989640.2097">20318 15011 439,'0'0'43,"0"0"-29,0 0-8,0 0 0,0 0 62,0 0-2,0 0-50,0-3-12,0-2 13,0 5 8,0 0 33,0-4-29,0 2 1,0-4-17,0 3 0,0 0 17,-2 0-16,-2 0-11,-2-1 13,2 0-14,-2 0 3,-1-1-5,-2 2 3,2-1 5,-4-1-8,-1 5 0,0-9 4,-1 5-1,-6 3-3,2-2 0,-3 0 5,-1 2-7,-1 1 6,0-2-4,-5 2 3,-1 0-2,3 0-1,-7 0 0,-2 0-4,4 0 4,-1 3 0,-1 4 1,3 1 3,3-8-4,3 5 0,-2-5-1,4 3 3,-6 1-2,2 1 0,0-5 0,-2 5 0,4-5 1,-6 6-1,0-3 0,2 3 0,2-3 0,5-3 0,0 0 0,0 0 3,-2 0-1,0 0-2,-2 0 0,1 0 0,-4 0 4,-2 0-3,2 0-1,-2 0 1,-2 0-1,0 3 0,-9 4 0,-2 1 2,-3-3-3,-2 0 2,4 2-1,4 0 2,3 0-2,5 2-2,6-5 2,7-4 0,7 2 2,3 0-2,0 2 0,-4 2 0,2-1 0,-1 2 0,-2-1 0,-4 4 2,-2 2-6,-5-1 4,-3 2 0,-4-1 4,-1 2-3,3-2-1,0 0 0,3 0 4,1 1-11,-2-5 10,3 2-3,6-2 4,-2 6-4,4-7 0,2 8 0,2-5 0,1 2-3,-1-6 3,6 2 0,-3 5-1,1-4 1,-2 5 0,-2 2-3,-1 3 3,0 0 0,4 2 0,-2 0 0,4-3-2,0 0 3,1 0-2,3-2 1,-1 0 0,2-2-2,-1 1 2,3-3 0,0-4 0,0 2 0,0-5-1,0 3-1,0 0-1,5 1-1,13 5 4,5 0 0,-2 4 2,8-4 0,8 1-4,2 0 2,1-1-1,3 4 1,-5-7 2,-3 4-2,3-1 0,-5-6 1,6 0-1,-4 2 0,1-4-1,2-1 0,-1 2 1,-1-7 0,2 5 7,2-5-7,0 5 0,7-1 0,1-4 0,-2 4 0,1 0 0,-3-1 0,3 2-1,-3 2 7,-4-4-6,-1 1 0,1-2-3,-5 0 3,1 1 2,2-3-2,-2 3 0,4-3-3,5 0 3,1 0-2,4 0-2,0-8 4,2-1 0,-3-2 2,0 3-6,-4-5 4,-2 4-1,-4-5 1,-1 0-2,0 2 2,-2-2 0,5-4 3,-2 2-6,-1 0 3,-1-1 0,-1 0 0,-2 2 4,-3-6-5,-2 3 2,0-1 2,-3 2 0,-1-1-3,-3-5 0,1 5-1,-6-3 0,1-5 1,0-1 2,-2-4 2,0-6-1,-1-4-1,-6 6-2,-2-5 0,-7 4 5,0 5-5,0 4 9,-5 4-5,-14 2 8,-2 2-8,-6 1 4,-6 4-8,-6 2 8,-3-2-8,-2 1 0,-8 4 2,2-3-4,-3-2 2,5 3 0,8-2 0,2 9-27,5 4 2,-3 0-24,2 8-50,1 24-41,0 8-38,1 0-165</inkml:trace>
  <inkml:trace contextRef="#ctx0" brushRef="#br0" timeOffset="1.00338E6">19573 10864 414,'0'0'45,"0"0"-39,0 0-3,0 0 54,0 0 52,0 0-54,0 0-36,-4 7 13,4-7-17,0 0 10,0 0-25,0 0-25,2 0-134,12 0-248</inkml:trace>
  <inkml:trace contextRef="#ctx0" brushRef="#br0" timeOffset="1.02502E6">18258 12166 338,'0'0'81,"0"0"-37,0 0-34,0 0 53,0 0 17,0 0-15,0 0-23,0 0-39,0 0-2,0 0-1,0 0-2,0 6-46,0 6-109,-11 4-147</inkml:trace>
  <inkml:trace contextRef="#ctx0" brushRef="#br0" timeOffset="1.02897E6">17556 15593 145,'0'0'116,"0"0"-41,0 0-39,0 0-7,0 0 9,0 0-2,0 0 0,-14-36-15,14 31-15,-2 5 23,0 0-7,0-4-1,-3 3 35,1-1-42,-2-3 6,-2 3-2,6 2-5,-1-4 9,2 4-7,1 0 1,0 0 4,0 0-20,0 0-1,0 0-1,0 0-15,8 13 13,15 10 4,6 5 0,6 7 0,6-5 3,1 2-5,3 0 2,2-1 0,0-8-4,-5 3-29,-2-4-21,-9-3-22,-11-8-25,-9 4 11,-9-14-14,-2 3-2,0-4 77,-2 0 5,-11-4-17,-2-16-14,3-2 55,1-12 0,0-2 0,-2-4-8,-3 0 6,-2-1 2,-1 10 50,5 3 13,0 10 38,5 10-25,5 8 13,-2 0-50,-2 18-33,-11 22-5,-8 22 0,-12 10-1,-5 12-10,-13 6-56,-6-5-58</inkml:trace>
  <inkml:trace contextRef="#ctx0" brushRef="#br0" timeOffset="1.04727E6">19998 10263 187,'0'0'52,"0"0"-25,0 0 54,0 0-21,0 0-5,0 0-11,0 0-14,0 0 3,-24 2-7,24-2-4,0 0 14,0 0-29,0 0 5,0 0-12,0 0 6,10 0 4,9 0 13,8-2-11,0-3-4,0 0-2,-3-1-6,-3 2 0,-8 1 3,-6 3-1,2 0-2,-7 0-2,-2 0-2,2 14 5,-2 17-1,0 7 0,0 13-22,0 10-12,-2 6-55,0 0-20,-1 0-168</inkml:trace>
  <inkml:trace contextRef="#ctx0" brushRef="#br0" timeOffset="1.04811E6">20407 11502 212,'0'0'76,"0"0"-52,0 0-23,0 0 30,0 0 25,0 0-30,-58 112 3,54-98-19,2-2 1,-1 0 15,3-4-14,0 0-1,0 3 8,0-4-18,0 1 9,0-2-6,0 2 5,5 1 5,6-1-10,2 2 4,3 2 8,0-1-15,1 4 9,1-1-9,-5-3-1,1 2 6,-7-1-5,-3-2-1,-4-3 0,0 6 3,0-1-3,0 2 5,-18 4-4,-7-4 7,1-2-6,-3-2-4,1-6-9,3-4-32,6 0-2,5 0-26,9-19-82,2-14-170</inkml:trace>
  <inkml:trace contextRef="#ctx0" brushRef="#br0" timeOffset="1.04833E6">20369 11598 293,'0'0'18,"0"0"-11,0 0-6,118-69 30,-87 54 20,-2 5-46,-8 3-5,-5 7-54,-14 0-105</inkml:trace>
  <inkml:trace contextRef="#ctx0" brushRef="#br0" timeOffset="1.05119E6">16306 10964 95,'0'0'75,"0"0"-19,0 0-15,0 0 31,0 0-2,0 0-55,0 0 20,-47-14-18,31 14-8,3 5 9,2 7-16,1 0-1,4 3-1,6-1 0,0 3 5,0-3-5,2-4 0,14 0 3,1 0-3,-1-3 0,-1 2 0,0-4 2,-3 2 2,-2-3 0,-4 0-3,-1 1 0,-3 0 8,2 2-10,-3 2 2,2-1 0,-3 1 7,0 6-8,0-1 1,0 9 5,-17-4-5,-9 5-2,1-2 1,-4-3-29,2-3 0,2-6-36,6-9-27,0-1-78</inkml:trace>
  <inkml:trace contextRef="#ctx0" brushRef="#br0" timeOffset="1.05142E6">16203 11030 188,'0'0'75,"0"0"-42,0 0-31,0 0 6,0 0-2,132-31-12,-93 26-5,6 1-74,-2 0 7</inkml:trace>
  <inkml:trace contextRef="#ctx0" brushRef="#br0" timeOffset="1.05441E6">16221 14021 5,'0'0'39,"0"0"-9,0 0 3,0 0 3,0 0 6,0 0 5,-16-45 0,16 41-20,0-1-14,0 0 8,0-2-15,0 0-5,0 3-1,0 1-3,0 3-14,-2-2 16,2 2-5,0 0-8,0 0-23,0 0-8,-3 0 15,1 0-4,0 0-28,0 2-36</inkml:trace>
  <inkml:trace contextRef="#ctx0" brushRef="#br0" timeOffset="1.05536E6">16180 13980 20,'0'0'41,"0"0"3,0 0 25,0 0-48,0 0 32,0 0-6,8-36-4,-8 33-3,0 3-21,0-2 14,0 2-3,0 0-11,0 0 14,0 0-14,0 0-10,0 0 0,0 0-9,0 0 0,0 0-17,2 0-45,-2 0-34,6 0 29,1 0-26,2 2 10</inkml:trace>
  <inkml:trace contextRef="#ctx0" brushRef="#br0" timeOffset="1.05557E6">16180 13980 67</inkml:trace>
  <inkml:trace contextRef="#ctx0" brushRef="#br0" timeOffset="1.05583E6">16180 13980 67,'132'-97'95,"-132"97"-35,0 0-3,0 0-24,0 0 19,-2 0 11,-4 0-47,-4 0-7,-5 7-2,-5 12 6,-1 4 23,0 3-3,-2 3-11,7 0 12,3 0-25,2 1 3,9 0-1,2-4-9,0 2 11,0-8-13,2 1 0,9-9 4,2-3-4,5 1-6,3-6 2,0-4 8,6 0-4,0 0 0,0 0 2,0-16-5,-3-3-1,-4 4 4,-6-4 5,-8 4-4,-6 5 11,0-2-9,0 5-3,-11 5 0,-18 2-44,-11 5-14,-11 21-9,-9 3-38,8 3-2,8-5-6,15-8-51</inkml:trace>
  <inkml:trace contextRef="#ctx0" brushRef="#br0" timeOffset="1.06173E6">18389 10568 3,'0'0'54,"0"0"-19,0 0 15,0 0 25,0 0-30,0 0 4,0 0-22,0 0 14,-10-26-24,5 23-12,3 3 14,-2 0-12,1 0-2,-4 0 13,-1 0-18,-5 0 2,-6 9-2,-1 11 8,-5 8-8,4 2 0,0 6 3,3 2 10,6-3-13,7 2 0,3-4 2,2-6 7,0-3-10,0-6 2,10-4-1,2-5 0,-1-6 0,0-1 0,-5-2-2,6 0 15,-1 0-9,1-8 13,-2-8-14,-1 2 14,-6 1-17,-3 6 0,0 5-3,0 2-27,-14 0-33,-15 9-100,-11 11-95</inkml:trace>
  <inkml:trace contextRef="#ctx0" brushRef="#br0" timeOffset="1.07043E6">17552 13687 39,'0'0'34,"0"0"23,0 0-20,0 0 8,0 0 3,0 0-35,0 0 19,0-44 23,0 41-21,0-1 9,0-3-25,0 4 1,0-1 46,0-1-46,0 3 0,0 2-11,0 0-6,0 0 10,0 0-12,0 0 0,0 0 0,0 0 0,0 0-5,0 0 1,0 0-1,0 4 5,-3 15 2,-2 5 8,1 1 1,0 2-8,4-6 1,0 0-4,0-1 2,0-5 2,0-1-4,0 1 0,2-5 3,9-3 0,3 4-6,4-5-1,3 0 4,4 0 4,2 0 6,0 0-8,-5-1 3,-2 2-1,-4-2-5,-7-2 1,-5 3 0,0-4-5,-4 1 3,0 6 2,0 2 0,-7 1 5,-12 5-10,-5-3-2,-1 3-21,0-4-1,0-2-35,2-3-57,2-8-51,-1 0-44</inkml:trace>
  <inkml:trace contextRef="#ctx0" brushRef="#br0" timeOffset="1.07065E6">17592 13547 276,'0'0'61,"0"0"-52,0 0 4,124-85 10,-88 70-11,-3 5-12,-2 3-3,-4 2-124,-6 5-98</inkml:trace>
  <inkml:trace contextRef="#ctx0" brushRef="#br0" timeOffset="1.07281E6">16425 11454 67,'0'0'47,"0"0"-32,0 0-14,0 0 24,0 0 23,0 0 7,0 0 0,-51-32-30,49 29-5,2 0 19,-2 3-9,2 0 10,0 0-24,0 0-8,0-4-8,11-4 0,20-6 0,29-7 0,30-5-5,30-10-58,27-6-89,7-9-46</inkml:trace>
  <inkml:trace contextRef="#ctx0" brushRef="#br0" timeOffset="1.07365E6">19830 12356 62,'0'0'185,"0"0"-164,0 0-18,0 0 14,0 0 32,0 0 27,-27 2-47,40-2-22,20-2 13,21-15-13,15-6 6,20-3-13,17-4-1,4 0-27,0 0-146</inkml:trace>
  <inkml:trace contextRef="#ctx0" brushRef="#br0" timeOffset="1.07441E6">17663 14284 340,'0'0'86,"0"0"-59,0 0-17,0 0 34,0 0-23,0 0-10,182-133 9,-76 89-20,21-6-8,16-8-60,6-9-202</inkml:trace>
  <inkml:trace contextRef="#ctx0" brushRef="#br0" timeOffset="1.07564E6">19045 17115 318,'0'0'58,"0"0"-13,0 0-20,0 0-15,0 0 19,0 0 41,-18-35-14,18 35-7,0 0-30,0 0-6,0 0 5,0 0-12,0 0-4,4 0-2,27-1 1,19-8-1,13-3 2,15-6-1,-1 0-2,2 4-35,-6 0 6,-3 2-30,-8 6-8,-9-2-18,-10 8 0,-6 0-56,-12 0 41</inkml:trace>
  <inkml:trace contextRef="#ctx0" brushRef="#br0" timeOffset="1.07588E6">19224 17038 422,'0'0'83,"0"0"-83,0 0-62,0 0 62,0 0 44,0 0-16,132-22 8,-77 10-34,-2-2-2,2 0-2,-1 6-38,-2-2-5,-6 2-63,-7-1-84</inkml:trace>
  <inkml:trace contextRef="#ctx0" brushRef="#br0" timeOffset="1.07694E6">22154 11703 85,'0'0'35,"0"0"-24,0 0-10,0 0 9,0 0 7,0 0-16,-68 27-1,65-14 0,3-2-26,0-4-59</inkml:trace>
  <inkml:trace contextRef="#ctx0" brushRef="#br0" timeOffset="1.07722E6">22154 11703 25,'-58'44'56,"52"-48"-13,2 1 0,1 2 54,-1-1-9,4 2-23,0 0-10,0 0-44,-2 2-6,-2 20 7,-3 8 1,6 8 22,-3 5-18,-1 3-14,-1 1 12,0 5-11,-2-1-4,4-4 0,2-7-10,2-6 0,0-2-33,0-9-18,0-5-17,0-4-55,0-10 5</inkml:trace>
  <inkml:trace contextRef="#ctx0" brushRef="#br0" timeOffset="1.07753E6">21940 12015 18,'0'0'80,"0"0"-2,-50-138-6,38 110-3,3 5 11,6 11-18,3 9-5,0 1 7,0 2-64,3 0 3,27 0-3,14 5 11,14 20 24,7 1-23,6 2-4,-8-3-8,-10 4 9,-13-3-9,-13 0 0,-12-2-7,-13 1 4,-2 7 1,-30 5 2,-27 9 4,-22 7-4,-13-3-12,5-6-9,9-8-10,25-10 17,20-8-17,14-8-17,19-6-47,0-4-109</inkml:trace>
  <inkml:trace contextRef="#ctx0" brushRef="#br0" timeOffset="1.07823E6">23225 11826 145,'0'0'65,"0"0"-42,0 0 44,0 0 3,0 0-20,0 0 8,-38 3-38,38-3-7,0 0-13,0 0 0,9 0 13,20 0 1,13-6 3,2-5 8,4 0-24,-13 4 4,-8 2-5,-9 5 0,-7 0 3,0 8 3,-7 21-1,-1 12 9,-3 10-12,0 7 9,0 9-11,-12 7-24,-7 5-55,-12-5-58,-10-5-162</inkml:trace>
  <inkml:trace contextRef="#ctx0" brushRef="#br0" timeOffset="1.07913E6">22231 12593 319,'0'0'64,"0"0"-50,0 0-13,0 0 15,0 0-14,0 0 18,-96-10-19,67 10 5,6 0 3,-1 0-7,3 0 2,4 0 3,1 0-3,10 0-4,1 6 0,1 6 1,0 8-1,-1 6 8,0 4-1,1 5 13,-3 0-16,3 2 12,-3-2 3,-1 0-14,2-3 29,2-5-17,2-1-13,2-3 14,0-5-16,0-2-1,11-4-1,9-3 0,7-2 2,4-7 6,2 0-1,7 0 2,-1 0-9,-1 0-14,-4-8-35,0 1-32,-8-2-36,-6-6-67</inkml:trace>
  <inkml:trace contextRef="#ctx0" brushRef="#br0" timeOffset="1.07941E6">21894 12846 333,'0'0'32,"0"0"-26,0 0 15,0 0-21,0 0 27,165-45-6,-89 35-9,6 0-11,1 2-1,-5 0-38,-5-2-121,-6 2-43</inkml:trace>
  <inkml:trace contextRef="#ctx0" brushRef="#br0" timeOffset="1.07989E6">23398 12522 155,'0'0'58,"0"0"8,0 0-27,0 0-19,0 0 34,0 0-13,-50-11-19,27 11 4,-8 2-13,-4 15-11,-6 3 20,4 1-13,11 1 12,11-2-14,5-4-2,8 2 0,2-4-5,0 0 5,12 0-5,15 0 6,6-3-3,5-2 5,4-3-5,-5 3 7,0-1-10,-10-5 0,-8 3 4,-2-2-1,-12 0-6,-2-2 2,-3 3-2,0 2-1,-11 5 8,-34 8-16,-13 3-1,-8-4-84,-1-1-9,11-6-44,8-10-59</inkml:trace>
  <inkml:trace contextRef="#ctx0" brushRef="#br0" timeOffset="1.08016E6">23414 12504 198,'0'0'155,"134"-60"-126,-59 37-13,1 2-10,-2 4 0,-7 6 0,-11 5-6,-12 6-10,-15 0-91,-15 0-97</inkml:trace>
  <inkml:trace contextRef="#ctx0" brushRef="#br0" timeOffset="1.08393E6">21815 13415 261,'0'0'67,"0"0"-20,0 0-34,0 0 44,0 0 1,0 0 5,9-36-63,-9 41 3,0 18-3,0 7 33,0 4 0,0-2 2,0-1-27,0-6 11,0-1-7,0-6-7,0-5 19,0-8-22,0-2-2,0-1 7,0-2-1,0 0 2,0 0 11,0 0 1,0-2 19,0-16-33,0-6 0,0-7-12,0-1 9,0-2-3,0 1 0,12 8 0,-3 11-3,-3 7 4,2 7-1,-1 0 0,12 3-16,10 20 14,3 9 2,8-3 0,-1-3 2,-5-6-1,-5-6-1,-7-8 0,-9-2-1,-3-4 1,-4 0 0,1 0 3,-1-27 20,1-8-19,-4-11-3,-3-3-1,0 0 4,-10-4-4,-3 2 0,-5 7 3,7 9-14,3 17 5,2 16-14,6 2-48,0 32-200,6 5 162,11-2-119</inkml:trace>
  <inkml:trace contextRef="#ctx0" brushRef="#br0" timeOffset="1.08751E6">23382 13012 51,'0'0'78,"0"0"-32,0 0 1,0 0 17,0 0 5,0 0 13,0 0-30,10-62-3,-10 60 7,0 0-35,0 2-5,0 0-16,0 0 0,-10 2 0,-7 21 0,-14 15 11,-3 8 13,1 3-18,4-1 1,7-6-5,11-4 10,4-7-10,7-7 0,0-4-2,0-4 0,5-5 3,8-2-3,7-3 7,5-6 2,2 0-6,2-3 3,-6-10-5,-2-4 3,-8-1-4,-6 3-22,-6-2 10,-1 7-17,0 10-6,-1 0-52,-28 12-84,-20 18 30,-13 5-73</inkml:trace>
  <inkml:trace contextRef="#ctx0" brushRef="#br0" timeOffset="1.08828E6">21673 13878 200,'0'0'89,"-181"26"-61,110-14-2,24-4 19,21-6 14,20 1-11,6-3-48,23 0-23,38 0 23,26-3 19,29-17 2,27-3-2,19-4-15,19-4 8,11-1-6,9-5-5,3-3 15,3-3-14,12-3 0,4-1-2,15-6-4,3-1-15,-17-1-17,-13 2-160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2-20T10:38:39.5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8393 1361 446,'0'0'8,"0"0"24,0 0-26,0 0 11,0 0 19,0 0-13,0 0-3,0 0-19,-28-28-1,35 28-30,17 4-50,-1 10-94</inkml:trace>
  <inkml:trace contextRef="#ctx0" brushRef="#br0" timeOffset="1861.9688">6584 1389 515,'0'0'88,"0"0"-74,0 0-14,0 0-6,0 0 6,0 0 10,7 153-6,2-94 10,2-1-11,0-3-2,0-6 2,0-10-3,1-8-17,-4-9-45,-1-10-27,-3-10-42,-4-2-62,0-13 71</inkml:trace>
  <inkml:trace contextRef="#ctx0" brushRef="#br0" timeOffset="2257.3374">6521 1520 155,'0'0'131,"0"0"-48,0 0 1,0 0-37,0 0-16,0 0-9,54-111-9,-3 111 1,3 0 1,-1 0-14,-6 18-1,-10 3 0,-7 3 1,-10 0-10,-11 0-7,-9 2-5,0-3 14,-2 2-3,-15-1 10,7-4-2,4-6 4,6-4-9,0-1 6,0-4 0,16 1-6,18 0 5,7-2 2,11-2 0,0 0 0,0 4 3,-10 4-3,-17 4 2,-17 8-7,-8 3 8,-33 7-3,-25 3 15,-13 4-13,-7 0 4,4-2-4,14-4-2,18-10 0,20-9-8,22-14-60,2 0-121,37-30-8</inkml:trace>
  <inkml:trace contextRef="#ctx0" brushRef="#br0" timeOffset="2661.1915">7559 1465 424,'0'0'151,"0"0"-134,0 0-13,-45 111-4,26-60 14,4-2 36,5-1-29,4-4-1,4-6-20,2-2 5,0-9-1,0-10-3,0-7 2,0-10 1,0 0 1,0 0-1,0-15 26,0-24 4,8-12-31,0-11-2,3-8-1,-2 3 6,2-2-5,2 11-2,1 14-2,-3 16 3,-2 20 0,5 8 0,3 6-13,14 33 12,10 12-5,-1 11 4,-1 8 2,-2 2-32,-12 1 10,-6-3-50,-13 5-15,-6-2 6,-4-3-88,-29-10-25</inkml:trace>
  <inkml:trace contextRef="#ctx0" brushRef="#br0" timeOffset="2842.4482">7447 1847 342,'0'0'54,"0"0"48,0 0-68,0 0-7,-18-111-12,59 95-13,21 1 5,24-8-7,24-3-6,8 2-45,2-2-68,-8 0-27</inkml:trace>
  <inkml:trace contextRef="#ctx0" brushRef="#br0" timeOffset="3194.3116">8502 1368 351,'0'0'81,"0"0"-34,0 0-5,0 0 17,0 0-2,0 0-23,-104-26-19,79 47-11,2 11 2,0 3-5,7 0-1,10 2 2,6-4-1,0-2-2,2-3-1,18-4 2,6-3 0,9-1 2,4-1 1,7-5-3,-2-4 2,-8 0-2,-6-3 0,-14 0 4,-7 0-4,-7-4 3,-2-1-2,0 8 2,-4 5 4,-32 9-7,-11 8 0,-11 1 3,5-1-10,13-6 6,15-9-82,21-17-19,4 0-103</inkml:trace>
  <inkml:trace contextRef="#ctx0" brushRef="#br0" timeOffset="3479.2157">8807 1435 501,'0'0'84,"0"0"-46,0 0-33,0 0-5,0 0 13,0 0 4,13 73 51,0-26-34,3 2-21,-1-1 11,3 2-24,-2-1 4,1-9-4,3-3 0,0-9 8,-1-7-8,1-7 0,-1-10-6,8-3-9,7-1-23,4-5-2,9-22-42,2-6 3,-3-4-24,-5-2-132</inkml:trace>
  <inkml:trace contextRef="#ctx0" brushRef="#br0" timeOffset="3662.3876">8969 1572 225,'0'0'103,"0"0"-28,0 0-19,0 0-9,0 0-45,0 0 9,44-51-11,8 32 0,-7 1-3,-14-3-52,-20 4-82</inkml:trace>
  <inkml:trace contextRef="#ctx0" brushRef="#br0" timeOffset="3809.4302">8641 1383 443,'0'0'91,"0"0"-56,0 0-27,0 0 1,0 0-9,132-62 10,-31 42 5,5 0-15,-3 10-44,-16 6-142</inkml:trace>
  <inkml:trace contextRef="#ctx0" brushRef="#br0" timeOffset="4419.7564">6741 2689 396,'0'0'104,"0"0"-57,0 0 12,0 0 25,0 0-45,0 0-29,-19 5-10,19 32-1,3 13 1,3 11 0,-4-3 4,-2 5-13,0-8 9,0-6-49,2-8-8,4-13-17,2-12-1,0-12-53,1-4-55</inkml:trace>
  <inkml:trace contextRef="#ctx0" brushRef="#br0" timeOffset="4828.6669">6640 2825 194,'0'0'91,"0"0"1,0 0-17,0 0-29,-47-110 18,49 98-37,29-4-20,16-3-7,7 4 0,6 5 4,-4 3-1,-14 7-3,-10 0 0,-13 5-2,-12 17 4,-7 2-5,0 8 6,-15 4-2,-12 0 12,0-2-12,4-4 2,8-6-3,11-3-3,4-4 0,0-4 2,17-4-3,11-2-2,12-4 6,13-3 0,5 0 0,-2 0 2,-12 0-6,-17 0 4,-19 7 0,-8 4 0,-5 7 1,-30 9-1,-13 4 13,-15 7-8,2 3-3,4 1-2,8-1-3,9-6-2,12 0-81,11-9-33,14-14-71</inkml:trace>
  <inkml:trace contextRef="#ctx0" brushRef="#br0" timeOffset="5256.73">7472 2749 628,'0'0'78,"0"0"-67,0 0-7,0 0-8,0 0 3,0 0 1,8 50 18,1-7-14,-5 6 2,-2 4-2,-2-8 4,0-4-8,0-9 0,0-13 0,-4-4 7,2-7-5,-2-8-2,1 0 19,-1 0-19,-2-16 19,0-17-19,6-8 0,0-11 0,0-10 0,19-11-5,6-5 2,10 2-9,2 9 12,2 20-2,-6 20 4,1 20-7,1 7 5,3 14-7,5 25 4,1 14 0,-4 13-1,-5 12 4,-14 1-9,-14 5-62,-7-4-25,0-6-24,-25-10-51,-6-12-123</inkml:trace>
  <inkml:trace contextRef="#ctx0" brushRef="#br0" timeOffset="5453.9803">7507 2956 579,'0'0'20,"0"0"12,0 0-32,0 0 0,121-93-1,-39 63 1,23-4-2,9-2-37,6 2-116,-9-3-42,-12 5-36</inkml:trace>
  <inkml:trace contextRef="#ctx0" brushRef="#br0" timeOffset="5766.9922">8457 2552 434,'0'0'68,"0"0"-55,0 0 33,0 0 2,0 0-1,0 0-33,4-34-14,4 34 2,9 7-2,-5 20 5,-2 11-4,1 13 31,-7 5-17,-2 4 8,0-2 7,-2-4-30,3-4 14,4-10-14,2-5 0,4-11 9,7-8-9,3-8 0,6-7 0,13-1-3,7-4-15,13-19-61,14-9-97,6-11-144</inkml:trace>
  <inkml:trace contextRef="#ctx0" brushRef="#br0" timeOffset="6110.3053">9377 2298 592,'0'0'25,"0"0"-13,0 0-12,0 0 0,0 0 6,0 0 12,9 123-4,9-72 3,-2 3-15,-3-2 9,-2 1 2,-6-4 3,-5-3 12,0-1-14,0-3 10,0-6 2,0-8-17,0-7 1,0-7-10,6-7 2,25-3-6,23-4 7,24-7-3,23-26 0,14-8-97,7-5-100,-12 9-212</inkml:trace>
  <inkml:trace contextRef="#ctx0" brushRef="#br0" timeOffset="7146.8733">4874 3884 123,'0'0'258,"-141"20"-233,95-6-18,19-2-1,19-7-6,8 2-5,31-1-1,42-4 6,37-2 40,43 0-7,47-20-13,41-14 4,42-14-15,30-7 3,13-7-3,23-3-8,18 0 8,20 7-9,7 3 1,-12 4-1,-12 5 0,-23 4-15,-26 7-11,-31 5-17,-47 2 11,-40 9-22,-43-1-76,-37-3-30</inkml:trace>
  <inkml:trace contextRef="#ctx0" brushRef="#br0" timeOffset="8299.9815">5871 3892 432,'0'0'81,"0"0"-56,0 0 37,0 0 20,0 0-28,0 0 27,-71-42-58,48 66-23,-11 28-1,-7 15 1,1 13 5,10 0 1,14-2-4,14-6 3,2-7-5,12-3-1,19-12-2,7-10 3,7-12-6,3-12 6,6-10-19,0-6 10,0 0-17,-4-15 22,-7-11-1,-15-4-39,-10-3 31,-11-1 12,-7 2 1,0 0 6,-13 6 0,-10 7-4,-4 5 3,-2 6 3,4 3 4,4 5-12,6-3 4,7 3 4,6 0-8,2 0-4,0 0-5,9 0-9,11 0 11,7 8 6,4-2 1,3-2-1,-5 2 2,-2 0-1,-3 4 0,-9-1 0,1 10-2,0 8 2,-8-2 0,2 11 9,-8 3-8,-2 2-2,0 4-13,0 1-57,-4 2-26,-10-6-44,9-14-86</inkml:trace>
  <inkml:trace contextRef="#ctx0" brushRef="#br0" timeOffset="8751.4466">6593 4146 473,'0'0'82,"0"0"-31,0 0 1,0 0-25,0 0-24,0 0-3,0-1 0,-2 36 0,0 14 12,-3 6-9,-3 3 0,3-7-3,0-7 1,3-10 1,2-12-2,0-9 0,0-10 2,0-3 6,0 0-8,0 0 14,0-26 10,0-14-10,7-12-9,8-9-5,1-5 0,4 1 0,0 3 0,-2 8-1,2 19 1,-5 12-2,-2 18 2,4 5-2,3 5 0,4 30-14,2 11 16,1 11 0,-2 6-3,-7 7-2,-6-3 5,-4 0-23,-6-5-33,-2-2-29,0-6-34,0-12-194</inkml:trace>
  <inkml:trace contextRef="#ctx0" brushRef="#br0" timeOffset="9494.4847">6648 4361 526,'0'0'21,"0"0"-1,0 0-5,0 0-15,85-112 0,-20 81-6,11 0-11,7-3-30,3 3-10,1 1-49,0 2 66,-6 1 40,-13 0 15,-15 7 17,-19 6-17,-13 5 59,-13 9-23,-8-3 19,3 3 7,-3 0-39,0 0-29,2 23 8,4 10 3,1 11 16,0 6-6,-4 3-13,1 1 2,-2-4-17,-2-8 2,0-8-2,0-10 3,0-9-5,0-10 0,0-5 3,0 0-2,0 0 4,0-2-1,0-24 16,0-14-20,0-12-4,11-8-2,0-5 3,4 0-2,8 4-12,0 11-13,1 15 21,0 21-9,-1 14 12,-5 0-10,-1 17-9,1 17 18,-1 7 5,2-4 2,-1-3 0,-1-5 4,0-8-4,0-6 0,-4-10 5,-4-2-11,-5-3 12,1 0-1,2-18 49,4-18-45,0-8-3,2-9-6,-1 0-2,-2 0 2,0 1 0,1 14 3,-4 10-6,4 16 3,-2 12-3,1 0-1,6 19-11,5 22 14,0 9 0,4 0 1,2 4 4,2-4-4,3 3-4,3-3-36,-2-7-69,-1-8 5,3-12-65</inkml:trace>
  <inkml:trace contextRef="#ctx0" brushRef="#br0" timeOffset="9907.3146">8882 3527 638,'0'0'52,"0"0"-50,0 0-2,0 0 3,0 0-2,-120 4 4,87 11-5,1 8 0,8-3 5,-1 0-5,5 2 0,4-3-4,6-2 3,2 1-6,7-2 7,1 3 0,0 3-5,0 6 5,0 7 0,0 2-1,0 7 6,4 4 5,3 2 3,-1 0 3,-2 3 14,3-3-20,0 0 3,4-6 8,8-8-15,-4-10 1,5-3-7,2-9 1,8-7-4,7-5-1,10-2-53,11-8-13,2-18-98,-7-6-130</inkml:trace>
  <inkml:trace contextRef="#ctx0" brushRef="#br0" timeOffset="10098.6836">8562 4006 555,'0'0'0,"0"0"-10,0 0 10,0 0 6,0 0 35,160-46-33,-80 18-4,14 2-4,0-2-64,-1 0-63,-4-5-161</inkml:trace>
  <inkml:trace contextRef="#ctx0" brushRef="#br0" timeOffset="10490.3508">10028 3439 409,'0'0'59,"0"0"-13,0 0 30,0 0-6,0 0 8,0 0-6,-2-97-44,-10 96 8,-3 1-24,-7 0-10,-9 14 2,-7 15-3,2 8-1,5 4 0,11-3 0,13 8 0,7-7 0,0 5 3,11-2-9,16-5 6,6-6-10,5 0 10,1-9-20,-2-4 19,1 2 1,0-7 0,-3 4-2,2 1 2,-6 0 0,-4 0-3,-8-2 12,-9 0-16,-10 2 7,-12 8-48,-46 12 20,-38 15-44,-33 3-121,-27-2-223</inkml:trace>
  <inkml:trace contextRef="#ctx0" brushRef="#br0" timeOffset="26882.3517">16455 1197 309,'0'0'127,"0"0"-63,0 0-36,0 0 85,0 0-36,0 0 7,0 0-13,-27-87-48,13 87-7,-3 0-16,-10 0 0,-4 25-3,-4 11 3,0 10 0,6 6 1,10 0 0,10 0-2,6-2-4,3-3 5,5-8-6,21-5 6,8-3-16,9-11 11,-1-6-29,5-9 17,2-5-6,-5 0-8,-4 0 31,-9-17-20,-6-1 20,-11-3-12,-12-1 12,-2-2 0,0 1-2,-14 2 2,-1 7 3,-2 7-3,5 0 0,2 3 12,8 3-10,2 1-4,0 0-4,0 0-11,0 0 4,14 0 2,11 1 11,6 8 0,-2-5 1,0 1-1,-3 4 0,-1 3 2,-7 3-6,2 4 6,-4 3-2,-8 5 0,4 8-4,-10 3 2,-2 5-66,0 3-60,0-9-38,0-6-168</inkml:trace>
  <inkml:trace contextRef="#ctx0" brushRef="#br0" timeOffset="27351.0874">16977 1446 442,'0'0'57,"0"0"-34,0 0-23,0 0 0,0 0 6,0 0 5,77 3-3,-30-1-8,5-2 5,-6 0 4,-8 0-9,-11 0 4,-9 0-4,-12 0 2,-6-2-2,0-9 10,0-4-8,-8-1 34,-8-2-28,-7 2 15,6 1 15,-1-1-30,5 5 19,4 1-5,2 6-11,5 2 25,-1 0-14,3 2-22,0 0 0,0 0-21,0 2-4,16 14 18,2 2 7,4 6-7,1-2 7,-7 2-24,-3 6-1,-13 1-52,0 7-2,-14-1-44,-17 0-120</inkml:trace>
  <inkml:trace contextRef="#ctx0" brushRef="#br0" timeOffset="27858.7744">17625 1299 476,'0'0'71,"0"0"-49,0 0-11,0 0 26,0 0 73,0 0-83,0-32-21,0 32-6,0 0-3,0 0-4,0 0 3,0 0 4,0 0-7,0 8 4,0-4 3,0 1 0,0-4 2,0-1-3,0 0 2,0 2 3,0-2 33,0 0-20,2 0 18,-2-14-5,2-2-20,-2-2-3,0 2-7,2-2 12,-2 2 15,3 0-25,-3 10 1,2 2 4,-2 1 7,0 3-24,3 0 10,-3 7-9,6 20 4,1 10-5,0 9 10,-1 7 0,-1 0-10,2 5 5,-5 9-47,-2-9-65,0-6-188</inkml:trace>
  <inkml:trace contextRef="#ctx0" brushRef="#br0" timeOffset="41989.0575">15942 2551 51,'0'0'40,"0"0"-27,0 0 0,0 0 31,0 0-5,0 0 16,0 0-5,61-87-10,-57 79 5,-2 0-8,2 2-16,3-4 1,-7 6-13,2-3-3,0 0 5,-2 2-1,0 0-10,0-1 3,0 0 8,0-2-2,0 0-6,0 2 0,-2-1 13,-7 4-16,-1 1 0,0 2-4,-5 0 4,-3 5-8,-10 14 9,0 11-1,2 4 5,3 1-5,7-2 0,9-3-5,7-5-11,0-2 10,0-2-1,7-3 5,12-6-6,1-7-11,4-2-3,2-3 14,1 0-7,0-8 7,-9-11 2,-7 4 6,-4-7-6,-5 1 6,-2 1 0,0-1 3,0 4 0,0 7 29,-4 5-13,1 2 1,3 3-6,0 0-14,0 3-39,0 17 29,0 4 10,0 2 0,9 3 0,1 1 0,5 3 1,-4-3-1,-4 2 0,-5-4-6,-2 0 13,0 0-14,-25 2 7,-10 1-20,-12 0 13,-4-1-65,0-4-32,1-10 33</inkml:trace>
  <inkml:trace contextRef="#ctx0" brushRef="#br0" timeOffset="42322.0508">16203 2721 285,'0'0'78,"0"0"-47,0 0-24,0 0 12,0 0-18,0 0 32,107-20-32,-63 20 4,-1 0 1,1 0-6,-6 0-6,-5 0-9,-4 0-73,-8 0 1,-7 8-35,-12-6-16</inkml:trace>
  <inkml:trace contextRef="#ctx0" brushRef="#br0" timeOffset="42520.199">16408 2622 45,'0'0'105,"0"0"-42,0 0-3,0 0 0,0 0-23,0 0-9,-24-46-28,28 57-2,12 12 0,1 12 2,-1 5-11,-3 4 11,-1 4-1,-4 0-3,3-2-70,-1-5-57</inkml:trace>
  <inkml:trace contextRef="#ctx0" brushRef="#br0" timeOffset="43090.8319">17087 2494 1,'0'0'3,"0"0"50,0 0-15,0 0-1,-25-106 34,0 92-22,0 6 11,0 5-27,-1 3-8,-3 0-4,0 21-16,2 7-5,3 4 0,8 0 5,9 0-10,7-3 5,0-6 0,5-2-2,15-7 2,7-4 0,2-9 0,-1-1-10,3 0-5,-4-11 15,-2-11 0,-5-5-3,-7-1 5,-3 3-2,-7-1 19,0 9-18,-1 5 65,-2 6-39,0 6 0,5 0-4,3 6-23,4 23 0,1 8-6,5 5 6,-3 2 0,0-2 0,-1-3 0,-11-5-5,-3-1 5,-9-2-22,-45 3-10,-32 0-6,-28 0-58,-20-10-135</inkml:trace>
  <inkml:trace contextRef="#ctx0" brushRef="#br0" timeOffset="44734.7208">14043 2689 239,'0'0'78,"0"0"-76,0 0 3,-15 110-1,15-76 2,0 1-6,0-5 5,0-1-1,6-3 15,1-5-16,-1-7-3,-4-5 11,-2-7-9,2 1-2,-2-3 7,0 0 49,0 0 44,-4-13-74,-11-6-23,-2-7 4,5-4 3,-2-7-12,8-3 2,3-4 0,3-6 2,0-1-2,9 5 0,9 9 1,3 9-1,2 10-8,-2 7 3,1 11-17,-2 0 9,-2 7-20,-5 17 33,-2 6-19,-2 2 18,-9 0-1,2-3-4,-2-4-3,0-1 5,0-6 4,0-2 0,0-2-4,0-2 4,0 0-6,19-2-16,3-2 1,9-2 21,14 0-9,13-1 9,-3-4-2,-1 4 7,-10-2-5,-19 1 0,-10 4 3,-15 4-5,-2 7 2,-42 6 0,-21 6 8,-13 5-8,-5-4-12,10-6-46,17 0-5,14-15-29,22-2 30</inkml:trace>
  <inkml:trace contextRef="#ctx0" brushRef="#br0" timeOffset="45125.1415">14738 2796 313,'0'0'47,"0"0"-47,0 0 2,158-53-2,-97 35 0,-3 2 4,-5-1-2,-6 5-2,-16 3-2,-13 2-13,-18 3-6,0 3 10,-22-1-2,-27 2-85,-13 0 87,-4 0 2,6 0 9,9 0 40,20 0 2,13 0 30,11 0-17,7 0 17,0 0-71,16 0 11,27 0-14,15 6 2,10 8 0,-2 6 1,-7 6-1,-19 8-3,-22 8-51,-18 10-65,-22 2 7</inkml:trace>
  <inkml:trace contextRef="#ctx0" brushRef="#br0" timeOffset="47186.5815">15931 3210 252,'0'0'105,"0"0"-34,0 0-45,0 0 56,0 0-43,0 0-1,-40-30-24,29 30-14,-1 4 11,2 10-11,-2 5 0,3 2-4,7 1-2,2 6 6,0 0 0,6 1 2,17-3-2,8 1 0,2 0 1,8 3 5,-3-4-5,-7-5-1,-11 0 0,-13-1-14,-7 4 13,-12 1-19,-23 7 20,-14-6 1,0-3 8,11-7-9,11-6 0,16-3 0,11-7 7,0 0-7,0 0 0,9-18 12,18-27-12,11-21-5,8-11-6,-5 0-4,-8 4 10,-18 14 5,-15 10 0,0 13 1,-4 8 5,-17 12-6,0 6 0,-8 10 5,0 0-14,0 14-13,-2 18-39,10 7 3,11-3-88,10-3-15</inkml:trace>
  <inkml:trace contextRef="#ctx0" brushRef="#br0" timeOffset="47386.3107">16533 3302 362,'0'0'71,"0"0"-71,138-46 1,-73 32 12,2 1-11,-4 1-2,-4 5 0,-12 5-25,-13 0-44,-15 2-66,-18 0 13</inkml:trace>
  <inkml:trace contextRef="#ctx0" brushRef="#br0" timeOffset="47581.0441">16660 3162 149,'0'0'150,"0"0"-91,0 0-3,0 0-28,0 0-18,0 0-10,-3 9-3,24 22 3,4 5 5,-4 6-4,-1 6-2,-1 11-4,-6-1-52,-5-4-73,-2-14-129</inkml:trace>
  <inkml:trace contextRef="#ctx0" brushRef="#br0" timeOffset="48086.0669">17267 3002 456,'0'0'45,"0"0"-34,0 0 19,0 0-5,0 0-13,0 0-12,-52 14 0,43 13 0,4 8-2,5-5-5,0 0-1,0-4 8,16-2 0,-3-2-11,1-2 5,0-2-7,0 2 2,0-1 10,-3-1-1,0 0 2,-6-3 0,-3 6 1,-2-1-1,0 1-19,-8 0-15,-15-3 29,1-4-2,4-4 7,7-6 0,4-4 15,3 0-12,2-14-2,-3-16-1,5-6-1,0-9-2,0-1 4,0-2-1,9 2 10,-3 0-1,-6 6-3,0 11 6,0 6-11,-8 14 13,-19 9-14,-13 0-17,-14 26-9,-8 9-110,-11 3-84</inkml:trace>
  <inkml:trace contextRef="#ctx0" brushRef="#br0" timeOffset="49684.5997">15851 4088 66,'0'0'32,"0"0"32,0 0-29,0 0 38,0 0 27,0 0-54,-62 0-6,60 0-8,2 0-14,0 0 29,0 0-30,0 0-12,0 0 13,0 0-18,2-1 0,19-5 6,10-4 1,10-1 19,3-3-14,-1 9-11,-7-2 14,-3 7-13,-6 0-2,-10 0 0,-3 8-4,-5 10-3,-5 10 7,0 6 0,-4 7 7,0 3-7,0 2-1,0 0-5,0 0-58,8-8 2,7-12-69,12-18-169</inkml:trace>
  <inkml:trace contextRef="#ctx0" brushRef="#br0" timeOffset="49911.8017">16689 4048 623,'0'0'54,"0"0"-44,0 0-10,0 0 0,0 0 7,176-74-7,-100 62-20,-3 5-61,-10 5-57,-19-1-73</inkml:trace>
  <inkml:trace contextRef="#ctx0" brushRef="#br0" timeOffset="50120.6533">16876 3863 333,'0'0'74,"0"0"-31,0 0-15,0 0-20,0 0-5,0 0 0,40 23-3,-15 12 0,-5 14-1,-4 4-2,-10 5-22,-4 2-34,-2-4-11,0-12-188</inkml:trace>
  <inkml:trace contextRef="#ctx0" brushRef="#br0" timeOffset="50456.7212">17476 3780 500,'0'0'61,"0"0"-23,0 0-29,0 0 20,0 0-18,0 0 25,29-82-36,-3 77 0,1 3 3,2 2-3,-4 0 0,-1 7-3,-4 12-3,-2 13 6,-3 3-14,-4 9 14,-3 3-1,-8 8-9,0 3-32,0 2 19,-14 2-44,-6-8-58,-2-9-65</inkml:trace>
  <inkml:trace contextRef="#ctx0" brushRef="#br0" timeOffset="50668.5577">17563 3962 441,'0'0'2,"0"0"40,0 0-42,0 0-2,140-106-2,-64 90-6,9 0-10,0 8-80,-10-1-51</inkml:trace>
  <inkml:trace contextRef="#ctx0" brushRef="#br0" timeOffset="51392.0414">16096 4574 129,'0'0'195,"0"0"-129,0 0-34,0 0 15,0 0-14,0 0-15,-78 34-18,49 12 6,4 10 17,6 0-17,6 2-2,13-1-4,0-3 2,0-1 5,23-12-7,2-4 0,2-14 4,2-8-4,2-12 0,0-3-2,3-6 1,-7-22-10,-3-6 7,-9-8-14,-8 2 18,-7 4-22,0 4 17,-11 8-3,-14 12-26,-4 8 14,0 4-61,7 0-59,4 9 64</inkml:trace>
  <inkml:trace contextRef="#ctx0" brushRef="#br0" timeOffset="51614.2595">16638 4763 446,'0'0'61,"0"0"-53,0 0-5,0 0-3,154-60 0,-102 49 1,4 3-1,2 2-25,-6 6-78,-8-2-49,-13 2-1</inkml:trace>
  <inkml:trace contextRef="#ctx0" brushRef="#br0" timeOffset="51831.0242">16874 4528 129,'0'0'125,"0"0"-36,0 0-42,0 0 30,0 0-77,0 0-12,13 34 7,-4 17 5,-2 7 10,4 1-8,0 2-1,2-6-1,5-5-88,3-14-64</inkml:trace>
  <inkml:trace contextRef="#ctx0" brushRef="#br0" timeOffset="52241.1083">17754 4339 467,'0'0'53,"0"0"-47,0 0 13,0 0-30,0 0 16,0 0-5,-105 154 13,85-85-5,3 1-3,10-2 0,4-7-2,3-10 1,0-13-4,10-9 0,5-8 0,1-10 5,0-9-5,8-2 1,5-2 2,-2-23 19,0-1-22,-10-1 0,-7 1-6,-8 6-11,-2 8 8,-5 12-21,-31 0-57,-12 9-60,-15 21-18</inkml:trace>
  <inkml:trace contextRef="#ctx0" brushRef="#br0" timeOffset="57500.5052">16308 5646 153,'0'0'38,"0"0"12,0 0-34,0 0 41,0 0 5,0 0-25,0 0-1,-45-63 11,34 54-35,-7 6 6,-2 1-9,-6 2-2,-3 0-7,-7 23 0,-4 9 0,4 5 4,-2 2-3,11 2-1,7-5 0,7 0 0,13-7-3,0 0 4,0-7-1,13-2 0,16-1-4,12-4-5,9-3 2,4 0 7,0-4 0,-4 1 2,-9-4 10,-8-3-3,-12 2-5,-13-1-4,-5 1 0,-3 4-3,-9 3 3,-34 12 0,-19 4-2,-16 2-42,0-8-70,7-6-18,19-15 0</inkml:trace>
  <inkml:trace contextRef="#ctx0" brushRef="#br0" timeOffset="57803.0105">16932 5699 16,'0'0'66,"0"0"-19,0 0 15,126-10-6,-89-1-9,-6-1-36,-2 5-11,-5-2-3,-6 1-61,-8 2 1,-10 1-49</inkml:trace>
  <inkml:trace contextRef="#ctx0" brushRef="#br0" timeOffset="57995.8122">17043 5528 126,'0'0'52,"0"0"-10,0 0 33,0 0-30,0 0 15,0 0-28,-24-42-28,24 56-4,14 18 0,-1 9 4,-1 4 4,0 3-8,-1 5-9,-2-5-39,-2-4-87,-3-10-2</inkml:trace>
  <inkml:trace contextRef="#ctx0" brushRef="#br0" timeOffset="58392.3923">17608 5305 375,'0'0'55,"0"0"-18,0 0-29,0 0 49,0 0-30,0 0-26,-54 35 5,34 5-6,1 1 0,9 0-4,3-4 8,5-6-9,2-1 5,0-2-2,3-6-4,21 0-12,2-4 18,6-4-6,3-3 12,-2-4-6,3 0 3,-5 1-3,-2 2 11,0 2-11,-8 2 0,-4 0-3,-13 4-7,-4-1 3,-13 8 5,-32 1-3,-17 4-9,-9-2-109,-6-10-83</inkml:trace>
  <inkml:trace contextRef="#ctx0" brushRef="#br0" timeOffset="58566.3393">17857 5127 212,'0'0'44,"0"0"-37,129-54-4,-89 54-3,-7 0-15,-6 26-17,-12 13-55</inkml:trace>
  <inkml:trace contextRef="#ctx0" brushRef="#br0" timeOffset="68898.111">18011 5733 343,'0'0'55,"0"0"-4,0 0-21,0 0-26,0 0 9,0 0 52,0 0-39,0 0-17,27 0-9,10-4 12,8-6 5,2 2-15,-1 1 6,4 0 12,-3 2-20,-1 2 0,-10-1-6,-7 1 14,-11 1-12,-7 2 4,-5-2 0,-1 1 7,-3 1-7,-2-2 0,0 0 9,0-5 2,0 2-11,-2-6 0,-12-3 0,-3 2 12,-1-4-12,5 3 0,3-1 0,3-1 10,4 6-10,0 0 5,3 6 7,0 3 14,0 0-26,0 0-3,9 0-3,18 1-5,2 27 4,-2 16 5,-16 23-42,-11 18-58,-57 14-29,-36 3-210</inkml:trace>
  <inkml:trace contextRef="#ctx0" brushRef="#br0" timeOffset="72178.3676">6837 4791 13,'0'0'23,"0"0"-4,0 0-5,0 0 1,0 0-14,0 0 11,0 0-11,-61-4 21,54 4 9,2-3-10,3 1 12,0 2 4,2-2 16,0 2-23,0 0-17,0 0 11,0-2-2,0 2-6,0-3 19,0-4-25,2-3-9,21-2 8,6-2-5,4 2-4,0 0 0,-4 4 2,-6 2-4,-6 4 2,-8 1-12,-2 1-19,-7 0-35,0 0 4,-18 14 60,-15 5-2,-5-1 3,5-2-3,-1-6 4,5-3 2,6-2 4,2-3 2,7 0-3,4-2-3,2 0 17,4 0 11,4 0-21,0 0 7,0 0-16,0 0-6,0 0-2,0 0 5,17 0 3,9-9 6,-3 0-5,2-1 1,-2 0 1,-1 4-3,-7 0 0,1 4 1,-7 2-2,-8 0 1,-1 0-17,0 0 10,0 0-8,0 0 6,-14 0-29,0 2 11,-1 10 8,6-4-12,1-1-28</inkml:trace>
  <inkml:trace contextRef="#ctx0" brushRef="#br0" timeOffset="81092.2901">15293 5867 211,'0'0'104,"0"0"-25,0 0-50,0 0 39,0 0-1,0 0 9,0 0-29,-44-58-47,44 58-2,6 24-5,17 12 8,6 7-3,2 3 2,3-2 0,1-3 3,1 0-3,1-9 0,-2-3-5,-2-10 5,-6-7-19,-8-8-13,-3-4 21,-1 0 11,1-21 2,-1-14-1,-1-14-1,-7-2-17,-7-2 17,0 7-4,-2 12 2,-23 17-5,-6 17 3,-17 12-13,-16 53-42,-23 32 0,-15 26-10,-12 13-100</inkml:trace>
  <inkml:trace contextRef="#ctx0" brushRef="#br0" timeOffset="89559.6726">6047 5179 82,'0'0'37,"0"0"39,0 0-65,0 0 39,0 0 18,0 0-33,0 0 15,0 0-26,-29-55-21,29 55-3,0 17-40,0 17 35,0 12 5,0 12 0,0 7 5,0 3-5,6-1-4,1 2-30,6-2-37,7-11-15,3-6-11</inkml:trace>
  <inkml:trace contextRef="#ctx0" brushRef="#br0" timeOffset="90092.1566">6593 5185 125,'0'0'61,"0"0"-49,0 0-2,0 0 18,0 0 4,0 0 13,9-100-33,5 84-4,6 4-7,4 4-1,1 5 2,-2 3-7,0 3 2,-5 23-14,-5 16 10,-6 7-21,-4 2 28,-3 7-6,0-4-13,-3-3 19,-15-5-20,-6-8 8,1-3 7,4-9 5,5-5-1,7-7 1,5-5 0,2-5 4,0-3-3,9-1-1,20 0 13,14-12 5,12-13 7,7-6-12,10-1-12,3 4 7,-4 3-8,-3 4-4,-8 7-19,-20 6-48,-20 4-66</inkml:trace>
  <inkml:trace contextRef="#ctx0" brushRef="#br0" timeOffset="93047.759">7950 4696 101,'0'0'31,"0"0"-21,0 0 14,0 0 23,0 0 8,0 0-25,0-12-13,0 12-4,0 0-8,0-2 0,0 2 3,0 0-8,0 0-2,0 4-4,-2 16 4,-5 6 2,1 5 0,-3 1 1,2 1 2,3-3-3,-1 3 0,3-8-2,2 0 10,0-5-15,0-6 11,0-1-4,0-6 2,0-7-2,0 4-2,0-4-8,0 0 17,0 0-10,0 0 3,0 0 0,0 0-3,0 0 3,0 0 0,11 0-3,7 0 11,7 0-9,2-6 2,-3 1 0,0-2 4,-9 2 1,-1 0-6,-5 1 0,-4 2 0,-1-1-5,-4 0 10,0-3-4,0-2 36,0-2-18,0 0 7,0-2-6,0 2-18,0-2 2,0 0 1,0 0-3,0 5 9,0 2-11,0 0 22,0 4-11,0-2-10,0 3 8,0 0-9,0 4-19,0 28 4,7 28 2,-1 32-8,-6 17-90,0 7-111</inkml:trace>
  <inkml:trace contextRef="#ctx0" brushRef="#br0" timeOffset="101599.95">14656 4855 42,'0'0'20,"0"0"-20,0 0-21,0 0 18,0 0 3</inkml:trace>
  <inkml:trace contextRef="#ctx0" brushRef="#br0" timeOffset="102249.4407">14656 4855 9,'-85'-71'53,"65"57"-21,2 5 22,2 0 1,6-1 18,7 8-31,-1 2-8,4 0-16,0 3-18,0 26-6,0 9 5,0 12 1,0 8 12,0 3-12,0 3 1,4-3-2,2-10 5,1-10-4,0-12 0,0-7 0,1-5-7,-2-7-9,-4-6-27,0-4-8,0 0 51,0-21 0,-2-11-55,0-8 10,0-12 40,0-3 2,0-8-6,-6 1 0,-2 5-9,8 3 4,0 8 14,0 6 14,0 4 31,0 8-20,17 7 10,-2 6 15,7 7-36,5 6-13,4 2-1,3 0-3,1 10-3,-4 14 4,-8 4-2,-7 6-2,-10-1-17,-4 4 14,-2-4-7,0 1-8,-4 0 15,-8-12-1,6 0 10,6-6-8,0-8 8,0-1 0,2 0 0,21-7-1,4 0-3,8 0 2,5 0 2,-1 2 3,-2 4 1,-7 2 6,-8 1-8,-14 5 4,-8 3-1,0 7-5,-22 10 0,-24 10 26,-20 2-26,-3 7-45,-6-5-17</inkml:trace>
  <inkml:trace contextRef="#ctx0" brushRef="#br0" timeOffset="103720.1791">15380 5046 143,'0'0'106,"0"0"-87,0 0-8,0 0 6,0 0 30,0 0-21,-2-17-19,18 8-1,6 2-1,0-1-3,3 0 0,-5 4-1,-5-1 1,-3-2-1,1 1-1,-6 0 0,1 2 2,-2-4-2,-2 1 0,-1 2 4,-3-1-8,3-3 9,-3 2-5,0-5 0,0 0 6,0 2-4,0-5 1,0 4-2,0 1 18,0 2-13,0 1 9,0 5-8,0-1 0,0 1-7,11-1 0,3 3 0,5 0-5,2 0 5,-3 18-10,-9 17-2,-9 14-32,0 26 12,-25 17-35,-21 9-65</inkml:trace>
  <inkml:trace contextRef="#ctx0" brushRef="#br0" timeOffset="111030.6372">9071 5383 70,'0'0'44,"0"0"-38,0 0-2,0 0 8,0 0-12,0 0 2,0 0-1,-66-55 5,66 52-12,0 3 6,0 0-139</inkml:trace>
  <inkml:trace contextRef="#ctx0" brushRef="#br0" timeOffset="154075.9412">16565 7086 333,'0'0'3,"0"0"43,0 0-30,0 0-14,0 0 24,0 0 0,0 0 5,0 0 22,-16-90-49,10 84 12,6 2-16,-4 2 4,2 2-13,-4 0-37,-7 16-87,-12 6-15</inkml:trace>
  <inkml:trace contextRef="#ctx0" brushRef="#br0" timeOffset="155246.0814">8278 5023 7,'0'0'7,"0"0"-7,0 0 2,0 0-6,0 0 5,0 0-2,-6 30 1,6-10-9</inkml:trace>
  <inkml:trace contextRef="#ctx0" brushRef="#br0" timeOffset="155641.1766">8089 5392 20,'0'0'62,"0"0"-31,0 0-1,0 0 2,0 0 12,0 0-7,-54-29-19,54 20-17,0-3 12,16-2-8,8 0 0,5 0-5,5 2 0,2 2 0,1 6 0,3 1-2,-4 3-1,-4 0-24,-8 0-44,-11 15 17,-10 1-27</inkml:trace>
  <inkml:trace contextRef="#ctx0" brushRef="#br0" timeOffset="155861.3596">7975 5486 119,'0'0'24,"0"0"-12,0 0-6,0 0-3,0 0 3,0 0 3,100-74-3,-61 60 0,-4 4-5,-4 2-1,-4 3-3,-8 4 3,-2 1-26,-11 0-18,-6 1-32</inkml:trace>
  <inkml:trace contextRef="#ctx0" brushRef="#br0" timeOffset="156091.5567">8071 5460 4,'0'0'76,"0"0"-62,0 0 24,0 0-11,0 0 13,0 0-16,-13-10-18,17 1 6,16-6-12,5 1 0,3-3 11,3-4-9,-2 3 1,-2 2-3,-6 5 3,-3 6-5,-12 3 2,-1 2-2,-1-2-37,-4 2-28,0 0 3</inkml:trace>
  <inkml:trace contextRef="#ctx0" brushRef="#br0" timeOffset="157144.1971">7783 802 4,'0'0'18,"0"0"4,0 0-21,0 0-1,0 0 0,0 0-10,17-10-8,-6 20 5</inkml:trace>
  <inkml:trace contextRef="#ctx0" brushRef="#br0" timeOffset="167784.1296">21072 4434 131,'0'0'36,"0"0"13,0 0 4,0 0-37,0 0 6,0 0 43,0 0 2,15-79-48,-13 71-1,0 3-15,-2 0 5,0 1 3,0 2-8,0 2 8,1 0-9,-1 0 2,0 0 0,0 0-1,0 0-3,0 0 0,0 0 1,0 0-7,0 0 6,0 0 0,0 0-1,0 0 0,0 0-5,0 0 1,0 0 1,0 0 3,0 0 1,0 0 0,0 0-3,0 0 4,0 6-1,0 14 0,0 6 0,0 8-4,0 5 4,-1 4 0,1 1 5,0 5-4,0-3-1,0-2 0,0-2 5,0-5-9,0-10 4,8-8 0,-4-7 5,2-8-5,5-1 0,5-1-2,6-2 11,10 0-10,8 0 1,11-7 0,4-9 7,3 2-7,-4-2-1,-7 5-1,-7 1-64,-13 6-30,-10 0-47,-17 1-45</inkml:trace>
  <inkml:trace contextRef="#ctx0" brushRef="#br0" timeOffset="168021.7268">21176 4638 214,'0'0'61,"0"0"-13,0 0-48,0 0 2,0 0 7,0 0-6,110-45-3,-75 44 0,1 1-43,-9 0-65,-15 0 13</inkml:trace>
  <inkml:trace contextRef="#ctx0" brushRef="#br0" timeOffset="168233.967">21105 4330 134,'0'0'42,"0"0"63,0 0-82,0 0-7,0 0 3,0 0-19,108-92 11,-58 89-11,4 3-7,2 0 6,1 6-45,-3 10-36,-7 2-9</inkml:trace>
  <inkml:trace contextRef="#ctx0" brushRef="#br0" timeOffset="168573.6468">21743 4474 41,'0'0'70,"0"0"-45,0 0 38,0 0 2,0 0-5,0 0-2,-14-16-38,32 6-5,11-1-13,6-1 3,7 4-5,8 0 0,-3 6 0,-3 0 0,-2 2-9,-5 0-11,-6 0-25,-7 0 1,-8 0-49,-13 0 21,-3 4-21</inkml:trace>
  <inkml:trace contextRef="#ctx0" brushRef="#br0" timeOffset="168812.3897">21963 4359 55,'0'0'38,"0"0"10,0 0-30,0 0 43,0 0 7,-13-104-14,13 98-31,0 2 29,0 2-40,0 2-8,0 0-4,2 18-9,7 12 9,2 7 0,-5 2 2,-1 3-4,0 2 2,-5 0-28,0-2-24,2-6-37,0-7-25</inkml:trace>
  <inkml:trace contextRef="#ctx0" brushRef="#br0" timeOffset="169185.2668">22411 4270 220,'0'0'62,"0"0"1,0 0-63,0 0-47,0 0 35,0 0 11,0 43 2,-11-5 18,-1 4-18,-2-1 1,2-1-2,3-5 0,-2-2 5,6-5-5,3-8 0,2-2 17,0-6-11,0-2 9,7-2-9,9-4-3,4-1 8,2-3 0,9 0 1,6 0 11,3-9-21,0-3 0,0 1-2,-7-4-15,0 3-25,-6-2-50,-5-3-55</inkml:trace>
  <inkml:trace contextRef="#ctx0" brushRef="#br0" timeOffset="169421.2781">22775 4368 226,'0'0'70,"0"0"-70,0 0 0,0 0 5,0 0-5,113-26 0,-84 26-2,2 0-54,-6 0-43,-9 0 27</inkml:trace>
  <inkml:trace contextRef="#ctx0" brushRef="#br0" timeOffset="169583.6322">22815 4514 97,'0'0'121,"0"0"-121,0 0 18,0 0-18,0 0 31,0 0-16,158-51-1,-103 31-14,16-3-26,10-4-84,4-1-37</inkml:trace>
  <inkml:trace contextRef="#ctx0" brushRef="#br0" timeOffset="170153.831">24000 3953 56,'0'0'56,"0"0"-18,0 0-24,0 0 23,0 0 38,0 0-49,-53-39-26,19 39 0,-6 7 5,3 7-3,0 6 14,6-1-7,6 0-9,10 4 15,7 2-15,3-4 0,5 0 1,0-1-1,3-1 0,16-2 0,4 1 2,8-7 3,1 1-5,5 0 0,1-4 3,2 3 0,0 1-4,1-2 1,-2 2 0,-7 2 3,-8-2-3,-11 1 0,-5-1-1,-8 1 3,0 3-2,-25 1 6,-18 6 11,-17 3 2,-7-1-17,-6-4 1,9 0-6,4-5 2,18 2-27,13-4-27,12-4-61,11-6 6</inkml:trace>
  <inkml:trace contextRef="#ctx0" brushRef="#br0" timeOffset="172223.5179">6274 5971 1,'0'0'27,"0"0"4,0 0 5,0 0-15,0 0 12,0 0-15,0 0 0,-35 0 28,31 0-19,1 0 10,-1 0-5,1 0-25,3 0 1,0 0-5,0 0 5,0 0 13,0 0-1,0 0 6,0 0 6,0 0-24,0 0-8,3 0 2,24-4-2,12-10 21,13-2 1,10-5-6,6-4 7,11 1-22,10-1 8,3 2-8,15-5 6,5 2-4,8-1-2,4 0-1,1-2 7,-2 0-7,-7-6 0,-12 5-1,-14 6 1,-24 8 1,-21 5-1,-18 4 0,-14 2 2,-8 5 2,-5 0-4,0-3 0,2 1 3,0-2 1,-2 2-4,2-1 1,2-2-2,2 1-13,0 1-27,0 3-15,-6 0-70,0 0-11,-4 1-8</inkml:trace>
  <inkml:trace contextRef="#ctx0" brushRef="#br0" timeOffset="172673.6598">6544 5929 159,'0'0'25,"0"0"-24,0 0-1,0 0 28,0 0 42,0 0-32,-50 0-33,50 0-5,0 0-1,27 0 0,18 0 1,22-6 45,17-20-7,19-6-12,24-8 0,18-6-18,13-2 13,8 2-16,-10-3-5,-7 4 8,-4-4-8,-7 1 0,-11-2-1,-18 4 6,-30 14-5,-31 12 0,-25 11 2,-17 8 5,-6-1 0,0 2 72,0-2-42,0-1-31,-6 3-12,-3 0 1,0 0-51,0 0-20,-1 19-56,-3 1-5</inkml:trace>
  <inkml:trace contextRef="#ctx0" brushRef="#br0" timeOffset="176565.6419">8120 4528 31,'0'0'50,"0"0"-2,0 0-46,0 0 48,0 0-19,0 0-1,0 0 15,-62-32-38,55 28 1,0 1-4,0 3 24,1 0-20,-5 0-3,-5 0-5,-5 10 0,-4 12-2,-4 7 6,-5 5-4,-2 0 0,7 0 1,3-2-2,3-2 1,7-4 0,5-3-3,3-4 7,2 1-4,2 1 0,4-2 0,0 2 1,0 2-1,0 4 0,0 2-1,0 4 7,8-1-11,2 0 5,1 2 0,1 2 6,1 0-6,1-4 0,1 0 0,1-3 0,-1-6 0,3 0 0,-3-7 1,2-2-1,-4-6 0,0-2-13,-4-5 13,2-1 0,-2 0 12,2 0 27,0 0-15,3-5 8,-1-7-15,5-4-7,1-1 5,2 4-14,1-6-2,-2 5 0,2-2 1,-3 2 7,-4 0-7,-1 2 0,-3 1 1,-4 0 0,2 3-2,-7-3 1,4-1 0,-1-5 11,-1-3-10,-2-4 1,0 0 28,0-4-28,-2 0 6,0-2 3,0-2-9,0 2 15,0 2-13,0-1 6,0 4 8,0 0-13,0 2 2,0 2 1,0 1-4,0 5 17,-4 1-5,0-1-15,-3 1 6,1 0-3,-5 0-4,4 0 0,-2-2 5,-1 4-5,2-2 0,-1 0 0,2 5 11,0-3-8,1 7-3,3 1 0,1-1 3,0 1 8,0 3-11,0-2 0,0 3 4,2 0-2,0 0-4,0 0 1,0-1 1,0 1 0,0-3 0,0 2 1,0 1-2,0 0 1,0 0 0,0 0-1,0 0-17,0 0 0,0 0-18,0 0 0,0 0 18,0 0-33,0 0 1,0 0 27,2 0-10,6 8 5,6 0-21,-3 2-39,-2-4-45</inkml:trace>
  <inkml:trace contextRef="#ctx0" brushRef="#br0" timeOffset="177264.1931">8506 4787 66,'0'0'3,"0"0"0,0 0-2,0 0 0,0 0 24,0 0-1,-45 143 1,16-70-1,0 16-5,-7 10-5,1 8-12,1-7-2,5-4 0,3-7-7,7-13-27,6-11-18,0-14 30,4-13-65</inkml:trace>
  <inkml:trace contextRef="#ctx0" brushRef="#br0" timeOffset="177730.3518">8519 5235 164,'0'0'31,"0"0"-18,0 0 14,0 0 0,0 0-1,0 0-18,-5 0-4,-3 19-8,0 5 3,2 0 1,0-4 0,3 2 0,1-3 0,2-4 0,0 2 0,0-6 5,0-3-5,0 2 0,0-4 4,9 5-4,5-2 0,-1 3 0,4-4 5,-3 1-1,2 2-4,-3-1 1,-4 3 0,-2-1 1,-6 1-4,-1-1-2,0 4-11,-1 4 8,-15 0-2,-8 5-47,-4-10-19</inkml:trace>
  <inkml:trace contextRef="#ctx0" brushRef="#br0" timeOffset="177926.8675">8562 5104 360,'0'0'34,"0"0"-28,0 0-8,0 0 2,122-84 0,-98 81-4,-3 3-85,-11 0-43</inkml:trace>
  <inkml:trace contextRef="#ctx0" brushRef="#br0" timeOffset="181591.7991">14190 5097 279,'0'0'97,"0"0"-97,0 0-5,0 0-22,0 0 27,-20 109 8,15-72-5,1-5 16,2-7-9,2-11-5,0-8 16,0-6-16,0 0 8,11 0 12,22-20 5,27-23 31,27-16-38,20-18-18,12-10 9,8 0-14,-7 5-4,-13 17-58,-33 17-71,-43 16-115</inkml:trace>
  <inkml:trace contextRef="#ctx0" brushRef="#br0" timeOffset="182620.2532">13606 3205 55,'0'0'64,"0"0"-41,0 0-4,0 0 21,0 0-10,0 0 0,0-71 11,0 64-24,0 4 0,0-1 5,0 4-12,0 0-1,0 0-9,0 0-7,0 0 5,0 0-4,0 5 6,0 6 3,0-3-3,2 0 0,7-4 1,4-1 2,5-3-3,11 0 0,11 0 5,16-21 3,18-13-8,12-8 0,15-2-1,20 0-34,12-4-70,3-3-91</inkml:trace>
  <inkml:trace contextRef="#ctx0" brushRef="#br0" timeOffset="186613.1594">15899 641 26,'0'0'36,"0"0"22,0 0-16,0 0-36,0 0 37,0 0 27,0 0-42,0 0 10,-48-102 5,46 98-11,2 4-11,0 0-1,0 0-20,0 11-9,0 15 8,2 10 0,9 9 1,-3 10 4,0-2-4,-3 2 3,3-6-8,-4-11-34,3-6-6,-7-12 2,0-8-40,0-9 24,0-3 9,-7-1-3</inkml:trace>
  <inkml:trace contextRef="#ctx0" brushRef="#br0" timeOffset="187003.293">15822 528 25,'0'0'93,"0"0"-29,0 0-3,46-107-36,-17 93-1,6 8-22,4 6-1,-1 0 10,0 9-10,-3 12 0,-8 1-1,-6 1-6,-11-4 5,-5 3-7,-5-5-4,0-2 2,0 1 7,-7-1-1,-1 2-2,1-1 6,2-3 8,5-1-8,0-2 0,3 1 5,16 1-5,8 2 0,2-1-2,-1 1 8,0 0 2,-6 0 5,-6-1-10,-14 2 0,-2-3-3,-13 6 0,-34 3 9,-16 8-3,-6 0 2,7-6-7,15 0-1,14-8 0,15 2-60,10-3-49,8-14-30</inkml:trace>
  <inkml:trace contextRef="#ctx0" brushRef="#br0" timeOffset="187238.1056">16689 645 231,'0'0'121,"0"0"-121,0 0 6,0 0-12,0 0 12,122-36-8,-48 24 4,2 5-4,-2 2 1,-10 5-97,-17 0-28</inkml:trace>
  <inkml:trace contextRef="#ctx0" brushRef="#br0" timeOffset="187664.4404">17476 335 100,'0'0'47,"0"0"0,0 0-41,0 0-3,0 0-3,0 0 7,-119 82-3,82-29 14,5 5 8,8-1-11,13-2 6,9-7-17,2-5-3,2-8 9,17-5-8,4-10 7,2-5-2,-1-8-1,1-7 8,-1 0-14,1-4 9,-7-18 3,-6-5-5,-5 0 1,-7-1-4,0 6-8,-19 3-7,-26 11-42,-13 8-29,-17 0-14</inkml:trace>
  <inkml:trace contextRef="#ctx0" brushRef="#br0" timeOffset="188585.6857">15523 185 4,'0'0'13,"0"0"8,0 0 25,-73 138-17,53-88-3,-3-10 5,5-2-16,5-8-2,4-9 21,0-4-31,6-9 4,1-1-7,-1-7 0,3 0 12,0 1 4,0-1 50,0 0 2,0-1-32,0-22-24,0-7-12,5-7 0,9-4 2,4-13-2,2-8 0,3-3-2,-3-5-15,8 10 12,-3 16 5,-1 16-11,-1 18 9,-4 10 0,2 0 1,1 0-5,1 0 6,1 0-4,-2 32 1,-1 18-16,-4 14 15,-1 6-8,-3-4-9,-7-2-7,-6-7-51,0-5 4,-10-8-25</inkml:trace>
  <inkml:trace contextRef="#ctx0" brushRef="#br0" timeOffset="188776.0776">15449 417 19,'0'0'20,"0"0"1,0 0-18,0 0 7,132-77-9,-90 72-2,3-6 1,-1 3-44</inkml:trace>
  <inkml:trace contextRef="#ctx0" brushRef="#br0" timeOffset="188967.1024">15947 244 100,'0'0'70,"0"0"-48,0 0-22,0 0 1,0 0 7,149-62-6,-93 54-4,1 4 2,1 4-9,-6 0-45,-6 0-84</inkml:trace>
  <inkml:trace contextRef="#ctx0" brushRef="#br0" timeOffset="189344.1652">16591 30 73,'0'0'45,"0"0"-20,0 0-19,0 0 19,0 0-10,118-20 1,-95 20-16,0 0 6,2 0-7,-7 0 1,-5 4-6,-5 28 3,-8 14-9,-6 14 12,-17 0-2,-4-9 6,6-13-6,8-19 2,13-8 0,0-5 5,0-3 0,22-3-5,23 0 0,28-17 5,23-19-5,16-13 0,8-4-3,-6 0-51</inkml:trace>
  <inkml:trace contextRef="#ctx0" brushRef="#br0" timeOffset="193458.8526">16774 2019 181,'0'0'71,"0"0"-29,0 0-28,0 0-2,0 0 6,0 0-13,0 0-2,0-14-3,0 14 0,0 0-3,0 6 3,0 0 0,0-2 0,0-2 3,0-2-2,0 0-1,0 0 3,0 0 13,0 2-3,0-2 14,0 0 2,0 0 3,0 0 6,0-11-12,0-6-26,0-9 0,0-10-10,8-3 7,15-1-15,1 10-8,-3 13 25,-2 6-9,-3 11-8,-1 0 6,4 18-26,-6 18 22,0 7 6,-4 1-2,-5-2 11,1-2-13,-5-6 2,0-12-3,0-7 1,0-10 6,0-5 4,0 0 4,0 0 15,0 0 27,0-5-41,2-18-1,5 0-8,4-4 8,2 1-3,3 4 0,1 4-2,1 6-4,-1 3-3,-2 9 11,-4 0-26,0 10 5,-2 17-9,-3 6 8,-1 2 8,-5 1-51,0 0 20</inkml:trace>
  <inkml:trace contextRef="#ctx0" brushRef="#br0" timeOffset="193669.1648">17295 1947 241,'0'0'67,"0"0"-51,0 0-16,0 0-18,0 0 14,120-52-23,-91 52-54,-4 6-40</inkml:trace>
  <inkml:trace contextRef="#ctx0" brushRef="#br0" timeOffset="194029.9701">17619 1770 139,'0'0'110,"0"0"-108,0 0-2,0 0-19,0 0 17,0 0 2,35 63 0,-24-40-2,5 2 9,-5-5-10,0-4 3,-4-8 0,-1-3 5,-1-5-4,-1 0-1,3 0 9,1-9-4,6-19 30,0-10-26,1-1-7,-3 5 8,-7 15-4,-2 11 10,0 5-12,-3 3-4,2 11-52,-2 24 22,0 19 15,0 7 13,0 7-44,0-3-13,0-12-58</inkml:trace>
  <inkml:trace contextRef="#ctx0" brushRef="#br0" timeOffset="194287.5204">18127 1580 216,'0'0'40,"0"0"-40,0 0-68,0 0 64,0 0 4,0 160 2,0-84 1,-6 4 2,-2 7-5,-4-5 0,2-9-5,0-13-41,4-20-63</inkml:trace>
  <inkml:trace contextRef="#ctx0" brushRef="#br0" timeOffset="194617.8369">18368 1694 157,'0'0'31,"0"0"-31,0 0-16,0 0 12,0 0 4,0 0 2,-3 100-2,3-68 11,3 1-11,14-6 0,1-3 6,0 1-5,2-5 0,-2-2-1,-3-3 0,-4-4 2,-3-1-1,-8 0-1,0 2 0,0-2-1,0 4 1,-27 4 0,-11 1-4,-8-4-10,1-3-77</inkml:trace>
  <inkml:trace contextRef="#ctx0" brushRef="#br0" timeOffset="194782.1814">18626 1590 175,'0'0'12,"0"0"-10,0 0-2,125-51-15,-112 51-17,-8 0-50</inkml:trace>
  <inkml:trace contextRef="#ctx0" brushRef="#br0" timeOffset="197331.8604">21562 5467 99,'0'0'45,"0"0"9,0 0 8,0 0-28,0 0 34,53-116-10,-50 102-25,-1 2 10,-2 4-11,0 3-1,0-2-8,0 4-4,0-1 0,0-1-8,0 5-11,0 0 17,0 0-17,0 0 3,0 0 5,0 0-3,0 0-5,0 0 0,0 0-5,0 0-3,0 0-11,0 0-23,0 0-8,0 0-22,0 0 26,0 5 22,2 2-16,0 2 3,3-3 3,-1-1-28,0 2 45,3-3-36,-2 2 23,1-2 11,1-1-15,2 2-25</inkml:trace>
  <inkml:trace contextRef="#ctx0" brushRef="#br0" timeOffset="197405.2858">21562 5467 70</inkml:trace>
  <inkml:trace contextRef="#ctx0" brushRef="#br0" timeOffset="197653.7956">21562 5467 70,'116'-113'31,"-116"105"12,-2-1 43,-12 4-34,-4 1 0,1 1-1,-13 3-16,-3 0-23,-7 11-10,-7 11-2,7 3 25,4 6-9,9-1-13,14-2 0,6 4-3,7-2 0,0-2-1,7 1-3,22-7 4,11-3 5,9-1-4,5-2 6,-2-4-7,-8 2 0,-9-2-1,-10 1 1,-14-4 4,-7 0-4,-4-3-4,0 3 3,-17 6-6,-21 2 0,-16 6 2,-4-3-33,0-8-21,9-4 15,15-6-23,15-2-25</inkml:trace>
  <inkml:trace contextRef="#ctx0" brushRef="#br0" timeOffset="197886.706">22090 5588 355,'0'0'32,"0"0"-24,0 0-7,116-17 0,-62 5 2,2 1 7,2 4-5,-6-2-10,-2 5 4,-10 4-30,-16 0-43,-13 0-25,-11 0-32</inkml:trace>
  <inkml:trace contextRef="#ctx0" brushRef="#br0" timeOffset="198109.9156">22266 5446 98,'0'0'32,"0"0"29,0 0 23,0 0-55,0 0 19,0 0-10,-19-56-38,27 75-1,4 20-4,2 12 10,-2 4-3,-1 8-2,-3 0 0,0 2 4,-2-1-4,-1-6-11,3-5-72,1-18-40,3-15-20</inkml:trace>
  <inkml:trace contextRef="#ctx0" brushRef="#br0" timeOffset="198417.1974">22773 5305 281,'0'0'134,"0"0"-71,0 0-63,0 0-48,0 0 48,0 0-1,0 123 4,0-72 10,0 4-10,0-5-3,0-5 7,0-10 0,0-2-6,0-9 3,0-4-3,0-8 9,0-7-9,0 0 0,4-3 2,13-2 0,16 0-3,17 0 9,17-18-9,11-10-21,11-4-158</inkml:trace>
  <inkml:trace contextRef="#ctx0" brushRef="#br0" timeOffset="198631.5338">23241 5486 437,'0'0'18,"0"0"49,0 0-57,0 0 30,0 0-33,0 0 3,33-19-20,47 19 1,3 0-35,-10 0-59,-23 29-70,-29 5 15</inkml:trace>
  <inkml:trace contextRef="#ctx0" brushRef="#br0" timeOffset="198769.2163">23227 5761 168,'0'0'190,"0"0"-138,0 0 26,0 0-55,0 0-21,138-104 17,-38 60-17,10 4-2,-3 8-15,-11 5-107,-27 5-58</inkml:trace>
  <inkml:trace contextRef="#ctx0" brushRef="#br0" timeOffset="200328.9332">23927 5490 0,'0'0'29,"0"0"-3,0 0-18,0 0 9,0 0-15,0 0 26,-20-110-3,20 93 19,-4-6-15,-1 3 20,3-2 8,-2-1 1,1 2-14,0 0-1,3 1 3,0 5-31,0 1 9,0 5-15,0 7-1,0 0-8,0 2 0,0 0-2,0 0-3,0 0-22,0 20 8,0 20 13,0 18 6,0 7 6,0-3-3,-4-6-3,2-8 0,2-6 9,0-5-7,0-12 5,16-4-4,6-7 7,9-5-3,14-2-4,13-7 7,14 0-3,12-12 4,-1-9-11,-12 1-25,-11 1-43,-20 2-94,-22 0-21</inkml:trace>
  <inkml:trace contextRef="#ctx0" brushRef="#br0" timeOffset="200550.1024">23987 5496 271,'0'0'56,"0"0"-28,0 0-24,137-60-4,-74 40 15,4 2 0,3 3-12,-6 6-6,-8 3-60,-20 6-89</inkml:trace>
  <inkml:trace contextRef="#ctx0" brushRef="#br0" timeOffset="200759.995">23838 5238 275,'0'0'89,"0"0"-27,0 0-41,0 0-21,22-121 8,31 93-8,17 5 31,14 3-28,14 11 1,9 6-8,5 3-18,-10 0-71,-15 5-108</inkml:trace>
  <inkml:trace contextRef="#ctx0" brushRef="#br0" timeOffset="203878.0199">16180 2324 0,'0'0'34,"0"0"11,0 0-8,0 0-8,0 0 13,0 0 16,0 0-4,-42-60-41,42 60-12,0 0 1,0 0 0,9 0-2,13 0 0,1 0 1,9 0-4,3 0 3,6 0 0,11 0 8,8 0-6,13-3 0,10-1 4,9 3-1,3-1-4,8 2-1,2 0 0,-1 0 3,4 0-2,-5 0 1,-3 0-2,-7-5 1,-5 0-1,2-1 0,-7 2 3,1 1-3,-5 3 0,-8 0 0,-9 0 1,-9 0-1,4 3 0,-1 1-4,10-4 4,8 0 6,4 0-6,3-4 0,-2-3 0,-5 0 0,-5-1 0,-10-1 0,-4 2 1,-11 0-1,-3 3 0,-6 0 4,-3-1-4,-1-2-1,-2 0 1,2-3 0,2-1 1,1-3-1,1 0 0,1 0 0,-3 0 3,-6 2-1,-5-1-2,-9 4 1,-3-1 1,-4 6 15,-3 1-3,1-2 11,-4 5 9,0 0-27,0 0 3,0 0-4,0 0-5,0 0 21,0-2-2,0-4 10,0-1-9,0 0-19,0-3-2,0-4 0,-2-2 5,-5-10 1,-1-2-6,2-4 0,2 0 2,4 4-2,0 3 0,0 4-4,0 6-13,0 13-9,0 2-9,0 5-190,0 23 29</inkml:trace>
  <inkml:trace contextRef="#ctx0" brushRef="#br0" timeOffset="207670.938">21145 4979 257,'0'0'73,"0"0"-40,0 0 30,0 0-17,0 0 16,0 0-23,0 0-37,-2-44 12,22 34-14,13-2 0,9-1-2,10 4 10,6 2-10,0 0 2,0 2 0,-5 1-3,-6 4-12,-7 0-42,-11 0 14,-9 0-57,-11 0-9,-9 0 13,0 6-57</inkml:trace>
  <inkml:trace contextRef="#ctx0" brushRef="#br0" timeOffset="207991.17">21112 4981 128,'0'0'110,"0"0"-71,0 0-10,0 0-20,0 0 3,0 0 13,49-26-22,-16 18 24,6 0-2,6-1-18,0 0 27,6 1-32,-4-1 7,-11 5-9,-7 0 7,-15 4-7,-8-1 0,-4 1 0,-2 0 10,0 0-6,0 0-2,0 0-2,0 0 3,0 0-9,0 0-32,0 0-43,0 0-72,0 0-17</inkml:trace>
  <inkml:trace contextRef="#ctx0" brushRef="#br0" timeOffset="212509.3065">21180 3360 78,'0'0'22,"0"0"13,0 0-29,0 0 2,0 0-6,0 0 36,0 0-2,3-104-13,-3 98 2,0 2 6,0 0 7,-3 0-17,-1 3 8,0 1-11,-3-3-15,-2 3-1,-2 0 7,-2 0-9,-3 0 4,1 0-5,3 8 2,1 2-2,3 6 1,0-2-1,2 2-1,1 2 2,5 3 0,0-3-3,0 6 3,0-3-5,11 2-1,3-1-2,1-2 1,3 3 1,5-2 6,1-1-4,-2 2 3,3-2 1,-4 4 0,-2-2 1,-3 2-5,-8 2-3,-8 3-7,0-1 5,0 0-2,-2-5-1,-18 0-1,-4-4 12,-5-5-1,2 1 3,7-7-1,5-6 12,3 0-10,3-2 4,1 0 12,-1-12-6,8-12 13,1-5-10,0-8-9,0-10 25,4 1-30,8-8 10,1 5-4,3 3-6,-5 5 12,5 5 3,-6 2-11,4 3 13,-2 6-16,-10 1 19,2 2-9,-2-1-12,-2 5 11,0 4-11,0 2 3,0 4-6,-4 4-7,-12 4-29,-1 0-42,-12 22-33,-7 18 3,-9 10 19</inkml:trace>
  <inkml:trace contextRef="#ctx0" brushRef="#br0" timeOffset="214437.6873">24972 5293 149,'0'0'21,"0"0"-16,0 0-2,0 0 11,0 0 57,0 0-48,-60-2 0,51 2-19,3 2-5,1 5 1,0 3 0,3 0 0,0 4 0,0 3 0,2 0-7,0 1 8,2 0-1,16-1 0,7 0 3,1 1-1,5 0-2,1 2 0,-6 2 2,-6 3-1,-3 5-2,-11 2-3,-6 4 4,0 2-3,-20-4 2,-7-7-6,-4-4-8,6-11 11,10-6 4,1-6 2,7 0 0,0 0 21,4-6-5,3-18 4,0-8-9,0-14-10,10-8-2,17-9-1,4-3 7,1 4 0,-3 4-7,-14 7 13,-8 16 13,-7 9-25,-7 13-2,-42 13-34,-20 9-155</inkml:trace>
  <inkml:trace contextRef="#ctx0" brushRef="#br0" timeOffset="227062.4978">22572 4379 10,'0'0'18,"0"0"5,0 0-2,0 0-2,0 0-4,0 0 3,0 0-1,0 0 2,-27-90-1,25 82-11,-1 2-6,-1 1 2,0-1 24,-1-1-18,0 0 10,1 2-19,-1-2 4,0 0-1,4 2-3,-1 0-2,2 1-5,0 0 2,0 0-37,0 2 35,0 0-13,0-3 8,0 4-12,0-1 22,-4-3-11,-1 4-9,2-3 0,-3-1-3,3 3 25,1-1-5,0-3-1,0-1 4,-2 2 1</inkml:trace>
  <inkml:trace contextRef="#ctx0" brushRef="#br0" timeOffset="227733.8668">22453 4100 17,'0'0'15,"0"0"19,0 0-6,0 0-17,0 0 2,0 0 17,-20-19-27,20 14 16,-2 5 24,2-2-30,0 2-8,0 0 9,0-1 2,0 1-10,0 0 1,0 0 11,0-2-15,0 2 8,0 0-3,-3 0-1,3 0 8,-2 0-6,2 0-4,0 0 2,0 0-5,0 0-3,0 0 1,0 0-6,-4 2 5,2 17 0,0 10 1,-3 3 0,3 2 1,-1 2-1,0-4 0,3-3 0,0 3 0,0-3 0,0-3 4,0-2-4,0 1 0,0-4-2,0 1 2,0-4 0,0-2 3,-3-2-2,-2-4-1,3-2 0,0-3 2,0-5-2,2 2 0,-3-2 0,3 0 1,0 0-1,0 2 0,0-2-2,0 0 2,0 0 0,0 0 0,0 0 1,0 0-2,0 1 1,0-1 0,0 0-2,0 4 2,0-4-1,7 3 1,9 1 0,-1-4 24,10 0 13,6 0-16,7 0 2,3 0-22,1 0-2,-2 0-1,-7 0-69,-21 0-148</inkml:trace>
  <inkml:trace contextRef="#ctx0" brushRef="#br0" timeOffset="256388.7221">9625 7006 67,'0'0'50,"0"0"-37,0 0 29,0 0-2,0 0-2,0 0-15,0 0-2,-34-100 8,25 89-8,1 2 22,1 1-29,5 4 2,-1 0 1,1 2-15,2 2-2,-3 0 0,3 0-19,0 0-4,0 0-46,0 0-31,0 0 63,17 6-27,-2 2-60</inkml:trace>
  <inkml:trace contextRef="#ctx0" brushRef="#br0" timeOffset="257481.6026">9497 6802 104,'0'0'57,"0"0"-32,0 0 30,0 0 12,0 0-38,0 0-7,-100-4 1,80 30-20,-4 6 10,2 7-4,1 0 4,8 1 9,4-6-22,6-2 0,3-3-1,0-8 7,10-1-8,11-3 2,4-8 0,1-4 11,9-5-11,0-2 0,2-27 6,0-11 5,-1-12-4,-7-6-7,-7-7 2,-9 2 4,-11-2-6,-2 9 0,-2 12 0,-20 10-14,1 18 13,0 16 1,-2 0-18,6 28-20,3 14-13,14 2-3,0 3-30,31-11-10</inkml:trace>
  <inkml:trace contextRef="#ctx0" brushRef="#br0" timeOffset="257871.2636">10610 6592 387,'0'0'14,"0"0"17,0 0-23,0 0-5,0 0 16,-120 47-2,111-1-14,1 2 4,8 1-7,0-6 0,10-10-1,13-8 8,0-4-7,2-11 0,-2-6 3,-3-4 4,-5 0-5,5-26 33,-4-12 11,2-14-40,-3-7 9,-8-7-14,-7 6 10,0 6-11,-29 8 0,-14 15-46,-5 7 23,-8 15-30,-6 9 3,-6 0-31,-1 23-70,0 4 38</inkml:trace>
  <inkml:trace contextRef="#ctx0" brushRef="#br0" timeOffset="258635.8776">9746 7764 258,'0'0'72,"0"0"-50,0 0-22,0 0 12,0 0 11,0 0 5,-114 48-21,82-20 3,6-1-10,7-4 3,11 3 4,5-3-7,3-1 0,0-2-2,23-2-6,10-2 8,12-2 0,6-6 3,2 0-3,-6-2 4,-9 1-2,-16 0 2,-10-3-4,-12 5 0,0 2-13,-20 11 13,-28 10 5,-16 7-5,-5-2-37,7-3-29,19-13 3,21-12 25,22-9-89</inkml:trace>
  <inkml:trace contextRef="#ctx0" brushRef="#br0" timeOffset="259003.1671">10753 7696 277,'0'0'93,"0"0"-74,0 0-16,0 0 0,0 0-3,0 0 5,0 33-5,0-1 19,0 3-5,0-1 20,0-4-20,0 0-4,0-4 1,19-3-7,6-4-1,6-3-3,10-4 7,1-4 1,7-3-4,2-5-1,-2 0-6,-2 0-25,-2-5-10,-10-3-68,-22-4-20</inkml:trace>
  <inkml:trace contextRef="#ctx0" brushRef="#br0" timeOffset="259185.818">10826 7904 244,'0'0'80,"0"0"-80,0 0 0,145-74 3,-80 48 2,-1 0-1,-1 2 7,-8-1-11,-15 6-34,-22-2-71,-18 0-103</inkml:trace>
  <inkml:trace contextRef="#ctx0" brushRef="#br0" timeOffset="259337.0643">10551 7515 364,'0'0'45,"0"0"44,0 0-80,0 0-8,0 0-1,151-120 0,-38 92 12,10 0-12,-5 2-113,-22 0-68</inkml:trace>
  <inkml:trace contextRef="#ctx0" brushRef="#br0" timeOffset="259979.9184">9198 5755 338,'0'0'56,"0"0"-41,0 0 28,0 0-27,0 0-8,0 0-2,-139 58 0,114-32 15,12-4-21,7 3 5,6-2-12,0 5 9,19 1-2,16 0 0,19 0 0,15-1 2,9-6-2,7-2 0,-7-4 4,-16-4 0,-19-2-4,-21-2 0,-17 0-4,-5 0 4,-31 7 6,-25 8-2,-18 0 2,1 2-6,9-6-17,22-5 10,23-7-19,19-2-39,0-5-164</inkml:trace>
  <inkml:trace contextRef="#ctx0" brushRef="#br0" timeOffset="260374.6769">10398 5741 360,'0'0'46,"0"0"-35,0 0 18,0 0 4,0 0 15,0 0-7,0-22-41,0 22-5,0 14-3,0 10 14,0 3-6,0 2 0,0 0 0,0-4 14,0-6-13,0 0 6,9-4 10,5-6-17,3-3 0,10-2 0,8-4 3,13 0 9,10 0-10,6-5 3,-2-9-5,-6 1-67,-7-5-29,-17-2-94</inkml:trace>
  <inkml:trace contextRef="#ctx0" brushRef="#br0" timeOffset="260586.9222">10445 5758 339,'0'0'0,"0"0"-15,0 0 15,0 0 8,0 0 7,165-58-4,-109 45-11,-10 1-31,-16 1-44,-15 6-9,-15 3 67,-16 2-22,-26 0-73</inkml:trace>
  <inkml:trace contextRef="#ctx0" brushRef="#br0" timeOffset="260720.9329">10445 5758 78,'-7'-131'101,"7"114"-30,3-5-28,33-4-21,14-8 19,17 0-10,16-2-28,8-1 9,5-1-8,-3 6-8,-8 6-22,-15 5-145</inkml:trace>
  <inkml:trace contextRef="#ctx0" brushRef="#br0" timeOffset="267973.5867">14520 7849 516,'0'0'49,"0"0"-49,0 0-109,0 0 87,0 0 22,-6 132 20,6-84-13,0 1 25,0 4-18,0-1-9,0-4 22,0-5-13,2-11-12,2-9 9,-2-10-3,3-11-3,-3-2-5,0 0 3,6 0 2,13 0 1,12-11 9,19-15 14,19-6-27,14-1 2,6-1-4,-4 9-68,-4 5 5,-16 4-55,-14 8-40</inkml:trace>
  <inkml:trace contextRef="#ctx0" brushRef="#br0" timeOffset="268792.3596">15189 8069 296,'0'0'152,"0"0"-113,0 0-38,0 0-1,0 0 0,0 0 7,-2-30-7,19 26-3,12 0 0,0 0 6,-2 0 5,-6 1-8,-2 3 0,-5-5 5,1 3-4,-1-3-2,-4 0-15,4 1-27,-1-5 4,3 2 11,-1-2-27,-5 2 29,1-3-4,-7 3 30,-4 0 0,0 0 12,0 3 45,0-1-45,-11 1 5,0-1 6,-1 3-22,4 2 15,1-2-3,5 2-2,2 0 15,0 0-14,0 0-7,0 0-2,0-1 1,0-1-6,13-2 4,9-3 5,5-1 25,-5 2-27,-3 2 2,-11 3 1,-3 1-5,-5 0-6,0 0 3,0 0 0,0 0-1,0 0-18,-5 0-21,-10 0 20,-1 5-25,-2 1 1,5-1 6,4-5 34,0 0 4,0 0 10,0-7-4,-2-2 32,4 0-13,3 4 42,2-4-43,0 4 7,-1 1 8,3-1-15,0 5-8,0-2 25,0 2-39,0 0 5,0 0-7,0 0-9,0 0 2,5 0 3,15 16 4,2 3 7,4 3-6,-1 2-2,-4 0 0,-4 1 1,-5 0 6,-8 1-6,-4 2-1,0 2 0,-14 8-46,-19 4-9,-3-8-62,3-14-158</inkml:trace>
  <inkml:trace contextRef="#ctx0" brushRef="#br0" timeOffset="269165.213">15973 7690 607,'0'0'83,"0"0"-78,0 0-5,0 0-8,0 0 6,0 0 2,-69 76 2,54-12 0,6 5-1,9-7 2,0-10-3,0-10 0,15-12 0,6-11-1,0-6 1,6-8 0,9-5-2,9-3 11,8-27 6,10-12 9,-1-19-17,-4-9 6,-15-4-13,-13 4-1,-19 6-1,-11 12-28,0 16-1,-42 20-6,-27 16-58,-31 11-37,-28 28-66</inkml:trace>
  <inkml:trace contextRef="#ctx0" brushRef="#br0" timeOffset="272375.7572">14821 8761 251,'0'0'36,"0"0"-28,0 0-5,0 0-1,0 0 31,-136 46 18,104-13-25,3 4 23,8-1-43,5-2 14,7-2-20,9 0 7,0-2-8,0-2 3,9-1-2,15-5 0,8-2 7,7-4-7,7-2 0,0-2 7,-3-3-6,-11-2-1,-4 0 0,-15 4-3,-11 3 1,-2 2-20,-27 8 16,-15-2 11,-7-5-16,5-2 10,5-9 1,10-6 13,12 0-7,6-2 7,11-26-11,0-16-2,23-12-13,18-11-16,6-4 9,-4 1-11,-6 7-25,-10 13 56,-12 12 4,-12 13 24,-3 5 2,-9 11 1,-22 5-22,-11 4-9,-10 0-5,1 24 1,2 8-27,6 3-10,16 2-6,14-5-47,13-9-30</inkml:trace>
  <inkml:trace contextRef="#ctx0" brushRef="#br0" timeOffset="273162.3428">14674 8969 320,'0'0'135,"0"0"-129,0 0-5,0 0-2,0 0-8,0 0 9,0 69 8,0-13 15,0 7 38,0 0-28,0-7 4,0-6-8,8-13-14,1-8 13,3-8-20,3-9-2,5-6 8,14-5-14,11-1 0,19-7 5,16-24 1,3-7-6,-5-4-63,-23 2-79,-28 1-71</inkml:trace>
  <inkml:trace contextRef="#ctx0" brushRef="#br0" timeOffset="273352.6628">14660 9268 404,'0'0'46,"0"0"-46,0 0-11,134-65 7,-70 36 4,6-1 8,-4 0-8,-2 3-14,-20 0-135,-24 1-89</inkml:trace>
  <inkml:trace contextRef="#ctx0" brushRef="#br0" timeOffset="273516.5083">14556 8891 413,'0'0'39,"0"0"-39,0 0-46,0 0 46,131-40 7,-55 26-4,13 2-6,11 1-158,-3-1-91</inkml:trace>
  <inkml:trace contextRef="#ctx0" brushRef="#br0" timeOffset="273927.6193">15287 9128 606,'0'0'78,"0"0"-74,0 0-4,0 0-30,0 0 23,138-99 0,-80 73 5,-3 2-45,-10 9-50,-20 2-7,-16 6 43,-9 2 10,-7 1 49,-24 4 3,-8-3-1,2 3 21,1-5 42,12 3-8,8-4 31,7 2-32,9 2-13,0-2 4,0 2-33,0 1-12,0 1 0,20-3-1,7 3-13,6 0 22,0 0-14,-5 16 6,-10 4-8,-9 2 6,-7 7-27,-2 5 12,0 2-3,-7 3-37,-11-5-35,5-7-96</inkml:trace>
  <inkml:trace contextRef="#ctx0" brushRef="#br0" timeOffset="274346.8616">16138 8661 481,'0'0'24,"0"0"7,0 0 7,-17-103-19,-4 88 58,-1 6-3,-3 6-73,0 3 18,-3 5-19,-8 23 4,0 14-15,0 4 17,10 2-8,9-8 2,9-7 0,6-13-13,2-6-1,0-5-2,7-6 8,17-3-21,15 0 27,10-25-3,6-11-4,1-3 8,-12 1-22,-10 9 23,-18 13 19,-10 8-16,-2 8 24,1 0-27,1 19-6,2 24-3,0 20 9,1 17 0,1 14-6,-8 11-35,-2-1-113,-4-5-175</inkml:trace>
  <inkml:trace contextRef="#ctx0" brushRef="#br0" timeOffset="274995.2605">15158 9832 216,'0'0'7,"0"0"-7,0 0-35,0 0 35,0 0 4,0 0 20,-49-63 37,44 54-12,-4 1-15,0-4 14,0 1-24,0 5 17,5 2-11,2 2-20,2 2-5,0 0-5,0 0 0,0 0-16,0 0-4,0 0-68,2 0 12,9 0 47,3 0-17,-1 0 33,-6 0-30,1 0 16,-3 0 22,-3 0 5,3 0 2,-1 0-2,2 0 0,-1 0 0,1-2 3,-1 1-3,-2 1 1,-3-3 16,0 1 42,0 2 17,0-2 1,0 0-7,0 2-35,0 0 4,-8 0-7,4 0-29,0 0 10,1 0-8,1 0-5,2 0 0,0 0-2,0 0-16,0 0-22,0 0-33,0 0 39,0 9-67,5 0 32,-1-1 25,3 1-34</inkml:trace>
  <inkml:trace contextRef="#ctx0" brushRef="#br0" timeOffset="276034.5874">15262 9701 42,'0'0'51,"0"0"5,0 0-4,0 0 2,0 0 24,0 0-7,-2-4-42,-3 4 33,0 0-55,-6 0-6,-4 0-1,-3 6 4,-6 14 4,-3 6-7,1 9 1,-4-1 6,6 4-2,7-6 0,5-1-6,8-2 3,4-5-5,0-2 2,6-8 0,29-4-1,15-2-6,7-8 7,6 0-3,-6 0-24,-12 0 24,-16 0-6,-12 0 9,-13 0 0,-4 0 0,0 0 0,0 10-1,-33 16 2,-19 13 9,-13 7-9,-6 0-1,4-8-2,12-6-18,12-2-12,16-7-77,14-8-42</inkml:trace>
  <inkml:trace contextRef="#ctx0" brushRef="#br0" timeOffset="276501.2914">15569 10011 296,'0'0'286,"0"0"-286,0 0-30,0 0 5,130-123 25,-83 93 11,4 2-11,-2 5 1,-4 3-1,-10 5-41,-16 3 34,-11 1 4,-8 0 6,0-1 2,-18 3-2,-13 6 0,-5-2 10,3 5-8,6 0 1,8 0 14,9 0-19,8 0 8,2 0-9,0 0-11,0 0-3,4 0-10,14 0 23,5 5-3,1 2 8,2 1-2,-6 1-2,-1 2 0,-6 0 7,-5 4-2,-3 6-3,-2 4-2,-3 5 5,0 5 3,0 9-8,-16 2-4,-4 0-16,3-2-91,0-14-64</inkml:trace>
  <inkml:trace contextRef="#ctx0" brushRef="#br0" timeOffset="277024.4845">16604 9450 518,'0'0'76,"0"0"-55,0 0 14,0 0-15,0 0-2,0 0-18,-129 7 6,102 17-7,7 3 1,11 4 0,9 1-9,0 0 5,5 1-5,19-4 1,9 0-10,8-2 12,2-5 1,3 2 5,-4-4 0,-10-1-4,-6-2 2,-12-3-9,-5 0-23,-9 3 18,0 1 10,-25 6 6,-11-4-7,-4-4 7,6-2-6,5-9-2,12-5 15,5 0-10,8-1 3,4-31-41,0-14 12,4-17-26,19-8 42,8-6 1,-4 3-30,-7 5 22,-11 13 20,-9 19 59,0 11 57,0 13-84,-11 12-25,-16 1-7,-8 1-64,-12 24 18,-5 8-53,-3 3 4,-4 1-60</inkml:trace>
  <inkml:trace contextRef="#ctx0" brushRef="#br0" timeOffset="281841.5643">10050 4557 193,'0'0'76,"0"0"-44,0 0-25,0 0 9,0 0-7,0 0-8,0 0 2,118-74-2,-68 61-2,1 1 1,-7 2-3,-8 3 1,-9 7-47,-12 0-24,-8 0 22,-7 0 9,-8 0-25,-33 17 24,-14 3 36</inkml:trace>
  <inkml:trace contextRef="#ctx0" brushRef="#br0" timeOffset="282087.1196">10050 4557 23,'9'-28'57,"-46"35"-11,12-5-8,13-1 4,10-1-10,2 0-22,4 0-10,33 0 0,14 0 1,13-5 11,7-13-2,1-2-6,-10 2-2,-10-1 8,-14 6-10,-18 4 1,-16 2 11,-4 2-7,-17 5 21,-19 0-20,-13 0-6,-6 0 2,3 9-2,0 0 0,12 4-2,11-2 2,9 0-6,13 3-74,7 0 16,0-4-10</inkml:trace>
  <inkml:trace contextRef="#ctx0" brushRef="#br0" timeOffset="292680.2499">14928 7820 292,'0'0'71,"0"0"29,0 0-23,0 0-41,0 0 10,0 0-44,0 0-2,0 0-1,31-16-6,45 98 7,18 32 26,14 31-15,5 10 6,6 7-9,-2-2-5,-12-9 6,-1-9-6,-7-7-2,-2-9 1,-11-16 4,-10-11-12,-19-17-11,-15-17-33,-17-16 15,-9-20-15,-10-15 5,-4-14-6,0 0 35,-10-25-3,-13-27-166</inkml:trace>
  <inkml:trace contextRef="#ctx0" brushRef="#br0" timeOffset="293033.7532">15839 7590 229,'0'0'86,"0"0"-5,0 0-34,0 0-47,0 0 2,-133 180-2,81-22 16,-8 47 24,-3 18 11,1 11-20,9-8-15,6-31 10,8-24-21,16-34-5,6-24 0,11-22 5,2-24-6,4-14 1,0-21 0,0-13-2,0-6 2,0-11-11,0 4-14,0-6 24,0 0 0,0-1 1,0-28-63,0-7-41,2-14-90,6-5-15</inkml:trace>
  <inkml:trace contextRef="#ctx0" brushRef="#br0" timeOffset="302776.4347">21631 3497 78,'0'0'39,"0"0"-15,0 0 14,0 0 13,0 0-38,0 0 7,0 0-17,0 0 8,107-38 17,-73 32-27,3 2 4,3-3-5,1 6 7,-3-1-11,-10 0 4,-3 2 0,-7 0 0,-11 0-26,-1 0 6,-3 0-1,-3 0-40,0 0 11,0 0-47,-10 5 58</inkml:trace>
  <inkml:trace contextRef="#ctx0" brushRef="#br0" timeOffset="303044.8539">21805 3389 4,'0'0'44,"0"0"11,0 0-39,0 0 24,0 0-14,0 0-19,-10-84 18,10 77 24,0 5-42,0 2 21,4 0-15,0 0-8,4 5-5,5 17-10,1 11 9,-3 18 1,1 7-3,-1 4 3,2 6-55,-4-10-17,-2-5-106</inkml:trace>
  <inkml:trace contextRef="#ctx0" brushRef="#br0" timeOffset="305120.418">22467 4213 113,'0'0'49,"0"0"-29,0 0-7,0 0 31,0 0 15,0 0-36,-2-24-5,2 15-14,0 2 3,0-3 18,0 1-4,0 0-16,0-2 28,0 6-32,0-3 31,0 1-31,2 2 4,-2 1 15,0 2-11,0-1 4,0 2 8,0 1-19,0-4 13,0 4-10,0 0-2,0 0-6,0 0 3,0 10-9,0 19 4,0 8 7,-7 5-2,0 2 0,1-5 0,-1 2 1,0-4-1,0-6 0,1-1 0,-1-6 2,2-5-3,2-1 1,0-5 0,3-2 6,-2-2-6,-1 0 0,1-4 1,0 2-1,0-2 0,2 0-2,-3-3 7,3 0-7,0 1 2,-1 2 0,-2 3 0,1-1 3,2-1-3,-2-1 0,0 1 0,0-4-3,0 2 6,-1-1-3,3 2 0,-4-3 1,4-2-1,0 0 0,0 0 0,0 0 0,0 0 2,0 0-1,0 0 5,0 0-6,0 0-1,0 0-1,0 2-3,0 1 4,0 2 1,4 1 0,5-2 0,-1 2 0,4-2 0,1-4-2,2 2 2,0-2 12,2 0-12,-1 0 2,-1 0 8,1 0-2,-7 0-8,-1 0 0,-3 0 4,-2 0-3,-3 0-1,2 0 0,-2 0-1,4 0-10,3 0-24,1 0 9,2 0-112,-1 4-23</inkml:trace>
  <inkml:trace contextRef="#ctx0" brushRef="#br0" timeOffset="306547.5045">23539 4608 63,'0'0'59,"0"0"-46,0 0 8,0 0 4,0 0 51,0 0-28,31-30-19,-31 27 31,0 3-14,0 0-24,0 0 1,-2 0-23,-25 0 0,-10 12-2,-15 14 14,-21 6-7,-14 5-5,-11 10 0,-12-1-14,1 7 22,-2 0-10,1-7 4,5 0 0,12-8 24,13-3-24,12-8 9,11-5 5,8-4-16,5 0 0,5-2-2,6-1 5,1-6-6,9 2 3,-2-2 0,2-1-3,3 4 3,3 1-5,1-2 3,1-3-3,3 1-3,5-5 9,5-4-1,2 1 0,0-1-16,0 0 4,0 2 0,0-2-10,0 0 20,0 0-12,-4 0-2,-3 0-45,0 0 8,3 0 40,1 0 7,3 0 12,0 0-13,0-2 1,0-8-25,0 1 17,17-9-31,0-4-15,1-3-73</inkml:trace>
  <inkml:trace contextRef="#ctx0" brushRef="#br0" timeOffset="306765.3622">22125 4959 68,'0'0'92,"0"0"-39,0 0 9,0 0-20,0 0 3,0 0-29,-26-22-12,2 56-2,-10 10-2,5 4 6,0 0 1,7-2-2,7-5-3,5-6 18,4-1-20,6-5 0,0-8-3,2 2 2,38-7-2,20 0-4,25-2-7,5-8-70</inkml:trace>
  <inkml:trace contextRef="#ctx0" brushRef="#br0" timeOffset="316364.2928">22297 3084 198,'0'0'54,"0"0"-32,0 0-9,0 0 25,0 0 6,0 0 15,0 0-47,0-38 6,0 34-4,0 0-4,0 1 10,0 0-9,0 1-8,0 2 10,-2 0-13,0 0 0,0 0-1,2 0 7,0 0-8,0 0 2,0 0 0,0 0-3,0 0 3,0 0 0,0 0-1,0 0-2,0 0-7,0 0-12,0 0-1,0 0-2,0 0-11,-3 0 18,2 0 10,-5 0 1,0 0 7,2 0 0,-1 0 2,3 0 5,0 0-5,2 0-2,0 0 15,0 0-10,0 0 1,0 0-2,0 0 0,9 0 9,8-2-13,11-3 1,1 2 4,0 1-5,-1 2-1,-2 0 1,-1 0-4,-4 0-3,-4 14 5,-7 6-20,-10 4 3,0 4-4,-8 4-12,-25 0 0,-9 0 11,-9-3 17,0-10 1,1-1 6,6-6 12,9-2-11,19-6 1,7-2 3,9 2-3,0-4-2,0 3 3,28-2-3,17-1 18,17 0-18,5 0 4,0-10-4,-5 5 0,-10 5 9,-13 0-9,-9 0 0,-10 11 0,-14 5-3,-6 3 0,-4 3-16,-36 5 19,-16 8 0,-8 3 0,-5-2-36,1-2-10,6-6-11,4-4-3</inkml:trace>
  <inkml:trace contextRef="#ctx0" brushRef="#br0" timeOffset="316704.3487">22933 3134 356,'0'0'70,"0"0"-70,0 0 7,0 0-12,0 0 7,0 0-2,91-28 0,-34 26-32,2 2-19,-10 0-80,-18 0 2</inkml:trace>
  <inkml:trace contextRef="#ctx0" brushRef="#br0" timeOffset="316851.5953">22912 3294 139,'0'0'154,"0"0"-154,0 0-45,0 0 45,0 0 8,172-40-4,-89 23 3,15-3-14,4-1-98</inkml:trace>
  <inkml:trace contextRef="#ctx0" brushRef="#br0" timeOffset="318969.3318">24023 4593 417,'0'0'43,"0"0"-37,0 0 1,0 0 32,0 0 48,0 0-52,0 0-32,0 0-3,0 0-27,4 0-18,9 7-24,1 3-38,-5-4-51</inkml:trace>
  <inkml:trace contextRef="#ctx0" brushRef="#br0" timeOffset="320751.0499">22244 2563 95,'0'0'60,"0"0"-29,0 0 63,0 0-41,0 0-22,0 0-4,-15-29-27,15 29-6,0 3 3,10 11 3,13 4 1,2 0-1,0 0 4,0-4 1,-2-2-1,-3-4-8,-3-2 3,-3-5 1,-5-1 9,-3 0-7,-1 0 0,0-15 8,-3-6-10,-2 3-5,0 2-1,0 11-10,-7 5 8,-13 0-28,-7 26-51,-4 18 64,-6 12-9,0 6-18,4 2-23</inkml:trace>
  <inkml:trace contextRef="#ctx0" brushRef="#br0" timeOffset="325460.488">22518 3028 154,'0'0'46,"0"0"-24,0 0-7,0 0 62,0 0-16,0 0-45,0 0-10,22-40 0,-22 40 12,0 0 1,0 0-5,-6 0 1,-17 0-9,-10 18-3,-5 6 0,3 1 3,4 1 3,10-1-9,7 1 4,8 1-3,6 2 4,0 0-10,0 0 5,9 0 0,11-2-3,5 2 10,4-1-5,0-3 2,0 1-1,0-4-3,-5 1 0,-4-3 2,-4-2-5,-7-4 3,-7-4 0,-2 0-2,0 0 2,0 2-4,-11 6-1,-18 0 6,-7 4-1,-2-2 3,2-2-2,7-4 6,1-2-7,9-2-5,4-3-25,2-2-46,5-5 19,6 0-27,2-9 10</inkml:trace>
  <inkml:trace contextRef="#ctx0" brushRef="#br0" timeOffset="325897.2664">22643 3067 256,'0'0'48,"0"0"-39,0 0-10,0 0 2,0 0-1,0 0 10,-107 49-8,82-27-1,5-1 4,5 0-2,4-1-3,4 0 0,0-2-4,4 2 1,3-3 1,0 2 2,0 1 3,0 0-3,3 1 0,8 1-1,1-3 8,-2 3-5,4 2-2,-1 2 0,3-1 9,-3-1-9,-2 0 0,-3-5-1,-2 1 6,-6-8-2,0 1 0,0-3 16,-2 2 2,-27 4-7,-12 0 6,-4 2-20,2-2-2,9-8-4,8-6-33,5-2-24,7 0-28,10-27-92</inkml:trace>
  <inkml:trace contextRef="#ctx0" brushRef="#br0" timeOffset="326316.8198">22654 3021 188,'0'0'66,"0"0"-60,0 0-6,0 0 3,0 0 0,0 0 13,-134 101-12,110-79 5,6-4-5,5 2 1,1-2-3,4 2 6,6-2-5,-1 0-3,3 1 2,0-2-2,0 0 0,0 2 5,15 2-10,4-1 10,-2 3-5,5-2 19,1 3-17,0-2 5,-2 0 9,-3-1-13,-2-3 10,-7-1-9,-7-5-2,-2-1 6,0 6-8,-14 5 0,-30 6 4,-16 2 8,-16-2-24,0-7-6,8-7-64,7-14-32,16 0-65</inkml:trace>
  <inkml:trace contextRef="#ctx0" brushRef="#br0" timeOffset="326596.2883">22596 3074 344,'0'0'43,"0"0"-32,0 0 0,123-54 9,-90 43 40,0 4-37,1 2-1,-7 2-22,-9 1 0,-7 2-3,-7 0 8,-4 0-12,0 0 7,2 0-7,-2 0-7,0 0-74,0 0 21,0 15 13,-15 8-6,-7-3 0,-3-1-119</inkml:trace>
  <inkml:trace contextRef="#ctx0" brushRef="#br0" timeOffset="327800.5167">23601 2879 217,'0'0'119,"0"0"-93,0 0 14,0 0 1,0 0-8,0 0 0,48-64-28,-27 58 2,6 4-12,2 2 7,2 0-2,1 0 0,-3 18-3,0 4-1,-7 6 0,-8 2-17,-3 0 9,-11-2-2,0-3 4,0-4 3,-12-2 0,-3-4 7,1-3-4,3-1 15,9-5-12,2 0 1,0-4 0,0-2-3,7 1 14,17 2-8,9-3-1,7 4 4,0 2 0,-3 1-6,-8 5 5,-12 0-2,-9 7-3,-8 8-2,-23 10 1,-46 23-5,-43 22-1,-31 13-63,-15-3-171</inkml:trace>
  <inkml:trace contextRef="#ctx0" brushRef="#br0" timeOffset="335462.9616">21787 7918 362,'0'0'0,"0"0"-19,129-18-16,-64 6 28,4 1 7,-7 2-5,-7 1-52,-10 4-53</inkml:trace>
  <inkml:trace contextRef="#ctx0" brushRef="#br0" timeOffset="335700.2156">21963 7689 312,'0'0'51,"0"0"-37,0 0-14,0 0-12,0 0 9,0 0-3,18 95 6,-5-46 1,-1 8-1,-3-2 9,-1-1-9,-1-6-67,-1-12-28,5-12-58</inkml:trace>
  <inkml:trace contextRef="#ctx0" brushRef="#br0" timeOffset="336080.4314">22656 7645 224,'0'0'121,"0"0"-60,0 0-30,0 0 11,0 0-6,0 0-15,-35-23-12,6 46 1,0 2-16,4 5 6,11-2 0,6-2 5,5 1-3,3-4-2,0 0 0,3-1 2,13-1-4,-1-1 2,3 1 0,-1-5 4,2 0-3,-3-2-1,-8 0 0,1-4 5,-7-1-5,0 1 0,-2 3 0,0 3-6,-30 0 6,-9 0-31,-6-2-50,1-8-36,11-6 21,8 0 20,10-12-48</inkml:trace>
  <inkml:trace contextRef="#ctx0" brushRef="#br0" timeOffset="336196.3255">22846 7657 95,'0'0'4,"0"0"-4,164-1-38</inkml:trace>
  <inkml:trace contextRef="#ctx0" brushRef="#br0" timeOffset="336380.3962">23136 7808 109,'0'0'67,"0"0"-64,0 0 4,0 0 8,162-30 12,-101 22-27,-6 2-3,-6 3-16,-13 3-37,-18 0-80</inkml:trace>
  <inkml:trace contextRef="#ctx0" brushRef="#br0" timeOffset="336533.2175">23181 7954 125,'0'0'101,"0"0"-53,0 0-26,0 0 8,0 0-29,0 0 76,64 36-22,29-64-35,25-9-20,11-3-1,4-5-108,-4 5-101</inkml:trace>
  <inkml:trace contextRef="#ctx0" brushRef="#br0" timeOffset="336980.3449">24132 7664 383,'0'0'58,"0"0"-29,0 0-26,0 0 3,0 0 60,0 0-39,107-108-11,-69 102-16,-5 6 0,-4 0-7,-9 0 7,-9 22-26,-9 2 24,-2 5-22,-4 6 15,-23-6-9,-4 0 18,-2-7 0,6-1 0,7-4 0,5-2 1,14-4 4,1-1-10,0-2 3,29-3 2,16-5 2,20 0 21,12 0 17,-1 0 17,-9-8-36,-19 5 31,-25 1-12,-18 2-20,-5 0 17,0 0-21,-26 14-14,-51 28 4,-45 20-6,-38 14-101,-23 6-81,2-2-97</inkml:trace>
  <inkml:trace contextRef="#ctx0" brushRef="#br0" timeOffset="341098.0172">23776 2938 32,'0'0'44,"0"0"-22,0 0 10,0 0-12,0 0 10,0 0 1,0 0 6,-36-43-14,29 37 2,7 2 2,0 0-6,-2 2-19,2 0 23,0-2-22,0 2 2,0-1 14,0-2-9,0 1 5,0 0 5,0 3-13,0-2 6,0 3-6,0-2-7,0 2 19,0-2-19,0 2 0,0-2 10,0-1-2,0 3-4,0-3-4,0 3 0,0-2 14,0-2-12,0 2 2,0 1 0,0-4-3,0 3-1,0-4 0,0 2 3,0-2-4,2 0 1,-2 1 0,2 0 6,3-2-2,-3 2-4,3 1 0,-1 0 4,-2 0-2,0 1-2,-2 3 1,0 0 2,0 0-3,0 0-7,7 20-6,4 13 13,-2 7 1,-5 10-1,1 1 2,-5 0-2,4 0 4,0-10-8,6 0 4,-1-9 0,1-4 8,-2-4-4,0-6-3,1 1 4,1-7-5,0 0 0,-1-3-4,1-3 4,1 1 13,4-3-13,7-3 1,9-1 10,14 0-1,10 0-7,6-4-3,-6-8-1,-3 2-5,-12 0-41,-11-2-43,-9 2-1,-18-4-89</inkml:trace>
  <inkml:trace contextRef="#ctx0" brushRef="#br0" timeOffset="341324.8466">23847 3120 293,'0'0'27,"0"0"-27,0 0-35,0 0 35,0 0 55,0 0-21,156 0-26,-96-4 14,0 1-16,0-4 3,-6 5-9,-8-1-16,-3 0-16,-16-1-92,-15-3-16</inkml:trace>
  <inkml:trace contextRef="#ctx0" brushRef="#br0" timeOffset="341536.225">23766 2927 173,'0'0'95,"0"0"-67,0 0-7,0 0 26,0 0-39,0 0 5,43-94-13,-5 88 0,4 2 9,5 2-9,7 2 0,1 0-3,5 0-48,0 2-63,-1 2-31</inkml:trace>
  <inkml:trace contextRef="#ctx0" brushRef="#br0" timeOffset="344930.1367">19256 7024 295,'0'0'52,"0"0"-40,0 0-3,0 0 13,-126-6 23,95 16-8,0 7 0,0 2-32,4 3 15,6-2-7,3 2-13,7 0 23,5 3-23,6-1 0,0-1 2,0 2-2,0-2 0,17 2-2,3-4 7,7 2-4,2-1-1,3-2 1,-6-1 5,-3-2-2,-10-2-4,-4-6 0,-9 3 0,0 0 2,0 4 3,-35 13-5,-18 4 15,-15 3-11,-6-1-8,5-9-13,18-10-7,20-10 21,17-6-30,14 0-49,0-24-143</inkml:trace>
  <inkml:trace contextRef="#ctx0" brushRef="#br0" timeOffset="345196.2811">19324 7302 395,'0'0'50,"0"0"-50,0 0 0,0 0 0,0 0 0,127 5 16,-92-5-7,2 0-1,-6 0-5,-9 0-3,-2 0-9,-16 0-14,0 0-19,-4 0 39,0 0 0,0-2-6,0-4 8,-8 3-57,-1 0-12,-7 3-6</inkml:trace>
  <inkml:trace contextRef="#ctx0" brushRef="#br0" timeOffset="345793.1249">19027 7299 68,'0'0'148,"0"0"-104,0 0 15,0 0 35,0 0-48,0 0-3,-65-20-37,45 49 2,-4 14 3,2 6 15,4 3-12,11-5 14,7-3-23,0-8-5,9-4 0,15-10 7,8-7 0,3-9-5,6-6 0,1 0 30,3-26-16,-7-15 13,-7-7-7,-14-6-16,-14-2 16,-3 2-7,-14 2-2,-21 8 39,-5 10-48,-1 13 1,6 16 6,6 5-9,2 10 17,9 19-19,9 12-3,9-1-1,0 0-27,22-4 22,12-7-4,1-9-12,4-9 24,-8-8-3,-6-3 4,-14 0 13,-11-7-11,0-12 33,0-8-25,-14-1-3,-6 0-2,-2 1-5,-1 10-14,8 5-1,3 6-103,10 2-14,2-3-75</inkml:trace>
  <inkml:trace contextRef="#ctx0" brushRef="#br0" timeOffset="347224.134">20806 2319 397,'0'0'98,"0"0"-47,0 0-31,0 0 34,0 0-38,0 0-16,9 5 0,-5 29-8,0 12 8,0 5 15,-2 0-9,0-2-4,2-9-2,3-6 9,1-6-4,4-5-4,1-6-1,4-1 11,2-6-8,2-2-3,9-6 0,0-2-6,9 0 6,2 0-52,-6-10-15,-1-10-22,-12-1-72,-13-1-52</inkml:trace>
  <inkml:trace contextRef="#ctx0" brushRef="#br0" timeOffset="347584.5134">20971 2566 104,'0'0'91,"0"0"-45,0 0 27,0 0-47,0 0-1,0 0-19,-5-11 5,14 7 5,8-3-14,7-3 0,-3 1-1,0-3-1,-13-3-35,-4 1-52,-4 0 24,0-4 36,-19 1 2,-5-2 25,-3-5 25,5 0-4,-3-4 24,7 0 23,7 4-44,2 4 42,9 6-7,0 4-11,0 4-10,12 2-38,17 0 0,7 1-1,13 3 4,1 0-3,10 0 0,5 0-3,0 0-27,-4 0-123,-13 3-60</inkml:trace>
  <inkml:trace contextRef="#ctx0" brushRef="#br0" timeOffset="350376.75">22578 3970 362,'0'0'73,"0"0"-58,0 0 43,0 0 1,0 0 9,0 0-52,0 0-2,4 0 20,-4 0-33,0 0 16,0 0 3,2 0-18,-2 0 16,0 0-14,0 0-1,0 0 14,0 0-17,0 0 0,0 0 0,0 0 4,0 0-4,0 0 0,0 0 1,0 0-4,0 0 3,0 0 0,0 0-2,0 0 5,0 0-8,0 0 5,0 0 0,0 0 5,0 0 0,0 0-5,0 0 0,0 0 5,0 0-5,4 0 0,-4 0 2,1-8-1,2-4-1,-1-3 0,2 1-1,-1-3-6,-3 2 3,2 4 4,-2 5 0,2 0 1,-2 3-1,0 0 0,0 3-5,0 0 4,0 0-10,0 0-6,0 0-29,0 0 6,0 0-38,0 0 5,2 0-12,-1 6 12,5 2-29,-1-4 8</inkml:trace>
  <inkml:trace contextRef="#ctx0" brushRef="#br0" timeOffset="351950.4676">23715 2726 293,'0'0'69,"0"0"5,0 0-61,0 0 41,0 0-13,0 0 8,-20-39-19,20 39-26,0 0-8,6 0 3,16 10 1,10 12 1,4 6 1,-5 4-2,-4 4 0,-5 4 3,-11 3-8,-7 0 5,-4-3 0,0 2 7,-17-1-7,-14-7 0,2-5-5,0-6 18,9-7-16,9-4 3,5-6 0,6-2-1,0 0 1,4-2 0,25 6-3,6-2 4,11-2-1,6 4 3,-5 1-2,-5 4 21,-8 1-22,-10 3 0,-11 1-8,-7 0 18,-6 1-10,-4 9 0,-31 3 5,-11 5 7,-10 3-10,-7-8-2,10-3 0,6-6-6,13-2-25,15-2-46,4-7-46,13-11-64</inkml:trace>
  <inkml:trace contextRef="#ctx0" brushRef="#br0" timeOffset="352406.2329">23682 2815 366,'0'0'103,"0"0"-63,0 0-40,0 0 0,0 0 9,0 0-3,111-10-6,-55 10 0,-2 2 4,-13 10-4,-12 2 0,-10 2 3,-15 4-14,-4 9 11,0 3-7,-27 0 5,-8 2 0,-5-2 2,6-5 0,8-1 7,10-3-8,9-5 1,7-4 0,0-4 0,0 3 0,23-6-3,6 1 3,15 2 0,10-3 26,6 0-18,0 3 16,-6-1-1,-10 6-23,-15-3 9,-14 2-9,-15 8 0,0 7 9,-42 14-3,-45 26-6,-38 10 0,-26 13-71,-4-11-166</inkml:trace>
  <inkml:trace contextRef="#ctx0" brushRef="#br0" timeOffset="353793.9104">22482 7682 628,'0'0'60,"0"0"-59,0 0 4,-153-34 10,115 34 0,2 0 14,3 9-18,8 14 8,7 3-18,6 4-1,11 0 0,1-1-1,1 0-4,27-3 5,8-4 0,10-4 7,14-4-7,8-11 0,9-3-1,4 0-14,-1-4 14,0-11-11,-9 4 12,-11 1-2,-12 1 6,-11 4-4,-8-2 0,-4 3 4,-5-5-4,-3 4 0,4-3 2,2 0-2,10-2 0,9 4 0,12 3 0,19-4 0,14 3 0,15 3 0,12-2 1,8 0-4,5 3 3,1-3 0,-7-3-6,-19 1-18,-27-2 1,-34 2-2,-24 5 25,-17-5 0,0-1 2,-21-3 20,-25 0-9,-14 4-11,-15 4 21,-12 1-15,0 0 5,4 0 28,21 6-37,20 0 10,26-3 0,16 6-14,0 2-1,30-2-22,29 5 21,22-8-10,20-6-7,9 0-10,-12 0-30,-27-3-26,-32 2-4,-33 1-2,-8 0-27,-52 22 118,-26 15-77,-22 15 55,-25 10 8,-16 11-34,-14 6 21,-9 5-97</inkml:trace>
  <inkml:trace contextRef="#ctx0" brushRef="#br0" timeOffset="354213.8696">22326 8879 407,'0'0'84,"0"0"-48,0 0-7,0 0 30,0 0 22,0 0-43,-71-51-28,40 58 1,0 13-1,0 4-2,8 4-6,7 0 8,12 2-10,4 0 0,0 2-1,22-3-3,12-2-1,3-2 5,6-5 0,-5 0-8,-7-4 5,-7-3 3,-12-4-2,-12 1 2,0 2 0,-13 6 0,-28 8 3,-10 6 0,-9 0-3,2-4-11,9-5-22,15-8-60,12-5 30,13-10-129</inkml:trace>
  <inkml:trace contextRef="#ctx0" brushRef="#br0" timeOffset="354590.9432">22779 9150 520,'0'0'34,"0"0"-34,0 0 2,0 0 2,120-77-4,-100 68 0,-6 2 0,-10 1-28,-4 3 14,0-4-15,-2 4-5,-21-1-2,-3 2 25,-4-1 11,1-2 11,4 0 10,6-1 32,6 3-11,6 0 12,5 2 7,2-2-5,0 3-38,0 0-18,0 0-13,18 0 13,11 10 0,2 11 1,0 1 5,-4 0-6,-5 1 0,-8 2-4,-7-1 2,-3 6-13,-4 5-51,-9 4-53,-22-9-174</inkml:trace>
  <inkml:trace contextRef="#ctx0" brushRef="#br0" timeOffset="354994.7222">23341 8828 784,'0'0'11,"0"0"12,0 0-14,0 0-9,0 0 1,0 0 4,22-61-10,-3 61 5,9 10-23,3 10 5,-4 2-44,-1 4 9,-1 1 13,-3-4 18,-7 1 14,-5-4 5,-4-4 3,-3-4-3,-3-1 11,4-1 9,-2-3 13,6 4-17,-2-2 29,3 3-24,9 2-3,1-2 8,3 0-2,4-4 13,-12 1-21,-6 1-9,-8-3 6,0 12-10,-29 13 0,-31 12 0,-25 11-46,-18 1-68,-2-17-109</inkml:trace>
  <inkml:trace contextRef="#ctx0" brushRef="#br0" timeOffset="356876.7914">18933 8528 407,'0'0'79,"0"0"20,0 0-52,0 0-40,0 0 20,0 0 1,-10-34-22,23 32 5,9-2-11,7 4 0,4 0 1,-3 0 6,-5 0-11,-3 14 4,-9 4-15,-5 8 5,-3-2 1,-5 7 9,0 0 0,0-2-2,-11-4 2,2-3 0,3-6 0,3-1 6,3-5-6,0-3 0,0 0-3,11 0-7,10-2 9,0-1 1,4 4 0,-2-6 3,-6 6-3,-3 2 0,-3-2 0,-5 5 1,-6 4-3,0 5 1,0-3 1,-6 6 14,-19 3-14,-8 2 0,-5 3-1,-4-1-3,-3-5-32,5-5-22,9-8-16,10-12-26,19-2-93</inkml:trace>
  <inkml:trace contextRef="#ctx0" brushRef="#br0" timeOffset="357113.1164">19491 8668 268,'0'0'274,"0"0"-219,0 0-51,0 0-1,0 0 3,0 0 0,125-76-6,-85 62 6,1 2-17,-2 4 0,-7 2-22,-5 4 0,-12 2-53,-11 0 6,-4 0-74,0 0 59,-11 0 33</inkml:trace>
  <inkml:trace contextRef="#ctx0" brushRef="#br0" timeOffset="357283.0112">19569 8416 17,'0'0'119,"0"0"-5,0 0-2,0 0-79,0 0-33,0 0 1,6 64-1,16-10 20,1 4-16,-3-3 0,0-6-8,-2-6-12,-2-5-28,0-13-98,-1-11-75</inkml:trace>
  <inkml:trace contextRef="#ctx0" brushRef="#br0" timeOffset="357628.9046">20090 8272 509,'0'0'57,"0"0"-57,0 0-24,0 0 24,0 0 7,0 0 5,-46 118 2,46-78-8,0-2-6,0-4 0,11-5 5,9 0-8,0-3 3,4-2 0,-1 1 3,-1-8-1,-4-1-2,-4-2 0,-6-1 4,-6-1-4,-2 0 0,0 4 2,0-4-15,-13-1 12,-13-2-32,-6-6-53,-4-3-94,4 0-56</inkml:trace>
  <inkml:trace contextRef="#ctx0" brushRef="#br0" timeOffset="357752.4943">20269 8235 50,'0'0'0,"132"-44"-11</inkml:trace>
  <inkml:trace contextRef="#ctx0" brushRef="#br0" timeOffset="357926.8955">20460 8580 389,'0'0'91,"0"0"-91,0 0 1,0 0 9,0 0-8,124-34-1,-96 28-1,-4 6-117,-10 0-85</inkml:trace>
  <inkml:trace contextRef="#ctx0" brushRef="#br0" timeOffset="358072.8075">20574 8758 151,'0'0'137,"0"0"-120,0 0-16,0 0 25,0 0 16,0 0-3,70-50-39,-28 13-56,0-6-112</inkml:trace>
  <inkml:trace contextRef="#ctx0" brushRef="#br0" timeOffset="358526.4417">20872 8189 347,'0'0'127,"0"0"-52,0 0-45,0 0 18,0 0-4,0 0-15,-28-12-23,24 29-3,1 10-3,-2 8 7,5 0-5,0-1 12,5 2-14,20 1 0,4-3 2,2 2 0,3-5-4,-5-2 0,-2-2 2,-7-6 8,-3 1-8,-4 4 0,-5-1 4,-8-1 0,0-1-4,-10 2 0,-18-6-15,2-3 13,5-7-6,5-7 8,7-2 1,2-14-1,7-29-24,0-17-13,0-20 25,19-14 12,0-4 2,-4 8 1,-5 19 7,-10 24 18,0 13 34,0 11-13,-21 11-45,-8 12 4,-6 0-8,-9 23-33,-11 24-48,-2 13-46,-1 9-109</inkml:trace>
  <inkml:trace contextRef="#ctx0" brushRef="#br0" timeOffset="363072.4449">8869 4645 155,'0'0'113,"0"0"-86,0 0 9,0 0 27,0 0 3,0 0-11,0 0-16,-56-5 0,56 3-28,0 0 12,0 0-23,2-4-6,17-4-2,14 0 8,9-5-3,2 4 3,-5 4-55,-10 4 9,-16 1 6,-9 2-44,-4 0 7,-4 0 68,-27 10 9,-9 6 8,-3 1-6,7-8-2,7-1 5,14-6 25,4 0 24,8-2-24,3 0 3,0 0-33,0 0 1,29 0-1,23 0 0,16-12 1,18-4 14,-1 0-15,-12 1-72,-20 7-134</inkml:trace>
  <inkml:trace contextRef="#ctx0" brushRef="#br0" timeOffset="368814.5652">1483 2089 28,'0'0'73,"0"0"-17,0 0-43,0 0 46,0 0 0,-81-101-2,71 82-4,4 5-28,3 3 24,-1 4 7,1 0-17,2 7 4,1-7-10,0 7-25,0 0-1,0 9-7,0 24 0,0 15-5,0 10 8,0 4-3,0 3 0,0-6 1,0-6 8,4-5-9,7-6 3,5-7-6,-1-10 7,8-4-8,3-12 3,10-5 1,6-4 5,6 0-5,5-18-26,-9-6 2,-5 0-64,-20-2-43,-15 4-60</inkml:trace>
  <inkml:trace contextRef="#ctx0" brushRef="#br0" timeOffset="369018.2162">1473 2271 320,'0'0'96,"0"0"-96,0 0 0,0 0 0,0 0 52,0 0-17,73-25-26,-46 10 4,-7 8-9,-5 0-8,-12 3-22,-3 1-40,0-1 5,-12-4-131</inkml:trace>
  <inkml:trace contextRef="#ctx0" brushRef="#br0" timeOffset="369181.0085">1473 2271 75,'-65'-158'130,"27"128"9,7-2-68,4-8 2,10 2-7,12 2-38,5 2 13,0 10-22,15 0-18,28 2 5,15 2-6,11 3-1,11 5-18,-4 12-69,-2 0-26,-10 18-66,-17 17-39</inkml:trace>
  <inkml:trace contextRef="#ctx0" brushRef="#br0" timeOffset="370387.7932">1515 2881 266,'0'0'98,"0"0"-80,0 0 21,0 0 3,0 0-17,0 0-19,0 7-4,0 10-2,5 5 0,-1 9 4,3-1 4,-2 2-2,-5 3-1,5 2 17,-5 1-19,0 0 11,0-4-7,0 1-7,0-9 36,0-5-28,5 1-8,2-5 20,2-2-14,-1-4-6,9-4 2,2 0 2,6-7 15,14 0-10,11 0 2,14-22 10,13-5-15,-6-5-12,-2 0-16,-18-1-119,-18-6-72</inkml:trace>
  <inkml:trace contextRef="#ctx0" brushRef="#br0" timeOffset="371663.9804">2212 1705 182,'0'0'104,"0"0"-50,0 0-11,0 0 6,0 0-18,0 0 26,-37-51-38,35 51 0,2 0-2,0 0-17,0 0 0,0 19-13,0 6 20,0 1-7,2 5 0,14 1-2,1 2 2,6 1 0,8 5 0,6 1 1,9-2 0,2-1-1,1-6 0,-2 3-2,-11-3-3,-12-2-12,-10 0-17,-12-5 25,-2-1-24,-7-4 33,-19-5-4,-8-1 4,-9-1 7,3-5-7,-1-7 0,4-1 4,13 0 3,4-15-7,11-14 0,9-10 4,0-7 10,5-17-14,15-13 2,6-10-2,1-4 8,-5 14-13,-6 13 5,-16 19 0,0 14 5,-14 10-5,-19 8 1,-2 12-2,-6 0-2,10 0-3,4 23-28,14 6-26,11 5-29,2 5-6,10 5 12</inkml:trace>
  <inkml:trace contextRef="#ctx0" brushRef="#br0" timeOffset="372706.9838">2670 2764 119,'0'0'104,"0"0"-66,0 0 15,0 0 25,0 0-48,0 0 46,-7-21-49,5 21-17,-5 0 1,-1 0-9,-9 6-4,-3 8 2,2 2 0,3 1 2,4-6-2,7-1 0,1 0 0,3-2 1,0 2-2,0-1-2,0-1 2,5 1 1,6 1 0,5 2 1,-1 0-2,3 0 5,-1 1-6,1-4 2,-1 0 0,-5-1 2,-1-2-2,-1 2 0,-4-1 3,-1 5 1,-5 1-4,0 3 0,-5 8 4,-19 1-7,-5 2 3,0-3-35,4-4-21,3-10-33,4-10-56</inkml:trace>
  <inkml:trace contextRef="#ctx0" brushRef="#br0" timeOffset="372858.556">2704 2706 159,'0'0'0,"0"0"-40,115-9-19,-93 9 4</inkml:trace>
  <inkml:trace contextRef="#ctx0" brushRef="#br0" timeOffset="373456.428">1058 3882 274,'0'0'79,"0"0"-48,0 0-30,0 0-1,0 0 0,0 0 3,126-26 39,-24 1 4,22-6-16,17-3-17,21-7 20,7 0-32,-1 2 1,1-1-2,-12 4 0,-8-2 6,-7-2-4,-12 2 1,-17 3-2,-19 8-1,-20 5 0,-16 3 0,-16 3 0,-11 6-6,-9 2 1,-10 5 5,-5 0-9,-7 3 0,0 0-47,0 0-55,0 13-17,-12 9 93,-19 7-99</inkml:trace>
  <inkml:trace contextRef="#ctx0" brushRef="#br0" timeOffset="375466.8731">1975 4008 159,'0'0'73,"0"0"-25,0 0 0,0 0-7,0 0 22,0 0-17,10-46-44,-10 42 36,0 2-8,0 2-10,0 0 23,0 0-37,0 0-6,-4 0-13,-14 4 13,-9 18 13,2 2-10,-1 2-2,2-1 3,1-1-4,2 0 0,11 0-9,-1-3 1,9 2 4,2-1 4,0-4 0,0-2-4,7-2-9,15-2 8,9 0 3,3 0-1,5-2 2,1-3 1,-6 2 0,4-1 3,-8 4 0,-7 2-6,-1 6 0,-13 2 0,-4-3 3,-5 4 0,-5 0 3,-24 2 1,-11 3 1,-8 2-5,-2-4 0,8-9-10,8-3-12,15-7-10,5-4-21,14-3 7,0 0-5,16-21-159</inkml:trace>
  <inkml:trace contextRef="#ctx0" brushRef="#br0" timeOffset="376020.9638">2717 3953 255,'0'0'108,"0"0"-89,0 0 16,0 0 35,0 0-50,0 0 18,49-53-38,-28 45 7,3 0-1,-3 6-4,-3 2-4,-2 0-1,-5 0-3,-2 6-2,-4 10 2,-4 1-10,-1 6 13,0 5-15,0 2 13,-3-4 5,-7 1 0,6-6-4,0-5 4,4 1-1,0-5-6,0-2-6,8-2 12,8-2-1,9-2-9,2 0 9,4-3 3,-5-1-1,-4 0 20,-6 3-14,-7-3 2,-5 2-8,-4 2 4,0 6-3,-8 9 3,-32 15-1,-26 17-1,-13 9-2,-12 3-77,7-10-77,11-9-109</inkml:trace>
  <inkml:trace contextRef="#ctx0" brushRef="#br0" timeOffset="377520.2189">8263 819 334,'0'0'58,"0"0"-36,0 0 29,0 0-1,0 0-4,0 0-17,0-5-25,0 5-4,0 0 0,0 0-12,0 0 7,0 16 3,0 5 2,0 5 7,0 3-4,0 0-3,0 3 0,2-1 11,0-4-7,0-1-4,1-4 2,-2-5 0,2-2-2,-1-3 0,0-2 0,3-4 9,-3-3-14,1 0 5,-3-3 0,0 0 3,0 2-3,8-2-9,1 2-44,-5-2-137</inkml:trace>
  <inkml:trace contextRef="#ctx0" brushRef="#br0" timeOffset="380918.1449">521 2155 25,'0'0'18,"0"0"-18,0 0 33,0 0 16,0 0-17,0 0-14,-16 0 11,10 0-21,-1 0-2,0 0-2,0 0 2,-1 0 1,3 0-7,-1 2 0,4 3 0,-3-1-4,4-3 4,-1 3 0,2-2 4,0 1-4,-2-2 1,2-1-1,-2 0 1,-1 0 4,-1 0 16,2 0-7,-2 3-11,2-3 23,-4 0-6,6 0-8,-2 0 27,0 0-19,2 0 18,0 0-10,0 0-15,0 0 18,0 0-20,0 0 9,0 0-4,0-3-7,0-1-5,0 2-4,0-3 0,0 1-1,0-1-4,0-2-2,16-4-2,9-1 17,4 3-22,2-3 14,0 3 0,-2 4 1,-3 5-1,1 0 0,-8 0-8,1 5 14,-5 5-13,-7 9-3,-1-2-5,-7 4-3,0 0-7,0 2 25,-10-4 0,-2 3 6,-4-3-6,4-3 0,5-7 4,0-4-1,7 2-3,0-7 0,0 2-7,0 1 6,0-1-6,0 2 5,14-1 2,10 4 4,2-3-4,4 4 0,-1-2-4,-5 6 10,-2 2-6,-11 2 0,-1 4 4,-10 0 3,0 4-7,-7 5 0,-22-2 12,-7 1-6,-4-3-6,0-8 1,5-3 4,8-7 8,5-2-10,12-2-3,6-3 0,-1 1 0,3 3-4,0 7-49,-5 4-61,-4 6 57,-5-5-92</inkml:trace>
  <inkml:trace contextRef="#ctx0" brushRef="#br0" timeOffset="385207.6087">752 3154 95,'0'0'30,"0"0"39,0 0-27,0 0-21,0 0 91,0 0-57,0 0-44,-29-36 43,29 31-49,0 5 14,-2 0-7,2 0-10,-2 0 23,-9 0-24,-5 0 0,-5 19-1,-4 8 4,2 2-6,5 0 2,6 2-3,9-4 1,3 0 2,0 2 0,0-1-5,12-3 6,7 1-2,6-6 1,0 1 0,0-5-1,4-7 1,3-2 0,2-7-6,6 0 9,-3 0-3,1 0 2,-1 0 5,-9 0-7,-2 0 0,-5 0 2,-5 0-1,-7 0-1,-5 0-1,-4 2-3,0 12 4,0 4 7,-9 11-3,-20 5 4,-14 1-8,-1 0-1,-5-1-7,2-2-5,4-10-30,8-3 19,8-6-8,6-9-23,11-4 15,3 0-43,5-20-48</inkml:trace>
  <inkml:trace contextRef="#ctx0" brushRef="#br0" timeOffset="385461.4715">703 3159 187,'0'0'114,"0"0"-94,0 0-16,147-67 15,-103 51 13,-7 2 24,-6 4-26,-9 6-25,-12 2-10,-4 2-1,-6 0-59,0 0 20,0 0-26,0 0-44,-13 9 22</inkml:trace>
  <inkml:trace contextRef="#ctx0" brushRef="#br0" timeOffset="387586.345">352 1654 114,'0'0'66,"0"0"-58,0 0 12,0 0 3,0 0 6,0 0 0,0 0-5,-3-36-13,1 34 39,0-1-29,2 3 12,0 0-13,0-3 2,0 3 14,-3 0-35,3 0-1,0 0 0,0 0-25,0 0 22,0 17-1,7 6 4,4 9 11,3 8-5,-3 6-9,3 9 3,1 15-8,1 10-20,-4 2-99,3-10-48</inkml:trace>
  <inkml:trace contextRef="#ctx0" brushRef="#br0" timeOffset="390225.7627">1047 4296 160,'0'0'52,"0"0"-34,0 0 18,0 0-7,0 0 25,0 0-11,-54-78 1,45 67-15,1 3 13,0 1-20,0 2 17,2 3-13,-1-1-23,-3 3 22,-3 0-13,-5 0-3,-4 10-9,0 9 6,-3 3-11,3 2 5,4 3 0,0 5-2,7-6 2,5 3 0,1-2-3,5-4 0,0-3-1,0-2 4,7-2-8,8-2 4,6-6-15,-2-1 3,5-7-4,-1 0-46,0 0 53,-2 0 1,2-12 12,-3-2 20,-2-6-20,-5-1 0,-4 0 5,-2-2 3,-5 4 12,-2 2 4,0 2-14,0 6 28,0 4-23,0 2-6,0 1-9,0 2 9,0 0-14,0 0 5,0 0-4,0 0-3,3 0-5,-1 0 12,0 0-10,0 8 18,1-2-8,-3-1 0,0-5 2,0 0 2,0 0-1,0 3-3,0-3 23,0 0 1,0 0 20,0 0-23,0 0-13,0 0 22,0 0-28,0 0 12,0-8-12,0-6 10,0 0-8,-5 6-4,5 0 2,-2 4 22,2 2-21,-2-1-3,2 3 0,0 0 4,0 0-5,0 0 1,0 0 0,0 0-14,0 0 14,0 0-9,0 12 8,4 9-6,7 9 3,3 6 4,1 6 0,1 3 6,-3-1-6,-2 2 0,-2 0-5,-2-2 15,2-2-18,-7-5 8,-2-10 0,0-3 3,0-4-3,0-4 0,-11-1-6,-1-5 20,-1-1-14,2-3 0,4-2 4,3-1 6,-1-3-10,1 0 0,-5 0 0,-5 0-25,-1 2-95,-7 5-67,-1 5-102</inkml:trace>
  <inkml:trace contextRef="#ctx0" brushRef="#br0" timeOffset="395160.108">8834 4604 155,'0'0'262,"0"0"-238,0 0-22,0 0 35,0 0 19,0 0-2,0 0 11,-8 0-57,8 0 10,0 0-3,0 0-10,0 0 33,0 0-29,0 0-8,0-3-2,23-5-1,8 1 2,13-5 0,10 0 8,6 0-16,-2-2-11,-4 2-41,-6-1 24,-9 6-33,-9 0 12,-6 6-7,-11-2-47,-10 2 28,-3 1-50</inkml:trace>
  <inkml:trace contextRef="#ctx0" brushRef="#br0" timeOffset="395433.1392">8867 4662 60,'0'0'115,"0"0"-86,0 0-28,0 0 4,0 0 61,0 0 33,-9 2-38,9-2-19,17-2-32,8-12 18,13 0-5,2 0-15,5 0 7,3 1-8,0 0-14,-2 3 1,-3 2-34,-10 1 30,-4 4-61,-11 1-31,-7 2 6,-8 0 13,-3 0-32</inkml:trace>
  <inkml:trace contextRef="#ctx0" brushRef="#br0" timeOffset="407444.2781">21292 3264 145,'0'0'125,"0"0"-57,0 0-38,0 0 22,0 0 7,50-105 29,-44 92-31,-6 5-30,2 2 12,-2 4 7,0 2-37,0 0 7,0 0-16,-14 9 0,-17 16 15,-7 9-10,-5 6-6,9-3 1,9 2 0,5-1 11,8-1-11,6-1 0,3 2-4,3-2 11,0-1-13,0-6 6,12 0 0,3 0 3,6 0-2,3-2-1,4-1 0,5-2 1,-4 1-1,-2-3 0,-7 2 0,-3-2 2,-8-2-2,-7 3 0,-2-2-7,-2 4 11,-27 1-10,-11 3 4,-7 0-11,-2-2 7,6-9-26,8-4 6,8-9 15,8-5-49,5 0 3,9-11-11,5-21-56,5-15-18,26-11-99</inkml:trace>
  <inkml:trace contextRef="#ctx0" brushRef="#br0" timeOffset="407857.8124">21500 3120 347,'0'0'113,"0"0"-110,0 0 7,0 0-10,-139 64 8,97-28 5,1 7-4,4-1-4,8 0 8,9-5-9,8 0-3,5-2 11,7-3-9,0 1-3,0-5 0,5-2 0,13-4 7,2-1-4,5 4 8,1-5 20,1 2-29,-4 1 12,-4-6-13,-1 5 5,-9-2 9,-9-2-15,0 7 0,-6 2 10,-27-1-5,-5 6 2,-12-6-7,6-1 0,8-7 9,2-6-8,13-4 0,0-5-1,7-3-61,8 0 35,4-20-9,2-17-144,0-15-58</inkml:trace>
  <inkml:trace contextRef="#ctx0" brushRef="#br0" timeOffset="408033.5355">21399 3191 395,'0'0'37,"0"0"5,163-81-15,-94 58 10,-2 0 15,-1 2 24,2 6-48,-6 7-14,-4 4-14,-16 4-16,-15 0-80,-25 14-85,-4 4-143</inkml:trace>
  <inkml:trace contextRef="#ctx0" brushRef="#br0" timeOffset="411479.9963">22287 2951 334,'0'0'31,"0"0"17,0 0-42,0 0 45,0 0 4,0 0-3,-32-66-12,32 58-20,0 2-11,11-2 29,10 0-27,2 0 2,6 0-13,-1 6 1,2 2 8,-1 0-9,3 5 0,-2 22-2,4 11 3,-9 8-2,-9 7-3,-12 5 2,-4 2-9,-6-2 0,-19-3-5,-6-10 8,0-6-13,0-10 21,6-7 0,7-10 2,6-4-2,11-8 1,1 0-1,0 0 20,0 0-20,0 0-10,21 0-8,14 0 18,6 0 15,2 0-4,4 15-9,-7 8 14,-5 12-16,-3-1 0,-10 4 0,-10-2 2,-12-2-7,0 4 8,-34-2-3,-20 8 20,-14-2-15,-11-4-5,1-5 0,7-5-8,6-5-12,9-3-50,10-3-14,7-13-107</inkml:trace>
  <inkml:trace contextRef="#ctx0" brushRef="#br0" timeOffset="413250.0621">2324 1530 101,'0'0'69,"0"0"-23,0 0 15,54-103 33,-48 88-15,-1-2 10,-5 5-15,0 6-22,0 0 25,0 6-46,0 0 5,0 0-36,-13 0 13,-23 31-13,-15 20 2,-14 14 4,-5 9 6,8-4-12,18 1 0,17-6-4,18 0 9,9-5-10,15-4 5,26-8 0,16-10-8,13-4 8,8-10-4,4-6 3,-1-4 2,-8-3 6,-13-1-4,-20 2 3,-17-4-10,-17 2 4,-6 1-12,-9 10 12,-29 7-1,-21 6-12,-14 10-13,0 0-16,11-2 9,18-5-77,17-2-10,15-7-35,12-2-17</inkml:trace>
  <inkml:trace contextRef="#ctx0" brushRef="#br0" timeOffset="413708.9306">2378 2713 276,'0'0'99,"0"0"-59,0 0 52,0 0-27,0 0 16,0 0-10,-52-96-62,73 85-1,12 4-7,9 0-1,1 7 0,-1 0 0,-7 9 0,-8 14 0,-11 6-27,-11-2 11,-5 6 10,0-3 12,-5 0 3,-10 0-8,3-3-1,3-6 2,9-1 5,0-3-8,0-5 1,21 2-21,7-7 18,8-1-15,0 1 18,4-3 10,-7-1-8,-10 2-2,-10 0 0,-11 3-1,-2 7-5,0 5 12,-2 6-6,-21 9 7,-6 6 0,-8 7-14,-7 4 1,-2 10-95,0 14-4,-1 4-115</inkml:trace>
  <inkml:trace contextRef="#ctx0" brushRef="#br0" timeOffset="414487.7101">3064 3788 388,'0'0'62,"0"0"-12,0 0-26,0 0-9,0 0 19,-138 14-3,109 9-22,7 10 15,6 4-20,5 0-4,11 10 7,0-3-2,0-1-5,18 1 0,5-5-9,6-3 9,4 2 0,0-2 2,1 6 12,-1 6-14,-4 1 0,-4-1-1,-10-11 0,-9-6-2,-6-3-1,0-3 4,-4 0 6,-23-4 0,-9-2-9,-1-3 3,-1-14 0,6-2 13,6 0-11,6-26 2,5-16 16,5-19-20,8-12 0,2-8 2,0 1 1,12 11 24,-2 11-5,-5 8-11,-3 11 10,-2 5-18,0 10-6,-17 10-6,-12 11-80,-10 3-8,-7 18-117</inkml:trace>
  <inkml:trace contextRef="#ctx0" brushRef="#br0" timeOffset="414707.3782">1211 6368 363,'0'0'0,"0"0"-64,-79 161-56</inkml:trace>
  <inkml:trace contextRef="#ctx0" brushRef="#br0" timeOffset="418769.4083">617 2009 148,'0'0'45,"0"0"-33,0 0 7,0 0-7,0 0 47,-132-2 2,114 2-23,-4 0-9,1 7-23,-2 13 7,0-3 14,1 7-21,2-2 17,2 0-12,4 2-9,1 0 18,2 0-19,4 0 5,7 0-3,0 3 4,0-1-4,0 4-3,12 2 4,14-2 2,10 2-6,10-2 0,12-2-9,5-1 20,-1-2-14,-6 4 8,-11 1-5,-14 2 0,-20 4-3,-11 2-7,-6 0 10,-32 0 0,-12-6 4,-1-8-4,5-8 0,8-8 11,9-6-11,13-2 0,5 0 32,5-24-27,6-10 2,0-14-7,2-8 0,27-14 12,13-10-8,2-5-4,3-1 3,-7 9 8,-11 12-15,-13 8 4,-16 13 0,0 13 13,-27 8-13,-18 19-1,-10 4-11,-10 22-23,-4 22-15,-2 14-15,11 9-27,6 3-40,14 4-27</inkml:trace>
  <inkml:trace contextRef="#ctx0" brushRef="#br0" timeOffset="421582.6629">452 3200 191,'0'0'40,"0"0"-3,0 0-20,0 0-10,0 0 91,0 0-67,-30-87-7,30 74 9,0 1-8,0 2-14,6-1 20,0-1-24,5-1 24,5-4 8,8-2-38,10 1 8,6 0 2,6 6-8,6 5 11,-1 7-12,-6 0-1,-5 26-1,-11 11-10,-17 9 8,-12 10-1,0 4 3,-26 2 5,-16-2-5,-3-8 0,5-4-9,2-11 8,10-9 1,6-6 0,12-14 3,6-4-5,4-4 3,0 0-2,11 0 1,24-16-9,17-9 9,14-1 1,8-1 2,-2 11 8,-7 10-6,-8 6-3,-14 0 3,-8 15-5,-19 16-7,-16 10-5,0 14 11,-40 9 1,-25 11 8,-19 5-8,-19-2-1,-4 2-32,2-6-15,9-6-33,23-10-59,21-17 17</inkml:trace>
  <inkml:trace contextRef="#ctx0" brushRef="#br0" timeOffset="422945.8493">916 4395 135,'0'0'73,"0"0"-73,0 0 5,0 0-6,0 0 2,0 0 10,6-56 32,-6 48-3,0 2-19,0-2 4,-4 4 24,0-2 15,-2 2-42,0-3 24,4 4-25,-1-1-16,3 2 29,0-1-3,0 3-19,0 0-5,0 0-7,0 27-22,0 16 17,11 10 10,-1 14-5,-4 2 12,3 4-2,-3-3 13,2-2-17,-1-8 1,-1-7-3,0-9 7,-1-16-11,-2-10 0,1-8 1,-4-8 6,0-2-1,2 0 0,-2 0 70,0-4-24,0-19 6,0-10-58,0-11 0,-4-12 10,-6-10-10,2-6 0,-1-1-2,-1-5-27,2 1 24,-1 13-1,1 13 6,0 19-5,4 20 5,2 12-3,2 0-5,0 27-107,0 21 99,8 13 16,6 8 0,1 2 4,-1-3-4,-3-8 0,3-14-1,-8-12 6,1-14-8,-3-8 3,-4-7 0,1-3 12,-1-2-3,0 0 38,0-12 26,-1-17-64,-14-11-2,-3-15-7,1-10 5,3-5-14,3 0 8,1 13 1,6 22-8,0 20 8,4 15-12,0 29-58,4 34 5,14 32 53,4 21-3,-2 17-117,-2 4-134</inkml:trace>
  <inkml:trace contextRef="#ctx0" brushRef="#br0" timeOffset="433957.8756">2424 8671 406,'0'0'48,"0"0"-41,0 0-6,139-79 10,-106 69-10,-2 0 3,0 2-3,7 2 1,3 3-2,7-4 0,8 2-48,-2-4-35,-6 1-101</inkml:trace>
  <inkml:trace contextRef="#ctx0" brushRef="#br0" timeOffset="434256.3952">2648 8618 205,'0'0'90,"0"0"-51,0 0-17,0 0 19,0 0 18,0 0-23,-10-34-34,10 34-2,12 19 0,3 9 9,-1 12-4,-3 8-5,-3 3 5,0 10-5,-4 1 0,0 4-31,1 0-62,-5-4-41,2-5-99</inkml:trace>
  <inkml:trace contextRef="#ctx0" brushRef="#br0" timeOffset="434834.2752">3069 8522 277,'0'0'56,"0"0"-25,0 0-26,0 0 1,0 0-3,0 0 9,0 142 13,-5-91-14,5-5 8,0-2-19,0-9 2,0-3 4,7-11-3,6-7-3,3-3 0,2-11 2,0 0-7,-2 0 5,-1-9 0,-2-5-4,-7-2 8,1-3-5,-2 4 1,-1-2 0,3 5 1,-3 3 0,1 9-1,4 0 0,0 0-1,2 7 1,5 7-3,-1-2 6,5-1-6,5-5 6,-5-6-3,6 0 5,-2 0-3,4-18-2,-5-7 0,1-8 1,-9-4-8,-1-2 14,-8-2-7,-1-5 5,-5 0-5,0-2 0,0 0-3,-7 2 12,-7 8-12,6 10 3,-1 10-1,9 8-1,0 10-56,0 0-119,0 8 21</inkml:trace>
  <inkml:trace contextRef="#ctx0" brushRef="#br0" timeOffset="435193.5725">3733 8395 285,'0'0'81,"0"0"-78,0 0 0,0 0 31,-13 131 6,13-87-5,13 3-16,11-7-12,4-8 15,4-9-17,2-6 6,-1-10 0,1-7-7,-2 0-4,-1-5 9,-2-21-6,0-11 18,-8-4-13,-2-2 1,-9-1 11,-10 3-18,0-2 1,-6 5-3,-23 6 4,-11 14-11,-16 15-12,-13 3-29,-18 41 18,-14 17-50,1 2-49,7 5-87</inkml:trace>
  <inkml:trace contextRef="#ctx0" brushRef="#br0" timeOffset="435622.091">2696 9541 187,'0'0'139,"0"0"-77,0 0-26,0 0 33,0 0-28,0 0-37,0-12 0,4 30 3,6 8-4,1 6 1,0 4 2,3 0 7,1 1-13,-5 2 1,0 1-1,-6 2-31,-4 4-81,0-8-93,-10-6-23</inkml:trace>
  <inkml:trace contextRef="#ctx0" brushRef="#br0" timeOffset="435855.3399">2436 9673 327,'0'0'99,"0"0"-10,0 0-38,0 0-20,0 0 3,0 0-29,40-116-4,13 102-1,9-4 9,5 4-11,0 9 2,-2-2-31,-4 5-17,-6 2-51,-6 0-80,-7 0-88</inkml:trace>
  <inkml:trace contextRef="#ctx0" brushRef="#br0" timeOffset="436407.7567">3032 9581 319,'0'0'72,"0"0"-72,0 0 9,0 0-5,0 0-1,0 0 23,-2 46 6,2-20-5,0 3-4,0-4-18,0-1 11,0-2-8,10-6-5,7 4 15,6-8-16,2-3-1,-4-5 1,0-4 7,-1 0-6,-5 0 0,-5-7-2,-2 0 12,-1-12-12,-3 1 1,6 0 5,-6-1 2,2 7-3,-1-1 12,-1 6-14,-2 0 16,3 2-17,-2 5-2,0 0-1,7 0-3,3 3-2,3 11 5,1 2 0,3 2 8,3-6-8,-1-1 0,0-7-3,-2-4 10,-2 0-7,-2-3 1,0-19 11,2-8 12,1-7-20,2-4-3,-6-5-1,-2 0 1,-3 4-3,-6 4 2,-4 9 0,0 7 0,0 12-19,0 10-13,-4 0-53,-6 10-123,2 17 26</inkml:trace>
  <inkml:trace contextRef="#ctx0" brushRef="#br0" timeOffset="436768.0791">3898 9443 458,'0'0'73,"0"0"-72,0 0-1,0 0 29,0 0-2,0 106 8,23-68-15,8-3-18,9-4 12,11-16-13,4-8-1,5-7 7,0-7 3,-6-25-1,-7-3 15,-13-9-22,-17 0 27,-14-4-22,-3-1 8,-34 1 5,-23 4-7,-18 1-14,-6 4 1,5 7-10,9 8 8,13 10-35,10 14-25,14 0-56,6 31-69,10 4-43</inkml:trace>
  <inkml:trace contextRef="#ctx0" brushRef="#br0" timeOffset="437114.4351">4876 9796 467,'-114'36'53,"-37"15"-39,-41 17 20,-38 9 1,-44 10 21,-19 5 6,-22 3-49,-26 10 13,-8 3-18,-19-1-7,11-7 25,27-15-26,37-14 0,48-17-2,47-18 3,47-19-10,57-17 5,51 0-14,43-21-12,67-17-120,49-11-107,31-6-58</inkml:trace>
  <inkml:trace contextRef="#ctx0" brushRef="#br0" timeOffset="438073.772">2536 10701 110,'0'0'259,"0"0"-172,0 0-50,0 0 18,0 0 24,0 0-58,-23-21-14,23 23-7,0 16 4,0 6-1,0 6-3,0 2 0,0 0 5,0 1-2,0 4-3,0 0 0,0-4 1,0-1-1,5-5 0,0-12 2,-3-4-1,-2-5 2,2-6-3,-2 0 5,0 0 46,0-10 33,-6-18-68,-8-11-14,1-8 5,1-6-4,6-3-6,6-2 3,0-4 0,0-5 3,20-2-3,11-2-19,7 12-15,4 15-25,1 21-12,-6 17 2,-5 6-17,-12 17-27,-13 30 1,-7 11 17,-14 11-38</inkml:trace>
  <inkml:trace contextRef="#ctx0" brushRef="#br0" timeOffset="438210.794">2536 10701 188</inkml:trace>
  <inkml:trace contextRef="#ctx0" brushRef="#br0" timeOffset="438576.1698">2536 10701 188,'-67'141'74,"65"-141"-18,2 0 8,0 0-9,0-12-19,15-8-27,18-4 2,13-4-4,2 0-5,4-1-2,-2 2 0,0 3-19,-3 2-29,-5 0-63,-3 3 11,-8 5 43,-8 1-15,-7 1 38,-9 6 34,-7-1 13,0 3 66,0 0 7,0 1 1,0 1 7,-4 2-60,1 0 10,1 0-23,2 0-15,0 9-4,0 15-1,0 11 15,0-1 7,0-1-23,0-1 15,5-9-10,13-5 1,1-4 1,4-9-6,2-5 0,1 0 10,-1 0-7,-3-19-5,-2-11 1,-9-4 0,1-8 4,-8-4-3,-4-1 0,0-1 0,0 2 0,-16 6-2,-9 8 1,1 12-8,0 10 3,-2 10-11,6 0-27,6 10-2,7 12-60,7 2-16,0-4-25</inkml:trace>
  <inkml:trace contextRef="#ctx0" brushRef="#br0" timeOffset="438943.6012">3309 10381 422,'0'0'61,"0"0"-59,0 0 7,0 0-3,0 0 20,0 0 24,39 83-41,-24-57 2,7 1-10,1-2 6,2-7 5,-4-3-11,2-7 9,-1-4-5,-7-4 1,1 0-8,-5 0 5,0-23 2,3-12 10,-1-6-14,2-8 5,-1-7-5,0 1 2,-6-3-6,-5 5 3,-3 7 0,0 10 6,0 14-6,0 10 0,-7 12-7,1 0-65,-2 23-29,-3 12 0,4 0-87</inkml:trace>
  <inkml:trace contextRef="#ctx0" brushRef="#br0" timeOffset="439535.2825">4130 10235 445,'0'0'40,"0"0"-33,0 0-3,0 0 1,-18 105 18,14-73 32,4-1-44,-2-2 6,2-4-7,0-9-7,0-8 16,0-4-12,0-4-2,0 0 33,0 0 10,-3-4 17,-2-20-55,-1-8-3,3-8 3,3-8-10,0-10 0,19-4 1,10-11-1,4-2 0,4-2-1,1 11-15,-4 18 6,-7 21 2,-7 18-2,-2 9 5,-5 0-56,0 26 50,-3 18 7,-8 12-1,-2 10-2,-23 6-6,-19 0-27,-11-3 23,3-9-10,10-12 25,16-14-6,11-10 6,11-12-4,2-12 6,6 0 0,32-4 15,20-24-5,18-2 10,10-5-3,5 9-12,-6 6 11,-6 8-14,-12 12-2,-9 0-2,-5 12-76,-4 20-58,2 1-201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19T06:18:52.5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3670 1187 387,'0'0'61,"0"0"-16,0 0-16,0 0-20,0 0 33,-133-32-18,110 36-12,-4 20 10,6 8-19,5 12 0,3 4 4,5 3-5,8 3 2,0-3-4,0-3 3,25-4-8,11-1 5,8-11-2,1-3-7,2-12-32,-7-8 5,-7-9 0,-10 0 31,-15 0 5,-8 0 5,-5 0 20,-25 0 5,-14 0-22,-16 9 0,-7 21 6,-3 12-9,3 13 13,16 15-7,13 0-6,18 3-2,20-8-1,0-11-2,41-6 0,21-11-12,27-11-5,15-20-51,17-6 17,4-23-64,-5-18-75</inkml:trace>
  <inkml:trace contextRef="#ctx0" brushRef="#br0" timeOffset="330.21">4121 1766 446,'0'0'54,"0"0"-19,0 0-19,0 0 2,0 0-18,0 0-2,-40 2 2,71 14 0,9 2 3,7-6-11,1-3 8,4-8 0,0-1-3,-8 0 2,-3-18 1,-10-4-4,-14 1 12,-11-4-5,-6 6 8,0-2-2,-23 5 7,-4 8 15,0 7-17,-4 1-10,2 9-4,0 26 0,4 11-5,5 12 5,5 14-3,8 0-16,7 2-11,0-9-23,2-19-67,25-11-38</inkml:trace>
  <inkml:trace contextRef="#ctx0" brushRef="#br0" timeOffset="565.22">4553 1659 503,'0'0'49,"0"0"22,0 0-41,0 0-19,0 0-11,0 0-13,9 85 13,16-13 0,4 19 12,-3 9-10,0-1-2,0-7-2,-6-10-4,-5-11-54,-7-6-31,-6-14-32,-2-20-84</inkml:trace>
  <inkml:trace contextRef="#ctx0" brushRef="#br0" timeOffset="813.17">4540 1722 338,'0'0'57,"0"0"-11,0 0-6,0 0-35,0 0 0,0 0-10,118-63-5,-95 94 10,-6 13 5,-11 4-1,-6 3-7,0 0 3,-13-3-12,-20-4 5,-4-7-14,-4-4-23,3-14-18,7-7-45,10-12-86</inkml:trace>
  <inkml:trace contextRef="#ctx0" brushRef="#br0" timeOffset="1508.08">4754 1833 256,'0'0'21,"0"0"-10,0 0-10,0 0 8,0 0-7,0 0 11,118 34 39,-114-37-3,-4-16 3,0-7-20,0-6-31,-7 0 24,-13 3-10,3 9 7,-1 4 47,3 11-50,1 2-2,5 3-16,2 0-1,0 14-5,3 14 3,4 11 4,0 3-6,11 0 8,14 0-4,6-6 0,0-8-5,3-10-17,0-13-2,-5-5 9,-6 0 5,0-21 10,-3-9 8,-5-4 2,-1-1-7,-5 5 1,-6 6 6,0 9 4,-3 6 8,0 8-16,5 1-6,2 0-15,6 3-19,8 19 33,5 2 1,6 9 0,-1-8 4,0 0 0,7 1-3,-5-14-1,5-10-9,2-2 5,-4-32 3,2-18 2,-8-15-9,-11-8 0,-13-6 8,-6-9 7,-6-4-3,-25-2 22,-8 2 15,-3 5-20,2 14 20,-3 15 5,12 19 29,16 20-29,3 13-24,12 6-19,0 40-3,10 24-23,23 29 19,7 13 8,14 8-3,10 1-1,-1-3 0,-5-3-3,-14-5-45,-5 2-50,-18-11-20,-12-16-62,-9-22-164</inkml:trace>
  <inkml:trace contextRef="#ctx0" brushRef="#br0" timeOffset="1682.09">5365 1673 589,'0'0'61,"0"0"-39,0 0-19,0 0-3,116-125 2,-29 98-5,21 2-15,13 5-41,6 2-12,-4 1-159</inkml:trace>
  <inkml:trace contextRef="#ctx0" brushRef="#br0" timeOffset="2054.86">6465 1194 366,'0'0'97,"0"0"-45,0 0-8,0 0 46,0 0-28,0 0-24,-33-95-8,20 102-29,-5 26-1,-1 8 0,2 5 9,9 3-9,8-3 0,0 1 0,15-1-5,14-2 4,4-3-9,4 2-9,-6-4-9,-4-2 13,-12-5-7,-11-2-5,-4 0 24,-4 4-3,-27 2 6,-6 3 6,-5 1-2,0-6-8,5 3-17,10-18-22,9-7 2,18-12-53,0-6 28,15-31-92</inkml:trace>
  <inkml:trace contextRef="#ctx0" brushRef="#br0" timeOffset="2752.36">6654 1542 423,'0'0'173,"0"0"-155,0 0-18,0 0-13,0 0 13,0 0 1,39 106 6,-16-78-7,-4-10 0,6-4 0,-5-5-2,-5-9 1,6 0 1,-1-21 8,4-11-2,-1-5 2,-3-6-7,-7 5 5,-6 8 43,0 13-31,-7 12-9,2 5-8,3 5-1,9 30-35,9 19 35,4 17 1,0 18 3,-5 14 0,-7 2-4,-2-1 0,-7-12 0,-6-22-1,0-12 1,-6-16-1,-24-13-2,-11-14 6,-1-5 2,-7-10 16,5 0-17,6-18 13,7-18 1,13-10-5,16-22-13,2-19-4,33-21 4,25-9 0,17 3-21,8 10 17,6 14-13,-6 13-19,-12 10 35,-22 18-1,-17 17 2,-24 13 20,-8 10 20,0 4 19,-11 2-24,-9 3-27,-4 0 1,4 0-5,-5 17-4,5 8 4,5 6 0,7 0-8,8 1 3,0 1-4,27-1 2,6-3 0,8 0-6,3 3 5,-4-2-19,-6-5 12,-12-2-2,-8-2-14,-14-2 26,0 5-23,-6 0 24,-29 2-7,-11 4-11,-10 1-54,0-6 13,8-11-62,13-14-73</inkml:trace>
  <inkml:trace contextRef="#ctx0" brushRef="#br0" timeOffset="2992.3">7409 1148 585,'0'0'87,"0"0"5,0 0-18,0 0-47,0 0-9,0 0-18,26 27 13,11 27-13,7 15 2,-2 2 1,-1 9 6,-10 5-8,-11 3-1,-10 9 0,-5-3-52,-5-4-16,0-12-48,0-20-111,-20-22-71</inkml:trace>
  <inkml:trace contextRef="#ctx0" brushRef="#br0" timeOffset="3144.64">7582 1652 454,'0'0'48,"0"0"-11,39-102-17,-11 80-10,3 3 7,10 9-7,3 5-10,1-1-24,-4 2-82,-6 1-188</inkml:trace>
  <inkml:trace contextRef="#ctx0" brushRef="#br0" timeOffset="4034.85">7868 1692 302,'0'0'32,"0"0"-24,0 0 33,0 0 87,0 0-47,0 0-81,71-84 11,-33 45-19,1-4 8,-8 5-6,-7 6 2,-15 2 7,-9 9-3,0 5 16,-9 8-12,-13 7 33,-7 1-25,-4 1 6,-8 23 8,8 12-23,1 4 15,12 5-18,16 1 4,4-5-6,2-8 3,30-5-1,10-6 0,2-12-39,5-8-19,0-2-2,-2-12 6,-7-18 26,1-9-15,-12-4 43,-10-6 13,-7-1-7,-8 4 44,-4 9-7,0 4-5,0 13 40,0 6-15,0 10 4,0 3-20,0 1-44,0 0-6,6 17-29,11 12 32,4 7 0,0 3 0,-8-1 0,1 3-5,-10-7 8,0-8-3,-2-6 0,-2-10 2,0-6 0,0-4 1,0 0 0,0 0 25,0-11-7,3-16-21,3-4-2,4-8-13,9-1 12,4 2-17,4-2-20,2 10 20,2 6-23,-4 10 27,-5 7 6,0 7-19,-8 0 17,-2 8-17,-2 12 4,-8 2 8,-2 5 10,0 0 3,0-1 0,-12-3-5,-5-3 2,3-8-9,8-9 7,2-3 7,4 0 4,0-7 36,0-20-33,13-12-3,18-4 20,7-3-12,6 0 5,-2 12 14,4 10-17,-9 12 12,3 12-8,-1 5-13,-4 30 12,2 22 14,-7 8 7,-5 5-33,-7 4 3,-14-7-6,3-9 0,-5-8-37,0-13-15,2-10-47,-4-11-12,0-16-137</inkml:trace>
  <inkml:trace contextRef="#ctx0" brushRef="#br0" timeOffset="11851.31">3940 2699 318,'0'0'141,"0"0"-114,0 0 1,0 0-23,0 0 39,0 0 4,0 0-30,56-12 18,-16-7-32,18 2-4,14-5 4,23-2 8,19-3-12,24 1 0,16-6 1,20 2-6,19 0 5,13 0-11,10 6-24,0-2-64,-5-10 9,-10-6 68,-15-1 7,-24 8-24,-28 10-93,-25 10 45</inkml:trace>
  <inkml:trace contextRef="#ctx0" brushRef="#br0" timeOffset="12427.9597">5676 2450 245,'0'0'98,"0"0"-60,0 0-12,0 0-26,0 0 0,0 0 3,199-20 23,-56-1-6,22-8 9,13-5-26,-3-5 2,-7 3 2,-9 9-7,-21 5 0,-7 1 0,-5 0-12,-2-4 12,-3-3 0,-17 8 3,-31 8-6,-28 4 4,-26 6-1,-17-2 2,-2-2 3,0-2-5,-12 1 0,-7 4-46,-2 1 41,5 2-25,5 0 30,7 0-7,4 0-1,0 0-61,4 2 38,15 1 26,5 2-2,10-3 7,1-2 0,7 0 1,3 0 6,-1 0-7,4 0 0,-9 0 12,-1 0-8,-5 0-3,-6-2 0,-8 0 5,-9 2 4,-5 0 3,-5 0-13,0 0 7,2 0-5,2 0-2,1 0 0,0 2 0,-3 0-5,0 4-17,-2 4-60,0-1-24</inkml:trace>
  <inkml:trace contextRef="#ctx0" brushRef="#br0" timeOffset="21362.1298">12238 1289 151,'0'0'38,"0"0"-22,0 0-10,0 0-6,0 0 0,0 0 1,0 0-1,0 0-9,-3-10-22,0 10 1,1 0 27,2 0 6,0 0 8,-4 0 43,0 0 19,-5-8-39,4 4 59,-2-6-44,3 2-9,-1 2-15,3 2 7,2 3-3,0 1-7,0-3 16,0 3-11,0 0-23,0 0 18,0 0-22,0 0 0,0 0-9,0 0 1,0 0 7,-2 6-3,2 10 2,0-4-2,0-4 4,0 0 0,0-2 0,0 1 3,0-4-3,0-1 0,0-2 7,0 0-10,0 0 3,0 0 0,0 0 12,0 0-9,0 0 10,-2-4-13,0-6 10,-2 0-14,-1 0 4,0 0 0,-2 3 1,2 0 1,4 3-2,-1 1 3,2 3 4,0 0 1,-2 0-8,2 0-12,0 3 7,0 29-1,0 12 6,0 8 0,0 6 2,2 3-4,0 3 2,2 2 0,1 1-2,-3-1 2,-2-8-5,0-4-48,0-19-8,0-3 3,0-11-46,-11-19-52,-7-2 33</inkml:trace>
  <inkml:trace contextRef="#ctx0" brushRef="#br0" timeOffset="21789.03">12043 1289 270,'0'0'64,"0"0"21,0 0-54,118-104-2,-64 83 13,2 10 3,2 4-9,2 7-21,-5 9-9,-3 27-8,-8 11 2,-19 8 0,-16 3-4,-9 3 5,-2-8-1,-16-2 0,-5-10-4,8-10-1,5-11 5,3-12-1,7-8 1,0 0 2,-1 0 17,-3-22 14,4-17-29,0-10 0,0-13-4,25 1-3,14 5 1,-6 13 4,1 14 1,-10 15 7,-3 12-4,1 2-12,2 2 5,7 24 0,0 14-7,4 12 7,-2 10 1,-9 5 0,-4 2-14,-6 10-20,-10 2-14,-4 0-46,0-2-40,-9-17-13</inkml:trace>
  <inkml:trace contextRef="#ctx0" brushRef="#br0" timeOffset="22688.1">13162 1722 384,'0'0'55,"0"0"-48,127-66-1,-75 46-5,-11-3 0,-2 4 13,-8-3 12,-7 0-12,-8-2 5,-9 2-2,-7 6-3,0-2 16,-9 4-2,-18 7-9,-6 4 9,-5 3-21,0 0 1,2 12-8,5 11 7,8 10-14,13 8 4,7 5 3,3 5-2,11 3-13,28-4-6,5-10-14,12-1-12,4-19-1,5-12-13,-3-8-17,-4 0-10,-10-23 43,-11-15 45,-12-6 6,-15-4 38,-10 2 60,0 2-25,0 10-13,-4 5-10,-10 10-7,0 9 2,1 5-5,-4 5-44,-3 0-4,-9 15 2,-3 16 0,6 13-11,3 2 11,17 1-10,6-9-1,0-5-31,15-14 15,17-13-5,10-6-3,3-27 35,3-26-8,0-13 8,-15-4-1,-8 2 9,-17-9 5,-8 1 14,0 0-14,-8 4 22,-17 14-11,8 12 27,-3 21 6,11 13-13,6 12-9,-2 7-35,5 27-16,0 20 5,0 18 16,0 6-5,14 1 0,9 1-8,-3-5-9,8-6-16,-3-1-20,-5-14 7,0-13-47,0-18 31,3-19-3,0-4 31,-1-20 4,-2-23-54,-8-10 50,0-6 31,-1 4 6,-6 5 32,3 12 17,-3 16 23,-3 10 4,-2 8-23,4 4-43,-2 4-13,3 23-12,1 16 12,-1 5 5,4 8-5,-2 4-2,-3-1-39,-1-13-34,-3-9-30,0-24-40</inkml:trace>
  <inkml:trace contextRef="#ctx0" brushRef="#br0" timeOffset="22841.09">14055 1197 252,'0'0'24,"0"0"-24,0 0-5,0 0-6,115 88-6,-89-54-70</inkml:trace>
  <inkml:trace contextRef="#ctx0" brushRef="#br0" timeOffset="23070">14557 1359 362,'0'0'129,"0"0"-78,0 0 0,0 0-13,0 0-26,0 0 12,-113 29-22,75 10 2,5 4 0,6 1-1,14 4-6,8 0 3,5-2-15,7-4-17,24-7-37,11-12 1,12-15-48,8-8-79</inkml:trace>
  <inkml:trace contextRef="#ctx0" brushRef="#br0" timeOffset="23618.02">14917 1358 307,'0'0'130,"0"0"-8,0 0-94,0 0-8,0 0-5,0 0-5,-150 31-11,111 14 1,12 1 0,6-5 0,15-5 0,6-5 0,0-6-2,0-11-18,13-5 8,3-6-16,-1-3-9,5-3 37,3-20 8,-2-12 1,2 0 9,-3 8-13,-5 3 15,-6 9-2,-4 8-13,-5 4 29,0 3-30,0 0-4,4 3-17,5 16 4,3 6 8,5-4 5,-1-4-29,2-12 27,9-5-10,12-2 5,14-27-2,15-17 17,-3-11-8,-10-10 0,-14-14 3,-12-9 3,-14-8-2,-15-8-4,0 2 16,-21 7-10,-22 23 43,-5 23 25,4 26 4,7 25-28,-2 1-43,7 49-7,5 30 0,11 22 6,16 9-11,20 10 5,38 1 0,9 5-9,8 1 9,10 1-61,5-8 15,3-6-75,-17-22-66</inkml:trace>
  <inkml:trace contextRef="#ctx0" brushRef="#br0" timeOffset="24893.71">16219 844 277,'0'0'120,"0"0"-37,0 0-7,0 0 6,0 0-40,0 0 27,0-60-69,-7 81-2,-11 25-11,-9 19 13,-8 13 0,-3 6 0,5 1 14,5-5-14,13-6 0,10-14-3,5-7 2,0-18-42,20-11 9,18-11 2,14-13-44,13-5 56,8-30-7,1-18-16,-10-5 41,-15 0 0,-16 6 2,-15 16 34,-12 11 15,-3 16 37,-3 9-28,0 0-11,0 0-47,0 9-37,0 17 27,0 13 4,2 0 12,19-4-9,3-5 3,6-11 0,16-7-1,1-12 3,4 0-2,0-15 6,-8-11 1,-14-8 8,-20-4-12,-9 0 2,-9-4 2,-32 3-7,-17 8-7,-13 11-2,-6 15-21,11 5 20,12 3-5,17 23-26,22 4-19,15 2-59,6-4-3,38-10 44,20-12-66</inkml:trace>
  <inkml:trace contextRef="#ctx0" brushRef="#br0" timeOffset="25448.8">17039 1097 443,'0'0'124,"0"0"-64,0 0 3,0 0-63,0 0 0,0 0-9,19 20 9,-2 8-3,5 4 4,-3-3-1,2-4 3,-3-4 2,-6-6-5,0-5 0,-5-3-15,0-6 13,-5-1-3,0 0 5,0 0 21,3-12-12,3-12-5,6-6-4,7-4 4,-1 4-11,1 2 7,4 11 0,0 13-1,1 4-7,-2 0 1,1 0 7,0 9-10,-8 0 6,4 0 1,-5-6-10,-3 0-2,3-3 4,-1 0 11,1-8 0,3-18 5,-5-5-6,-5 1 1,-5 4 0,-4 6 27,0 6-17,0 9 31,-2 0-16,-9 5-25,-3 0 0,-1 12 0,-3 17 2,5 7 2,7 3 0,6 6-4,0-5 0,10 0-29,13-8 26,1-4-18,-4-5 0,-2-11 10,-7-1-17,-9-2 14,-2-2-11,-28 10-68,-35 6 70,-31 5-163</inkml:trace>
  <inkml:trace contextRef="#ctx0" brushRef="#br0" timeOffset="26070.03">17868 1078 602,'0'0'62,"0"0"-7,0 0-20,0 0-31,0 0-4,0 0 0,4 7 0,3 17-8,-2-2 16,4 0-8,-2-2 0,3-6 6,0-7-16,-6 0 10,0-5-5,-2-2-2,-2 0 5,9 0 2,3 0 2,7-20 0,4-8 21,-3 0-22,0 7 8,-12 7 11,2 9-19,-10 5 7,4 0-8,0 5-35,4 20 26,5 9 3,1 0 6,1-2 0,3-8 0,-1-6-11,4-13 4,6-5-17,6-3 22,5-32-3,0-14 5,-2-6-3,-15-4 8,-7-3-5,-7-1 8,-7-9-3,0-2 18,0 2-14,0 7 4,-3 21 36,-3 18 1,1 18-15,5 8-18,0 10-17,0 30-13,0 27-4,5 12 17,12 11 9,1-3-8,-1-3-1,0-5 0,0-12-23,8-12-16,2-17-51,4-12-25,-2-22 8,0-4-144</inkml:trace>
  <inkml:trace contextRef="#ctx0" brushRef="#br0" timeOffset="26275.9">18819 601 655,'0'0'85,"0"0"-36,0 0-34,0 0-15,0 0-3,0 0 3,77 95-3,-50-25 17,-8 10-14,-3 6 0,-16 2-17,0-6-44,0-9-60,-25-13 4,-1-20-40,-3-16 16</inkml:trace>
  <inkml:trace contextRef="#ctx0" brushRef="#br0" timeOffset="26716.6298">18854 902 360,'0'0'5,"0"0"-1,133-25-8,-81 25 2,-8 0 1,-4 0 1,-2-3 0,0 1 6,-5-4 42,-9 0 3,-12 0 10,-8 6 11,-4 0 12,0 0-51,0 0-13,0 0 4,0 0-24,0 0 0,0 11-3,-9 6 5,-1 7-2,-4 5 0,7-4 1,3-2 5,4-5-6,0-6 0,0-7 0,0-5 0,0 0 0,9 0 1,9-5 0,7-15 42,4-3-35,-10 1 24,-3 9 0,-7 6-20,-9 5 17,2 2-29,-2 0-12,1 0 4,4 18-52,3 8 44,-4 5-24,-1-4-46,3 1-52,-4-8-52,6-9 0</inkml:trace>
  <inkml:trace contextRef="#ctx0" brushRef="#br0" timeOffset="27570.1">19685 851 282,'0'0'114,"0"0"24,0 0-26,0 0-19,0 0-24,0 0-69,27-37-10,-27 81-1,2 8 22,0 3-8,-1-5-3,5-6 12,-2-8-15,-2-12 3,3-14 0,-5-6-4,2-4 14,0 0-10,1-6 24,8-22-8,5-7-16,3-6-2,10-1 1,2 3-13,-2 7 14,-2 14 0,-6 14-3,-7 4-22,3 4-5,-2 18 16,-1 8 5,0 5 1,5-6-5,1-3 13,1-8-4,7-14-2,1-4 6,11-4-10,9-32 10,9-18-3,0-14-16,-11-10 19,-13-8 13,-15-11-10,-14-2 24,-5-2-1,-5 5-11,-22 11 33,-2 25 2,8 20-5,7 28-3,7 12-39,1 40-6,-4 32-34,2 27 37,8 13 8,0 6-8,4 0 0,16-7-6,1-15 16,-2-16-13,-3-20 3,-1-16-12,1-12 8,-5-11-7,-2-11 3,-4-10 6,1 0-4,12-5-7,18-26 7,19-13-11,17-14 15,6-10-11,-2-5-8,-9 1 19,-11 4-11,-17 7 11,-16 7 2,-17 12 0,-6 8 18,0 6 2,-10 12 17,-6 10-18,-4 6-19,-5 0-2,-8 22-11,0 18 13,4 11 13,13 5-12,16 2-1,0 4 0,6-6 1,15-4-1,8 0 0,2-8-12,0-3 1,-2-8 14,-9-5-3,-9-6 0,-11-5-36,-4-1 6,-46 0-33,-31 0 9,-33 3-90,-21-10-111</inkml:trace>
  <inkml:trace contextRef="#ctx0" brushRef="#br0" timeOffset="27731.05">20258 543 254,'0'0'0,"145"-60"-50</inkml:trace>
  <inkml:trace contextRef="#ctx0" brushRef="#br0" timeOffset="28836.42">13459 2135 669,'0'0'70,"0"0"-28,0 0-28,0 0-1,0 0-13,0 0 0,-147 167 13,109-69-7,11 8 0,9 2-5,14-7 12,4-9-18,7-14 5,29-19-18,8-19-30,12-18-38,6-22-56,7-2-28,3-39-105</inkml:trace>
  <inkml:trace contextRef="#ctx0" brushRef="#br0" timeOffset="29136.24">13787 2627 449,'0'0'85,"0"0"56,0 0-108,0 0-18,0 0-15,0 0-23,42 37 23,-24 12 12,-3 5-12,-4 0 12,-6-6-2,-5-12-3,0-10 8,0-13-8,0-6-2,0-7 12,0 0 27,-5-7 35,-12-23-57,-5-15-21,8-14 0,8-11 4,3-13-10,3-14-10,0-7-24,11-1 6,14 15 6,-1 25 13,3 31 10,2 27-49,4 7-105,0 30-46,-11 12-45</inkml:trace>
  <inkml:trace contextRef="#ctx0" brushRef="#br0" timeOffset="29333.26">13657 2711 17,'0'0'647,"0"0"-611,0 0-24,0 0 7,0 0-19,163-65 6,-65 48-6,4 5-16,-7 5-104,-20 7 12,-29 0-57,-19 3-1</inkml:trace>
  <inkml:trace contextRef="#ctx0" brushRef="#br0" timeOffset="29599.32">14263 2639 147,'0'0'166,"0"0"-60,0 0-23,0 0-37,0 0-6,0 0 10,-35 4-43,35-4-7,16 0-11,11 0 11,12-16 16,3-6-8,-6-2 0,-11 2 7,-16 4-11,-9 3 15,0 7 9,-12 6-20,-17 2 19,-4 0-27,-13 26 0,3 13-4,7 7 5,12 4-1,13-2 0,11-6-6,0-2 0,15-10-25,24-16-56,15-8 11,16-6-106,10-22 4</inkml:trace>
  <inkml:trace contextRef="#ctx0" brushRef="#br0" timeOffset="29885.72">14728 2548 302,'0'0'183,"0"0"-74,0 0-22,0 0-22,0 0-65,0 0-7,0-9 5,10 39 3,3 0-1,6 2 0,-3-4 2,1-2-6,3-5 4,3-6 0,-4-7-5,-3-6 7,-1-2-2,-2-2 32,6-22 51,2-14-32,3-10-51,-3-5 2,-3-5 4,-1 0-6,2 2-6,-1 6-16,5 13-48,-3 19 1,2 18-63,0 0-34,0 16-31</inkml:trace>
  <inkml:trace contextRef="#ctx0" brushRef="#br0" timeOffset="30306.12">15326 2525 251,'0'0'157,"0"0"-115,0 0 1,0 0-31,0 0-3,0 0 18,88-87-19,-79 70 1,-7 5 3,-2-1-7,0 6 34,0 4-11,-7 1 7,-4 2-19,-6 0-15,-4 20-1,-1 11 0,1 6 5,9 4-12,5-2 5,7-1 2,0-1-5,9-9 5,13-12-22,7-10-5,11-6-15,7-9 42,2-23 2,-2-5 2,-7-6 4,-5-3-5,-1 3 1,-7 4 13,-5 9-8,-9 9 53,-8 14-17,-5 5-14,2 2-31,2 0-14,-1 21-44,6 14 51,-5 8 7,5 6-16,13-5-89,14-12-55,17-14-16</inkml:trace>
  <inkml:trace contextRef="#ctx0" brushRef="#br0" timeOffset="30548.38">15982 1917 702,'0'0'13,"0"0"-9,0 0-4,167-16 34,-86 33 21,6 20-39,2 10-1,-14 11-9,-17 12-6,-29 10 0,-29 15-40,-31 9-3,-51 13-35,-36 8-60,-23-1-57</inkml:trace>
  <inkml:trace contextRef="#ctx0" brushRef="#br0" timeOffset="46003.36">5697 3612 172,'0'0'48,"0"0"-14,0 0 8,14-103 11,-14 79-6,0 2 27,0-2-37,-10 6 0,-8 2 4,1 6-22,-8 10 30,-11 0-25,-10 28-23,-16 22 1,-8 18 5,4 3 1,16 1-6,19-7 1,20 0-6,11-5 3,8-4 0,29-2-2,16-13 6,9-4-8,8-12-35,3-12-14,-4-10 17,-3-3-28,-2 0 7,-4-27-24,-5-8 14,-8-14 17,-9-9 5,-11-6 24,-11-10 21,-12-1 3,-4-1 12,0 6 32,-2 4-8,-8 6 31,0 16-2,3 11-13,7 21-9,0 8-30,0 4 4,2 7-20,19 21-1,5 16 1,-2 9 0,-2 8 0,-3 3 3,-10-1 2,-5-5-1,-2-3-4,-2-10 0,0-9 3,0-10-3,0-13 0,0-10-2,0-3 6,0 0 7,0 0 7,11-17-9,9-20-3,12-9-6,9-2-1,5 4-9,-9 12 10,-7 11-2,-6 16-3,-8 5-11,-3 8-1,-4 25 0,-7 13-10,-2 10 26,0 5-29,0-6-9,0-9-23,0-7-12,18-11 36,13-12 5,9-11-42</inkml:trace>
  <inkml:trace contextRef="#ctx0" brushRef="#br0" timeOffset="46628.1199">6936 3681 243,'0'0'82,"0"0"0,0 0-26,0 0-4,-120-18-25,73 44 1,3 10-23,6 3 6,7 2-11,15 0 2,9-3-5,7-6 3,0-4 0,9-8-6,13-8 6,3-6-7,2-6 5,2 0-14,-5-3 4,0-20-1,-5-7 13,-4 0 9,-6-6-8,-2 4 5,-1-3-3,-1 8 1,-2 8-5,5 10 1,-6 9 0,-2 0-2,0 5-19,0 19 21,0 14 0,5 0 7,0 1-8,7-5 1,4-8 0,5-12-2,-2-10-2,12-4 4,5-12-4,13-27-15,3-12 0,-2-7-4,-7-15 23,-12 1 2,-10-8 1,-15-10-1,-4-3 21,-2 6-23,0 11 25,-14 25-2,-1 21 23,1 16 30,4 14-45,-1 2-10,-10 40-21,-2 30 2,2 25 2,5 12-4,10 8 0,6-9-2,2-5 4,11-7-4,-4-6 1,-9-10-57,0-13-28,0-11 39,0-14-17,-11-12-73,-14-11 31,-6-12-78</inkml:trace>
  <inkml:trace contextRef="#ctx0" brushRef="#br0" timeOffset="46819">7118 3727 428,'0'0'55,"0"0"14,0 0-38,0 0-28,0 0-3,0 0 0,81-42 0,-16 34 0,2-2-31,0-4-68,-6-4-132</inkml:trace>
  <inkml:trace contextRef="#ctx0" brushRef="#br0" timeOffset="47241.18">7676 3273 235,'0'0'64,"0"0"24,0 0-42,0 0-11,0 0-1,0 0-34,29 2 3,-17 68 0,-4 10 7,-5 4-8,-3-1 3,0-16-4,0-10-1,0-16 0,0-14 9,-5-13-5,3-7-4,2-7 5,0 0-4,0 0 53,0 0 13,0 0-17,0-12-30,4-11-20,22-9 0,11 0-2,7 3-25,1 5 19,-3 10-20,-10 8-7,-4 6 23,-12 0-2,-5 5 1,-11 16 5,0 9-18,-9 5 26,-22 5-11,-16 1-9,-6 4-25,-5-6-36,9-4 2,11-11-6,17-12-2</inkml:trace>
  <inkml:trace contextRef="#ctx0" brushRef="#br0" timeOffset="47594.06">8140 3631 326,'0'0'128,"0"0"-76,0 0-52,0 0 0,0 0 2,0 123-1,0-72 5,0 0-2,0-7 1,11-12-7,4-9 2,4-11 0,3-5 12,4-7-11,8 0 5,6-28 8,-2-9-8,0-12 8,-4-4-14,-10-5 0,-6-2 4,-10 4-4,-8 8 0,-2 16-5,-33 22 0,-22 10 2,-7 12-19,-5 25-8,3 6 15,18 2-51,24-12-12,17-8-55</inkml:trace>
  <inkml:trace contextRef="#ctx0" brushRef="#br0" timeOffset="47849.46">8610 3150 243,'0'0'136,"0"0"-36,0 0-33,0 0-26,0 0-40,0 0 5,54 80-3,-41 4 22,1 12-24,-8 3 7,-6-1-8,0-12 0,0-4 0,0-6-6,-8-3-45,-15-9-16,-2-14-71,-2-22 1</inkml:trace>
  <inkml:trace contextRef="#ctx0" brushRef="#br0" timeOffset="48307.42">8624 3507 402,'0'0'59,"0"0"-2,0 0-35,0 0-21,0 0 6,0 0-4,169-100-3,-98 85 0,10 4-30,-5-3-17,-7-4-3,-9 2 24,-18-1 25,-15 6 2,-15-2 3,-12 5 46,0-1 33,0 9 0,-12 0-42,-11 0-26,-7 0-9,-4 19-1,-10 15-5,6 5 0,9 3 4,8-2-8,15-1 4,6-7-3,0-3 2,32 2 2,16-12 1,17-3-2,10-6 3,4-4-3,-6-2 5,-13-1-1,-22 0 0,-20-1-4,-18 5 0,-16 13-6,-53 11 15,-45 24-18,-28 11-15,-9 4-52,14 5 11,23-10-49,25-9-109</inkml:trace>
  <inkml:trace contextRef="#ctx0" brushRef="#br0" timeOffset="48930.6199">5748 4493 369,'0'0'52,"0"0"10,0 0-26,0 0-8,0 0-16,0 0-10,121-42 17,6 28 10,31 2-22,27-4 12,16 0 23,6 2-35,23-2 20,30 2-26,21-2 14,16 4-15,-12 2 2,-26 6-6,-44 2 4,-29 0-9,-31-2-13,-25 1-16,-25-4 11,-30-1 13,-25 0-7,-26-1 17,-17 2 6,-7-3-4,-9 1-8,-32-3-34,-23 7-10,-14 5-18,-23 0-68,-5 0-45</inkml:trace>
  <inkml:trace contextRef="#ctx0" brushRef="#br0" timeOffset="49363.4">6334 4550 299,'0'0'124,"0"0"-113,0 0-10,156-16-2,-20-1 2,33-4 39,39-5-7,33-5 10,33-3-17,16 3-15,-11-4 8,-26 5-5,-43 5 2,-38 5 5,-36 5-20,-27-1 9,-28 4-2,-35 2 0,-21 2-4,-18 5 30,-7 0 27,0-3-7,0 2-36,0-3-3,0 7 10,0 0-23,0 0 10,0 0-12,-1 0 0,-1 0-8,2 0 4,0 0-48,0 7-57,29 6 14,21 4 38,12-8-55,11-9-149</inkml:trace>
  <inkml:trace contextRef="#ctx0" brushRef="#br0" timeOffset="65097.57">8438 2051 116,'0'0'25,"0"0"0,0 0 2,0 0-13,0 0 29,0 0-19,-46-121-3,46 108 2,0 6-14,0 4-9,0 3 3,0 0-7,0 0-3,0-2 1,0 0-2,0 2-16,6-5-58,28-4 81,17-1 2,12-5 6,15-4-5,13-2 1,12-1-6,4 4 7,-7 7-4,-22 8 0,-31 3-6,-41 0-6,-16 22-98,-62 9 105,-24 9 0,-13-2 1,0-2-2,13-6-5,11-14 11,12-4 7,15-8 13,13-4 12,20 0-3,14 0 5,11 0 16,11 0-44,34-11-2,24-12-6,22-7 4,28-10-2,28-6 0,19 3-11,7 3-37,-26 10-114</inkml:trace>
  <inkml:trace contextRef="#ctx0" brushRef="#br0" timeOffset="66434.16">3659 4496 30,'0'0'50,"0"0"-13,0 0-13,0 0 3,0 0-4,0 0-8,-6-79-14,6 79-1,0-1 0,-2 1-4,0 0-5,2 0-21,0 0-15,0 11 25,0 5-17,13-1 37,7-3-3,1-7-2,16 0 0,-2-5 4,15-6 2,19-22 17,18-20-5,21-11 1,13-9-4,-1-8-10,-10 3 0,-19 10-1,-22 10-1,-20 17 2,-17 14 0,-22 12-1,-10 10-2</inkml:trace>
  <inkml:trace contextRef="#ctx0" brushRef="#br0" timeOffset="66784.9399">3637 4441 123,'0'0'32,"0"0"-20,0 0-4,0 0-8,0 0-16,0 0-25,-31 7 23,35 6-20,8 4 29,0 1 5,-1 0 4,1-4 0,1-4 0,2 0-1,3-3-5,9-7 1,10 0 5,18-17 4,30-24 29,29-17-15,21-20-3,16-12-10,-5-1-5,-24 6-3,-29 20-13,-24 23 7,-25 18 9,-20 13 1,-11 8-1</inkml:trace>
  <inkml:trace contextRef="#ctx0" brushRef="#br0" timeOffset="70751.2099">12090 4381 204,'0'0'89,"0"0"-86,0 0-3,0 0-7,0 0 4,0 0 3,0 0 56,-11-48-51,11 36 8,0 2 1,0 2 26,2 1-2,-2 2-23,0 1 36,0 1-18,0-2 2,0-1 3,-18 4-12,-11 2 1,-14 0-11,-9 13-16,-8 16 21,1 7-17,12 4-4,10-2 12,10 2-10,12 4-2,7 2 0,8 3-6,0 1 1,23 0-4,14-13-34,15-5-2,8-12-6,9-19 4,9-1-9,-4-9-83,-5-29-5</inkml:trace>
  <inkml:trace contextRef="#ctx0" brushRef="#br0" timeOffset="71120.32">12299 4536 31,'0'0'112,"0"0"16,14-113-10,-14 99-4,0 5-23,0 9-26,0 0-20,0 0-45,0 5-11,-7 27 10,-11 19 1,-3 7-3,-2 2 3,-3-2 0,9-12 1,2-10 9,6-12-10,7-14 0,-1-6-4,3-4-2,0 0 12,0 0-5,0-20 13,0-18-14,16-12 0,4-13 0,4 0 6,1-4-12,4 9 6,-2 14 0,-5 17 5,1 12-4,-6 13 6,6 2-7,6 17-9,2 18 3,7 13-1,-7 8-18,-11 11 18,-11 11-29,-9 1-11,-21 9-6,-16-2-42,-9-12-57,7-10 15</inkml:trace>
  <inkml:trace contextRef="#ctx0" brushRef="#br0" timeOffset="71485.38">12235 4678 439,'0'0'96,"0"0"-63,0 0-15,0 0-18,0 0 3,0 0-5,87-92 2,-20 78 0,3-3 0,2 5-35,-7 1-4,-16 0-6,-16-1 10,-12 2 24,-13-1 4,-5-2 7,-3 1 22,0 0 8,0 0 44,-3 5-4,-1 0-8,1 5-5,2 2-39,1 0-9,0 0-9,0 12-25,0 16 25,4 13-7,7 7 7,-1 6-2,-4-1-12,-6-2-29,0-9-16,0-12-8,-6-5-20,-15-22-73,-4-3-71</inkml:trace>
  <inkml:trace contextRef="#ctx0" brushRef="#br0" timeOffset="71703.35">12578 4383 319,'0'0'95,"0"0"-49,0 0-17,0 0-26,162-34 12,-95 60-9,3 8-5,-3 6 13,-11 0-8,-16-1-4,-18-1-2,-22-3 6,-9 6-6,-40 1 2,-20 0 1,-13 2-6,-12-4-42,3-1-59,10-17-42,23-16-84</inkml:trace>
  <inkml:trace contextRef="#ctx0" brushRef="#br0" timeOffset="72094.32">13397 4367 276,'0'0'152,"0"0"-104,0 0 11,0 0-45,0 0 4,-117 49-3,69-2-12,7 7 20,12-1-22,16-1 3,13-3-1,7-3-3,29-7 0,17-7-1,7-11-12,11-9 0,3-10-42,-7-2-76,-21-21-106</inkml:trace>
  <inkml:trace contextRef="#ctx0" brushRef="#br0" timeOffset="72276.2">13202 4634 428,'0'0'52,"0"0"-52,0 0-30,174-56-25,-111 33-53,-9 2-137</inkml:trace>
  <inkml:trace contextRef="#ctx0" brushRef="#br0" timeOffset="72507.06">13582 4421 453,'0'0'68,"0"0"-68,0 0 8,0 0-12,0 0 4,0 0 0,55 108-1,-52-63 5,-3 3-4,0-6 0,0-1-35,-12-12-26,-5-13-71,-6-8-59</inkml:trace>
  <inkml:trace contextRef="#ctx0" brushRef="#br0" timeOffset="72696.01">13483 4284 426,'0'0'53,"0"0"-17,0 0-25,145-55-10,-80 44 3,4 8 1,0 3-5,-7 0 0,-14 10-70,-15 15-77,-24 9 6</inkml:trace>
  <inkml:trace contextRef="#ctx0" brushRef="#br0" timeOffset="72949.86">12433 5249 413,'0'0'79,"0"0"-35,0 0-25,0 0-15,0 0 0,0 0 18,79-67-18,23 30 14,27 1-16,16 0 10,2 6-17,-2 2 5,-9 8-39,-13 8-36,-18 4-91,-23 8-106</inkml:trace>
  <inkml:trace contextRef="#ctx0" brushRef="#br0" timeOffset="73163.72">12866 5383 353,'0'0'50,"0"0"-25,140-61-25,-50 32 0,14-3 5,10 2-5,0-7-46,-12-12-217</inkml:trace>
  <inkml:trace contextRef="#ctx0" brushRef="#br0" timeOffset="87303.76">8140 2081 56,'0'0'25,"0"0"5,0 0 12,0 0 15,0 0 7,0 0-17,0 0 8,-56-30-36,52 25 46,2-2-49,-3 2-10,3-2 34,2 3-30,0 4-1,0-4-5,13-2 4,29-2-8,19 0 0,11-6 3,5 4-5,4 2 2,-6 2-9,-10 2-16,-14 2-8,-22 2-2,-16 0-15,-13 0-24,0 3 7,-33 10 63,-16 1 4,-7 5 0,-3 2-33,7-5-10,4-2 4,14-4 9,8-2 23,11-2 7,13 0 0,2-4-1,4-2-10,30 0-2,11 0 13,8 0 5,9-10-5,1-5-16</inkml:trace>
  <inkml:trace contextRef="#ctx0" brushRef="#br0" timeOffset="88063.75">3269 3020 76,'0'0'13,"0"0"-13</inkml:trace>
  <inkml:trace contextRef="#ctx0" brushRef="#br0" timeOffset="88768.2099">3278 2989 105,'0'0'67,"0"0"-29,0 0-10,0 0-2,0 0-24,0 0-2,-22-19-23,71 11 23,20-6 0,23-3-2,8 2-21,0-1-1,-17 5 8,-32 5 10,-31 6-5,-20 0-43,-29 10 27,-38 11 26,-14 0 2,-7 2-2,5-4 2,14-2 7,16-4 14,19-6 6,14-3 22,14-4-13,6 0 32,6 0-69,46-19 5,29-5 2,34-7-1,29-6-6,10-1 5,0 0-5,-25 3 0,-32 14-2,-40 9 4,-39 10-2,-18 2 1,-42 0-1,-32 16 0,-22 6 0,-8 2 0,-4-2 5,8 2-5,12-5 1,27-7-1,22-7 1,20-3-1,19-2 0,0 0 0,22 0-1,33 0 1,27-16 6,22-6-6,12-5-2,5-6 2,-10 5 0,-22 4 2,-36 7-1,-28 10 1,-25 7-2,-22 0 4,-43 2 1,-28 22-8,-21 6 3,-11 2 0,0 1-3,10-6 3,27-8-3,25-5-2,32-9 5,21-3 0,10-2 0,10 0-48,35 0-27,17 0-13</inkml:trace>
  <inkml:trace contextRef="#ctx0" brushRef="#br0" timeOffset="107157.47">1606 5975 136,'0'0'96,"0"0"-73,0 0 69,0 0-79,0 0 1,0 0 40,0 0-7,-26-52 2,22 50-24,3 2-25,1 0 9,0 0-9,0 18-19,-5 26 18,-5 19 2,-11 15 1,-2 6-1,3 3 8,0-10-11,6-7 2,2-9 0,1-9 0,3-15 4,0-8-4,4-17 0,1-6 6,2-6-3,1 0 8,-5-3 64,-1-26-5,-3-12-63,4-8-7,3-9 0,2-9-1,0-3-5,6-2-3,12 4 8,1 11-1,-6 19 2,-3 15 0,0 16-4,2 7-23,8 0-27,10 29 39,6 9 15,1 9-5,0 6 10,3 5-5,-3-2 0,-5-3-7,-1 1-5,-13 0-27,-16 8-28,-2 10-49,-33 0-57</inkml:trace>
  <inkml:trace contextRef="#ctx0" brushRef="#br0" timeOffset="107823">1386 6555 43,'0'0'315,"0"0"-311,0 0 0,6-106-4,21 87-9,6 2 4,10 3 5,6 4 0,0 3-3,3-1-7,-6 2-29,-5 3 15,-13-6 11,-12 6 10,-5-4 6,-2-1-2,-2-2 53,3-2-40,-3 0 60,0 4-25,-2 0-8,-3 7-10,4 1-31,5 0 0,3 1-2,11 23 3,2 10-1,-2 9 2,1 9 4,-4 4 0,-6 2-6,-8 0 0,1 0-1,-2-9 4,-3-10-3,-1-9 0,-3-16-21,0-5 9,0-9-12,0 0 24,0 0 18,-12-5-15,-7-20 5,-4-14-8,-2-10 1,7-9-1,1-3 0,3 1 0,6 6 1,5 4 3,3 9-4,0 9 8,9 8-4,11 12 3,7 2-7,2 9 0,2 1-7,1 0 6,-1 11 1,-6 9-3,-6 0 0,-3-2-1,-10-1 1,1-3-1,-7-2 2,0 1-16,0-1 18,-13 2-3,-7-2-8,0 1-20,2-6-31,12-2-14,2-5 13,4 0 8,0-5-22</inkml:trace>
  <inkml:trace contextRef="#ctx0" brushRef="#br0" timeOffset="108290.03">2137 6392 136,'0'0'124,"0"0"-29,0 0-8,0 0-33,0 0-47,0 0 1,40-13-8,-13 13 0,2 7 2,4 14-1,-4 11-1,-2 1 5,-4 12 2,-9-3-7,1 0 0,-11 0 0,2-8 10,-1-3-6,-3-11-4,-2-10 0,0-6 7,0-4-3,0 0 28,-2 0 55,-11-17-31,-6-5-55,2-6 9,-1-8-5,2-6 0,1-6-4,4-1-1,8 3 0,3 6-2,0 8 2,3 4 0,14 4 0,10 6-1,4 4 1,0 4-19,1 4 9,-3 4 6,-7 2-7,-2 0-1,-4 0-15,-6 2-21,-2 11 34,-6 1-14,-2 5 5,-12 9 23,-31 7-29,-18 6 22,-11-1-34,4-1-47,13-13 35,16-6-16,16-14 1,10-6 4</inkml:trace>
  <inkml:trace contextRef="#ctx0" brushRef="#br0" timeOffset="108515.51">2494 6067 257,'0'0'76,"0"0"-15,0 0-32,0 0-3,0 0-26,0 0-7,60 27 7,-34 11 0,3 4 4,-2 4 9,-2 0-13,-5 4 1,-10 2-2,-3 3-16,-7-6-95,0-6-42</inkml:trace>
  <inkml:trace contextRef="#ctx0" brushRef="#br0" timeOffset="108695.45">2756 6346 377,'0'0'60,"0"0"-52,0 0-8,0 0-12,0 0 9,0 0 0,35 79-2,-31-50-3,-4 2-55,0-3-19,0-9-15</inkml:trace>
  <inkml:trace contextRef="#ctx0" brushRef="#br0" timeOffset="108859.35">2700 6101 289,'0'0'80,"0"0"-42,0 0-38,0 0-24,0 0-12,0 0 3,110 65-21,-81-31-84</inkml:trace>
  <inkml:trace contextRef="#ctx0" brushRef="#br0" timeOffset="109085.23">3133 6220 390,'0'0'137,"0"0"-108,0 0 9,0 0-38,0 0 3,0 0-11,-89 55 8,63-18 0,5 1 0,10-6 0,11-3-1,0-3-26,9-4-21,22-7-17,9-6-28,3-9-46</inkml:trace>
  <inkml:trace contextRef="#ctx0" brushRef="#br0" timeOffset="109682.92">3338 6280 287,'0'0'100,"0"0"-57,0 0 21,0 0-42,0 0-17,0 0-5,-75 46-3,45 0 3,6 0 0,1-5-19,8-12 3,11-4 0,4-7-3,0-6-2,0-9-36,2-3 52,13-1 4,8-21 2,6-8 22,0-1-21,-4 4 5,-6 6 11,-7 10-9,-8 7 27,-4 4-21,0 0-9,0 0-12,0 8-13,0 12 19,0 6 9,0 0-1,0-6-13,2-6 5,7-4 0,5-10 7,1 0-2,5 0-5,5-26 13,4-9-6,0-4-6,-4-7-1,-8-5 0,-6-3 10,-8-4-6,-3 0 12,0-1 7,-5 12-17,-11 8 17,-3 16 49,9 10-26,4 12-5,6 1-38,0 9-3,-2 28-1,2 13-7,0 8 6,0 5 2,11 0 0,6 2-15,1-3 11,-6-8-26,-2-3-5,-7-3-33,-3-7 2,0-5-1,0-11-20,-4-8-7,-10-11 24,-4-6-28</inkml:trace>
  <inkml:trace contextRef="#ctx0" brushRef="#br0" timeOffset="109873.81">3603 6338 205,'0'0'36,"0"0"-33,0 0 13,0 0-1,0 0-7,130 54 16,-118-32-19,-4 3 6,-2-3-11,-6 3-24,0-6-17,-6-1 14,-14-9-44,2-9-10</inkml:trace>
  <inkml:trace contextRef="#ctx0" brushRef="#br0" timeOffset="110307.54">3825 6356 5,'0'0'46,"0"0"8,0 0-6,0 0-12,0 0 20,0 0-39,109 74 8,-87-59-4,1-7-20,-4-2 17,-3-4-18,-5-2 23,-2 0 4,-2-2-14,6-16 100,3-12-96,0-7-6,-1-1 4,-10-3-12,-5-2 3,0 5-5,-21 10 12,-4 8-10,-9 16-3,0 4-13,-13 20-8,2 18-49,8 8 9,14-2 7,23-4-60,0-11 35</inkml:trace>
  <inkml:trace contextRef="#ctx0" brushRef="#br0" timeOffset="110890.9399">4206 6256 120,'0'0'172,"0"0"-76,0 0-48,0 0-14,0 0 24,0 0-55,47-50-2,-33 70-1,6 8 2,-4 6 8,0-2-9,-3-3-1,-4-8 4,3-9 3,-4-3-7,-5-8 0,0-1 5,0 0 15,7-8 73,3-20-35,9-6-54,3-4 5,2 4-9,-6 6 0,-2 9-3,1 10-8,-7 6 10,5 3-26,-5 0 26,0 17-34,3 9 34,-3-2-1,2-2-2,6-4 1,-2-6 3,7-6 0,5-6 5,3 0-5,10-25-2,2-12 0,-3-5-38,-9-4 23,-15 0-7,-9 0 24,-8 6-2,-2 5 10,0 11-6,0 10 22,-2 8-3,0 6 15,-6 0-36,6 24-9,2 13 0,0 2 11,7 2-2,25-4 0,5 1-18,7-6 11,8-6-2,2-1 9,-6-4 2,-7 0 3,-14 3-5,-21 5 0,-6 6-19,-33 11 11,-31 10-35,-20 11-101,-4-1-37</inkml:trace>
  <inkml:trace contextRef="#ctx0" brushRef="#br0" timeOffset="111190.81">2391 7411 463,'0'0'20,"0"0"-8,145-25-12,-23-8 0,24-9 10,18-4-6,17-2-2,18-5-2,5 6-36,-1 2-94,-14 5-70</inkml:trace>
  <inkml:trace contextRef="#ctx0" brushRef="#br0" timeOffset="111409.68">2939 7499 301,'0'0'102,"0"0"-60,-113 33-42,113-33-10,40 0 10,31-4 12,30-29 6,24-9 15,24-11-24,16-2 0,9 1-3,-10 3-6,-14 6-10,-26 7-49,-32 8-87,-34 7-75</inkml:trace>
  <inkml:trace contextRef="#ctx0" brushRef="#br0" timeOffset="114840.82">6417 6863 336,'0'0'58,"0"0"-6,0 0-49,0 0 4,0 0-13,0 0 6,0 0 0,0 53 9,4-4-8,-2 11 18,3-1-4,-1-4-14,-2-13 19,-1-11-17,4-10-1,-5-11 5,0-6 5,0-2-7,0-1 52,0-1 7,0 0 27,0-15-26,-12-23-44,-3-17-16,-4-17 8,4-16-13,6-16 0,9-15-1,0 1-10,15 9 10,17 19-3,6 27 0,9 20-43,1 23 12,6 18-29,0 2-23,-6 31 34,0 16-18,-15 23 8,-13 19-30,-20 5-61</inkml:trace>
  <inkml:trace contextRef="#ctx0" brushRef="#br0" timeOffset="115141.63">6241 7233 321,'0'0'128,"0"0"-79,0 0-48,0 0-1,0 0-7,134-94 7,-59 63 0,-2 5 0,-7 6 3,-13 6 4,-12 4-4,-18 9-6,-4 1 3,-11 0-6,0 5 2,0 19 4,0 13 0,-1 5 0,1 5 4,0 8-4,-1-7 0,4-4 6,0-8-19,-4-5 0,-1-8-40,-6-5-19,0-10-92</inkml:trace>
  <inkml:trace contextRef="#ctx0" brushRef="#br0" timeOffset="115591.75">6961 7115 59,'0'0'34,"0"0"-8,0 0 9,0 0-2,0 0-16,100 109 12,-86-84-21,-5-1 5,-5-4-6,0-5-6,-4-4 13,0-7-11,0-2-1,0-2 51,0 0 11,0 0 4,0 0-13,0-17-44,0-9 13,9-3-20,16-7-2,7 4-2,4 8 4,5 9-7,-3 14 3,-5 1-17,0 4 17,-1 20-35,-5 10 15,-6 6 7,3 6-32,-5 1-9,4-1-30,2-12-17,5-13-8</inkml:trace>
  <inkml:trace contextRef="#ctx0" brushRef="#br0" timeOffset="115946">7968 7092 244,'0'0'80,"0"0"-3,0 0-23,0 0-33,0 0 27,-143-68-33,97 92-8,-3 14-4,5 7 3,8 1-6,20-2 0,12-9-1,4-10-7,0-7 7,19-4 1,-1-8-1,3-6 1,0 0 0,2-8 5,2-14-1,-7-2 4,-7 2-8,-7 8 24,-3 6 19,-1 4-21,0 4 2,0 0-24,0 0-10,8 0-8,3 16-14,4 12 14,4 4 17,1 3-55,-3-3-50,3-9-50,-4-9-28</inkml:trace>
  <inkml:trace contextRef="#ctx0" brushRef="#br0" timeOffset="116310.8">8029 7104 369,'0'0'68,"0"0"49,0 0-81,0 0-4,0 0-32,0 0-16,3-26 11,9 58 1,2 4 4,-1 3 6,-2-7 0,-1-6-6,-7-11 0,2-6 2,-5-6-9,0-3 7,0 0 0,0 0 16,0 0-13,0-7 17,0-18-18,11-4-2,10-9 0,9-2-15,6 5-6,-2 8 21,-7 12-15,-8 11 8,-4 4-4,-3 0-16,-3 20 10,-4 5-13,-5 8-9,0 3 17,0 3-51,0-6-3,0-6 22,0-11-18,0-13-15</inkml:trace>
  <inkml:trace contextRef="#ctx0" brushRef="#br0" timeOffset="116664.86">8537 7008 191,'0'0'101,"0"0"-15,0 0-21,0 0-47,0 0-18,0 0 0,9-16-13,-5 46 13,5 0 4,0-2 0,2-4 1,3-1-5,3-8 2,7-4-6,10-11-1,16 0-10,12-14-2,11-17-36,-2 0 39,-11-6-3,-19 3 7,-18 6 10,-15 3 17,-8 13 48,0 5 33,0 5-57,0 2-3,0 0-38,0 0-28,7 24-2,5 4 15,5 4-10,-4-2-17,-2-4-48,3-8-1,-3-5 38,-2-10 27</inkml:trace>
  <inkml:trace contextRef="#ctx0" brushRef="#br0" timeOffset="116848.75">9000 6861 107,'0'0'150,"0"0"-55,-75-121-7,72 94-25,3 5 1,39 2-50,21 4-6,20 4-9,0 10 1,-9 2-3,-19 16-15,-29 29-53,-23 20 1,-28 17-17,-52 10-52</inkml:trace>
  <inkml:trace contextRef="#ctx0" brushRef="#br0" timeOffset="117420.67">6901 8205 237,'0'0'120,"0"0"-44,-114-35-57,62 35-8,-7 9 17,-2 20-10,1 10 7,11 10-15,16 1-10,15 4 0,13-4 0,5-1-3,11-5 1,22-7-13,8-4 3,0-8 3,3-6-33,-8-12 7,-12-3 3,-13-4 9,-11 0 23,0 0 23,-22 0-11,-7 0 52,0 0-38,-3 3 16,1 16-36,-2 13-4,2 13-2,6 3 3,10 4-3,15-1 0,0-10-18,31-10-8,25-15-31,19-16-4,17-7-9,15-33-83</inkml:trace>
  <inkml:trace contextRef="#ctx0" brushRef="#br0" timeOffset="117804.85">7399 8606 237,'0'0'153,"0"0"-108,-112-10-4,67 10-2,-3 5-5,2 14-3,4 8-22,6 2-4,9 5-4,14-1 1,9-1-4,4-6 2,0-4-16,17-8 5,12-8-28,9-6 12,4-6 11,4-26-1,-5-17-7,-5-9 6,-9-8 18,-11-6 35,-10-8-19,-6-5 24,0 5 3,0 12-11,-11 20 33,0 20-12,2 18-3,5 6-8,4 4-42,0 4-14,0 29-41,0 18 43,13 24 11,7 7 1,2 8-21,-2-2-16,-2-9-54,-2-7 14,-5-14-11,-1-16-102</inkml:trace>
  <inkml:trace contextRef="#ctx0" brushRef="#br0" timeOffset="118171.7">7509 8721 172,'0'0'114,"41"-132"3,-13 67-66,-3 11-17,-7 20 43,-9 16-7,-9 10 6,0 8-69,2 0-7,4 16-1,3 11-4,3 6 5,1 1-2,1-4 9,-4-6-7,1-9 0,-1-8-15,-6-5-6,-2-2 4,3 0 11,3 0 6,6-20 1,3-13 5,4-6-6,-3 1 4,-5 11 1,-7 10-2,-1 13-2,0 4-2,1 0-2,7 13-5,4 16-2,-2 13-25,0 9 9,-3 2-8,4-7-40,5-7 22,6-17-65,12-11 60,7-11 7,8 0-50,4-16 74</inkml:trace>
  <inkml:trace contextRef="#ctx0" brushRef="#br0" timeOffset="118921.77">8386 8412 167,'0'0'101,"0"-102"33,0 71-38,-5 15-19,-9 9 4,0 7-33,-3 0-20,-5 9-28,-10 33 6,-1 19-6,-2 10 0,8-2 1,12-5-8,15-12-28,0-8-30,19-12 3,16-13-13,11-16-20,9-3-37,8-15-16,4-21 141,-1-8-20,-6-7 27,-10-1 2,-13-4 19,-14 8 30,-14 0 18,-7 12 55,-2 10-10,0 9-72,0 12 38,-7 3-10,-1 2-51,-8 0-1,1 20-18,-12 18 1,-2 10-8,1 1 11,11 0-4,8-13 0,9-5-10,0-10-35,0-7-6,0-12 10,14-2 20,5-4-11,6-28 32,3-10-2,-2-6 17,-9 4-15,-10 8 32,-7 12 8,0 16 46,0 3-64,0 5 14,0 0-36,3 18-29,4 15 12,9 9 10,3 2 7,3-6 0,5-12 0,4-12-33,7-10 24,11-4-6,6-22 15,-1-27 0,-5-17 0,-15-9-4,-15-1 8,-5-3-1,-10 0 18,-4-2-16,0-4 31,0 8-13,0 12-10,0 24 36,0 22-4,-2 12-10,2 7-35,0 15 0,3 33-30,23 21 27,1 15 3,2 9 7,2 12-7,-6 7-12,-4-1-21,6-12-47,2-18 67,-4-16-51,-12-10-44,-13-10-3,-17-13-197</inkml:trace>
  <inkml:trace contextRef="#ctx0" brushRef="#br0" timeOffset="119111.71">9143 8289 312,'0'0'143,"0"0"-82,78-118-35,-32 103-23,11 10 26,5 5-29,3 5 2,-3 28-2,-7 13-1,-10 15-1,-18 7-24,-20 1-33,-7 6 16,-15-11-110,-26-14 9</inkml:trace>
  <inkml:trace contextRef="#ctx0" brushRef="#br0" timeOffset="119253.62">9518 7986 238,'0'0'156,"0"0"-87,0 0-69,0 0-17,0 0-38,129-28-79,-100 47-78</inkml:trace>
  <inkml:trace contextRef="#ctx0" brushRef="#br0" timeOffset="119867.51">9798 8197 355,'0'0'41,"0"0"-33,0 0-8,0 0 45,0 0-14,65 139 11,-41-101-30,3 0-10,-2-6 20,-2-12-22,-6-8 3,-3-8-2,-6-4 10,5-12 1,1-23 12,-1-15-23,-4-8 19,-9-7-15,0 0-1,-9 3-4,-23 10 3,-8 14-9,-4 18 6,-2 17-1,1 3-9,5 12 10,13 22 0,14 11-4,13 1-35,0 2 4,25-10-30,15-14-15,13-16-18,10-8 10,8-23 45,0-15 34,-4-8 9,-4 0 2,-13 2 26,-13 3 19,-13 11 80,-11 9-40,-8 12-1,-1 9-16,-2 0-70,3 8-1,2 22 0,4 8 2,2 2 11,3-2-12,-1-8 0,1-8 3,-1-11 7,-4-11-10,7 0 2,7-23 34,18-21 31,19-10-36,5 1-14,-1 10 20,-6 11-32,-9 18 20,-3 14-25,1 0-3,-1 12-5,4 19 8,0 12-17,-6 9-17,-8 12-81,-16 6-3,-20-3-86,-2-12-152</inkml:trace>
  <inkml:trace contextRef="#ctx0" brushRef="#br0" timeOffset="120601.38">5783 4507 465,'0'0'67,"0"0"-48,0 0-19,115-26 0,5 15 1,36-3 3,20-1-1,14-3 11,5 0-14,7 1-4,0-4 3,-6-1-51,3-2 6,-8-6-4,-8 2 24,-11 0-37,-28 6-129</inkml:trace>
  <inkml:trace contextRef="#ctx0" brushRef="#br0" timeOffset="120849.24">7553 4371 178,'-124'6'71,"28"-2"20,32-2-33,28 1-17,24-3 9,12 0-17,27 0-33,38-7 0,36-17 12,35-6-5,31-2 13,11 0-7,2 0-11,-19 0 10,-16 3-10,-18 0-2,-2-4 0,-3 5-1,-6 2-8,-12 6-73,-27-2-136</inkml:trace>
  <inkml:trace contextRef="#ctx0" brushRef="#br0" timeOffset="128908.27">11836 7622 28,'0'0'48,"0"0"-20,-116-40-2,87 30 0,4-2-8,10-2 12,6 6-23,3-2-7,6-1 1,0 0-1,0-5-9,21-4-6,8-3-5,1-1 19,0-2-11,-7 3 12,-3 2 6,-9 8-5,-5 10 43,-2 1 29,-4 2-46,0 0-27,0 28-6,-10 18 6,-17 23 13,-8 18 2,-12 19 8,-4 18-3,-4 6-19,10 10 8,6 9-7,10-9-2,10-6 0,7-14-7,8-25-52,4-23-54,0-26-91</inkml:trace>
  <inkml:trace contextRef="#ctx0" brushRef="#br0" timeOffset="129159.16">12172 7774 404,'0'0'15,"0"0"22,0 0-37,0 0-98,0 0 96,0 0-5,0 154 7,-6-83 8,-5 5-8,0 0 8,4 1-8,0-9-25,3-10-45,2-20-22,-5-23-86</inkml:trace>
  <inkml:trace contextRef="#ctx0" brushRef="#br0" timeOffset="129397.02">11991 7888 334,'0'0'57,"0"0"-51,0 0-6,135-48 0,-77 48 0,4 9 0,-4 20 3,-3 9-3,-10 11 0,-14 3-9,-12 6 9,-19 8-9,-23 12-10,-35 6 16,-29 8-10,-7-7-63,-6-8 35,11-19-65,18-21 16</inkml:trace>
  <inkml:trace contextRef="#ctx0" brushRef="#br0" timeOffset="130184.4">12489 8270 231,'0'0'92,"0"0"-88,0 0 9,0 0-11,0 0 3,130-47 11,-83 27-14,-1-1 4,5-8-6,1-5 3,-1-2-2,-4-2 0,-12 6-1,-12 4 0,-19 5 7,-4 10-3,-11 3 3,-23 7-3,-4 3 25,-4 0-23,-3 3 3,6 15 8,5 6-14,12 3 0,11 2-3,11 0 0,1-2-4,33-3 4,10-5 0,12-8 0,9-11 1,9 0-1,-1-11 0,3-21-9,-11-1 8,-11-3-12,-19-2 13,-19 6-4,-12 2 11,-4 3-4,0 7 10,-11 4-8,0 7 31,1 2-21,4 5 5,4 2-14,2 0-6,0 0-20,0 16-6,8 13 26,15 3 4,4 8-4,1-3 0,0 4-6,-6-1 1,-11 0 0,-4-6-7,-7-3-2,0-6 14,0-2-15,-9 0 14,-22 5-6,-11 2-4,-6 1-37,-1-13-38,10-12 24,20-6 35,13-9 27,6-20 2,11-10 2,23-6-1,8 0 6,5 2 25,1 4-12,0 3 17,-4 9-15,-2 10-3,-4 7 3,-7 10-24,-6 0 10,-9 4-10,-1 14 0,-10 8-7,-3 4 2,-2 6 1,0 6 3,-22 5-54,2-6 2,-5-4-29</inkml:trace>
  <inkml:trace contextRef="#ctx0" brushRef="#br0" timeOffset="130343.3">13532 7936 141,'0'0'87,"0"0"-10,0 0-68,0 0-9,0 0-35,0 0-6,132-36 28,-106 68-13,5-6-16,6-1-35</inkml:trace>
  <inkml:trace contextRef="#ctx0" brushRef="#br0" timeOffset="131085.55">13941 8029 116,'0'0'85,"0"0"19,0 0-8,0 0-43,0 0 22,0 0-56,2-43-7,-21 43-5,-5 0 1,-7 4-10,-4 17 2,3 3 0,3 2-3,10-4 3,7-4 0,10-2 0,2-9-4,0 2-7,0-6-19,10-3 24,9 0 3,3 0 6,1-12-2,-4 5 7,2 7-4,-4 0-8,1 22 1,-2 21-1,-7 15-1,-8 13 10,-1 10-5,0 3 0,-17-3 0,-8-16-3,-3-12 3,-2-16 0,8-14 3,0-15 1,7-8 3,3 0 33,2-8-32,9-22 8,1-16-16,9-21 0,28-21-10,13-18-11,6-10 1,4 5 15,2 18-50,-14 28 39,-7 26 12,-14 23 4,-18 16-9,-3 0 6,4 11-2,-3 14-7,1 16 17,-1 2-5,-5 3 0,1 1 0,3-11-1,-3-10 1,1-12 0,-2-12 0,-2-2 7,2 0-7,0 0 22,7-6 10,11-20 11,9-14-43,15-8 1,8 0-7,2 6 16,-3 10-11,-9 11 1,-4 14 0,-9 5-4,0 2 4,-3 0 0,2 13-4,1 4 3,0 1 1,4-4 0,-2 0 2,7-3-7,5-6 5,3-5-5,9 0-2,4 0-51,-1-8-38,-4-12-107</inkml:trace>
  <inkml:trace contextRef="#ctx0" brushRef="#br0" timeOffset="141367.12">6593 9694 122,'0'0'72,"0"0"8,0 0-50,0 0 15,0 0-5,-18-113 7,18 84-7,0 6-2,1 0-3,5 10 17,-6 6-17,0 6 43,0 1-35,0 0-39,0 0-4,0 26-11,7 20 11,-1 19 5,3 16 1,-5 19-6,1 13 0,-2 5 4,5-5-8,3-13-40,2-16-42,3-14 28,-4-12-42,1-14-37,-9-23-106</inkml:trace>
  <inkml:trace contextRef="#ctx0" brushRef="#br0" timeOffset="141676.0799">6626 10108 252,'0'0'40,"0"0"-13,0 0-19,0 0-8,0 0 0,0 0 4,45-94-8,-12 70 5,-2-4-1,3-4 2,-12-5 2,-4 2-4,-11-4 25,-7 4-6,0 3 26,0 6 2,-11 11 1,-3 9 51,8 4-59,1 2 5,5 0-45,0 23-25,0 23 21,3 17 4,14 20 0,8 10-4,4 0-44,2 6-19,0-9-21,-2-11-86</inkml:trace>
  <inkml:trace contextRef="#ctx0" brushRef="#br0" timeOffset="142010.8799">7117 10243 408,'0'0'45,"0"0"-30,0 0-15,0 0-9,0 0 3,0 0 9,127-68-3,-90 52 0,-5-3-43,-10-1 37,-13-2 3,-9-2 3,0 2 9,-9 2-5,-13 4 27,-2 2 19,1 9-17,3 5 24,1 0-34,5 14-18,-1 23-10,-2 9 10,11 9-5,6-6 0,0-4-26,38-7 1,15-10-16,16-12-24,15-16 0,11-2-93</inkml:trace>
  <inkml:trace contextRef="#ctx0" brushRef="#br0" timeOffset="142730.74">7937 9953 426,'0'0'92,"0"0"-70,0 0-13,-131 44-6,98-15 14,8 0-7,13-4-7,8-1-3,4-6 3,0-4-6,18-3-18,9-11 15,6 0 2,3 0-1,-1-19 5,-6-5 0,-10 2 0,-9 9 0,-8 0 2,-2 12 12,0-2 34,0 3-10,0 0-13,0 0-25,0 0-10,0 8 3,0 14 2,7 4 5,7-2-7,1-4 6,8-1-14,-1-9 2,5-9-13,6-1 12,1-18 4,-1-24-4,-4-18 10,-2-12-1,-10-8 5,-3-2 17,-7 3-11,-7 7 25,0 10-4,0 16-12,-11 16 56,-1 18-4,6 12-1,3 0-40,1 12-26,2 27-16,0 24 11,0 13 5,0 7 5,7 0-5,10-8-8,5-7-18,3-16-43,-4-17 28,3-13-32,-4-17 1,2-5 28,3-13-5,2-28 6,0-17 25,0-12 12,-2-7 5,2-13 1,5 2 0,-1 4 24,-5 16 6,-7 23 32,-15 24 35,-4 17-32,0 4 16,0 18-81,0 27-14,4 21 12,-1 13 4,-1 9 0,0 11 1,3 1-3,2-2-22,1-8-36,1-18-56,-5-15 6,-4-24-105</inkml:trace>
  <inkml:trace contextRef="#ctx0" brushRef="#br0" timeOffset="143166.13">8519 9910 376,'0'0'80,"0"0"-45,0 0-35,0 0-6,0 0 6,0 0 1,120-68 11,-72 37-18,-1-1 6,-6-5 0,-7-2 7,-17-1 5,-9 1 30,-8 4 30,0 7-22,0 10 16,-3 10-23,-2 8-10,1 0-10,4 17-23,0 28-5,0 19-8,0 17 25,20-2-12,7 0 0,2-9-8,-2-16 1,-3-18-10,-4-16 3,-1-18 14,0-2-10,4-20 10,6-28 1,8-13 4,6-6 3,3 11-5,-6 13-1,-1 23 1,-6 18-1,1 2-4,2 35-5,1 26-17,-6 26 12,1 11-125,0 3-14,5-17-63</inkml:trace>
  <inkml:trace contextRef="#ctx0" brushRef="#br0" timeOffset="147136.55">10104 9409 232,'0'0'73,"0"0"-7,0-133-9,0 92-32,0 0-16,0 9 25,0 6-9,0 12-1,0 11 12,0 3-21,0 37-10,-3 39-2,-18 36 2,-4 25 20,3 13-20,11 12-2,9 3-3,2-5-18,8 3-47,10-14-71,-5-26-150</inkml:trace>
  <inkml:trace contextRef="#ctx0" brushRef="#br0" timeOffset="147868.889">10749 9619 298,'0'0'111,"0"0"-9,0 0-85,0 0-11,0 0-2,0 0-2,15 80 13,3-26-10,-3 11-4,-3 5 5,-6 4-6,-6-4-6,0-10-47,0-14-59,-20-18-52</inkml:trace>
  <inkml:trace contextRef="#ctx0" brushRef="#br0" timeOffset="148119.75">10531 9796 162,'0'0'33,"0"-140"70,25 89-20,20 10-27,16 14-8,9 8-21,11 18 6,6 1-24,-1 14-2,-3 21 5,-12 4-11,-22 5 0,-22 1 0,-27 8 10,-8 7-10,-44 11-1,-21 4 0,-12 0-2,-2-11-25,13-18-14,25-20 8,25-19-24,24-7 32,6-21-13,37-31-130</inkml:trace>
  <inkml:trace contextRef="#ctx0" brushRef="#br0" timeOffset="148278.75">11284 9694 176,'0'0'85,"0"0"-73,0 0 16,0 0 20,0 0-25,93 117 0,-89-72-16,0 3-6,-1 4 4,-1-9-5,1-8-38,-3-14-89,0-21-92</inkml:trace>
  <inkml:trace contextRef="#ctx0" brushRef="#br0" timeOffset="148416.93">11341 9506 228,'0'0'86,"0"0"-32,0 0-51,0 0-3,0 0-19,144 23-25,-99 26-19,-2-5-85</inkml:trace>
  <inkml:trace contextRef="#ctx0" brushRef="#br0" timeOffset="149326.41">11817 9709 279,'0'0'99,"0"0"-40,0 0-16,0 0 25,0 0-44,-131-78-11,91 92 2,3 16-12,3 9 7,7 3-8,17 3-1,10-2 3,0-11-4,10-6 0,17-12-9,4-12 9,3-2-19,-3-14 14,-2-21-14,-6-2 19,-10 1-5,-9 3 5,-4 10 0,0 4 4,0 5-4,0 8 9,0 6-8,0 0 2,0 0-3,0 20-3,4 8 3,17 2 0,3 1-3,10-6-23,-1-11-27,2-9 10,8-5-3,-1-22 10,8-19 13,-2-8 18,-7-6 5,-10 1 7,-14 4 10,-10 10 26,-7 12-19,0 6 17,0 12 3,-13 10-20,-5 0-5,1 16-12,0 28-1,2 12-6,9 13 0,6 1 0,0 10 3,23 4 0,11 4-3,5 0 0,-1-4 2,1-3-7,-6-10 5,-12-13-15,-17-12 0,-4-20-4,-17-6 19,-23-13-4,0-7 8,2-4-5,-1-26 1,13-12 0,6-14-2,13-13 4,7-11-2,0-14 0,30-3 4,10 12-6,10 17 2,-1 20 0,0 17-1,-2 9 1,-1 10 0,-7 5 1,-6 2 2,-2 5-6,-6 0 5,0 0-2,-7 5 4,-1 9-4,-1-2 0,-3-4 0,-2-3 5,1-5-7,1 0 4,3-12-1,1-15 2,1-5-1,-9-5 1,-9 2-1,0 0 1,-23 7-5,-17 16 2,-18 12 0,-10 0-3,-9 31 3,8 8-5,21 1 2,23-3-22,23-5-35,2-9-39,31-9-9,16-12-41</inkml:trace>
  <inkml:trace contextRef="#ctx0" brushRef="#br0" timeOffset="149643.54">12670 9636 226,'0'0'139,"0"0"-61,0 0-40,0 0-14,0 0-23,0 0 8,93-12-4,-70 37 2,-4 1 10,-3 2-17,-5-2 3,-7-2 2,-4-3-3,0-6-2,-2-1 1,-15-7 4,-1-3-2,3-4 0,5 0-2,8 0 1,2-23 5,0-5-14,20-9 7,16 5 0,6-5-2,1 9-2,-3 9 3,-7 10-1,-8 5-16,-5 4 11,-7 0-22,-7 13-30,-6 13 10,0 1-48,-12 1-40</inkml:trace>
  <inkml:trace contextRef="#ctx0" brushRef="#br0" timeOffset="150115.5">12481 9711 210,'0'0'113,"0"0"-38,0 0-32,0 0 12,0 0-25,0 0-16,71-46-12,-42 75 4,-7 12 1,-11 3-4,-7 2-1,-4-2 8,0-6-6,-8-4-3,-4-15-1,5-7 7,3-10-4,2-2 1,2-16 3,0-18-2,2-12-5,25-4 0,6 1 1,5 3 4,3 10-8,-4 12 3,-1 7-2,-5 12-6,-6 5-7,-5 0 5,-5 2-3,-1 13-24,-3 6 17,-5-1-34,1 2-17,0-6-42,4-10-20</inkml:trace>
  <inkml:trace contextRef="#ctx0" brushRef="#br0" timeOffset="150864.889">13118 9645 9,'0'0'117,"0"0"7,0 0-29,0 0 9,0 0-31,0 0-42,55-67-31,-55 99 0,-4 3 17,-5 2-8,5-8-1,4-5-7,0-10 5,20-2-1,6-12-4,11 0-1,0 0 15,-1-21-14,-3-10 4,-6-5-2,-9-1 3,-11-4-5,-7 3-1,0 1 3,-10 10 0,-9 5-3,-7 8 0,2 12-2,-2 2-13,4 2 4,1 20-8,13 2 9,8-2 6,0-4-25,13-6-13,22-10 15,9-2-30,8-5-8,2-18-5,4-5 44,-3-6 18,-10 2 16,-12 3 30,-17 9 27,-14 6 7,-2 9 13,0 3-31,-20 2-35,-4 0 4,-3 16-19,0 7 0,3 9-1,9 1 9,7-5-16,8 2 4,0-6 0,23 0 0,6-2 2,4-4-2,-6 0 0,-2-2-1,-8 0-13,-10-4-1,-7 5-12,-2 4 12,-37 2 4,-5 0 2,-2-5 2,14-8 3,13-6-3,13-4 14,6-7-7,14-23 0,24-15 2,11-3-2,2-2 4,0 1 4,1 12-5,-9 9-3,-3 12 0,-14 12 11,-4 4-8,-9 0 1,-1 20-4,-5 10 10,-1 5-12,-6-2 2,2 1 0,-2-4-4,0-9-3,0-6-31,0-9-45,0-6-64,-4 0 40</inkml:trace>
  <inkml:trace contextRef="#ctx0" brushRef="#br0" timeOffset="150987.81">13782 9286 148,'0'0'75,"0"0"72,0 0-83,0 0-64,0 0-10,112-22-27,-59 48-115</inkml:trace>
  <inkml:trace contextRef="#ctx0" brushRef="#br0" timeOffset="151268.79">14578 9228 509,'0'0'77,"0"0"-38,0 0-15,-143-20 6,87 44-15,-4 18-5,12 6 7,11-2-11,29-8-3,8-5-3,33-7 7,31-10-7,23-14 0,17-2 2,9-12 5,-6-15-7,-18 6 6,-29 7 10,-34 7-11,-26 7 15,-32 19-7,-71 43 1,-57 36 0,-48 35-14,-17 18-74,-5-5-126</inkml:trace>
  <inkml:trace contextRef="#ctx0" brushRef="#br0" timeOffset="197400.64">2690 12566 420,'0'0'58,"0"0"-22,0 0-23,0 0 7,0 0-2,0 0 19,0 0-37,0 0 1,0 51-3,0 0 5,0 4 0,0 6-3,0 1 1,0 0-3,0 1-68,0-8-46,0-9-71</inkml:trace>
  <inkml:trace contextRef="#ctx0" brushRef="#br0" timeOffset="197788.47">2663 12506 346,'0'0'64,"0"0"-5,-116-56 1,72 56 7,-2 14-26,-2 35-9,-2 19-24,4 16 12,13 9 1,15-4-13,18-4-5,6-9-3,39-2 7,16-8-9,7-6 2,5-12 0,3-20-5,0-19-1,-6-9-27,-8-22 27,-10-27 12,-6-11-6,-11-13 16,-10-14-13,-14-6 14,-11-5-16,0 10 6,-19 14-4,-19 16 5,-3 24 12,-8 14-20,-1 16 4,4 4-8,11 12-24,12 18-44,19 4-52,4-6-162</inkml:trace>
  <inkml:trace contextRef="#ctx0" brushRef="#br0" timeOffset="198155.53">4177 12270 690,'0'0'41,"0"0"-19,0 0-11,0 0 41,0 0-22,-136-28-22,118 44 1,11 16-9,7 4 0,0 9 0,20 0-9,23-1 2,8 0 6,0-3-7,-5-5-1,-9-8 8,-15-3 1,-13 0 0,-9-1-8,-16 7 6,-37 4 2,-23 5 0,-9 4 0,-1-8-50,18-5 9,26-13-22,26-14-61,16-4-92</inkml:trace>
  <inkml:trace contextRef="#ctx0" brushRef="#br0" timeOffset="199039.9">4375 12717 429,'0'0'89,"0"0"-89,0 0-24,0 0 24,123-17 9,-93 6-9,2-3 11,-10-2-11,-4 2 2,-11 2 4,-6-2 33,-1 2 37,0 1 1,-8-2-46,-12 6 1,0 4 8,-4 3-39,-4 0 11,2 10-12,3 12 0,6 6 1,13 2 1,4 4-2,0-2 0,17 0-8,14-6-1,5-4-38,2-8-15,6-7-22,1-7 8,2 0 18,-2-14-39,-1-13-28,3-4 87,-3-8 38,-4 3 18,-13-2 63,-10 3-12,-11 12 6,-6 2 20,0 7 7,0 7 4,-13 5-67,-8 2-27,-6 0-5,-6 23 3,-2 14-8,1 7 0,7-2 5,10-5-10,12-4 3,5-8 0,0-8-4,4-7 1,14-10-12,5 0-18,1-14 33,2-13 17,-3 0-17,-5 5 5,-9 8 1,-5 10 17,-2 1 1,-2 3-23,3 0-1,5 0-11,6 9-5,6 8 16,-2 4-1,2-3 1,0 1 0,6-6-2,8-9-19,4-4 10,4 0-2,0-26-8,-9-8 10,-12-4 6,-9-4 5,-12 0 8,0 4-3,0 5 7,-8 10-3,-2 4 10,-1 12 15,7 5-27,-2 2-2,2 0-5,4 19-13,0 12 12,0 5 1,0 0-1,6-4-3,10 0-11,-1-6 1,2-2-3,-4-4 4,-4-1 12,2-7-27,-2 8 17,-2-1 10,-3 5-102,-1-2-2,1-1-115</inkml:trace>
  <inkml:trace contextRef="#ctx0" brushRef="#br0" timeOffset="199610.61">5788 12541 665,'0'0'100,"0"0"-53,0 0 9,0 0-9,0 0-40,-133-12-3,108 49-4,5 12 0,12 7-6,8-4 6,0-2-7,14-9-14,15-16-44,8-14-5,2-11-59,3-17 55,-2-25 40,-3-10-83,-8-10-18,-10-2 117,-7-6 18,-9-2 68,0 1 48,0 8-32,-3 10-3,0 19 5,0 14 7,0 12 1,0 8-46,0 0-48,0 28-5,0 15 2,4 18 1,7 6 4,0-3 3,0-4-5,5-6-9,-3-8-7,1-14-12,-5-12-1,2-12 13,-4-8-25,-1 0 23,5-5 18,7-18 7,2-9 7,2 0 1,1 6 15,-8 3 14,-3 9-22,1 9-5,-1 5-17,1 0-6,7 7 0,-1 20-3,4 7 9,-7 2-2,-7 2-16,-5-6-11,-1-2-13,3-6-41,-6-8-1,0-9-90,0-7-282</inkml:trace>
  <inkml:trace contextRef="#ctx0" brushRef="#br0" timeOffset="199756.52">6283 12446 479,'0'0'96,"0"0"-81,0 0-13,0 0-2,0 0-32,0 0-37,27 22-76,-23-7-125</inkml:trace>
  <inkml:trace contextRef="#ctx0" brushRef="#br0" timeOffset="200390.55">6283 12446 489,'67'-12'43,"-58"12"-40,6 9-6,3 16 10,1 11 28,-2 5-9,-1 1-6,-5-2 15,-3-4 0,2-8-18,-7-5 1,0-11-10,-3-5 6,0-5-8,0-2-2,0 0 16,3 0-1,3-2 11,4-17-30,3-10-25,1-9 22,9 1-10,-2 10-32,-4 8 4,-5 14 16,-4 5 21,1 0-2,0 17 0,3 6 6,-2-1 0,0-4 0,-4-6 2,1-6 1,-1-6-3,2 0 0,4-3 4,9-20 32,4-7-21,3 0-7,-2 4 8,-4 7-11,-2 11 6,-1 8-11,1 0-5,3 25 5,-2 13 3,-4 10 5,4 10 5,-5 8-13,0 9 4,-5 1-4,-11 4 0,0-2-2,-29-4 1,-11-10-5,2-17 6,9-22 1,5-22 2,10-3 34,3-36 7,9-24-30,2-21-14,22-21 0,38-8-8,28-3 0,18 11-52,12 20 21,-17 23-14,-25 26-25,-45 19-89,-31 14-68</inkml:trace>
  <inkml:trace contextRef="#ctx0" brushRef="#br0" timeOffset="201433.69">3111 12348 493,'0'0'75,"0"0"-46,0 0-1,0 0 3,0 0 34,0 0-10,81-88-46,-64 88-1,-1 0-8,-8 4-20,-1 25 20,-7 6 7,0 8-7,0 2 12,0-3-12,0-6 0,0-8 0,0-5-17,7-11-4,17-8-16,10-4-24,11-16-3,3-25-17,2-8-1,-1-16 10,-9-3 55,-15-7 9,-23-6-11,-2 4 5,-40 5-30,-23 12 25,-11 21 19,-4 22 123,-2 17-3,3 0-53,5 34-21,-1 19-17,13 18 17,12 13-23,19 8-3,25 3-7,4-9-11,31-8 0,24-15-2,15-13 0,8-18 0,4-17 3,-3-15-3,-11 0 4,-10-29-4,-16-13 4,-13-15 47,-13-11-3,-9-12-7,-7-5-28,-2-10-11,-25 9-2,-9 9-1,-6 21-22,-5 27 10,1 23-29,1 9-49,-1 38-67,0 14-190</inkml:trace>
  <inkml:trace contextRef="#ctx0" brushRef="#br0" timeOffset="202242.329">2663 13941 534,'0'0'27,"0"0"-25,0 0-2,138-51 10,-102 49-7,-7 2-2,-12 2-1,-11 20-8,-6 7 8,-6 9 6,-22 4-6,-8-6 14,0-4-13,11-11 8,13-4-7,12-7-2,0-2-1,22-2-4,16-3-8,7-3 10,8 0 6,-6-3-2,-9-3-1,-15 3 4,-11 3-8,-12 0 4,0 0 0,-4 19 5,-24 13-3,-9 10 5,-4 4-7,2-4-55,7-6-35,15-16-94</inkml:trace>
  <inkml:trace contextRef="#ctx0" brushRef="#br0" timeOffset="202633.66">2799 13842 536,'0'0'54,"-122"80"-45,64-23 7,6 9 14,14-1 18,22 4-30,16-1-15,14 1 4,29-8-5,16-2-1,3-15 0,8-16-1,-1-14-2,-2-14 2,-7 0 6,-8-20 3,-9-11 0,-13-10 28,-5-7 27,-8-9-33,-5-10 2,-6-6-27,-6-9-5,-6 4 7,-25 10-8,-12 17-6,-4 23 1,-2 21-3,-6 7 5,1 9-34,-2 29-3,3 15-49,3 2-55,13-5-76</inkml:trace>
  <inkml:trace contextRef="#ctx0" brushRef="#br0" timeOffset="203086.4199">4533 13732 726,'0'0'62,"0"0"-62,0 0 4,0 0-10,-6 105 7,19-33-1,5 11 0,2 5 2,-2-2 1,-1-1-3,1-7-1,-5-12-78,3-11-36,-3-22-17,-1-19-123</inkml:trace>
  <inkml:trace contextRef="#ctx0" brushRef="#br0" timeOffset="203638.69">4743 13932 213,'0'0'203,"0"-104"-116,-2 84-28,-2 14 2,0 4 18,-2 2-44,0 0-26,-6 25 0,-6 21-8,-11 13 5,0 10 3,0-4 1,9-4-12,11-9 2,9-4 0,0-12-4,7-6 4,19-10-8,10-8-14,7-10-46,3-2 22,2-2-4,-2-22-31,-4-5 9,-8-6-16,-7 0 27,-10 0 61,-5 3 7,-5 6 78,-7 8 22,0 9-20,0 8 23,0 1-41,0 0-58,2 0-11,6 17-6,4 7 6,3 7 3,6-2 1,-3-4 1,-1-5-2,1-6-3,-7-10 1,-2-4 2,-6 0-6,3 0 6,1-17 14,4-9 18,0-8-31,4 2 6,-1 5 9,-1 9-10,0 8-5,1 6-4,1 4-11,6 0 7,0 5-13,12 16 8,-4 3-14,2 2-18,-4 0-12,-3-3-47,0-4-40,-6-7-81</inkml:trace>
  <inkml:trace contextRef="#ctx0" brushRef="#br0" timeOffset="203956.97">5497 14069 535,'0'0'96,"0"0"-21,0 0-5,0 0-67,0 0-3,0 0-16,5 15 16,25 11 10,4-3-4,1-2-2,-4-10-8,-6-3-2,-3-8-4,-9 0 10,-4 0 0,-8-2 24,-1-15 36,0-10-46,0-4 14,-5 4-28,-10 1 8,-5 4-24,3 7 12,4 11 4,7 4 0,-6 0-37,3 24-48,-4 11 20,2 0-17,8 2 10,3-11-64,4-8-78</inkml:trace>
  <inkml:trace contextRef="#ctx0" brushRef="#br0" timeOffset="204409.97">5768 14080 456,'0'0'150,"0"0"-91,0 0-6,0 0 30,0 0-38,0 0-20,11-47-25,-8 48-20,10 17 13,7 6 7,5 5 9,-1-3-3,0-3-4,-3-6 6,-1-5-8,-3-6-7,1-4 0,-3-2-22,-1 0 29,2-14 1,-3-9 0,-2-4 11,-1 1-10,-2 5-2,-1 5 3,-1 7 0,4 4-6,-1 3-3,6 2 0,5 0 1,3 0-2,4 4 7,2 6 3,2-1 2,2-7-6,0-2 1,1 0 0,-3 0-1,-8-12 7,-6-6-6,-8-4 7,-4-7-2,-5 4 7,0-8-4,-19 3-8,-7 0 6,-7 4-6,-1 3-1,1 10-9,4 6-61,6 7-55,14 0-92,9 0-53</inkml:trace>
  <inkml:trace contextRef="#ctx0" brushRef="#br0" timeOffset="204593.859">6484 13612 549,'0'0'170,"0"0"-85,0 0 4,0 0-70,0 0-19,0 0-15,10 97 15,12-16 13,-2 7-11,-3 5-2,-6-2 0,-2-4-88,-6-11-42,5-17-75,-3-20-97</inkml:trace>
  <inkml:trace contextRef="#ctx0" brushRef="#br0" timeOffset="205752.72">6646 14043 621,'0'0'27,"0"0"-27,0 0 0,120-51 5,-70 31-5,4-2 0,-7-2-3,-6-2-1,-11 6 4,-15 4 0,-13 3 14,-2 4 83,0 4-9,-7 0-65,-14 3 17,-1 2-38,-5 0 4,0 12-6,0 12 1,4 6-2,9 8 1,9 4 0,5-2 0,0 1-4,0-7-10,17-5-55,8-8 1,8-11-16,7-10 22,5 0 49,4-14 12,2-13-33,-4 1 32,-8 4-2,-9 5 8,-15 5 37,-5 4 20,-6-2 10,-4 1-13,0 0-38,0 2 28,0 6-32,0-4 16,-4 5-5,0 0-19,2 0-8,2 0 0,0 0-1,0 0-3,0 10-5,0 7 9,0-2-11,4 2 2,7-12-23,5-3 14,-1-2-27,1 0 45,-1-25 0,0-10-10,-5-11 10,-2-2 2,-8-6 1,0-6 26,0 4-15,-18 3 9,3 16 0,4 16 3,2 13 38,9 8-55,0 0-6,0 22-6,0 22-29,14 16 32,10 5 0,5-3 0,2-8-7,-3-6-14,11-8-2,3-17 14,14-11-16,7-6 21,7-6-81,0-10 46,-5-19 9,-16-3-22,-13-4 36,-17 4 16,-15 0 5,-4 11 33,0 4 41,0 8-47,-10 9 1,3 0-31,-2 0-1,2 9-2,5 29 0,2 12-2,0 3 3,0 5 0,16-2-3,1 2 5,3 0-2,3 0 0,-4 2-4,-5-4 1,-9-10-51,-5-7-53,0-20 55,-11-7 52,-3-12 1,3 0 0,3-1-1,5-38-31,3-12-38,0-16 13,22-12 33,17-2 6,7 0 17,10 6 13,4 2-8,-5 5 12,-8 8 35,-20 12-7,-15 9 38,-12 14 30,0 8-7,-10 6-37,-9 8-57,-2 3-5,3 3-7,0 29 1,5 14-5,9 10 7,4-2-3,4 0 0,31-12-10,13-12 10,12-13-23,15-17-49,17-7 21,17-35-90,5-16-21</inkml:trace>
  <inkml:trace contextRef="#ctx0" brushRef="#br0" timeOffset="206676.64">9464 13479 529,'0'0'74,"0"0"-74,0 0-3,29 135 3,-2-48 18,1 5 21,6 7-36,-3-12 24,-6-11-25,-10-18 5,-5-22 0,-6-17-4,-4-14-3,0-5 33,0-7 75,-6-25-15,-13-18-93,2-12 3,3-14 6,11-12-7,3-11 1,0-5-3,26 0-10,3 18-4,2 25-16,-4 34 19,0 27-4,-4 0-7,4 36-9,-4 16 18,-7 12 21,-12 12-9,-4-1 1,0-5-22,-25-15-2,1-14-18,-1-19 42,6-12-6,-1-5 15,5-5 0,5 0-1,3 0 4,5 0 24,2 0-10,0 0-14,0 0-12,17 0-19,18 0 19,8 9 0,11 5 2,-3 2-7,-4 1-23,-7-1-46,-1-3 8,-9-2-66,-3-10-112</inkml:trace>
  <inkml:trace contextRef="#ctx0" brushRef="#br0" timeOffset="206982.6">10028 13837 513,'0'0'48,"0"0"-42,0 0 4,0 0-10,0 0 22,0 0-8,100-41-11,-64 27 4,-3-2-7,-6 0 1,-11-4 7,-7-1-1,-9 1-3,0 1 19,-2 4 19,-17 3 14,0 10-14,-4 2-15,3 6-27,-4 22 7,6 15-9,7 5 2,11 0-3,0 2-6,15-10 2,16-5-39,7-7-53,5-16-30,-1-12-57,1 0-85</inkml:trace>
  <inkml:trace contextRef="#ctx0" brushRef="#br0" timeOffset="207358.43">10434 13747 289,'0'0'180,"0"0"-72,0 0-30,0 0-12,0 0-66,0 0-3,16 0-4,1 55 14,3 7 1,-1-2-8,-2 3 5,-5-7-4,-5-12-1,-4-11 0,0-8 4,-3-11-2,0-12-2,0-2 7,0 0 11,0-16 90,-11-16-98,-3-12-5,3-17 0,9-11 3,2-10-16,0-5 1,13 11-31,9 18 22,5 21-12,-2 19 28,3 15-4,-5 3-7,-1 7 7,0 20-21,-8 5 21,-8 7-3,-6 2 7,-6 4-7,-23-6 4,-7-4-68,1-9 8,8-12-71,11-8-3,11-6-69</inkml:trace>
  <inkml:trace contextRef="#ctx0" brushRef="#br0" timeOffset="207587.29">10755 13673 439,'0'0'90,"0"0"-75,0 0-8,0 0 0,0 0 10,0 0-17,96 86 19,-78-69-18,-7-9-1,-8-4 1,0-4 7,-3 0-8,0-2 13,5-17-3,4-6-10,2-5-7,6 2-4,10-1-50,10 7-95,2 4 3,8 12-86</inkml:trace>
  <inkml:trace contextRef="#ctx0" brushRef="#br0" timeOffset="208019.02">11299 13650 232,'0'0'62,"0"0"-18,0 0 6,0 0 3,0 0-39,86-119 22,-83 105-25,-3 5 8,0 6 57,-7 3-30,-17 0-30,-12 24-2,-4 6-14,0 11 34,9-3-23,13-4-10,10-5 2,8-4-3,0-9 0,8-8 0,16-8-49,10 0 11,8-22 34,5-19-41,-1-5 44,-7-2-15,-15 9 16,-11 7 18,-10 11 8,-2 9 17,-1 6-22,7 6-21,5 0-5,5 22-38,7 10 43,-1 4 0,-6 8-23,-9 7-22,-8-5-5,-2-1 25,-31-2 5,-8-11-40,-5-6 11,9-8 26,8-13 6,16-5 17,13 0 0,0-27-11,31-11-98</inkml:trace>
  <inkml:trace contextRef="#ctx0" brushRef="#br0" timeOffset="208837.06">11729 13582 238,'0'0'122,"0"0"-75,0 0-40,0 0 42,0 0-16,0 0-14,60-13 26,-53-5-19,-1 1-2,-4-2 9,-2 3-12,0 6 32,0 4 2,-2 2-19,-2 4 8,0 0-26,-1 0-16,-1 6-2,-4 17 6,3 8-6,6 1 0,1-2-27,0-2 18,6-7-48,10-3-13,-1-9-7,0-9 20,1 0 21,3-5 36,-2-20 0,1 2 7,-2-5-6,-5 1 20,2-3 25,-1 2-30,3 5 3,-2 4-19,-1 7 5,-8 5 15,-2 4-7,-2 1 5,0 2-7,0 0-11,2 0-5,6 10 5,0 4 20,1 0-2,0-1-18,-4-8 0,-1-1 0,0-4 6,-4 0-6,3 0 0,-1 0 1,2 0 22,0 0-13,6 0 3,-1 0 1,-3 0-9,1 0-10,0 0 5,2 0 0,1 0-4,2 3 4,-1 4 0,2-2-4,3-5 2,7 0-4,0 0 6,12-9-5,-2-17 4,-5-9-12,0-11 13,-7-7-4,-5-10 16,-9-8-3,-5-6 21,-2-1-4,0 12 33,-15 9-19,-1 14 3,3 19 16,2 7-50,8 16 22,1 1-31,2 0-1,0 29-5,0 20 0,4 16 6,12 16 0,6 12-2,-2 1 0,-1 1-36,-7 0-24,0-13-6,8-7-64,6-14 80,-7-13-29,-11-11-179,-8-16-65</inkml:trace>
  <inkml:trace contextRef="#ctx0" brushRef="#br0" timeOffset="208990.96">12277 13569 397,'0'0'109,"-10"-102"-50,10 58-29,23 4-5,25 8-25,10 10 0,10 5-2,11 10-36,-3 4-17,-6 3-53,-12 0-49,-17 0 15,-14 0 28</inkml:trace>
  <inkml:trace contextRef="#ctx0" brushRef="#br0" timeOffset="209467.94">12834 13311 116,'0'0'259,"0"0"-82,0 0-100,0 0 33,0 0-56,0 0-21,-81-6 4,60 6-23,5 0 3,5 20-17,3 4 5,0 2-4,8 3-1,0-6 0,0-3-6,8-5-5,11-10-6,8-5-24,0 0 37,-2-17 4,-3-8 3,-5 4 7,-5 0 29,-5 9-7,-3 6 9,-4 1-16,0 5-16,0 0-18,2 0 4,7 9-33,4 5 35,3 2-25,0-2-35,1-2-14,-6-10 2,1-2 28,2-9 2,0-26 45,-4-15 28,3-11 2,-9-8 33,-4-1-13,0-3-14,0 9 26,0 12-22,0 13 6,-4 17 12,1 13-36,2 9 20,1 0-42,0 9-20,8 28 19,22 14-2,3 16 3,0 9 0,-4 8-15,-13 1-18,-16-3-50,0-2-73,-24-17-28,-12-12-258</inkml:trace>
  <inkml:trace contextRef="#ctx0" brushRef="#br0" timeOffset="209693.8">13089 13122 469,'0'0'78,"0"0"-76,0 0 30,142 34 24,-101-4-40,-8 5-3,-8-3-13,-10-2-18,-9-4 6,-6-9-39,0-2 15,0-5-12,-12-4-10,-9-6-52,4 0-22,1-6-18</inkml:trace>
  <inkml:trace contextRef="#ctx0" brushRef="#br0" timeOffset="209818.73">13274 13094 63,'0'0'169,"0"0"-62,0 0-3,0 0-49,0 0-26,0 0-29,116-86-41,-94 104-89,-4 4-121</inkml:trace>
  <inkml:trace contextRef="#ctx0" brushRef="#br0" timeOffset="210132.52">13515 13133 475,'0'0'185,"0"0"-103,0 0-33,0 0-45,0 0 4,0 0 3,-27 67 8,46-30 8,4-6-12,2-11-7,-3-8 3,0-3-9,-4-9 4,2 0 7,-5 0-10,-1-21 1,-1-9 26,-6-7-25,-3-4-4,-4-1-1,0 5-13,-2 8 4,-20 7-9,-2 12 5,-1 8-11,0 2-38,6 12-13,5 13 2,10 4-17,4-3-29,2-8-80,29-10-57</inkml:trace>
  <inkml:trace contextRef="#ctx0" brushRef="#br0" timeOffset="210388.53">13808 13082 238,'0'0'130,"0"0"-28,0 0-52,0 0-44,0 0 2,0 0 28,79 121-32,-79-68 26,0 0-26,0-13-1,0-18 3,0-10-1,0-12-5,0 0 21,4-11 63,29-24 28,10-15-76,12-8-13,-2 5 1,-5 13-19,-10 20-1,-7 17-4,-7 3-14,-4 23-5,-1 21-59,-13 15 0,-6-1-90,0-2-406</inkml:trace>
  <inkml:trace contextRef="#ctx0" brushRef="#br0" timeOffset="-212636.23">2719 15395 460,'0'0'62,"0"0"-55,0 0 12,0 0 28,0 0 3,0 0 7,0 0-47,0-32 2,0 31 14,0 1 0,0 0 10,0 0-23,0 0-13,0 0 0,0 8 2,0 12 2,2 5 0,9 1 0,0-1 2,4-3-6,2-3 0,-2-6-3,5-7 0,-7-6-11,3 0-10,-7 0 21,2-10 3,-2-18 5,-2-6 3,-3-2 2,-4 1-9,0 3 7,0 15 9,0 8-7,0 9 5,0 0-15,0 0-19,7 9-8,6 23 21,6 10 6,2 8 0,6-4-37,-1 2-36,0-4-14,-4-3-35,-7-17-93</inkml:trace>
  <inkml:trace contextRef="#ctx0" brushRef="#br0" timeOffset="-212259.47">2832 14955 429,'0'0'67,"0"0"-41,-141 21-7,96 32 2,-10 27 27,0 29 11,3 7-22,15 8-5,16-7-7,21-15-24,10-12 15,36-20-16,17-12 3,11-17 0,13-20-2,6-15-1,7-6 0,2-31 0,-5-20 17,-13-11-17,-16-12 4,-25-6 2,-17-6-3,-24-13 2,-2-3-2,-38 3-3,-22 14-1,-12 32-27,-17 25-5,-3 28 20,-3 20-88,1 24-89</inkml:trace>
  <inkml:trace contextRef="#ctx0" brushRef="#br0" timeOffset="-208542.29">5333 15075 468,'0'0'85,"0"0"-85,0 0-17,0 0 13,0 0 4,21 151 27,3-87-20,3 8 2,-3-2-2,1-8-4,-7-4 5,-5-12-8,-4-7 0,-6-13 4,-3-12 2,0-8-6,0-6 6,0 0 49,0 0 35,-16-14-59,-5-18-22,-3-17 2,2-10-5,4-12-1,5-13-5,1-11 5,10 2-5,0 2 1,2 21 5,0 16-6,4 22-6,12 22-6,7 10 5,6 0-38,2 21 37,6 14-6,-2 0-4,-5 11 10,-5-7-23,-10-3 16,-13 5-11,-2-2 3,-19 3 21,-24 15-31,-12-3-39,-3-4-12,4-1-3,14-18-43</inkml:trace>
  <inkml:trace contextRef="#ctx0" brushRef="#br0" timeOffset="-208002.5799">5668 15400 531,'0'0'9,"0"0"-9,0 0 0,124 22 7,-88-3-6,-5-2-1,-7 1 5,-7 5-4,-11-6 0,-6 1-1,0 5 3,-20-5-6,-9-5-1,-2-3-32,7-5 20,8-5 8,9 0 8,7-15 0,0-12-65,23-14 40,15-3 25,10-2 0,7 4-1,4 5 3,-5 11-2,-10 12 1,-10 8-1,-12 6 6,-10 0-1,-6 15-5,-4 9 35,-2 1-16,2 1 12,1-3-2,-1 0-13,4 2 12,6-3-23,5-3 1,6-6 6,4-7-12,4-6 0,2 0 2,-6-6 3,-4-14 1,-11-7-4,-12-5-2,0-7 5,-9 6-5,-19-4-13,-8 10 4,-4 10-9,0 8-5,4 9-7,5 0-4,11 11-15,13 1-110,7-6-14</inkml:trace>
  <inkml:trace contextRef="#ctx0" brushRef="#br0" timeOffset="-207626.67">6390 15061 531,'0'0'78,"0"0"-76,0 0-2,0 0-14,0 0 14,0 0 30,52 107-21,-37-66-1,-1-3 3,-1-1-8,-5-5-2,2-11-1,-4-8 3,-3-6-2,-1-7 1,0 0-2,-1 0 24,2 0 4,1 0 0,6-7-5,3-1-20,7-4 2,3 7-5,3 5 0,-1 0-8,-5 0 5,-9 0-7,-7 12-9,-4 11-16,0 7 35,-27 12 0,-10 2-14,1 0-20,3-7-31,16-11-5,13-16-46,4-10-199</inkml:trace>
  <inkml:trace contextRef="#ctx0" brushRef="#br0" timeOffset="-207460.78">6793 15450 610,'0'0'75,"0"0"-39,0 0-34,0 0 2,0 0-4,0 0-2,12-9-110,3 9 10,6 0-183</inkml:trace>
  <inkml:trace contextRef="#ctx0" brushRef="#br0" timeOffset="-206477.73">7351 15008 453,'0'0'100,"0"0"-56,0 0-34,0 0-8,0 0-2,0 0 34,20 116-11,-4-67 4,1 4-18,-2-3 0,-1-1 9,2-11-14,-7-6 0,-1-5-4,0-13 7,-4-6-7,-4-6 4,0-2-2,0 0 27,-4 0-14,-19-22-5,1-7-1,-3-15-4,6-5-2,5-13-3,7-6-5,7-11 2,0 6-16,7 8 3,15 14 2,7 17-19,2 21-11,3 13 31,-1 8-5,-3 26 13,2 17-17,-9 7 22,-14 0-1,-9 1-5,0-7 1,-5-8 4,-12-13 1,-1-7 0,7-9 2,4-4-2,4-8 4,3-3-1,0 0 28,0 0-14,0 0 7,0 0-10,3 0-9,17 0-5,14 0 1,6 11 8,10-2-9,4 10 0,-8 0 0,2 4-4,-10 0-33,-5 0 7,-6-1-11,-7-3-74,-7-5-96</inkml:trace>
  <inkml:trace contextRef="#ctx0" brushRef="#br0" timeOffset="-204513.3799">7935 15311 565,'0'0'25,"0"0"-25,0 0-94,0 0 94,0 0 11,0 0-7,94-41 0,-82 29-1,-4-2 1,-8-4 1,0 0 15,0-3-16,-10 6 12,-9-2-15,-4 9 12,1 6 14,-2 2-18,10 0-1,-2 6 3,3 18-8,6 9 2,3 3-1,4-1-1,0-2 3,18-3-6,13-9 0,10-1 0,3-17-32,7-3 18,5 0-12,-3-8-23,1-13-5,-12-6-2,-8-1 4,-17-4 48,-8 2 8,-9-2 14,0 1 31,-2 5-11,-16 7 15,2 6-39,1 6 21,4 4 5,-1 3-22,4 0 6,-2 15-24,2 8 6,1 7-4,5 2-2,2-1 0,0-9 1,0-8 1,11-4-2,3-6 0,-4-4-12,-1 0 9,1 0 6,-1-14 5,-1-10 3,2 2-5,-6 1-5,0 3-1,-1 13 4,-3 1 1,2 4-5,-2 0-13,4 0-1,3 0 14,6 13 0,0 0 0,4 0 5,-5-8-13,5-3 8,-5-2-12,5 0 7,0-7-4,1-14 7,-4-9 1,1-3-6,-4 1 3,-7-4 2,0 7 2,-4 6 19,0 14-17,0 0 45,0 7-3,0 2-28,-8 6-13,-1 18-3,1 10 0,2 2 0,6-1 1,0-4-1,25-3 0,4-1-8,4 0 6,5-2-30,-4-5 6,-2-2-4,-13-1-7,-7-8 3,-12 3-26,0-7 34,-3 4 25,-21-3 1,-7-3 0,4 2 1,4-5 3,10 0-4,9-5 18,4-20-17,0-3-2,13-9-14,14 2-11,8 0 25,-1 8-13,-5 8 13,-7 10 2,-9 5-1,-4 4 18,-2 0-8,-5 0 9,3 13 25,3 6-29,2-1 3,3 0-9,0-4-4,5-2 0,0-6 0,4-6-1,0 0-4,-3-5 5,-2-14 6,-11-12 4,0-1 9,-6-2 9,0-2-23,-14 9 3,-9 4 1,4 7-6,3 9 2,1 7-10,3 0-8,1 7 3,7 13-30,4-1-34,0 2 10,0-7-54,11-10-34,11-4 56,-2 0-44,0 0 98,-8 0 37,-4-10 36,-3 2 84,-3-6 0,0 7 12,0-4-41,2 7-31,0 2 14,2 2-39,3 0-23,7 0-1,3 0-8,4 2 12,-3 13-15,-1-2-2,-5 5-1,-1 0 6,1 0-2,-5-1 7,-4-2-1,1-3-6,-4-3-1,0-9 0,1 0 9,-1 0-6,3 0-3,3-4 14,3-15-11,7-8 13,3 0-16,-6 5 4,-3 1-8,-2 12 4,-1 7 0,3 2-3,1 0-32,3 6 18,0 8 0,1 6-26,-4-2 28,0-2-21,-3-8 0,-4-4 21,1-4-9,-1 0 14,1 0 10,4-8 0,9-6 24,0 0-24,0-2 4,1 10-3,-4-2 2,1 6-6,-5 2 3,1 0-9,-6 0 7,-3 0-4,-1 0 6,-1-2 0,-1-3 7,7 0 1,2-5 15,1 2-10,1-1 27,-2 4-29,3 1-6,2 4 0,7 0-4,0 2-2,6 18-1,0 6 2,2 6-2,-5 4 11,2 0-9,-7 8 4,0-2 2,-8-1-6,-6-3 0,-7-10-2,0-3 2,-14-5 2,-13-11 7,-3-1 16,0-8 0,6 0 19,4-6-18,4-18-15,12-12 11,4-14-22,2-16-6,33-12 3,13-5-110,2 7-68,0 13-129</inkml:trace>
  <inkml:trace contextRef="#ctx0" brushRef="#br0" timeOffset="-204384.47">9872 14788 567,'0'0'58,"0"0"-34,0 0 27,0 0-48,0 0-3,0 0-136,-11-76-381</inkml:trace>
  <inkml:trace contextRef="#ctx0" brushRef="#br0" timeOffset="-202155.57">9827 14901 118,'0'0'311,"0"0"-272,0 0-22,0 0-10,0 0 26,0 0-18,0 0-3,10-14-12,2 8-8,7 2-16,2 2-36,-1-4-86,-1 2-64</inkml:trace>
  <inkml:trace contextRef="#ctx0" brushRef="#br0" timeOffset="-200328.68">10329 15029 197,'0'0'29,"0"0"-12,0 0 10,0 0 47,0 0 32,0 0-47,0-12-19,0 12-13,0 0-27,0 3 6,0 10 21,0 1 13,5-4 4,5-1-37,6-4 7,2-3-7,4-2-5,7 0 4,9-7-4,5-16-2,-2-9 0,-1 3-60,-10 0-24,-14 9-54,-16 10-97</inkml:trace>
  <inkml:trace contextRef="#ctx0" brushRef="#br0" timeOffset="-199990.78">10278 15040 421,'0'0'46,"0"0"-26,0 0-15,0 0 25,0 0 2,0 0-31,11 15 41,-4 8 4,-3 0 4,3-5-6,-4-4-39,7-2 15,4-3 11,2-4-24,10-5 5,12 0-2,13-14-10,9-16 17,12-7-14,-1-4 6,-4 1-9,-19 5-16,-14 10-21,-23 11-35,-11 14 9,-15 0-47,-34 0-230</inkml:trace>
  <inkml:trace contextRef="#ctx0" brushRef="#br0" timeOffset="-199638.77">10310 15033 482,'0'0'57,"0"0"-26,0 0-24,0 0-7,0 0 25,0 0 16,-5 64 13,5-46-42,5-4 6,10-2 5,7-8-16,9-4 12,12 0-8,19-12-6,18-20 21,19-12-18,9-5-7,-3-14 8,-11-1-1,-21 4-12,-23 1 8,-15 14-4,-15 8 9,-13 13-1,-3 10 8,-4 5-15,0 9 10,0 0-22,0 0-22,0 19-174,-2 8-28</inkml:trace>
  <inkml:trace contextRef="#ctx0" brushRef="#br0" timeOffset="-198229.06">3211 16370 194,'0'0'241,"0"0"-162,0 0-35,0 0 36,0 0-11,0 0 3,-4-17-21,-1 17-35,5 0-9,-4 0-5,-1 3 3,2 16-3,-7 3 7,6 8-7,1 2-2,3-2 4,0-2-9,9-2 4,14-3 0,3-2-5,1-1 4,2 0 2,-7-6 2,-2-4 2,-8-5-8,-10 2 1,-2 7-23,0 4-30,-29 8 45,-20-2-107,-11-2-89,-3-10-35</inkml:trace>
  <inkml:trace contextRef="#ctx0" brushRef="#br0" timeOffset="-197787.16">3122 16397 311,'0'0'19,"0"0"-15,0 0 1,103-113 8,-92 91 29,-5 0 13,-6 5-6,0-2 1,0 1-12,-13 0 5,-7 10 16,-3 0-26,-2 8 7,-3 0-39,-7 8 18,-4 26-11,-2 21-8,-2 16 8,7 13 11,11 7-16,17-3 12,8-12-13,4-7 0,33-7-1,11-15-1,12-10-4,7-16-1,4-14 5,3-7 10,-5-14-10,-9-18 3,-4-13-1,-9-8 4,-16-10-4,-6-8-2,-16-6 7,-9 3-7,-2 2 0,-27 10-4,-11 21-1,-3 13-19,-1 28-2,3 0-25,7 18-12,12 23-14,11-1-78,11 0-37</inkml:trace>
  <inkml:trace contextRef="#ctx0" brushRef="#br0" timeOffset="-197364.13">4644 16052 674,'0'0'72,"0"0"-57,0 0-1,0 0 22,0 0-23,-144 81 3,109-23-1,8 1-8,13 7 5,12-12-12,2-1 1,2-14-3,16-14 2,-1-4-16,-1-16-2,-1-5 7,-1 0 11,0-10 7,8-12-5,0-14 12,0 6-13,-2 2 4,-6 11-5,-7 16 2,-1 1-5,3 0-3,5 14-4,3 18 10,3 12-11,1 10 10,-4-6-33,3 3-60,0-4-29,10-11-73,10-17-25</inkml:trace>
  <inkml:trace contextRef="#ctx0" brushRef="#br0" timeOffset="-196999.2">5194 16284 601,'0'0'65,"0"0"-36,0 0 15,0 0 41,-128-12-31,99 42-49,1 7 8,7 2-8,7 2-3,12-10-4,2-4 1,0-9-5,12-5 5,3-8-13,5-5 5,-2 0 7,0-10 4,2-20 10,-5-7-5,1 2-7,-7 9 8,-5 12-5,-4 9-1,0 5 6,0 0-8,0 0-2,3 22-25,1 15 27,5-2-1,0 4 1,-3-3-41,1-7-25,3-8-30,-2-9 15,3-6-36,1-6-41,-1 0 41</inkml:trace>
  <inkml:trace contextRef="#ctx0" brushRef="#br0" timeOffset="-196497.51">5261 16431 55,'0'0'265,"0"0"-112,12-119-53,-8 100-11,4 14-20,1 1-6,3 4-54,11 0-4,6 18-5,2 9 1,-2 5 3,-6-5-4,-8 4-3,-5-9 2,-6-14-6,-4-2 7,0-2-6,0-4 6,0 0 26,0 0-15,0 0-4,0 0-7,2-9 0,0-12-2,6 1-19,1-2-9,5 0 23,-1 10-8,1 5-2,-1 7 1,-4 0-9,3 0 5,-6 2 5,3 15 9,0 1 5,-2 0-20,-3 0 20,0-8 1,1-3-2,-3-7 2,2 0 10,-4 0 11,0-3 44,5-7-11,0-9-34,3 2-4,6-1-13,-1 2 3,5 6-6,2-3 0,4 8-3,3 0 3,0 5 0,-2 0 0,-10 0-24,-4 12-16,-4 9-28,-7 4 13,0 6-5,-7 7-10,-18 0-86,-1-6-60</inkml:trace>
  <inkml:trace contextRef="#ctx0" brushRef="#br0" timeOffset="-196188.57">5975 16397 428,'0'0'81,"0"0"-77,0 0 15,128-77 22,-97 59-21,-5 4-2,-5 2-15,-9-2-2,-6 2 9,-6 2-10,0 2 19,-12 2 18,-13 6-23,-3 0 45,-1 0-26,2 0-22,5 14 22,6 12-33,7 10 0,9 5-1,0 3 0,0-4-1,23-8-4,4-6-31,4-8-5,8-8-47,17-10-5,12 0 34,9-32-38</inkml:trace>
  <inkml:trace contextRef="#ctx0" brushRef="#br0" timeOffset="-195790.8199">6769 16182 715,'0'0'43,"0"0"-43,0 0-24,0 0 15,0 0 9,11 125 14,2-84-12,-3 1-1,-4-3 1,-3-9 1,-3-16-3,0-2 3,0-12 2,0 0 32,0 0 11,-7-8 3,-11-22-43,5-6-1,3-10-4,6-7 0,4 3 3,0-8 0,14 4-6,10 6-9,5 4-20,-2 15-23,-5 12 20,-4 13 13,-3 4-24,-7 4 12,3 20 22,-7 6 6,-4 0 1,0 7-8,-6 2 0,-24-3-16,-1 5-37,0-6-20,4-3-82</inkml:trace>
  <inkml:trace contextRef="#ctx0" brushRef="#br0" timeOffset="-195526.9799">7077 16026 614,'0'0'97,"0"0"-51,0 0-28,0 0-16,0 0-2,0 0 4,13 72 11,10-25-8,-2 4 4,0 2-9,-1 0-2,-1 1-16,4-6-22,8-11-60,10-16 64,5-16-72,8-5-154</inkml:trace>
  <inkml:trace contextRef="#ctx0" brushRef="#br0" timeOffset="-195160.9499">7667 16204 590,'0'0'91,"0"0"-35,0 0 0,0 0 10,0 0-12,0 0-45,-87-18 0,77 32-5,-4 0-4,5 2 0,5-2 0,4-4 0,0-2 0,0-4-13,0-4-9,0 0-8,2 0 6,2 0 18,3 0 12,0-4 0,-3-4 10,-1 4-15,-3 4 10,0 0 10,0 0 0,0 0-21,2 0-5,4 22 3,8 13-3,-1-3 10,3-2 0,-1 2-5,3-10-5,-2-9-13,0-4-58,1-9-43,1-4 9,5-26-43,-2-6-91</inkml:trace>
  <inkml:trace contextRef="#ctx0" brushRef="#br0" timeOffset="-195010.04">7667 16204 151</inkml:trace>
  <inkml:trace contextRef="#ctx0" brushRef="#br0" timeOffset="-194651.07">7667 16204 151,'123'14'157,"-123"-28"-3,-4 10-50,-1 4-11,5 0-28,0 0-50,0 0-15,0 4-8,0 15 8,10 2 0,5-7 6,-2-2-2,0-1-4,-1-11-14,-5 0 12,8 0 1,0-15 1,4-11 0,0-3 5,-1 4-13,-5 4 6,-3 1 2,-6 17 8,-2 3-4,5 0-4,3 12-1,9 25 0,-1 16 1,1 14 4,2 5-3,6 0 5,2-2 0,0-9 13,-10-6-19,-14-13-13,-5-7 10,-9-13-27,-22-9 30,-6-8 14,3-5-9,0-5 24,7-27-5,9-12-17,14-18 12,4-13-6,8-20-13,33 6-1,6 14-16,4 17 6,-4 17 7,-7 15-38,-9 12 33,-4 5 1,-9 4 8,-2 5 1,-3 0 0,-2 0-2,-3 14 1,2 0-23,-6 7-23,-4-4-39,0 0-28,0-5-77,0-12-12</inkml:trace>
  <inkml:trace contextRef="#ctx0" brushRef="#br0" timeOffset="-194394.02">8369 16124 443,'0'0'124,"0"0"-77,0 0-13,0 0-32,0 0 3,0 0-3,43-18 0,-17 14-3,-1 4 1,0 0-21,-5 0 12,-3 0-3,-5 0 4,-3 0 3,-3 0-2,1 8 7,2 2 0,4 3 3,5-4-10,0 5 7,-1 4 0,2 4-63,-2 5-66,0 8-20,-7 9-47</inkml:trace>
  <inkml:trace contextRef="#ctx0" brushRef="#br0" timeOffset="-194230.12">8755 16459 172,'0'0'13,"0"0"0,0 0 57,96 107 52,-80-98-64,-3-5-25,-4 0 28,-5-4-29,-4 0 9,0 0 48,3-17-1,10-18-58,12-11-5,16-8-6,16-8-12,14 4-7,16-3-3,8 2-100,9 10-243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19T06:23:07.0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2447 696 325,'0'0'320,"0"0"-231,0 0-86,0 0 10,0 0-13,0 0-1,0 0-11,51 80 5,-36-10 7,6 12 58,-10-8-57,-2 0 10,2-5-10,-6-5-2,8-6-30,0-15-108,5-9-6,0-19-130</inkml:trace>
  <inkml:trace contextRef="#ctx0" brushRef="#br0" timeOffset="468.9899">2992 972 378,'0'0'69,"0"0"-53,0 0 21,0 0 17,0 0-2,32-104-9,-32 92-11,0 4 24,-2 2-52,-13 6 40,-3 0-27,-3 0-16,0 9 10,-4 17-11,-2 6 4,3-1-4,10 1 0,5-8 0,9 3-8,0-11-37,0-4 13,0-7-17,9-5 8,5 0 13,6-10 21,-3-16 7,-1-4 19,-8 0 9,-3 5 29,-5 8 10,0 9-12,0 4 2,0 4-30,2 0-27,2 4-1,8 26-14,3 9 15,6 9 6,-3 1-1,5 4-10,0-2-32,2 2-29,2-5-30,-5-6-64,-2-9-129</inkml:trace>
  <inkml:trace contextRef="#ctx0" brushRef="#br0" timeOffset="812.79">3323 860 496,'0'0'70,"0"0"23,0 0 0,0 0-19,0 0-37,0 0-36,-36 0-1,27 38 0,0 6 10,3 0-6,6 0-4,0-10 0,4-1-3,21-3 7,6-9-10,7-1 5,7-3-20,-1-5 12,0-4-14,-10-2 23,-12 0-2,-10-2-2,-12 4 3,0 1-10,-12 8-11,-28 13 14,-12 0-119,-14 6-69,3-10-30</inkml:trace>
  <inkml:trace contextRef="#ctx0" brushRef="#br0" timeOffset="1212">3510 830 120,'0'0'11,"0"0"-3,0 0 15,0 0 2,0 0 1,0 0 17,124 50 33,-109-20-27,-9 2-14,3 7 5,2 3 12,-1-1-20,6 1-16,3-2 7,1-9-22,4-7 11,5-10-12,3-10 0,8-4 22,-3-10 35,-1-24-20,-8-6-6,-5-8 9,-14-5 6,-9 2-8,0-6-10,-25 8 1,-8 3-21,-7 15-4,3 15-4,5 12 0,1 4-12,4 32-79,-6 19-73,-8 4-7</inkml:trace>
  <inkml:trace contextRef="#ctx0" brushRef="#br0" timeOffset="1870.85">5499 944 230,'0'0'372,"0"0"-365,0 0-3,0 0-4,-23 139 7,13-100-6,-4-1 10,4 1 5,1-7-13,3-4 5,2-10-5,-1-6 0,3-10 5,0-2-3,2 0 10,0 0 52,0-14 10,-2-24-53,0-14-20,2-16-4,0-12 8,13-11-4,6 1-4,5 10 1,-3 17 11,-1 25-3,-2 20-8,2 18 1,9 3-4,13 33-15,10 22 17,1 14-1,1 14 1,-6 2-14,4 7-53,-8-5-59,-9-10-43</inkml:trace>
  <inkml:trace contextRef="#ctx0" brushRef="#br0" timeOffset="2252.84">5429 1223 60,'0'0'461,"0"0"-461,0 0-13,173-75 5,-101 46 7,9-3-10,-5-3-80,-5 1-44,-11 0 15,-22 2 16,-18 3 95,-18-4 9,-2 1 191,-6 0 10,-12 6-62,3 6-10,5 8-1,4 8-53,6 1-31,0 2-23,0 1-20,0 0-2,12 10-11,15 25 6,10 6-1,1 13 10,-1 8-6,1 1-13,-1 4-26,0 0-59,-6-3-55,0-16-46,-4-14-141</inkml:trace>
  <inkml:trace contextRef="#ctx0" brushRef="#br0" timeOffset="2604.71">6595 1010 50,'0'0'436,"0"0"-333,-11-110 33,-7 90-18,2 10-50,-1 8-33,-5 2-29,-3 6 6,-4 29-12,-3 8 0,6 6 4,6-2-3,11-5-1,7-3 0,2-11-5,0-5 5,14-12-10,1-8-9,3-3 14,-3 0-7,5-7 12,3-16 13,-2 0 2,0 1 6,-3 4-8,-3 5-8,-3 10-5,-1 3-1,4 0-8,1 3 8,2 18-10,2 3-12,-4 2-25,-1 0-56,-6-2-12,-2-7-64,-7-10-128</inkml:trace>
  <inkml:trace contextRef="#ctx0" brushRef="#br0" timeOffset="2951.01">6687 1028 409,'0'0'92,"0"0"-34,0 0 11,0 0-4,0 0-20,0 0-38,108-54-5,-83 78 1,-8 5 2,0 3 4,-6-1-9,-4 1 5,-5-1-10,-2-7 6,0-10-1,0-4 11,0-8-3,0-2-4,0 0 16,0-14-9,2-16-11,9-10 2,9-8-4,5 0 2,6 4-21,0 13 12,-4 18 5,-10 13 3,2 0-2,-6 23-29,-2 20 32,5 2-2,-3 8 2,7-7-8,5-4-72,8-10-17,8-16-118</inkml:trace>
  <inkml:trace contextRef="#ctx0" brushRef="#br0" timeOffset="3215.98">7883 449 17,'0'0'805,"0"0"-757,0 0-48,0 0 0,0 0 10,18 111-6,10-56 17,-2 11-21,-2 0 12,-3 6-14,-11 3 2,-7 0-40,-3-10-30,0-7-94,0-14-31,-11-17 75</inkml:trace>
  <inkml:trace contextRef="#ctx0" brushRef="#br0" timeOffset="3412.86">7485 633 516,'0'0'224,"0"0"-153,0 0-3,0 0-25,0 0-36,0 0 4,20-64-11,93 43 12,28-8-12,8 1-30,-10 4-83,-28 6-129,-31 6-101</inkml:trace>
  <inkml:trace contextRef="#ctx0" brushRef="#br0" timeOffset="4074.6">8092 822 587,'0'0'132,"0"0"-55,0 0 9,0 0-49,0 0-32,0 0-10,24 41 11,-5-6-4,4 2 8,-1-3-7,1-2 0,-2-10-3,2-6-6,-1-7-2,-1-9-18,-2 0 7,2-18 17,1-16 2,-1-7 14,-1-4-10,-4 7-4,-6 6 25,-4 11-5,-1 12 9,-3 5-11,-2 4-18,1 0-2,4 6-15,5 12 17,3 6 1,5-1 0,-1-6 3,1-1-4,-2-8-9,0-3 6,2-5-21,-3 0 20,0-27 4,1-6 8,-2-11-7,-5 3 3,-8 1 0,-1 4 7,0 5-9,0 13 12,-8 6-6,1 6-7,2 6 8,5 0-9,0 0-8,0 5 4,0 14-4,5 6 5,15-1-2,3-5-1,4 1 6,4 1-4,0-1 8,2 0-11,-4-2 7,-4 2 0,-5 0 2,-4 4-2,-8-2-10,-8 6-31,0 2-41,-22-6-74,-12-2-115</inkml:trace>
  <inkml:trace contextRef="#ctx0" brushRef="#br0" timeOffset="4265.54">8871 681 614,'0'0'113,"0"0"-18,0 0-48,0 0-45,0 0 10,0 0-12,90 90 16,-63-42-16,-4 1-5,-11 1-27,-5-3-58,-7-10-25,0-7-33,-5-18-63</inkml:trace>
  <inkml:trace contextRef="#ctx0" brushRef="#br0" timeOffset="4416.56">8842 548 391,'0'0'121,"0"0"-80,0 0-41,0 0 1,0 0-1,132 1-27,-85 7-179</inkml:trace>
  <inkml:trace contextRef="#ctx0" brushRef="#br0" timeOffset="5012.37">9141 648 644,'0'0'4,"0"0"6,0 0 31,0 0 25,0 0 11,42 120-30,-23-96-30,-5-6 10,-5-2-25,1-4-1,-4-4 5,-4-6-3,-2 1-3,0-3 5,0 0-5,0 0 14,5-7-14,7-18-6,0-6-2,7 4-12,0 10 2,2 7 8,-6 7 8,1 3-1,-1 0-14,1 0-4,-2 4 10,1 7-17,0-5 22,-5-5-8,0-1-18,3 0 18,1-6 14,5-11 6,0-5 18,-1-1-11,4 7 19,5 4-7,-1 10-22,6 2-3,3 16-9,6 26 9,3 16 0,8 13 8,-3 10-5,-3 2-3,-6 3-4,-13 2-1,-13-9-27,-14-19-19,-2-14 33,-29-20-1,-12-12 19,-7-14 43,-3 0-5,0-12 8,15-22-12,13-10-10,23-10-14,4-6 3,44-8-13,17 1 1,17 3 0,8-3-1,7 12-39,4 6 2,-15 14-94,-24 15-2,-31 15 45,-29 5-169</inkml:trace>
  <inkml:trace contextRef="#ctx0" brushRef="#br0" timeOffset="5703.21">3615 2398 709,'0'0'105,"0"0"-69,0 0 24,0 0-16,0 0-15,0 0-29,-43-9-14,64 58 11,6 17 4,-2 18-1,2 3 3,-2 5 6,-2 3-17,-1-8 8,-2-4-60,2-15-29,-6-16-139,-11-20-89</inkml:trace>
  <inkml:trace contextRef="#ctx0" brushRef="#br0" timeOffset="5902.09">3276 2735 569,'0'0'74,"0"0"-36,-34-106 38,34 79-9,16 1-46,31-4-11,27-3-10,19 1-2,16 6 0,5 6-45,-7 20-39,-13 0-31,-19 21-99</inkml:trace>
  <inkml:trace contextRef="#ctx0" brushRef="#br0" timeOffset="6573.1">4066 2855 569,'0'0'206,"0"0"-177,0 0-4,0 0 8,0 0-3,0 0-20,28-20-10,-12 39 0,6 6 4,4 10-1,1-1 15,0-1-18,0 0 3,0-5 0,0-4 2,-3-6-10,-2-6 4,-2-8-29,-4-4 18,-4 0-5,2-24 17,-2-13 11,-3-6-5,-4-4-3,0 3 0,-1 8-3,-2 9 17,-2 12-10,0 9-3,0 6-4,2 0-3,2 0-12,7 16-9,2 6 24,7 4 10,0 1-9,3-4-1,-3-7 1,2-5-1,3-11-4,-2 0-16,0-14 20,1-17 2,-1-7 0,-5-2-2,-6 2 7,-12 1-5,0 11 4,0 3 8,-12 9-9,-1 7 23,4 5-19,5 2-9,4 0 0,0 7-9,0 15 8,0 2-1,21-2-10,6-2 9,1-2-5,0-4 4,-1 0 1,-4-2 1,-4 0 1,1 6 1,-9-2 0,1 2-9,-6 0 9,-2-1-26,1 1-43,-3 0-52,-2-4-28,0-9-140</inkml:trace>
  <inkml:trace contextRef="#ctx0" brushRef="#br0" timeOffset="6743.05">5044 2733 462,'0'0'123,"0"0"-38,0 0-34,0 0-51,0 0 0,0 0 8,49 80-8,-32-44-21,-1 3-58,-7-8-38,-2-6-44,-7-13-65</inkml:trace>
  <inkml:trace contextRef="#ctx0" brushRef="#br0" timeOffset="6880.97">5019 2605 328,'0'0'171,"0"0"-116,0 0 2,0 0-57,0 0-26,0 0-17,36-57-82,2 78-147</inkml:trace>
  <inkml:trace contextRef="#ctx0" brushRef="#br0" timeOffset="7413.18">5265 2709 664,'0'0'38,"0"0"-31,0 0 8,0 0 26,0 0 14,0 0-11,122 52-28,-91-36-3,-4-2-9,-11-4-2,-3-1 4,-9-2-6,-1-1 0,-3-2-5,0 0 6,1-2-1,-1-2 0,3 2-11,1-2 1,-2 0-20,6 0 5,0-5 1,10-20 15,6-1 9,3 2 0,2 9-8,-6 10-3,-6 5-8,-1 0-8,2 0 22,0 0-15,4 5 17,1 4 0,3-1 6,6 2-2,3 2-1,12 8 0,0 11-3,7 8 2,-3 15 1,-1 11 0,-10 7 4,-13 10-8,-20 10 3,-7 7-8,-23 0-27,-25-8 11,-8-25 25,0-17 12,14-20 54,7-15 49,10-10-44,9-4-25,7-28-28,9-30-18,5-28-2,40-22 0,24-22-72,15-6-120,8 4-173</inkml:trace>
  <inkml:trace contextRef="#ctx0" brushRef="#br0" timeOffset="7617.05">6560 2484 754,'0'0'59,"0"0"-26,0 0 13,0 0-7,0 0-11,0 0-24,19 26-4,13 23 5,3 11-3,-1 8-2,-10 2-8,-11 4 5,-8 0-44,-5-7-51,-5-14-71,-23-12-85</inkml:trace>
  <inkml:trace contextRef="#ctx0" brushRef="#br0" timeOffset="7767.96">6193 2624 634,'0'0'78,"0"0"-44,4-108-26,40 82 9,14 0-17,18 6 0,14 11-19,7 9-77,-3 0-92</inkml:trace>
  <inkml:trace contextRef="#ctx0" brushRef="#br0" timeOffset="8567.91">6887 2796 351,'0'0'169,"0"0"-168,0 0-1,0 0 0,0 0 37,0 0 16,101-53-23,-61 16-30,-10 6-9,-13 9 1,-17 5 7,0 10 2,-20 7 14,-12 0-10,-3 0 0,-6 22 10,8 4 3,6 6 3,10 6 0,10-1-19,7 0 5,0-4-7,13-10-3,14-5 3,4-10 2,7-8-2,7 0 1,1-26-5,6-14 4,-6-8-21,-3-6 7,-12-4 10,-4 0 6,-12 5-2,-1 3 15,-10 10-13,-4 14 33,0 11-11,0 6 1,0 9 19,0 0-21,0 0-20,-4 14-3,4 13-13,0 2 10,0 3 3,15 4-3,10-3 1,8-3 0,5-4 1,-3-2 1,-6-4-15,0 2 15,-2-3-3,-6 0 3,-6-3-5,-6 0 2,-9-6 2,0 1-5,0 2-13,-27-3-29,-8-4-19,-4-6-30,4 0-11,10-12 56,14-26-11,11-18-21,0-14 10,11-19 46,12-9-62,-3-12 52,-3-4 38,-3 3 86,-7 11 26,-7 24 145,0 25-78,0 23-13,0 19-52,0 9-44,0 0-55,0 14-15,18 36-8,20 22 8,15 22 1,14 7 19,6 1-14,-1-3-5,-5-4 8,-11-7-6,-10-3-3,-3-7 0,-8-2-17,-6-2-25,-11-4-99,-18-11-125,0-24-286</inkml:trace>
  <inkml:trace contextRef="#ctx0" brushRef="#br0" timeOffset="8726.83">7857 2424 675,'0'0'39,"0"0"-19,118-112 14,-64 76-24,-1 4-10,-3 3-42,-8 3-94</inkml:trace>
  <inkml:trace contextRef="#ctx0" brushRef="#br0" timeOffset="25579.24">11124 3557 307,'0'0'102,"0"0"-52,0 0-13,0 0-25,0 0 22,0 0-6,0 0 24,0 0 11,-15-78-3,13 78-11,2 0-22,0 0 8,-2 0 0,2 0-35,0 0 0,0 14-11,0 34-4,11 28 15,9 27 4,2 8-4,3 2 10,0-2-8,-2-12-2,4-3 0,-6-7-1,-3-11-4,-7-7-58,-7-11-15,-4-12 6,0-14-18,0-10-39,-13-19-69</inkml:trace>
  <inkml:trace contextRef="#ctx0" brushRef="#br0" timeOffset="26164.38">10922 3456 270,'0'0'77,"0"0"-7,0 0-6,0 0-23,0 0-21,0 0-17,-15 3-2,21-3-1,24 3 2,23-3 11,24 0 30,26-11-6,20-13 7,13-5-33,7 2 0,5-2 1,-2 1-12,3 2 6,7 4-6,-4 2-26,-8 3-1,-17 2-13,-28 6-5,-28 6 3,-20 3-10,-15 0 41,-16 0 2,-11 0 9,-3 0-3,1 0 9,2 6-6,7 3 0,6 0-2,3-3-2,5-1-49,2-4-18,-3-1-26,0 0 11</inkml:trace>
  <inkml:trace contextRef="#ctx0" brushRef="#br0" timeOffset="26411.62">13173 3217 279,'0'0'92,"0"0"-50,0 0 12,0 0-20,0 0-34,0 0 7,0-41 4,3 36-6,1 0 13,3-2-14,2 2-3,-1-1 0,4 2 2,-1-1-3,4 4 0,7-3-11,-1 2-9,4 0 6,-3-1-50,-5 3-27,-5 0-19,-12 0-58</inkml:trace>
  <inkml:trace contextRef="#ctx0" brushRef="#br0" timeOffset="27185.52">12371 3319 441,'0'0'74,"0"0"-40,0 0-27,0 0 26,0 0 8,0 0-8,0-10 0,48-3-29,37-8 33,34-10 15,30-7-35,25-6-1,9 2-5,8 2-7,6-1 2,7 1-4,26 0 6,15-3-1,10 6 4,1 0-11,-11 4 0,-13 1 1,-20 5-9,-18 3 9,-16 3-1,-14 5 0,-18-5-10,-26 6 10,-30 5 0,-37 1-16,-26 7 13,-18 2-27,-9 0 30,0-1 7,0-3 2,0 1 15,-3-2-24,-1 3-20,2-1 13,2 3-34,0 0-26,0 0 1,0 0-44,0-4 63,-4 0 12,-6 0-17,2 1 52,-1 3 5,5 0 43,1 0 36,0-2-29,3 0 18,0-1-9,0 1-18,0 2-17,0 0-29,0 7 0,10 23-7,14 16 6,7 14 1,8 14 23,5 4-19,5 9 18,7-2-21,-1 6 6,-1 5-2,-7-3-5,-9-7-5,-7-9-23,-11-8-53,-7-5 14,-7-4-48,-4-11-20,2-16-41,-4-15 10</inkml:trace>
  <inkml:trace contextRef="#ctx0" brushRef="#br0" timeOffset="27874.68">16869 3653 187,'0'0'48,"0"0"-29,0 0 40,0 0-39,0 0-4,0 0 22,0 0-24,-27 68 13,8-58 15,-12 2-24,-23 2 8,-22 4-13,-29 7-9,-40 9 7,-40 12-9,-37 6 3,-39 9-5,-33 10 12,-19 4-6,-16 1 40,-4-4-8,23-8 41,30-12-40,32-6 5,34-10 0,22-10-40,25-8 7,29-5-11,33-12 3,31-1 15,24 0-18,13 0 0,13-4 0,7 1-4,10-1 1,2 4-1,1 0 3,-5 0-8,-4 0 1,-9 7 3,-6 14 2,-4-1-2,2-2 2,3-3 3,3 2-2,5-7-7,4 0-22,2-6 1,-5 1 25,-2-5-20,-2 0 24,-5 0 0,0 0 1,-2 0 1,-2-13 1,-3-1 5,-1-2 20,2-2-19,-1 2 24,1 4-22,0-1-3,1 11 18,3 2-22,0 0-1,3 0-2,-3 0-6,-1 9 4,4 5-5,1 0-24,10-2 30,7-3-26,4-6 2,2-1 20,2-2-15,-2 0 18,-5 0-28,-1-8-113,-4-16-157</inkml:trace>
  <inkml:trace contextRef="#ctx0" brushRef="#br0" timeOffset="28505.73">13931 3106 352,'0'0'89,"0"0"-19,0 0 18,0 0-24,0 0 31,0 0-26,-48-92-21,43 85 20,0 6-41,5 1 16,-2 0-23,2 0-20,0 8-1,0 38-18,0 32 19,9 32-5,13 23 11,7 20-4,4 9-2,4-4 6,0-10-4,3-21-2,3-21-8,1-16-17,1-17-35,0-18-23,-6-19-63,-7-19-130</inkml:trace>
  <inkml:trace contextRef="#ctx0" brushRef="#br0" timeOffset="29704.57">11657 4000 394,'0'0'79,"0"0"11,0 0 25,0 0-53,0 0-21,0 0-33,-19-10-5,19 16-3,0 21-4,0 12 4,6 9 4,1-1-4,-3-4 4,1-5-4,-5-6 0,0-15 4,0-5-2,0-10-2,0-2 4,0 0-1,0 0 10,0-10-5,0-11 5,0-11-5,-5-6-8,3-3 0,0-4 2,2 4 4,0 6-12,0 10 1,0 11 5,9 5-2,2 7-1,2 2-13,3 0 7,0 0-18,1 11 22,-4 3-17,1 1 0,-5 2 7,-5-5-9,-2-1 20,-2-5 0,0-2 3,0-1 1,0-3 1,0 0-1,3 0 15,-3 0-2,0-8 20,0-6-20,0-4-6,0-7 0,3 2-3,1 0 10,5 3-2,-1 8-12,4 4 0,-1 8-2,5 0-12,5 14 5,2 21-18,2 6-3,2 3-1,-8 5-41,-1 1-4,-9-4-82,-5-6-213</inkml:trace>
  <inkml:trace contextRef="#ctx0" brushRef="#br0" timeOffset="30214.47">12238 4142 315,'0'0'36,"0"0"-15,0 0 23,0 0 1,0 0 10,0 0-12,17-85 16,-21 69 2,-12 0-3,-4 7-12,2 1-24,1 6 3,-2 2-17,4 0-6,-1 10-4,-4 16 1,7 6 1,6 4 0,5 0-6,2 0-3,0-3 1,7-5-21,8-7 11,3-4-7,0-9 19,-1-8-15,4 0 8,-4-2 13,-1-18 4,-1-6-3,-1 2 11,-9-4 14,-1 6 1,-4 4 22,0 0-28,0 9 12,0 4-20,0 2-11,0 3-4,0 0-5,0 4-40,3 19 11,8 4 18,-5 2 17,7-5-55,3-4-28,2-6 17,4-6 1,-2-8-116,-2 0-36</inkml:trace>
  <inkml:trace contextRef="#ctx0" brushRef="#br0" timeOffset="30550.49">12438 4050 339,'0'0'119,"0"0"-29,0 0-1,0 0-3,0 0-52,0 0-27,24-78-7,-3 98-7,0 8 7,-2 4 0,-9 4 3,0-3 1,-6-8-4,1-7 1,-3-9-1,0-5-2,0-4 2,-2 0-2,1 0 6,2-23 10,2-7-14,2-6 0,4-6-1,4 4 11,3 4-6,4 4 0,8 14 6,5 9-15,3 7 5,5 7-12,1 25-2,-6 12-34,-6 14-50,-8 11 17,-18 0-97,-6 6-100</inkml:trace>
  <inkml:trace contextRef="#ctx0" brushRef="#br0" timeOffset="31240.63">11430 4664 98,'0'0'44,"0"0"5,0 0-4,0 0-10,0 0 33,0 0-25,-102-18 7,88 18-19,8 0-3,-3 0 13,5 0 15,4 0-1,0 0-8,0 0-22,0 0-1,0 0-15,0 0-9,6 2 0,18 2 2,12 0 0,11-1 31,9-3-23,10 0 14,6 0-10,6 0-10,0 0 1,0-9-5,0 1-31,-13 0-30,-10-2-60,-17 2 5,-15 5-14,-17-2-81</inkml:trace>
  <inkml:trace contextRef="#ctx0" brushRef="#br0" timeOffset="31384.29">11952 4650 143,'0'0'125,"0"0"-55,0 0-12,0 0-47,0 0-5,0 0 7,11 0-12,7-4-1,0 4-31,0 0-153</inkml:trace>
  <inkml:trace contextRef="#ctx0" brushRef="#br0" timeOffset="35582.48">12081 4548 135,'0'0'100,"0"0"-15,0 0 5,0 0-18,0 0 6,0 0-9,0 0-16,-51-59 6,49 58-16,2-2-17,0 3 10,0 0-32,0 0-4,0 8-4,0 24-11,11 18 11,5 15 4,1 1-42,1 8-16,-3-1-101,-3-8-86</inkml:trace>
  <inkml:trace contextRef="#ctx0" brushRef="#br0" timeOffset="36378.6">11929 5298 142,'0'0'93,"0"0"-23,0 0 21,0 0 21,0 0-45,-73-113-15,53 99 37,0 5-33,-5 4-22,0 5-9,1 0-13,-5 6 7,0 30-19,-2 17 0,0 11 3,9 10 1,6-2-4,10-4 0,6-7-23,0-13-7,10-9-37,15-6-11,2-9 4,2-12 11,4-12 10,-2 0-18,5-12-8,-1-14-44,-3-8 74,-2-5-12,-5-2 61,-6 0 28,-12 7 84,-4 8 25,-3 11-42,0 3 2,0 12-19,0 0-2,0 0-56,0 3-20,0 19-18,5 11 12,9 2 8,4 0-4,4-6 0,0-7-14,-2-5 13,-2-7-19,-2-8-7,-8-2 19,-1 0 2,-5-2 8,-2-21 1,0-3 9,0-6 11,0-3-17,-14 0 0,-5-3 0,-6 7-4,0 12-16,-1 11-4,4 8-34,-5 12-59,0 22 3,9 7-11,9-6 70,9-5-1</inkml:trace>
  <inkml:trace contextRef="#ctx0" brushRef="#br0" timeOffset="36896.43">12161 5428 211,'0'0'154,"0"0"-52,0 0 11,0 0-34,0 0-57,0 0-22,16-14 0,-3 24-1,5 10 1,0 3 0,4 0 4,-3-7-4,-6-4 5,-3-5-10,-1 0 5,-6-2-2,1-4-2,-4-1 8,0 0-4,0 0 13,0 0-11,0-10 24,0-5-26,0-8 0,0 3-8,0 8 9,2 4-1,1 8 0,-3 0-13,2 0 6,2 0-32,6 0-8,-2 3 46,-1 2-4,-1-5 5,-3 0 0,-3 0 3,2 0-3,-2 0 1,2 0 2,2 0 13,4 0-16,0-5 7,1-2-5,5 3 4,-1-6-3,3 4-3,-4 1 0,3 0 1,-5 5 1,-1 0-2,3 0 0,-3 5-7,-1 10-9,2 7-16,-4-1-12,3-1-53,-1-8-107</inkml:trace>
  <inkml:trace contextRef="#ctx0" brushRef="#br0" timeOffset="37299.64">12647 5374 420,'0'0'112,"0"0"-57,0 0-14,0 0-41,0 0 4,0 0-4,79 118 13,-58-60-10,-2 0 6,-5 2-7,-2-2 2,-4-3-4,-3-5 0,-3-2-53,-2-10-4,0-14-67,-10-14-3,-7-10 36,5-4 28,3-27 21,-1-10 42,4-9 62,-1-10 19,-1-6-11,-2-9-5,4-3-16,1 4 10,5 18-7,0 14 0,0 16 9,0 14-16,5 4-45,9 8 0,3 0-3,3 14-8,1 16 9,-6 12-13,-9 6 8,-6 3-20,0-2-22,0-5-30,-2-9-51,-11-13-52</inkml:trace>
  <inkml:trace contextRef="#ctx0" brushRef="#br0" timeOffset="37810.6">12899 5274 539,'0'0'31,"0"0"-29,0 0-4,0 0 0,0 0 2,0 0 1,85 84 3,-68-70 3,-3-4-7,-2-6 0,-8-4-6,0 0 9,-1 0-3,0-11 13,0-6-8,-3 1 15,0 6-6,0 3 15,0 4-13,4 1-16,6 2-2,3 0-6,5 0-1,6 4 3,-2 1 6,1 2 0,-1-6-1,-6-1-2,0 0 3,-8-12 1,1-17 3,-3-11 11,-2-3 5,-4-3 37,0-2-19,0 0 25,-14-3-44,-1 7 5,-4 9 10,4 10 7,6 16-6,4 5 8,3 4-27,2 0-16,0 11-16,4 30-26,17 12 42,6 17-12,6 2 10,-2 7-35,0 6 3,-6-4-83,-15-9-54,-10-17-31</inkml:trace>
  <inkml:trace contextRef="#ctx0" brushRef="#br0" timeOffset="38189.67">13260 5203 421,'0'0'97,"0"0"-97,0 0 7,0 0-6,0 0 1,120-64 5,-88 54-3,-1 2 1,-4-4-5,-7 0 0,-9 7 1,-7-4-1,-4 5 1,0 0 38,0 2 34,0 2-5,0 0-15,0 0-18,0 0-32,0 0 7,0 0-10,0 0-9,0 0 7,2 0-17,6 0 17,0-4 0,5-8 2,6-2 34,-1-2-8,-1 0-17,-3 8-9,1 8 0,-1 0-46,-5 22-90,-7 24-26,-2 10-48</inkml:trace>
  <inkml:trace contextRef="#ctx0" brushRef="#br0" timeOffset="38966.39">11876 6298 582,'0'0'158,"0"0"-95,0 0-28,0 0-35,0 0-8,0 0 7,-14 115 1,18-63 4,2-9 0,-2-2-1,-1-9-3,-3-9-5,0-10-4,2-9 5,-2-4 4,0 0 0,0 0 3,0-22 9,0-11-12,0-8-7,0-3 7,0 2-2,8 7-1,10 12-2,-2 10 4,2 12-7,1 1-3,6 12-34,4 16 42,-2 2-2,-5-2-19,-4-7 13,-2-2-12,-10-7-10,-2-6 14,-1-4 13,-3-2 6,0 0 31,0-12 1,0-15-22,0 0-7,0-7 30,0 1 3,0 4-32,0 0-4,2 14 0,8 5 0,2 10-5,9 0-20,4 19 6,8 18 5,2 5-16,5 4-30,3 4-15,-5-4-85,-8-6-91</inkml:trace>
  <inkml:trace contextRef="#ctx0" brushRef="#br0" timeOffset="40060.65">12612 6330 555,'0'0'87,"0"0"-66,0 0-10,0 0-11,0 0-18,0 0-11,-18-6-16,29 4 36,2 2-5,-8 0 3,-5 0 9,2 0-6,-2 0 8,0 0 23,0 0-4,0 0 8,0 0 15,0 0-24,0-6 21,0-1-7,0-6-22,0-3-2,0 0-4,-11 1-4,-3 2 2,-1 3 3,2 8 4,3 2 21,2 0-22,1 2-5,-1 24-3,2 14 0,2 4-3,4 1 5,0-10-5,2-4 2,19-9-5,5-8-4,6-11-7,3-3 2,9-15 12,6-24-8,3-7 6,-5-7-14,-7 0 14,-11 2 2,-17 4 6,-11 10 0,-2 5 18,0 13 3,-18 9 23,5 5-3,-1 5-26,3 0-13,4 3 0,1 11-5,4 3 0,2 3-2,0-3-1,4 1 1,16 0-10,5-1 0,-1-4-2,1-5 11,1 0 1,-5 0-11,-2 2 12,0 4-18,-13 2-10,-2 4 11,-4 6-25,-4 2-17,-23-1-6,-2-5 12,5-9 40,8-6 11,12-7 3,4 0 1,4-23-1,25-14 0,9-12 0,9-4 2,2-8-4,0 3-5,-11 8-13,-11 10 20,-17 12 1,-10 10 50,0 4 35,-10 7 6,-13 5-8,6 2-47,1 0-17,7 0-2,0 7-17,5 7-1,1 6 0,3 4-4,0 0-4,0 1 1,14 3-16,1-5 18,1-3-19,2-4 16,2-2 6,2-2-21,1-2 8,-4 2 4,-5-4-27,-5-2-12,-9 0-29,0-2 53,0 1 21,-7-2-1,-4 1-2,-3-4 3,8 0 5,6 0 3,0-10-3,0-8 1,9-6-1,18-1-19,6-2 15,4-4-11,7-1-37,-2 1-52,-3-5 10,0 1-31</inkml:trace>
  <inkml:trace contextRef="#ctx0" brushRef="#br0" timeOffset="40869.84">13619 5875 117,'0'0'112,"0"0"92,0 0-103,0 0-38,0 0 5,0 0-48,-129-4 20,107 30-24,4 4-2,7 6-5,8 7-5,3-6-3,0-1-1,0-5-5,11-11 4,5-5-15,-3-10-4,-3-5 3,-3 0-1,1-5 18,-2-20 25,4-3-17,-4-4 1,1 0-6,-5 3 2,-1 8 20,5 6-25,-3 7 8,1 8-8,0 0-7,5 0-4,5 16-7,1 6 13,8 2 5,3-2 0,-1-6-20,3-7-39,-1-7-3,0-2 32,-2-9-9,-3-14 13,-9-9 0,-3-4 13,-6-1 13,-4 1 24,0 6 13,0 9 20,0 7 9,0 7-3,-3 5-4,3 2-35,0 6-24,0 23-13,12 14 13,10 6 4,0 0 1,5-3-5,-3 0 2,-3 0-2,-9-3-4,-9 3-25,-3 0-38,-4 0 4,-26 3-16,-5-5-57,-7-6-30,1-11 65,8-13 101,14-14 43,9-1-39,10-35-4,10-13-3,25-9 3,13-4 31,9-2 19,7 0-37,0 2-13,2-3-4,-4 7 4,-11 4 4,-10 8-2,-22 4 72,-14 6 33,-5 5 5,-3 8-13,-18 7-23,-2 4-16,3 5-31,5 7-7,3 0-9,-1 9-6,4 20-7,7 6 0,2 3 0,0-7-6,26-4 6,10-7 0,4-9-5,10-11 1,2 0 3,0-25-29,1-11-68,-8 0-43,-12 0-79</inkml:trace>
  <inkml:trace contextRef="#ctx0" brushRef="#br0" timeOffset="44740.53">14130 3599 456,'0'0'159,"0"0"-115,0 0-24,0 0 17,0 0-37,0 0 1,0 0-6,0 13-6,4 6 11,5 7 0,0 10 0,-2 1 7,-1 0-6,1-2 0,-5-12 4,-1-6 2,-1-9-7,0-7 0,0-1 5,0 0 7,0 0 6,0 0 26,0 0 16,0-13-40,0-5 0,0-6-20,0-6 2,0-1-12,0 2 9,0 7-7,0 5 4,0 9-29,17 4-2,4-1-2,0 5-6,1 0 29,-2 7-9,-2 12-5,-6-2-22,-5-1 13,-1-5 27,-4-4 9,0-3 0,-2-1-2,0-2 6,0-1 2,0 0 25,0 0-4,0-5 15,0-17-40,0-1 8,8-5-9,0-4 1,1 6-1,3 7 1,-6 8 6,-1 8-7,0 3 0,7 0-11,6 0 7,5 14-8,4 10 9,-1 3-24,-1 8-23,-1 7-3,-6-1-101,-7-2 11,-5-10-89</inkml:trace>
  <inkml:trace contextRef="#ctx0" brushRef="#br0" timeOffset="45475.7">14817 3585 197,'0'0'79,"0"0"5,0 0-4,0 0-15,0 0-7,0 0-4,6 0-15,-6-2 5,0-4-14,0 0-19,-4 1 9,-1-1-19,-4 6 5,0 0 10,-1 0-13,-2 0 1,-1 0-4,-3 0 9,-4 17-16,-2 10 7,1-2 0,6 5 2,4-5-1,6-3-2,3-3-3,2-6-26,0-4 18,0-4-21,7-3 16,4-2 10,4-5-10,4-19 17,-4-2 9,-1 0 8,-8 3 34,-4 4-17,-2 5 0,0 4 3,0 7-14,0 3 14,0 0-37,0 0 0,0 0-1,0 0-45,9 5-20,5 15 51,3 4-18,6 0-2,-1-2-38,3-5-17,4-12 17,2-5-75,-2 0-88</inkml:trace>
  <inkml:trace contextRef="#ctx0" brushRef="#br0" timeOffset="46030.58">15058 3455 472,'0'0'134,"0"0"-60,0 0 1,0 0-62,0 0-9,0 0-4,-70 79-9,70-44 8,0 0-9,0-6-18,16-5 19,1-8-40,4-4 14,1-9-2,0-3 4,1-12 8,-1-21-4,-5-6-37,-7-5 19,-4 5 15,-6-1 32,0-2 15,-4 1 9,-14 3 21,0 11 30,2 7 0,3 9 7,4 10 8,4 1-24,5 0-60,0 0-6,0 20-5,0 9-5,2 5 10,10 0-4,5-1 2,2-1 2,0-6 0,2 2-3,-5-8-3,-1-8-13,-3-6-7,-6-4 10,-2-2 0,1 0 14,-1 0 2,6-17 15,-3-2 25,1-1-22,-2 8-18,-2 3 10,2 8-7,-2-1-4,5 2 1,5 0-24,3 0 17,5 17-29,-4 3-6,4-5-20,-1 2-9,-2-8 18,1-7-149,-1-2-31</inkml:trace>
  <inkml:trace contextRef="#ctx0" brushRef="#br0" timeOffset="46212.47">15490 3374 422,'0'0'129,"0"0"-24,0 0 20,0 0-85,0 0-40,0 0-18,-16 18-29,33 13 45,1 2 2,0 4-32,-1-3-26,-2-1-34,-5-6-37,-2-10-32,-8-12-16</inkml:trace>
  <inkml:trace contextRef="#ctx0" brushRef="#br0" timeOffset="46352.38">15389 3222 495,'0'0'27,"0"0"-27,0 0-128,0 0 38,0 0-16,0 0-20</inkml:trace>
  <inkml:trace contextRef="#ctx0" brushRef="#br0" timeOffset="46676.44">15586 3288 101,'0'0'78,"0"0"1,0 0 2,0 0-26,0 0 24,0 0-27,86 108-29,-70-87 19,2 1-29,-5 1-8,-4-9 7,-2 7-7,-7-5-1,0-4 5,0-3-6,0-2 11,0-7-9,-3 0 34,-1 0 31,-3-10-35,1-10-17,3-3 14,3-9-31,0 6 12,0 1-1,7 4-4,9 9-7,3 7-1,8 5-9,4 0 1,10 12-19,1 12 6,5 3-35,0 10 2,-4 3 5,-8 2-82,-15 4-97</inkml:trace>
  <inkml:trace contextRef="#ctx0" brushRef="#br0" timeOffset="47041.7">16156 3337 483,'0'0'65,"0"0"-51,0 0 1,0 0-10,0 0-1,123-93 3,-102 78-7,0-6-4,-5 5-6,-12 0-3,-4-1 12,0 0-1,0 0 2,-17 5 14,-1 3-2,0 9 33,-5 0 23,4 0-26,-3 28-21,1 16-21,10 9 0,7 0 3,4-2 9,12-13-12,22-13 0,15-11 9,14-14-7,15-10 0,10-34 9,4-16-11,-5-2-36,-23-1-83,-23 5-102</inkml:trace>
  <inkml:trace contextRef="#ctx0" brushRef="#br0" timeOffset="51694.25">12308 8374 596,'0'0'118,"0"0"-55,0 0 12,0 0-29,0 0-3,0 0-28,0 0-11,-31-9-4,31 48-7,16 19 7,2 18 3,0 8-2,-5 2 4,-2-1-5,-5-4-34,4 2-58,-6-11-58,0-14-93</inkml:trace>
  <inkml:trace contextRef="#ctx0" brushRef="#br0" timeOffset="51930.11">11925 8536 657,'0'0'70,"0"0"-55,0 0-9,0 0 0,0 0 0,0 0 3,105-80-7,-45 56 10,11 2-12,6 7-25,0 8-146,-1 7-96</inkml:trace>
  <inkml:trace contextRef="#ctx0" brushRef="#br0" timeOffset="52798.03">12672 8883 424,'0'0'116,"0"0"-98,0 0-3,0 0 12,0 0-14,0 0 4,42-34 15,-26 13-24,-6-2 0,-1 0 6,-5 2-14,-4 0 11,0 5 10,0 4-7,0 5 17,-4 0 6,-6 7-29,-3 0 7,-6 0-11,1 7 5,1 9-8,3 3 4,3 6-5,9-3 2,2 0-2,0-3-6,11-2 6,11-5-8,10-9 5,5-3-3,6 0-9,-3-23 9,-2-12-4,-6-2-2,-4-4 11,-10 2 1,-7-1 10,-11-2-5,0 1 22,0 7-4,-9 5-6,-4 16 35,-5 5-36,0 6 0,3 2-12,-1 0 1,7 18-5,5 8 0,4 2-4,0 2 1,4 0-5,21-3 5,4-3-1,8-5-7,3-2 10,-1-5 1,-4 3-7,-3-1 6,-8 1-2,-6-1 2,-7 0-1,-9 0-12,-2 2 2,0 3 9,-13-2-9,-7-2 4,0-6-29,1-6-2,4-3 10,7-5-12,2-25-44,6-8-20,0-17 39,3-11 14,8-6 0,-2-3 52,-5 2 26,-4 10 25,0 12 32,0 8 26,-8 14-25,-3 9 30,3 10-31,4 8-15,4 0-17,0 2-40,0 0-11,0 0-4,0 11-9,14 26 13,13 14 0,2 22 1,2 9-1,0 6 3,1 3-7,-7-4-9,0-5-46,-7-3-21,-5-10-54,-12-18-50,-1-19-166</inkml:trace>
  <inkml:trace contextRef="#ctx0" brushRef="#br0" timeOffset="53442.86">13147 8647 547,'0'0'97,"0"0"-74,0 0-5,0 0-1,95-113-16,-61 99-1,2 10-4,-6 4-61,-7 0-48,-8 10-14,-5 12 12,-7 4 60,1-2 12,-4 0 13,2-6 30,0-4 11,2-4 12,1-3 8,-3-7-6,5 0-8,0 0 72,0-3 7,7-11-39,-6-5-26,0-1 4,-3-3 10,-5 0-18,0 0 6,0 8 10,-5 0-3,-8 7 16,2 4-10,-2 4-20,3 0-14,1 0-10,1 14-2,1 11 0,5 8 4,2 4-4,0-1 0,0 1 0,20-4-3,3-8-3,5-4-3,-3-13-7,0-6-19,-4-2 18,-5-5 16,-1-16 1,-5-11 18,-4-4-1,-2-3 23,1 0-21,-5-2-6,4 5 24,1 9-19,2 4 2,0 11 0,1 4-20,3 8-1,7 0-10,5 12 0,8 19 9,0 10 2,5 3 0,-1 0 2,-2-1-2,-1-6-23,-3-2-25,-5-8-37,-3-3-76,-4-11-92</inkml:trace>
  <inkml:trace contextRef="#ctx0" brushRef="#br0" timeOffset="53847.61">14038 7986 333,'0'0'109,"0"0"-68,-16-101 12,12 70 29,-2 7 9,3 13-16,-1 4 3,4 7-25,0 0-19,0 0-34,0 24-6,0 22 6,15 25 3,12 15 25,0 8-17,0 8 1,2 7 13,-3 3-17,-1 4-8,-3 8 3,-4-4 3,0-1-6,-7-4 0,-6-20-1,-1-5-2,0-13-16,4-11-11,2-12-10,3-15-58,6-17-65,1-18-26,-5-4-106</inkml:trace>
  <inkml:trace contextRef="#ctx0" brushRef="#br0" timeOffset="57634.11">11548 8279 299,'0'0'88,"0"0"-79,0 0 5,-13-109 28,8 82 26,0 8 5,4 5-20,-1 1 4,-1 6-12,1 7-6,0 0 4,2 0-43,0 34-12,17 21 12,10 26 7,7 23 7,-3 17-7,5 14 0,0 1 0,1-3-7,-1-11 0,-3-11 0,-2-11-66,-2-17-39,-2-14-19,-6-17-44,-6-21-65</inkml:trace>
  <inkml:trace contextRef="#ctx0" brushRef="#br0" timeOffset="58228.02">11451 8242 355,'0'0'58,"0"0"-57,0 0 0,0 0 16,0 0 20,0 0 16,-37-72-2,35 72-8,2 0-11,0 0-18,0 0-13,0 0-2,0 0-10,20 5 11,22 3 28,16-6 5,25-2 2,25-8 19,23-26-8,27-14-24,36-6-13,19-8-7,22-4 6,10 3-8,-11 3-7,-16 10-2,-23 10-39,-39 10 21,-31 14 18,-38 14 1,-34 2 6,-24 2-9,-22 15-10,-7 1 21,0-7 0,0-3 22,-4-6-10,-2-2 4,6 0-7,0 0-9,0 0-42,3 0-31,10 0 10,8 0-5,-8 0-99,-2 8-143</inkml:trace>
  <inkml:trace contextRef="#ctx0" brushRef="#br0" timeOffset="58940.35">12282 9601 98,'0'0'88,"0"0"-79,0 0-7,0 0 32,-124-12 21,96 12-10,-3 0-4,-1 0-23,2 0 9,-2 4 9,8 0 0,9 0 15,5-4-3,10 0-8,0 0-40,18 0 10,29-2-10,24-19 43,35-6-8,29-11 11,23-6-32,23-7-5,15 0 3,5-2-5,6 0-6,-7 0-1,-14 5 0,-15 2 4,-17 5-1,-20 11-3,-23 4-3,-30 11-9,-30 6 11,-27 1 0,-15 8-9,-9-2 5,0 2 5,0 0 13,0 0-12,0-4-1,9-6-47,4-8-75,5-3-8,2-6-26,2-2-88</inkml:trace>
  <inkml:trace contextRef="#ctx0" brushRef="#br0" timeOffset="60581.93">12959 8049 460,'0'0'74,"0"0"-40,0 0 15,0 0-2,0 0-14,0 0 11,-27-124-4,16 87-15,-4-5 16,-3-8-28,-4-6 8,-5-10-1,-2-11-19,-1-5 9,-1-6-7,3-2-3,-4 3 14,6 8-10,2 14 1,4 16-1,8 14 1,5 15-5,5 12 0,2 4 1,-2 4-4,2 0 3,-2 0-16,2 0 2,-3 0-47,3 2-29,0 17 32,0 8 27,0-5 2,0-4-17,0-8 13,0-3-14,0-7-1,3 0 11,3 0-51,1-11 88,-2-13 29,-1-5-2,-4-6 19,0 6 7,0 8-21,0 9 22,0 12-10,-9 0 2,-9 16 12,-4 28-50,-12 19-7,-3 8 4,-3 0 2,2-9-8,11-12 1,9-19 0,9-6 0,7-15 0,2-10 0,0 0 0,0 0-6,9-30 6,14-14 22,8-12-15,0-4 15,-2 4-18,0 13 1,-3 12 5,1 14-9,4 11-2,5 6 1,8 3-17,10 22 17,6 13-40,8 3-36,-2 3-110,-1-2-243</inkml:trace>
  <inkml:trace contextRef="#ctx0" brushRef="#br0" timeOffset="61413.69">13359 7764 414,'0'0'73,"0"0"-49,0 0 16,0 0 13,0 0 46,0 0-15,-14 0-43,14-20-10,25-16-11,17-22-11,16-22 25,18-19-20,20-19 0,12-23-13,20-14 4,12-7 2,5 5-1,-6 16-6,-19 27 0,-28 20 4,-32 25-6,-27 19 2,-20 18 0,-13 11 32,0 7 8,0 2-9,0 3-19,0 3-4,0 1-3,0 2-5,0 3-10,0 0 9,0 0-18,0 0 1,-3 0-12,2 0-16,-7 0 43,-3 0-5,-4 8 1,-7 2 4,1 0 0,2-3 3,1 0 7,3-3-2,-1-2-6,2-2 1,1 0 0,-2 0 6,1 0-5,5 0 2,0-2-3,5-2 2,4-3-4,0 4 2,0 1-4,0 2 2,4-2-5,18 2 7,12 0 4,6 10 1,4 20-7,-1 9 2,-1 16 0,-8 11-2,-10 14-17,-17 5-107,-7 3-179</inkml:trace>
  <inkml:trace contextRef="#ctx0" brushRef="#br0" timeOffset="98815.76">14479 8696 334,'0'0'103,"0"0"-75,0 0-11,0 0-17,0 0 0,0 0 18,0 0-18,-8-7 0,8 25 24,0 1 6,0-2 6,0-9-18,2-3-1,4 0 8,2-3-8,2 5 1,3-7-3,8 0-1,5 0 4,8 0-9,9-12-4,3-20 11,6-9-14,2-13 5,-2-8-1,4-1 1,-4 7-14,-10 8-12,-9 15-45,-15 15-15,-9 14-5,-9 4-56,-9 21-110</inkml:trace>
  <inkml:trace contextRef="#ctx0" brushRef="#br0" timeOffset="99159.7399">14670 8689 139,'0'0'24,"0"0"8,0 0 20,0 0 32,0 0 25,0 0-50,0-21-32,0 21-27,0 13 6,0 9 15,2 1 18,6 4-13,3-5 2,-1-6-17,0-5-6,1-6 5,1-5-5,2 0 2,10 0 6,7-30-7,14-21 22,8-18-10,7-14-12,0-1 6,0 8-6,-4 8-3,-6 13-3,-15 17 2,-8 18-7,-14 15-18,-13 5-86,0 15-44,-23 24-28</inkml:trace>
  <inkml:trace contextRef="#ctx0" brushRef="#br0" timeOffset="99565.4899">14740 8603 387,'0'0'43,"0"0"-40,0 0-1,0 0 21,0 0 11,-64 109 16,58-81-11,3-5-28,3-9 3,0-6-12,0-4-2,11-2 54,14-2-28,8 0 4,13-9 5,10-22-11,4-17 10,7-13-11,3-9-6,-1-3 9,-5-4-17,-2 6 1,-5 9-3,-10 8-1,-7 8-6,-13 14 0,-12 11 4,-6 9-2,-7 10-2,-2 2 0,0 0-10,0 0-60,0 2-33,-2 17-46,-16 3-134</inkml:trace>
  <inkml:trace contextRef="#ctx0" brushRef="#br0" timeOffset="106758.7099">14593 2883 225,'0'0'124,"0"0"-46,0 0-69,0 0-2,0 0 0,0 0 41,0 0-8,-15 0-11,15 0-13,0 0-16,0-2 28,0-2-12,0-2-7,-4 0 4,-4 0-4,2-4-7,2 3 13,1-2-12,1 1 1,0 2-4,0 0 5,0 2-4,2 2-1,0 0 0,0 2 0,-2 0-6,2 0-10,0 10 0,0 8 2,0 4 14,4-2 7,5-4-6,-1-2-1,4-7-3,-6-3 3,5-3-4,1-1 3,-1 0 1,7 0 0,1-5 6,8-24 9,9-7-9,9-12-5,5-2-1,0 0-5,-3 2-3,-7 6-55,-11 6-71,-7 4 6,-13 9-41</inkml:trace>
  <inkml:trace contextRef="#ctx0" brushRef="#br0" timeOffset="107155.87">14638 2796 213,'0'0'43,"0"0"-19,0 0-19,0 0 30,0 0 20,0 0-28,-33 13-21,33-3-6,0 2 0,0 4 7,3 2-7,5 2 22,3 2 3,-2-3-12,2-4 11,-1-3-23,0-6 7,-1-3 4,-3-3 7,3 0 12,1 0 1,0 0 1,9-21 17,8-11-45,2-4 8,4-6-13,2-2 6,1-3-3,-5 1 1,0 5-4,-6 2 0,-3 6-19,-4 11-30,-6 5-34,-4 16-43,-8 1-39,0 0-48</inkml:trace>
  <inkml:trace contextRef="#ctx0" brushRef="#br0" timeOffset="107515.84">14502 2907 292,'0'0'25,"0"0"-25,0 0 3,0 0-4,0 0 1,0 0 0,127 56 1,-113-23 2,-4-1 36,4-3-17,-3-8-14,0-5 10,3-10-9,-1-6 12,9 0 22,7-16-1,15-25 19,15-14-26,5-19-31,6-7 13,-6-3-14,-1-1-3,-1-1 0,-2 12-2,-4 5-2,0 14-17,-5 13-76,-8 4-87,-12 9-136</inkml:trace>
  <inkml:trace contextRef="#ctx0" brushRef="#br0" timeOffset="118947.4399">939 4714 576,'0'0'112,"0"0"-62,0 0-12,0 0-25,0 0-7,0 0-6,-50 109 0,43-43 11,4 7-8,3 8-3,0-5-15,3-4-73,15-7-39,0-19-69</inkml:trace>
  <inkml:trace contextRef="#ctx0" brushRef="#br0" timeOffset="119329.12">1143 5131 538,'0'0'49,"0"0"-49,0 0-13,0 0 13,0 0 0,0 0 2,37 94 11,-35-72-13,0-3 4,-2-10 0,0-5 1,0-4-4,0 0 5,6 0-6,-1 0 25,1-20 22,4-8-35,2-4 2,3-1-14,6 8 9,-1 8-7,-1 4-2,2 13-3,-1 0 2,0 0 1,-3 18 0,2 12-6,-2 7-1,-4-2-9,-2 4-47,-6-7 29,0-2-30,-1-8-57,-2-10-32,8-10-60</inkml:trace>
  <inkml:trace contextRef="#ctx0" brushRef="#br0" timeOffset="119518.03">1560 4914 134,'0'0'244,"0"0"-146,-7-122-8,2 108 19,5 8-26,0 6-12,0 0-71,0 6-8,18 25-1,7 15 9,1 15-7,-1 14 7,-3 12-26,-6 5-31,-5-6-100,-11-14-81</inkml:trace>
  <inkml:trace contextRef="#ctx0" brushRef="#br0" timeOffset="119683.96">1566 5177 356,'0'0'41,"0"0"-41,0 0-38,118-52 6,-53 38-41,3 7-111</inkml:trace>
  <inkml:trace contextRef="#ctx0" brushRef="#br0" timeOffset="120161.67">1948 5254 130,'0'0'64,"0"0"-38,0 0 15,0 0-3,0 0-26,0 0 32,50 35-9,-16-50-24,-5-10 4,-5 0-3,-7-1 2,-15-1 26,-2 9 19,-5 6-6,-21 10-6,-6 2-10,-6 0-9,0 14-15,0 12-8,12 8 0,10 7-5,13-4-3,3 0 0,8-7-8,25-5 6,12-8-27,12-13-19,6-4 14,-1-2-8,-8-25-18,-9-8 23,-14-9 11,-16-7 29,-13-3 18,-2 2 32,-6 0 32,-17 4-35,1 4 24,2 10-9,3 10-19,12 8 19,0 13-14,5 3-45,0 0-3,0 23-34,10 17 28,9 18-2,4 7 8,-6 2-23,4 0-25,-6-14-3,-4-7-19,2-8-32,-4-18-54,1-9-9</inkml:trace>
  <inkml:trace contextRef="#ctx0" brushRef="#br0" timeOffset="120363.54">2426 5041 377,'0'0'90,"10"-137"-29,-6 83-4,1 16 62,-5 17-19,0 14-29,0 7-11,0 3-60,5 29-16,4 14 12,6 16 4,-5 10-13,2 10 13,-3 0-34,-1-2-32,2-9-57,-4-19 4,-1-18-92</inkml:trace>
  <inkml:trace contextRef="#ctx0" brushRef="#br0" timeOffset="120532.45">2625 5167 452,'0'0'97,"0"0"-40,0 0 21,0 0-26,0 0-47,0 0-5,18 34-8,-5 12-2,0 5-28,-1-5-55,-10-7-33,-2-6-54</inkml:trace>
  <inkml:trace contextRef="#ctx0" brushRef="#br0" timeOffset="120693.26">2670 4983 314,'0'0'109,"0"0"-54,0 0-1,0 0-27,0 0-27,0 0-1,71-30-15,-41 60-28,3 2-109,-7 2-29</inkml:trace>
  <inkml:trace contextRef="#ctx0" brushRef="#br0" timeOffset="121113.59">2924 5166 288,'0'0'227,"0"0"-169,0 0 17,0 0 22,0 0-30,0 0-10,-74-47-43,56 47-6,5 0-2,-2 5-2,1 16-5,5 4 1,5 1-4,4-1-9,0-4 5,0-9-11,4-5 6,6-7-8,7 0 21,1-2 3,2-12-1,5 2 15,1 8-17,3 4 0,-3 25-1,0 23-4,-5 16 4,-5 8 0,-7 12 1,-9 7-8,0-1 1,-25-9-9,-8-14 12,-1-23-16,1-14 20,2-16-1,2-12 2,4-2 12,8-12-7,1-22-6,14-12 0,2-16-39,6-13 15,32-8-29,9-1-32,11 6-48,-2 15-41,-5 15-12</inkml:trace>
  <inkml:trace contextRef="#ctx0" brushRef="#br0" timeOffset="121834.32">3163 5286 144,'0'0'66,"0"0"-6,0 0 36,0 0-4,0 0-8,0 0-16,39-88-62,-23 49 0,-9-1 7,-5 8-2,-2 6 35,0 6 40,-12 10-35,-7 4-23,-4 6-1,-3 0-27,3 26 19,4 15-19,6 12 0,12 1 0,1 3-6,7-9-22,15-10-17,5-8-49,-5-12-7,2-13-16,-2-5 15,1-13 32,-5-20 13,-3-4 57,-5-5 32,-6 7 73,-4 1 15,0 12-38,2 9-8,-2 2-7,3 11-46,0 0-14,2 0-7,6 2-5,3 18-1,-4 4 6,5 0 0,-7-4-4,-1-1 14,-1-12-10,-3-3 0,-1-4 0,3 0 5,-1 0-2,3-18 8,1 1-5,2 1 1,-2 5-7,-1 4 0,3 4-2,0 3-9,5 0 9,10 5 2,2 12-1,4 0 2,7-3-1,-5-9 0,0-5 2,-3 0-10,-6-23 7,1-19 1,-7-11 10,-1-7-3,-3-3-7,-7-2 11,-5-1 16,-2 5 27,0 11-37,0 12 27,-9 15 9,3 14-40,1 9 2,0 4-15,5 36-19,0 20 16,5 19 6,13 11-3,2 8 0,0 0-39,-5-8-22,1-8-50,2-22-10,5-13 47,-10-19 37,-7-16-336</inkml:trace>
  <inkml:trace contextRef="#ctx0" brushRef="#br0" timeOffset="121971.23">3782 5078 410,'0'0'81,"0"0"-56,0 0-25,162-79-1,-85 56-16,8-3-243</inkml:trace>
  <inkml:trace contextRef="#ctx0" brushRef="#br0" timeOffset="122515.69">4618 4778 589,'0'0'119,"0"0"-110,0 0 12,0 0 38,-16 125 1,16-81-31,5 4-27,4 0 10,0 1-12,-6-3 0,-3-13-2,0-6-33,0-16 11,0-11-4,0 0 28,-15-25 11,0-16-11,1-15 0,8-8-4,6-9 13,0-3-6,0 2 5,18 10-4,2 14 16,-3 16-17,6 16 4,-4 12-7,6 6-4,0 0 0,-1 26 1,-1 8-2,-10 7 1,-4 0-15,-7 1-4,-2-4 11,0 1-21,0-7 21,-5-6 0,-1-4 0,4-6 6,2-4 4,0-4-5,0-6 5,0-2-33,6 0 35,6 0 7,1 0-3,-2 0 16,-2 1-10,-2 8-1,-3 5 0,-4 6-1,0 4-7,-8 8 8,-20 2-7,-2 7-1,-2-2-1,3-11-35,11-3-45,7-20-34,11-5-116</inkml:trace>
  <inkml:trace contextRef="#ctx0" brushRef="#br0" timeOffset="123139.37">4879 5055 378,'0'0'30,"0"0"-23,138-52 84,-96 34-29,-8 2-61,-5 2 5,-5 0-5,-11 0 0,-8 1 35,-5 2 50,0 0-5,-24 3-18,-3 6-47,-4 2 5,2 0-15,6 10 0,2 12 5,11 9-6,4 5-5,6 6 0,0 1-1,0-2-1,20-5 2,-1-8-42,4-14-12,6-12-14,4-2 34,9-25 4,3-16-61,-5-9 3,-2-1 39,-4-4 49,-12-3 31,-9 1-2,-6 3 51,-7 7-9,0 10 11,0 16 18,0 10-32,0 7-33,0 4-14,0 8-21,0 25-19,0 20 17,0 11 2,0 2 6,0-1-6,0-7 0,0-10 10,0-12-10,0-10-1,0-12 0,3-8-28,7-6 29,6-6 1,9-26 7,5-8 0,6 4-5,2 2-3,-5 5 0,-4 12 3,-6 3-7,-3 8 4,-7 6-8,1 0 7,-1 18-38,-4 6-17,0 2-37,4 1-50,12 0 47,11-9 61,13-5-104,11-10-189</inkml:trace>
  <inkml:trace contextRef="#ctx0" brushRef="#br0" timeOffset="123461.24">6139 4927 366,'0'0'189,"0"0"-93,0 0 29,0-111-15,-19 102-79,-3 9-3,-7 0-20,-11 19-7,-5 18 13,3 3-13,6 2 0,13-2-1,17-5-1,6-9 0,0-9-8,0-9-10,14-8-2,4 0 21,6-18 0,7-12 10,-2-2-4,-2 6-1,-7 6 0,-6 7 12,-8 11-4,-4-1-9,-2 3-5,5 0 1,4 10-14,6 12 8,4 7-2,-2 3-26,-5-1 2,-2-1-49,-1-7-104,-2-14-103</inkml:trace>
  <inkml:trace contextRef="#ctx0" brushRef="#br0" timeOffset="123815.07">6235 4842 556,'0'0'82,"0"0"-2,0 0 20,0 0-34,0 0-66,0 0 9,49 21-11,-26 11 2,-2 3-7,-6-3-12,-3-1-41,-6-9-8,1-6-48,-1-16-40,5 0 5,7-14 99,7-15-86,-3-9 38,1-1 100,-12 0 150,-5 1-28,-4 6 15,-2 5-22,0 10 7,0 9-16,0 8-1,0 0-105,-6 8-2,-4 25 0,-3 9 2,0 4-2,3 5-45,0-12-36,3 0-14,3-1-33,4-18-87</inkml:trace>
  <inkml:trace contextRef="#ctx0" brushRef="#br0" timeOffset="123981.97">6631 4871 462,'0'0'104,"0"0"-11,0 0-3,0 0-20,0 0-70,0 0-30,13 29 21,-13 13-11,0-1-33,0-4-87,0-4-46,0-17-46</inkml:trace>
  <inkml:trace contextRef="#ctx0" brushRef="#br0" timeOffset="124143.47">6608 4628 334,'0'0'60,"0"0"-56,0 0-4,0 0 0,0 0-29,43 106-60,-21-88-191</inkml:trace>
  <inkml:trace contextRef="#ctx0" brushRef="#br0" timeOffset="124465.28">6756 4823 255,'0'0'172,"0"0"-164,0 0 26,0 0 72,0 0-38,0 0 6,-7 100-45,7-74 10,0 1 1,13 0-37,1-3 13,1-5-16,6-8 4,3-7 1,0-4-1,1-4 11,-5-22 13,-2-6-23,-5-5 14,-2 0-2,-9-4-16,-2-1 18,0 0-18,-21 8-1,-6 11 0,0 14-5,-4 9 1,2 4-27,0 22-27,8 10 15,14 0-32,7-1-54,3-11-22,22-10-141</inkml:trace>
  <inkml:trace contextRef="#ctx0" brushRef="#br0" timeOffset="124825.74">6963 4791 452,'0'0'142,"0"0"-40,0 0-14,0 0 35,0 0-79,0 0-34,0-35-10,0 57-21,0 9 21,0 2 11,0 4-2,13-2 22,3-2-30,4-5 1,2-6 7,2-4-2,-4-10-7,3-8 0,2 0 2,-5-18 11,2-18-9,-2-8-2,-2-7 9,-9 5-2,-1 6 9,-4 13-2,-4 12-12,2 9 25,0 6-29,-2 0 0,2 12-7,0 20-25,2 10 24,5 9-5,-7-5-49,7-2 9,-4-8-79,2-14-58,-1-10-39,1-12-163</inkml:trace>
  <inkml:trace contextRef="#ctx0" brushRef="#br0" timeOffset="125103.78">7369 4809 465,'0'0'102,"0"0"-13,0 0-30,0 0 30,0 0 5,0 0-94,55-43 4,-44 87 18,1 4-17,-10-2-7,-2-5 2,0-11 0,0-12 3,0-11-3,0-7 0,0 0 51,0-15 12,0-13-45,0-8-18,2-13 0,29-2-6,11-7 7,12 0-2,8 12-4,1 7-62,-3 19 11,-15 18-29,-16 2-80,-25 22-89,-4 12-104</inkml:trace>
  <inkml:trace contextRef="#ctx0" brushRef="#br0" timeOffset="126058.73">873 6099 476,'0'0'68,"0"0"-16,0 0 59,0 0-50,0 0 11,0 0-72,0-12-6,0 33-4,0 11 10,0 14 10,-2 4-8,-1 6 7,-1 1-18,0-3-42,-3-4-91,0-17-58</inkml:trace>
  <inkml:trace contextRef="#ctx0" brushRef="#br0" timeOffset="126224.63">843 5932 567,'0'0'36,"0"0"-36,0 0-81,0 0 20,0 0-32,0 0-53,-4-55-41</inkml:trace>
  <inkml:trace contextRef="#ctx0" brushRef="#br0" timeOffset="126633.41">1323 6191 318,'0'0'82,"0"0"-37,0 0-30,0 0 64,0 0-35,0 0-19,-131-20 3,113 20-22,1 7 3,0 9 10,7 2-17,-2 4 0,8 5 2,4-1 2,0-1-8,13 1 2,19-4-1,7-1 1,6-6 4,-5-2 10,-11-6-10,-11-5 2,-13 3-3,-5-5 0,0 4-1,-23 6 8,-24 7-10,-24 15-1,-20 11-66,-10 6-46,3-3-80</inkml:trace>
  <inkml:trace contextRef="#ctx0" brushRef="#br0" timeOffset="134818.07">1201 11532 441,'0'0'73,"0"0"-41,0 0-8,0 0 33,0 0-13,0 0-41,0 0-3,-6 4-10,6 32 10,3 7 13,4 10-12,-1 8 14,4-1-2,-4 2-5,5 0-16,-1-2 8,-1-2-71,-1-11-78,-4-17-263</inkml:trace>
  <inkml:trace contextRef="#ctx0" brushRef="#br0" timeOffset="135417.9199">1709 11642 244,'0'0'73,"0"0"-46,0 0 19,4-113 47,-4 90-32,0 2 6,-4 4 8,-10 5-36,-5 0 4,-2 4-11,1 6-19,-2 2 11,-4 0-16,-1 17-6,0 14-4,-2 4 14,8 6-16,11 2 4,3-2 0,7-4-2,0-11 2,0-5-16,15-3 11,3-8-50,3-6 22,0-4 20,0 0 10,-1-19 0,-7-6 5,0-5-2,-5-4 6,-4 2 7,5 3-13,-5 6 16,-2 9-1,-1 8 20,-1 3-25,6 3-6,-1 0-4,3 23-21,7 17 20,2 4 1,-1 9 0,-2-3 6,-7-1-6,-5 0 0,-2-9-5,0-1 6,-9-5-1,-19-2 1,-8-3 7,-4-3-16,7-6-39,8-8-45,14-12 5,11 0-59</inkml:trace>
  <inkml:trace contextRef="#ctx0" brushRef="#br0" timeOffset="135896.93">2169 11497 417,'0'0'94,"0"0"-63,0 0 36,0 0 4,0 0-4,0 0-19,-41-85-47,30 85 31,-4 0-15,-2 4-11,1 17 8,1 7-10,11 7 4,2-3-8,2 0 5,0-2-12,4-9 2,17 2 5,0-5-1,8-3 4,2 0 0,4 2 2,0-3 7,0 2-13,-1-1 1,-5 0 0,-4 1 1,-10-4-1,-3 2 0,-10-2 0,-2 2-8,-8 8 8,-34 6-1,-15 9 1,-13-2-41,2-3-64,6-7-5,14-18-3,12-7-144</inkml:trace>
  <inkml:trace contextRef="#ctx0" brushRef="#br0" timeOffset="136066.8199">2141 11451 496,'0'0'44,"0"0"-37,132-47-13,-70 35 6,-2 1-2,0 3-26,-8 4-87,-12 0-71</inkml:trace>
  <inkml:trace contextRef="#ctx0" brushRef="#br0" timeOffset="136527.66">2962 11297 468,'0'0'108,"0"0"-42,0 0 4,0 0-24,0 0-11,0 0-28,-132 96 10,108-27 18,8 9-15,7 8 7,9-2 2,0-9-29,10-14 10,16-16-10,3-13 1,2-8-5,2-9 8,6-12-3,-6-3 7,3-3-6,-10-26 12,-8-3-8,-7-4-4,-11 2 9,0 10-8,-2 6-6,-29 16 3,-14 2-34,-13 20-4,-11 19-33,-2 8-62,-3-3-86</inkml:trace>
  <inkml:trace contextRef="#ctx0" brushRef="#br0" timeOffset="137152.02">1444 12533 172,'0'0'219,"0"0"-117,0 0-18,0 0 1,0 0 10,0 0-36,-76-48-21,76 46-22,2-1-8,23-2-8,24-2 0,15-3 5,27-2 1,26-5 2,23-6 0,16-7 5,13 0-3,3-6-6,-2 5-4,-10-1 1,-24 6 2,-27 6-3,-38 10 0,-26 6 0,-25 4 4,-11 0-4,-9 0 0,0 0-21,0 0 1,0 7-39,0 3 30,-18 4 1,-2 3-76,-11-5-10,-5 1-121</inkml:trace>
  <inkml:trace contextRef="#ctx0" brushRef="#br0" timeOffset="138050.96">1617 12621 194,'0'0'196,"0"0"-125,0 0-32,0 0 19,0 0-1,0 0 15,-113 0-15,105 0-7,8 0-25,0 0-24,0 1 8,0 4-9,20-1 0,24-2 33,25-2-13,31 0 9,36-8 1,22-16-21,27-6 8,7-4-17,-2-4 1,-19-4 6,-31 3-4,-32 7-1,-41 10 3,-28 9 5,-23 10 10,-16 1 17,0 2 29,0 0-13,0 0-34,0 0-4,0 0-15,0 0 7,0 0-14,0 0 7,0 0-12,0 0-7,0 0-27,0 0 17,7 0 8,2 0 7,-1-2 14,0-2 0,-6 3 0,0 1 4,-2 0 0,0 0-4,0-2 0,0-1 4,2 3-9,2-2 5,1 0 0,1 2-3,0-4 8,-4 3-5,-2-2 0,0 1 6,0 0-10,0 2 4,0 0 0,0 0-2,0 0 8,0 0-6,0 0 0,0 0-9,0 0 4,0 0-13,0 0-1,0 0 18,0 0-22,0 0 17,0 0 0,0 0-9,0 0 9,0 0 6,0 0 0,0 0 0,0 0-13,0 0 13,0 0 0,0 0-11,0 0 5,0 0 0,0 0-4,0 0 10,0 0-53,0 0 11,0 0 12,0 0-30,0 2-6,0 3-21,0-2 62,1 6 9,-1-4-84,0 4-52,0-2-67</inkml:trace>
  <inkml:trace contextRef="#ctx0" brushRef="#br0" timeOffset="140066.4799">5201 11640 364,'0'0'95,"0"0"-18,0 0-6,0 0 3,-32-108 10,30 96-35,-1 2-2,3 6-5,0 4-25,0 0-8,0 4-9,0 29-30,0 16 30,7 13 10,8 9-9,-1-2 14,-1-3-12,1-8-3,0-11 0,-5-11 9,1-10-17,-9-12 8,3-7 0,-2-7 1,-2 0 4,0-11 16,0-27-16,-13-20 3,-10-14-4,5-18-4,1-17 0,3-10-6,9-12-1,5 3-4,0 6-6,29 13-14,11 23 2,5 25-32,2 29-10,4 27-13,-1 3-47,-2 29-6,-10 16-59</inkml:trace>
  <inkml:trace contextRef="#ctx0" brushRef="#br0" timeOffset="140795.11">5109 11580 428,'0'0'0,"0"0"-38,0 0 38,0 0 2,116-14 4,-52 10 0,8 2-6,16 0-4,0-1-24,-4-4-45,-3-1 32,-8 0 3,-15-1 32,-20 4 6,-18 4 9,-18-2 30,-2 3 128,-7 0-36,-24 0-75,-7 0 7,-4 8-6,-3 16-25,10 6-13,2 0-17,13 4 3,10-2-5,8-4-2,2 2-1,7-7-22,18-8 13,3 0-19,3-11 9,-2-4 18,-2 0-13,-4-7 17,-12-12 7,-5-2-6,-6-2 5,0 0 5,0 5-8,0 6 16,0 8 8,0 3 12,0 1-27,0 0-12,0 1-11,14 18-5,5 2 15,8 4-1,7-2 2,-2-6-1,2-7-7,5-10-7,-1 0 15,-5-8-2,-2-20 5,-6-8 0,-10-11-2,-5-8-1,-6-3 15,-4-9-11,0 3 29,-12 2 15,-7 5-14,2 13 4,5 14-13,0 14 18,10 13-13,2 3-30,0 19-10,0 29-6,12 24 16,9 15-5,4 9-4,-3 3-46,-1-3-4,-8-11-39,-9-12-16,-4-18-59,0-18-226</inkml:trace>
  <inkml:trace contextRef="#ctx0" brushRef="#br0" timeOffset="141627.1">6034 11628 476,'0'0'10,"0"0"-10,0 0-4,0 0 4,0 0 0,150-36 4,-104 16-2,-6-6-2,-11-2 7,-9-8-7,-7 0 37,-6 0 16,-5 2-6,-2 1 10,0 11 0,0 11 21,0 6-14,0 5-33,-2 0-31,-2 16-9,4 28 9,0 14 9,0 16-2,8-2-7,8-1 0,0-11-15,6-13 14,-8-18-27,-4-11-1,-1-14 14,-5-4-6,2 0 21,0-25 16,3-9-13,1-7 5,4-3-7,-1 3 1,3 4 3,-3 11 0,-1 14-5,-1 10 0,2 2-10,3 4 7,4 24-8,2 10 11,-2 4-8,3-1-4,-5-5-4,6-8-17,-2-6-14,5-10 18,1-12-13,0 0 17,1-7 15,0-22-43,-5-5 19,-2-15-4,-5-1 34,-7 1 4,-9 2 19,-1 10 43,0 12 3,0 9 10,-1 9-17,-3 6-1,0 1-41,-7 3 1,-1 23-16,-2 13 1,3 3-2,8 1 1,3-6-1,0-4 0,12-6-15,8-13 14,7-6-7,2-8 8,4 0 4,3-24 6,2-8-10,-9-10 0,0-2 2,-9 1 8,-2 5-6,-5 13 8,-4 9 26,-5 8-36,-4 8 10,10 0-12,3 10-8,9 22-1,10 10 9,-1 13-19,-2-4-14,2 5-43,-2-12-97,4-16-120</inkml:trace>
  <inkml:trace contextRef="#ctx0" brushRef="#br0" timeOffset="142281.359">7983 11292 732,'0'0'35,"0"0"-21,0 0-11,0 0 6,-133 62 0,108 10 18,10 10-9,15-6-11,0-12-9,13-18 2,15-19-36,7-19 26,-2-8-9,3-17 16,-4-31 2,-9-12-48,-7-8 49,-13 4 2,-3 6 3,0 12 23,-23 10-16,0 11 15,6 15 1,-3 10-26,0 0-2,2 22-10,-2 14 10,5 9 0,13-6-9,2 0-33,4-13-21,25-13-20,13-13 29,7 0-18,0-32-52,2-2-3,-11-7 68,-9-4 59,-5 8 31,-7-4 18,-8 7 65,-7 10-41,-4 4 20,0 11-10,0 6-19,0 3-40,0 20-24,0 26 0,7 26 1,7 23 2,2 18 3,-1 15-1,5 6-4,-2 0-1,-1-7 5,2-13-5,-10-21-5,-9-24-10,0-26-1,-2-19 16,-17-15 10,-5-9 61,-7 0-12,-5-30-58,1-16 12,6-16-13,8-17-19,17-7 18,4 2-42,22 10-10,26 14 12,9 9-75,6 2-169</inkml:trace>
  <inkml:trace contextRef="#ctx0" brushRef="#br0" timeOffset="142633.26">8975 11265 656,'0'0'102,"0"0"-99,0 0-3,0 0 1,-6 140 39,-8-69-5,1-1-34,5-3 14,-4-20-15,1-13 7,5-16-11,1-9 4,3-9 0,2 0 17,-2-14-1,2-26 5,0-21-15,11-11-6,24-6 1,17 1-1,2 9 0,1 17 1,-4 14-1,-11 21 0,-1 16-3,-6 7 3,-2 28-7,-2 17 7,-9 8-18,-6 11-15,-12 7-47,-2 2-67,-12-3-50,-28-11-136</inkml:trace>
  <inkml:trace contextRef="#ctx0" brushRef="#br0" timeOffset="142778.17">8934 11682 428,'0'0'31,"129"-81"-29,-53 44 3,4 3-5,-8 4-16,-6 1-103,3-6-139</inkml:trace>
  <inkml:trace contextRef="#ctx0" brushRef="#br0" timeOffset="142963.05">9787 11180 413,'0'0'119,"0"0"-24,0 0-16,0 0 11,0 0-20,0 0-35,13-29-35,-4 58 0,3 17 25,1 7-18,-1 7 2,-4 8-9,-1 5-5,-3 5-32,-1-3-78,1-8-80,5-13 32</inkml:trace>
  <inkml:trace contextRef="#ctx0" brushRef="#br0" timeOffset="143137.94">9819 11865 5,'0'0'634,"0"0"-526,0 0-71,0 0 4,0 0-6,0 0-32,24-26-1,20 18-2,4 0-81,-2-6-22,-3-6-17,-14-6-146</inkml:trace>
  <inkml:trace contextRef="#ctx0" brushRef="#br0" timeOffset="143296.8499">9527 11261 696,'0'0'18,"0"0"-8,0 0-19,151-54 16,-66 44-14,4-2-36,-13-2-179</inkml:trace>
  <inkml:trace contextRef="#ctx0" brushRef="#br0" timeOffset="143814.34">11785 11078 597,'0'0'53,"0"0"-29,0 0-9,0 0-15,0 0 18,165-29-4,-68 15-12,2 2-4,-13 0-24,-22 2-92,-29 2-14,-31 0-78</inkml:trace>
  <inkml:trace contextRef="#ctx0" brushRef="#br0" timeOffset="144043.2">12101 10976 189,'0'0'163,"0"0"-95,0 0 11,0 0-20,0 0-48,0 0 36,-96 111-22,103-67-1,9 7 12,-1 2-36,-1-1 14,-5 4-10,-9-3-1,0 1 2,-27-2-1,-15-8-3,-10-6 9,-6-12-6,4-10-4,6-6 0,9-10-1,18 0-27,11 0-71,10-26-80,11-2-256</inkml:trace>
  <inkml:trace contextRef="#ctx0" brushRef="#br0" timeOffset="144381.41">12367 11315 624,'0'0'157,"0"0"-128,0 0 50,0 0-28,0 0-48,0 0 5,-65 49-8,65-13 0,0 0 0,2-7-8,23 0 7,5-13 0,7-8 1,5-8-9,-2 0 9,-2-21 0,-5-14 0,-10-5 16,-8 1-16,-11-1 0,-4 7 5,0 4-8,-29 8 3,-8 10-13,-13 11 9,-2 0-54,2 16 1,10 8-76,15-2-17,16-3-152</inkml:trace>
  <inkml:trace contextRef="#ctx0" brushRef="#br0" timeOffset="144725.2">12743 11047 459,'0'0'175,"0"0"-80,0 0-75,0 0 4,0 0-24,0 0 0,56 70 44,-36-7-25,-5 0-11,-3 4-8,-8-12 12,-1-8-13,-3-17 6,2-14-4,0-14 2,-2-2 17,3 0-15,7-18 42,4-12-46,10-9 14,8 3-15,3 0 0,3 10-5,-1 12 8,-6 8-7,-1 6 4,-3 0-6,-3 17-9,-1 15 12,-6 7-27,-1 4 3,-7 3-66,-5-7-66,-4-8-105</inkml:trace>
  <inkml:trace contextRef="#ctx0" brushRef="#br0" timeOffset="145041">13450 11207 453,'0'0'280,"0"0"-280,0 0-7,0 0-13,0 0 20,0 0 13,13 98-10,-13-75 11,0-9-14,0-9 2,0-5 1,0 0 0,0 0 15,7-15 21,9-7-29,5-3-10,5 3 0,4 6 0,-3 4-10,0 8 11,-2 4-1,-1 0 0,-4 16-21,-2 10-14,-3 1-45,-10 1-59,-5-5-165</inkml:trace>
  <inkml:trace contextRef="#ctx0" brushRef="#br0" timeOffset="145603.99">14395 11105 834,'0'0'25,"0"0"-16,0 0-9,0 0-8,0 0 8,0 0 2,29 110 6,-29-82-8,0-8 3,0-10-3,0-8 0,0-2 5,0 0 19,0 0-4,-5-14 16,2-12-36,3-8 0,0-4-1,13-3 1,15 2 0,8-1-10,2 5-1,-5 10-13,-2 13-9,-9 12-7,-8 0 18,-5 23-30,-9 15 25,0 3 25,0 1-7,-13-4 9,-3-9 0,12-8-5,0-9 4,4-10-12,0-2 13,0-2 19,0-22 7,2-8-21,20-5-8,2-4 16,7 1-14,1 0 1,1 3 0,-4 8 28,-4 8-23,-1 13 5,0 8-10,-3 4-5,1 26 0,-6 11 2,-9 7-22,-5 6 7,-2-1-52,0-4-40,0-11-106</inkml:trace>
  <inkml:trace contextRef="#ctx0" brushRef="#br0" timeOffset="145854.13">15204 11090 675,'0'0'63,"0"0"-4,0 0-6,0 0-38,0 0 13,0 0-23,-129 71-4,100-27-1,6-2 7,12-2-13,11-9 6,0-3-27,17-13-10,25-8-46,11-7 10,12-4-73,-1-27-233</inkml:trace>
  <inkml:trace contextRef="#ctx0" brushRef="#br0" timeOffset="146127.99">15783 10802 516,'0'0'87,"0"0"-52,0 0 35,0 0-17,-152 24-52,90 28 39,3 9-9,16 1-24,19-4 9,15-2-16,9-6-3,9-6 3,24-7-16,14-16 15,7-7-67,6-10-26,2-4-19,-1 0-185</inkml:trace>
  <inkml:trace contextRef="#ctx0" brushRef="#br0" timeOffset="146953.18">16118 11055 572,'0'0'143,"0"0"-80,0 0-5,0 0 21,0 0-24,0 0-54,-60-30 3,24 57-2,-8 8 8,3 5-14,13 1 4,1-6-2,13-5-2,6-12-17,6-9 11,2-8-12,0-1 3,10 0 19,19-22 0,5-8 1,1-4 11,-6 4-11,-8 7 6,-11 11-7,-3 7 5,-7 5-14,5 0 8,-1 12-2,1 13-7,1-2 10,2 1 0,-4-4 0,4-8 2,1-2-4,7-10 2,9 0-3,11-5 0,5-24 6,5-7-2,-9-6-1,-8 1 4,-8 2-8,-15 6 4,-6 8 0,0 2 18,0 11-14,-9 9 3,-4 3-7,2 0 2,-3 17-4,3 9 2,9 3 0,2-5-8,0 1 6,11-4 2,13-1 0,3-6 1,11-4-2,-3-4 1,-1-2 0,-5 0 3,-11 0 0,-3 0-3,-5 0 0,-8 4-6,0 2 5,-2 2-4,0-3 5,0 0-2,0-7 3,0-2-1,0 0 0,15-2-2,10-21-1,8-10 3,10-9 0,-3-4 5,-5-10 3,-8-7-6,-8-5 24,-6-11-14,-3-4 9,0 4-14,-10 16 12,0 17 24,0 23-17,0 13 21,0 10-42,0 21-5,-2 29-14,0 23 10,2 14 4,0 0-3,0 8-16,0-8-24,-5-5-2,-2-6-78,7-16-89,0-12 4,25-14-64</inkml:trace>
  <inkml:trace contextRef="#ctx0" brushRef="#br0" timeOffset="147446.359">16644 11075 637,'0'0'59,"0"0"-30,0 0-28,0 0 19,0 0 11,146-40 2,-80 23-30,-3-2 1,-10-8 0,-18-9-4,-13-8 25,-12-6 11,-10-2 3,0-3 7,-14 9-30,-5 5 33,3 17-14,5 10-8,7 12 1,-2 2-28,3 21-11,2 26 11,1 15-2,0 5-6,1 0 8,16-4 0,1-9-6,-3-11 6,-5-11-2,1-11-1,-5-13-3,-3-5 0,-2-3 11,8 0-5,7-11 7,5-10 0,12-8-7,5 0 0,-1 6-3,3 4-5,-9 12 4,-8 7-9,-7 0 2,-7 14-34,-7 14 27,-2 10-28,0 3-35,-7 0 5,-13-3-10,7-10-4,13-12-54,0-10-84</inkml:trace>
  <inkml:trace contextRef="#ctx0" brushRef="#br0" timeOffset="147927.07">17502 10928 427,'0'0'131,"0"0"-45,0 0 32,0 0-96,0 0-1,0 0-21,-3 44 12,3-8 6,0-5-17,0-11 7,3-8-9,6-10 1,7-2 0,5-6 9,4-18-4,4-8 0,3-3-5,-7-2 3,1-2-7,-1 11 6,-12 7-2,-4 14 14,-6 7-3,-3 0-22,0 14 7,0 25-13,-12 19 17,-8 12 5,0 8 3,-7 8-8,7 9 1,7 7-6,6 6 4,7-6-13,-2-9 3,-14-21-39,-9-19 24,-6-20 18,-9-17 16,1-16 1,-4-3 22,7-32 0,14-14 27,11-10-38,11-16-7,2-15-11,33 2 6,13 5-8,5 21 0,6 24 1,-5 17-7,3 10 6,-2 11-70,-9 0-51,-13 11-99</inkml:trace>
  <inkml:trace contextRef="#ctx0" brushRef="#br0" timeOffset="149784.16">9946 11159 55,'0'0'119,"0"0"-79,0 0-24,0 0-13,0 0 31,0 0-12,-67-23-6,63 23 30,-3-1-44,0 1 0,2 0-4,1 0-59,1 0-2,3 0-46</inkml:trace>
  <inkml:trace contextRef="#ctx0" brushRef="#br0" timeOffset="149991.11">9946 11159 154</inkml:trace>
  <inkml:trace contextRef="#ctx0" brushRef="#br0" timeOffset="150141.01">9946 11159 154,'-103'-24'110,"101"24"-87,0 0-12,0 0 16,2 0 36,0 0-27,0 0-32,0 0 0,9 0-4,13-4 17,14-5 4,12-3 2,1 1-13,3 5 0,-4 2-10,0 4 0,-9 0 0,1 0-32,-9 0-125,-8 8-167</inkml:trace>
  <inkml:trace contextRef="#ctx0" brushRef="#br0" timeOffset="151106.99">9603 11965 141,'0'0'78,"0"0"24,0 0-45,0 0 6,0 0-22,0 0-28,0-26 8,0 24-17,0-2 4,2 1 10,0 0-13,-1 1 3,2 0-4,-3 2-1,0 0 34,0 0-12,0 0 2,0 0 5,0 0-9,0-2 28,0-1-9,-6 0-40,-3-1 9,4 2-10,5 0 13,0 0 9,0 2-22,0-1-1,3-5 0,23 1 1,19-3-3,18-5 3,12 1-1,3 1 0,-10-1-25,-9 1-2,-14 6-16,-14-2 5,-14 7 33,-8 0-23,-9 0-1,0 0 22,0 0-39,-11 0-26,-6 0-76,1 7-63</inkml:trace>
  <inkml:trace contextRef="#ctx0" brushRef="#br0" timeOffset="152786.71">12634 12133 258,'0'0'104,"0"0"-87,0 0 10,0 0 14,0 0 10,0 0 43,-99-11-64,99 8 10,0 3-40,35 0 7,13 0 2,29-4 12,16-6 1,19-6-18,23-4-4,8-1-10,-1 4-90,-12-4-113</inkml:trace>
  <inkml:trace contextRef="#ctx0" brushRef="#br0" timeOffset="159586.97">1834 13404 26,'0'0'219,"0"0"-171,0 0 35,-57-133-12,49 101-7,2 7-7,-2 11 9,6 12 39,0 2-61,-2 5-44,-3 39 1,-4 16-1,-9 22 49,-7 0-27,0-4-21,1-13 8,5-16-3,8-8-6,2-19 4,7-10 4,0-10-8,4-2 1,0-5 15,0-32 13,0-21-28,0-25-1,13-12 2,4-12 2,6 5 2,1 13-6,0 26 0,2 26-4,-5 25 4,4 12-7,6 3 5,9 24 2,5 12-7,4 11 7,-7 8-1,-4 8 1,-11-4-55,-9 4-13,-14 4-77,-4-8 10,-13 5-108</inkml:trace>
  <inkml:trace contextRef="#ctx0" brushRef="#br0" timeOffset="159761.889">1651 13564 156,'0'0'320,"0"0"-295,0 0-25,0 0-16,120-114 7,-55 79 8,8-8-44,3-6-32,-3-6-33,-10 4-44</inkml:trace>
  <inkml:trace contextRef="#ctx0" brushRef="#br0" timeOffset="159922.81">2226 13080 138,'0'0'143,"0"0"13,0 0-30,0 0-4,0 0-21,0 0 5,11-88-77,-11 88-25,0 12-4,0 22-5,14 15 5,8 9 4,4 5 1,1 0-10,-3-5-31,-4-4-81,-6-4-34,-9-4-39,-5-5-55</inkml:trace>
  <inkml:trace contextRef="#ctx0" brushRef="#br0" timeOffset="160092.71">2251 13670 541,'0'0'125,"0"0"-64,0 0-43,0 0 16,0 0-33,0 0 3,91-101-4,-33 66 2,5 4-11,-8 1-61,-8-2-56,-14-5-85</inkml:trace>
  <inkml:trace contextRef="#ctx0" brushRef="#br0" timeOffset="160276.59">2014 13009 664,'0'0'20,"0"0"-5,0 0-5,0 0-10,0 0 0,0 0 5,154-116-4,-78 101-1,0 9-37,-10 6-92,-14 0-169</inkml:trace>
  <inkml:trace contextRef="#ctx0" brushRef="#br0" timeOffset="160642.65">1787 14221 423,'0'0'75,"0"0"-41,0 0-3,0 0 7,0 0 51,0 0-34,-96 24-48,141-30-3,28-24 9,27-18 13,23-10-8,13-7-11,0 3-7,-4 8 0,-14 6-11,-16 11 11,-19 10-73,-23 13-35,-20 9-37,-22 5-24,-18 0 163</inkml:trace>
  <inkml:trace contextRef="#ctx0" brushRef="#br0" timeOffset="160911.46">1942 14291 366,'0'0'94,"0"0"-26,0 0-68,0 0-15,0 0 15,0 0 32,160-28 19,-65-10-31,17-10 12,5-7-16,-3 2-16,-14-3 7,-13 5 1,-17 7-5,-16 9 14,-13 10-13,-19 9 20,-10 11-18,-10 5-6,-2 0-16,0 5-72,-20 17-22,-13 0-135</inkml:trace>
  <inkml:trace contextRef="#ctx0" brushRef="#br0" timeOffset="161725.34">7103 12499 204,'170'-12'0,"35"-4"-91</inkml:trace>
  <inkml:trace contextRef="#ctx0" brushRef="#br0" timeOffset="161854.26">9499 12254 267,'0'0'52,"0"0"-52,0 0-48,-156 12 35,92 1-54</inkml:trace>
  <inkml:trace contextRef="#ctx0" brushRef="#br0" timeOffset="162219.04">6743 12749 648,'0'0'11,"0"0"-11,166-26-43,2-2 43,39-8 8,39-4 2,14 4 18,1 0-26,-14 5-1,-20 5-1,-19 0-35,-28 6-9,-30 5 10,-41 4 0,-42 7-2,-36 4 20,-26 0 16,-5 0 7,0 0 49,-8 0-20,-5 0-36,0 0-13,5 7-17,8-4-60,0-3-124</inkml:trace>
  <inkml:trace contextRef="#ctx0" brushRef="#br0" timeOffset="166657.859">4154 3310 136,'0'0'53,"0"0"-47,0 0 12,0 0-6,0 0 1,0 0 6,0 0-18,-75-19 12,70 16-13,5 3 0,0 0-1,0 0-56,0 0-156</inkml:trace>
  <inkml:trace contextRef="#ctx0" brushRef="#br0" timeOffset="167339.4799">6307 1722 237,'0'0'71,"0"0"-1,-131-10-42,111 10-10,11 0 8,9-2 15,0 2-31,9 0-10,32 0 14,27 0-14,35 0 36,31-2-11,24-14 14,23-5-15,24-6-1,15 5-14,9 1-9,-1-2-16,-16 7-2,-25-7-46,-27 10-49,-23-2-55,-33 0 63,-23 4-28</inkml:trace>
  <inkml:trace contextRef="#ctx0" brushRef="#br0" timeOffset="167631.29">6727 1696 276,'0'0'57,"0"0"-44,-116-11 11,107 8 12,9 3-6,0 0-30,40 0 0,38-2 0,45-5 59,52-10-23,49-5-16,43-4-8,20-8 0,-5-1-13,-22 4 1,-32 3-11,-28 4-11,-24 2-63,-15 2-33,-16-5 60,-29 4-66</inkml:trace>
  <inkml:trace contextRef="#ctx0" brushRef="#br0" timeOffset="167975.0799">7625 1534 194,'0'0'19,"-136"23"-10,96-8-1,18-6-7,19 0 4,6-1-10,46-5 10,31-3 13,42 0 41,35 0-16,32-11-1,17-10-12,0-2-23,-3-3 8,-11 2-15,-20-2-14,-19 5-13,-26 6-13,-26-3 30,-28 4 9,-23 1 0,-23 4 1,-21 2 6,-6 3-6,-13-2 9,-21 6 3,-15 0-12,-18 0-19,-8 18-85,-15 4-56</inkml:trace>
  <inkml:trace contextRef="#ctx0" brushRef="#br0" timeOffset="181005.78">2069 6493 114,'0'0'28,"0"0"-15,0 0-1,0 0 9,0 0 34,0 0-32,39-119 5,-26 98 41,-3-2-26,-2 2 16,-1-1 8,-3-1-22,-2 3-9,0 0-5,-2 4 9,0 2 20,0 2-28,-6 4 3,-11 0 7,-6 8-23,-2 0 5,-6 0-22,0 22 7,2 6 1,2 8-6,12 3 8,7-2-12,8 2 3,0-7-15,21-8 12,6-6-15,4-6 14,0-11-15,2-1 16,-4 0 0,-6-22-2,-3-7 0,-9-6 2,-4 0 0,-5 0 9,-2 7-3,0 7-6,0 8 6,0 6-2,0 7 12,0 0-16,0 0-10,0 23 8,2 13-7,18 9 9,5 3 0,2 1-52,2-5-65,1-5-27,-3-15-23,-5-12-38</inkml:trace>
  <inkml:trace contextRef="#ctx0" brushRef="#br0" timeOffset="181326.79">2407 6298 528,'0'0'67,"0"0"19,0 0-18,0 0-21,0 0-47,0 0-3,-29 47 3,42-3 2,6-5-2,-1-2 6,-1-9-7,-5-10 1,-2-4 0,-3-7-2,-3-5 8,-4-2-6,0 0 16,0-19-14,0-11 0,0-6-2,0-4 0,2 8 0,7 4 7,9 9-14,4 8 5,5 8-4,8 3 6,10 3-4,0 23-14,3 3-23,0 8-85,-6-3-46,-4-5-165</inkml:trace>
  <inkml:trace contextRef="#ctx0" brushRef="#br0" timeOffset="181746.11">3458 6212 36,'0'0'540,"0"0"-435,0 0-41,0 0-6,0 0 8,0 0-10,-127-55-50,88 84 2,0 9-6,7 6 5,1 2-8,12 0 8,13-6-7,6-5 0,0-5-3,6-12-3,15-6 1,2-12-16,2 0 17,2-9 0,-1-16 4,-3-8 1,-6 0 8,-6-2-9,-5 9 0,-6 4 6,0 10-1,0 7-5,0 2 0,0 3 1,0 0-1,0 8-3,3 18-3,13 8 3,5 1-13,1-3-41,5-6-43,0-8-12,0-8-6,-4-10-60,0 0 26</inkml:trace>
  <inkml:trace contextRef="#ctx0" brushRef="#br0" timeOffset="182093.0799">3585 6206 199,'0'0'202,"0"0"-91,-61-134-60,45 110 27,7 8-10,4 12 6,5 4-32,0 0-42,0 24-16,12 14 7,8 12 9,2 1 5,-4 0-5,0-6 0,-3-10-2,-6-7 12,3-8-12,-6-11 2,-4-6 0,0-3-8,2 0 11,7 0-3,10-15 3,8-7 7,4-3-12,3 5 2,-7 8 0,-5 6-5,-6 6 5,-4 0 0,-8 6-3,-6 18-5,0 14 4,-10 1-6,-20 4-62,-10 1 54,3-9-38,2-7-31,14-14-89,9-14-55</inkml:trace>
  <inkml:trace contextRef="#ctx0" brushRef="#br0" timeOffset="182274.96">3934 6275 356,'0'0'190,"0"0"-141,0 0-49,0 0 0,0 0 7,0 0-7,58 45 27,-43-19-26,1 0 0,-10 1-2,-4-3-8,-2-2-66,0-10-57,-13-8-69</inkml:trace>
  <inkml:trace contextRef="#ctx0" brushRef="#br0" timeOffset="182437.859">3851 5939 458,'0'0'56,"0"0"18,0 0-5,0 0-69,0 0-12,0 0 2,31 20 2,10 2-22,1-6-169,-7-4-163</inkml:trace>
  <inkml:trace contextRef="#ctx0" brushRef="#br0" timeOffset="182626.75">4125 6057 552,'0'0'144,"0"0"-110,0 0-22,0 0-17,0 0 10,0 0 7,42 88 38,-16-49-49,-5 3 11,0 2-12,-3 0-4,-7-2-17,-5 1-115,-6-15-38,0-8-255</inkml:trace>
  <inkml:trace contextRef="#ctx0" brushRef="#br0" timeOffset="182806.65">4346 6224 449,'0'0'117,"0"0"-66,0 0 9,0 0 8,0 0-49,0 0-19,51-68-1,-31 94 1,1 8 0,-8 4 0,-5 6-1,-8 3-34,0-3-93,-6-3-22,-15-10-38</inkml:trace>
  <inkml:trace contextRef="#ctx0" brushRef="#br0" timeOffset="182976.53">4436 5867 502,'0'0'26,"0"0"27,0 0-26,0 0 2,0 0-29,0 0-30,-19-50 25,42 90-82,-6-6-128</inkml:trace>
  <inkml:trace contextRef="#ctx0" brushRef="#br0" timeOffset="183158.4199">4436 5867 422,'92'60'133,"-92"-66"-77,0 5 19,0 1-14,0 0-51,10 5-10,12 25-5,7 10 5,-2 3 9,-1 3-6,-6 2 6,-9 6-9,-3 2-58,-8 0-68,0-8-117,0-10-49</inkml:trace>
  <inkml:trace contextRef="#ctx0" brushRef="#br0" timeOffset="183653.11">4665 6171 467,'0'0'34,"0"0"-26,0 0 2,0 0 23,0 0-24,0 0 5,124-51-13,-99 69 0,-2 0 10,-6-3-7,-3 0-1,-3-3-3,-5-7 6,-1-2-7,0-3 4,1 0-3,5-18 20,5-8-14,-1-6 0,2 6 14,-1 6-2,-2 8 9,1 7-27,2 5-10,0 11 6,7 27-2,-1 17 6,6 20 0,0 9 4,0 13 5,-1 10 16,-2 0-18,-12 1 2,-9-8-5,-5-21 3,-6-19-7,-21-23 1,-2-16 20,-5-15 10,1-6 34,2-12-11,-2-29-50,4-20 4,4-23-7,14-11 10,11 3-22,0 8 11,36 18-8,13 10 7,11 6-85,8 7-11,4 1-87,-4 3-207</inkml:trace>
  <inkml:trace contextRef="#ctx0" brushRef="#br0" timeOffset="183886.97">6051 5650 741,'0'0'101,"0"0"-53,0 0-1,0 0-20,0 0-27,0 0-7,7 83 0,24 1 7,0 6 7,-2 0-4,0-3-5,-2-9 2,-7-4-122,-10-15-69,-10-13-134</inkml:trace>
  <inkml:trace contextRef="#ctx0" brushRef="#br0" timeOffset="184305">5806 6182 600,'0'0'9,"0"0"21,0 0-30,0 0 2,0 0-8,169-85 8,-80 63-2,3-3 0,-7-1 12,-12-1-18,-17 5 6,-21 6 0,-17 10 8,-13 2-8,-5 4 45,0 0 60,0 0-59,0 2-13,0 28-33,0 10 0,-5 11 39,5-1-33,0-1 1,0-8-6,23-7 9,7-8-11,9-10 1,6-13 0,3-3 1,2-16 6,-8-19-7,-7-7 8,-10-6 6,-16-3-14,-9 2 0,0 6 6,-22 10-5,-13 6-1,-13 14 0,-8 11-1,-6 2-44,-11 3-147,-16 11-543</inkml:trace>
  <inkml:trace contextRef="#ctx0" brushRef="#br0" timeOffset="187514.75">7895 6066 437,'0'0'57,"0"0"-15,0 0-25,0 0 36,-49-111 58,20 97-52,-7 2 15,-7 12-30,-5 0-26,-4 6 22,1 25-40,4 9 0,10 4 29,8 2-23,13 0-6,14-4 0,2-6-9,8-7 6,19-10-16,2-9-10,1-10 27,5 0-15,-6-20 17,-3-12 2,-7-6 6,-11 0-5,-5 6-2,-3 4-1,0 8 15,0 12-9,0 3-1,0 5-5,0 0-7,6 7 5,10 21-10,9 8 12,4 7-2,2 2-61,7-7-72,1-10-22,2-12-71,1-14 24</inkml:trace>
  <inkml:trace contextRef="#ctx0" brushRef="#br0" timeOffset="188040.9799">8087 6002 536,'0'0'114,"0"0"-2,0 0-44,0 0-1,-139-35-57,112 65 0,10 14 4,4 7-14,13 2 0,0-4 0,28-3-7,15-11-6,5-8-27,8-17-39,-2-10 18,0-16-40,-8-26 9,-11-9 23,-14-7 50,-19-5 19,-2-3 30,-5-4 21,-19-5 20,-1 5-10,-1 7 12,4 17-6,6 17-22,7 15 16,5 10-34,4 4-25,0 14-4,4 27-13,21 16 15,6 11 5,2-2 1,-1-2-8,-6-5 2,-3-11 0,-6-9-9,-5-12 6,-6-13-7,-3-8 1,-1-4-9,-2-2 18,2 0 3,2-17 2,1-5-3,4 5-2,3 1 0,4 0 0,5 6-1,-1 4-3,3 1 4,-3 5 0,1 0-9,-2 0 9,-4 16-21,-6 9-33,-7 4-116,-2 5-26,0-1-90</inkml:trace>
  <inkml:trace contextRef="#ctx0" brushRef="#br0" timeOffset="188222.859">8631 5975 507,'0'0'63,"0"0"-10,0 0-20,0 0 48,0 0-81,0 0 12,39-16-19,-28 61 12,-1 3-10,-7 1 0,0-5-131,-3-13 17,0-11-131</inkml:trace>
  <inkml:trace contextRef="#ctx0" brushRef="#br0" timeOffset="189366.79">8577 5735 332,'0'0'95,"0"0"-60,0 0-35,0 0-2,0 0-36,0 0 31,112 42-63,-70-8 20,-7 0 29,-6 0-9,-6 0 29,-1-6 2,-7-3 2,4-6 45,0-5 1,-1-6 1,9-6-27,0-2-12,4 0 21,3-19-3,-5-8-12,-7-4-1,-9-1-12,-13 6 40,0 1 22,0 11-7,-15 7 23,-10 7-16,-6 5-46,-8 25-2,4 10-11,4 6-1,18 4-6,13-1 5,0-7-10,25-7-24,8-8-27,7-13-4,7-9-48,4-5 44,2-5 53,-3-23-94,-8-6-25,-7-8 84,-9-3 44,-2-1 2,-5-2 55,-2 6 29,2 8 8,-8 12-24,-2 8 5,-8 12 3,2 2-29,2 0-45,2 2-2,8 20 0,3 8-2,3 4 11,-2 1-8,-1-1-1,0-5 0,-2-3 3,-1-6 2,-3-9-3,-4-8-2,-1-3 2,-2 0-2,-3-2 2,5-13 8,-2-9-3,7-2-4,2-3-3,3-1 0,8 1 8,4 3-14,6-3 6,6 0-6,-6 0 4,-2 5-10,-10 8-3,-10 7 6,-9 4-7,-4 1 13,0 4 6,0-3-2,0 1 13,0-5-10,0-6-4,0 0 0,0-5 1,0 4-6,0 0 5,0 3 0,0 6 7,0 3-5,0 2 7,0 0-9,0 0-6,0 0 1,0 0-8,0 0 1,-4 2 7,2 8-21,2 4 3,0 4 1,0 3-13,0 4 21,2 1-5,5 1-13,2-4 19,-2-5-48,-1-4 30,3-11 16,1-3 15,-2 0 3,-1-12 2,-1-15 10,2-7 33,-4-2-19,-2-1 14,-1 5-6,-1 4 20,0 10 16,-5 5-20,-13 8 8,-7 5-12,0 0-30,-3 31-13,-3 15-6,6 12 11,11 5-10,14 0-1,0-7 0,39-10-3,16-17 2,12-19 1,17-10 0,15-30-21,6-28-38,-8-14-31,-22-7-311</inkml:trace>
  <inkml:trace contextRef="#ctx0" brushRef="#br0" timeOffset="190402.9799">301 6965 565,'0'0'43,"0"0"-41,0 0 38,0 0 27,0 0-21,0 0-46,10-12-6,1 43 3,5 17 3,-3 10 18,-4 9 30,-2 0-21,-4 2-4,-3-9 5,0-10-25,0-12 6,0-14-9,0-10 2,0-10-4,2-4 8,0 0-6,4 0 1,5-13 13,7-18-13,7-2-1,0-4 0,-2 10-2,0 13 2,-3 7 0,0 7-3,2 0-4,4 14 2,4 14-2,-1 8-12,-4 4-24,-6 4-80,-2 1-32,-7-8-37,2-8 0</inkml:trace>
  <inkml:trace contextRef="#ctx0" brushRef="#br0" timeOffset="190755.15">815 7470 197,'0'0'211,"0"0"-156,2-103-2,-2 83 53,0 12-17,0 8 1,0 0-54,0 0-36,0 14-7,0 10-6,9 10 13,2 0 7,2-5-3,3-6-4,0-5 0,2-5 5,0-12-12,-5-1 5,0-1 2,1-24 9,-6-7-5,0-4-1,-6 1 3,-2 2-1,0 6 4,0 10-1,0 7 2,0 5 27,0 5-31,0 0-6,0 13-3,4 19-7,9 8 10,5 4 0,0-2-20,0-1-33,0-9-52,-1-10-46,-4-14-89</inkml:trace>
  <inkml:trace contextRef="#ctx0" brushRef="#br0" timeOffset="191280.64">1118 7365 468,'0'0'108,"0"0"-55,0 0 20,0 0 16,0 0-83,0 0 1,25-20-14,4 46 14,-3 3-5,-1 3-2,-10-6 0,-3 4 3,-8-8-1,-1-4-2,-3-10 0,2-5-2,-2-3 2,0 0 11,0-3 17,0-13-13,0-5-13,0-3-2,0 2 0,0 2-13,0 4 11,8 5-9,6 0 2,3 5 7,1 3-12,-2 0 14,2 3 0,-7 0-2,-2 0-4,-3 0 6,-1 0 0,-3 0-8,1 3 7,-3-3 1,0 0-2,0 0 7,0 0-8,2 0 3,0 0 0,2 0-1,6-5 8,1-2-6,7 0-1,-1 1 0,6-1-3,-1 6 3,-1-3 0,4 4-3,-4 0 3,-1 11 0,-7 8-2,0 2-49,-1 6-35,-3-1-11,-2 0-22,6-8-20,2-5-18</inkml:trace>
  <inkml:trace contextRef="#ctx0" brushRef="#br0" timeOffset="191663.3199">1888 7351 346,'0'0'70,"0"0"-19,0 0 9,66-122 3,-57 105 4,-9 5-5,0 4 11,0 3-19,-9 5-4,-18 0-33,-8 17-9,-8 19-2,1 6 3,4 4-3,16 1-1,11-5-5,11-6 0,0-10 0,4-10-9,9-9 6,-1-7-5,5 0 8,4-12-1,8-21 2,2-7 7,-9-2-8,-4 4 4,-10 8 0,-2 10 1,-5 10 9,2 6 14,1 4-22,1 0-11,-1 0 5,4 14-14,4 15 5,-1 12 9,-1 2-32,-7-2-14,2 1-119,-5-12 3,0-10-54,5-14-117</inkml:trace>
  <inkml:trace contextRef="#ctx0" brushRef="#br0" timeOffset="191993.29">2023 7323 396,'0'0'98,"0"0"-60,0 0 51,0 0 34,0 0-94,0 0-24,50-88-5,-29 116 0,2 5 0,-5 8 5,-10-4-5,-3-5 0,-5-6 1,0-11-5,0-5 3,0-6 1,0-4 12,0 0 31,0 0 0,0-12-29,0-14-7,0-8-7,16-4 0,3-5-2,6 5-4,2 11 6,-7 6 0,2 16-1,-2 5-7,3 0 8,2 18-7,-6 12-4,-1 12-1,-3 2-53,-3 0-119,1-4-43</inkml:trace>
  <inkml:trace contextRef="#ctx0" brushRef="#br0" timeOffset="193327.07">3149 7386 607,'0'0'18,"0"0"5,0 0-23,37-116 48,-21 73-7,-3-6-38,1-1 15,-7 0-16,-5-3 14,-2 4 18,0 11-19,0 7 3,-5 19 41,1 9-49,-2 3 3,-2 15-13,0 26 0,-3 7 8,5 4-6,6 3-2,0-4 0,3-1-33,17-4-53,0-3-29,3-15-1,-1-7 31,0-12-56,-3-9 36,-5 0 93,-3 0 12,-3 0 26,-2-9 90,1-2-32,5-1-7,1-2-47,0-6 12,7 0 0,5-5-31,-1-4 8,5-4-9,-2 4-10,-5-3 19,-10 5-19,-8 9 30,-4 3 20,0 4-10,-4 10 11,-14 1-43,0 0 1,-7 17 5,1 9-12,5 14-2,9 5 0,3 3 11,7 1-26,0-4 14,0-6-32,17-7 18,4-9-53,-3-11 23,1-12 30,4 0-2,4-10 17,0-18 0,-5-4 0,-4-3-1,-6 0 8,-2 1-7,-3 6 22,-1 9-12,1 8 24,0 4-5,-1 7-16,1 0-9,5 0-4,-4 0 0,5 13 0,1 9 2,-1 4-2,1 4 0,-1-1 1,3-6-6,8-6 7,3-8-2,6-9 0,8 0 12,-12-14-15,0-15 3,-8-2 0,-7-8 6,-5 0-2,-8-1-4,-1-1 1,0 5 7,0 8-15,0 12 7,0 10 0,0 6-1,10 0-40,8 6-17,5 15 53,-2-3-30,2 1-14,1-2 0,8-3 14,7-7 25,9-7 6,3 0 4,1 0 0,0 0 5,-3-16-7,-4-2 2,-16 0 0,-13 0 9,-14 2 5,-2-1 55,-2 2 14,-23 5-54,-8 6 14,-6 4-26,0 0 3,1 14 7,9 15-24,6 3 3,10 8-6,9 0 8,4 2-9,0-3 1,15-4-1,14-6-5,2-15-7,5-11-9,3-3 5,0-16-20,5-20 27,-1-10-28,-3-7 13,-9-5 20,-10 0-2,-10-4 7,-11-4 8,0 5 1,-3 3 33,-17 14 8,1 16 16,0 15 4,7 13-35,2 4-6,3 38-29,5 17 6,2 11-11,0 9 5,6-3 0,17 2-6,0 5-26,-4-7-38,8-3-115,6-10-85,3-11 39</inkml:trace>
  <inkml:trace contextRef="#ctx0" brushRef="#br0" timeOffset="194161.12">5605 7032 422,'0'0'89,"0"0"-1,0 0-18,0 0 23,0 0-28,0 0-62,-43-21-6,43 69 7,6 13 11,7 16 9,1 3-10,-4 0-14,-3-5 0,-3-8 8,-4-13 2,0-11-7,0-15-3,0-12 2,0-8 9,0-6-11,0-2 9,-6-2 0,-9-24 12,-2-13-14,7-8-7,8-11 0,2-13-1,4-8 1,25-2 0,4-3 1,3 9-11,-3 24 10,-2 18 0,-4 25-4,-3 8-11,4 8 0,-4 22-8,0 6-5,-8 7 19,-16 1-27,0 3-17,-25 2 7,-23 0-33,-12-6 21,-8-5-84,6-12-60</inkml:trace>
  <inkml:trace contextRef="#ctx0" brushRef="#br0" timeOffset="195023.66">5987 7249 261,'0'0'143,"0"0"-118,0 0 20,0 0 19,0 0 0,0 0-25,106-40-6,-83 16-13,0 0-19,-6-3 22,-5-1-18,-8 6 8,-4 4 31,0 9-27,0 2 24,0 7-8,-10 0-26,-8 16 4,-2 14-11,8 8 2,3 3-4,9-1 2,0-5-1,13 0-15,12-13-6,6-10 17,2-8-6,3-4 11,-2 0-1,1-20 8,-6-8-8,-5-7 1,-3 2 0,-4 1 0,-5 3 4,-4 10-4,-1 2 0,-5 10 5,0 7-9,0 0 4,-1 0-10,8 0 6,0 0 2,3 5 2,2 7 0,-1-1-3,6 3 3,-1-2-17,-1-5-29,1 2 9,2-9-33,2 0 35,3 0 5,2-19-21,-2-4 18,-6-9 18,-4-7 15,-3-3 14,-5-6 5,2 5 30,-7-4 14,-2 11 1,0 12 19,0 9-21,0 12-7,0 3-36,0 22-19,4 26 0,2 16-9,9 8 19,-2 6-11,0 2 1,1 1 0,-6-3 0,4-8 2,-7-10-2,-1-16 0,-2-15 6,-2-16-8,0-8 2,0-5 0,0-7 64,-9-22-24,-11-17-29,-5-18-11,2-11 4,6-15-14,1-17 11,8-10-1,8-12 0,0 1-10,8 15 1,16 23-13,6 34-20,-3 23 18,0 24-11,4 9-52,4 14-2,-1 27-8,-5 12-43</inkml:trace>
  <inkml:trace contextRef="#ctx0" brushRef="#br0" timeOffset="195272.51">6671 7095 589,'0'0'123,"0"0"-114,0 0 0,0 0-7,0 0 5,141-84 12,-86 63-19,1 3 0,-9 4 6,-12 2-1,-10 6-10,-14 4-23,-6 2-64,-3 0 34,-2 0-27,0 0-63,0 0-33</inkml:trace>
  <inkml:trace contextRef="#ctx0" brushRef="#br0" timeOffset="195472.3799">7110 6909 193,'0'0'0,"0"0"-21,0 0-15,0 0-74</inkml:trace>
  <inkml:trace contextRef="#ctx0" brushRef="#br0" timeOffset="196785">7178 6863 410,'0'0'132,"0"0"-84,0 0 24,0 0-64,0 0 18,0 0 4,-55 111-24,50-74-2,5 0-4,0-5 6,0-6-8,14-10 2,0-7 0,3-6-1,-2-3 10,-1 0-9,0-12 5,-3-10-1,-7-8 10,-4-6-14,0 2 0,0-2 7,-6 4-2,-7 6-5,-1 8 0,-1 5 2,3 10-16,3 3 7,5 0-7,4 0 13,0 0-21,0 2 17,15-1-1,10-1 6,5 0 2,10-3 1,0-9-2,4-1 16,1 6-8,1 7-8,-3 0-1,-1 9-3,-7 16 1,-8 5 2,-7 0 0,-11 0-2,-9-4 9,0-5-11,0-7 4,-15 1 0,-3-9 16,1-2-16,7-4 6,4 0 14,3 0-19,3-10 7,0-10-8,5-6 0,20-4-7,5 0 18,4 8-11,-8 5 0,0 8 0,-3 9-5,-2 0 2,-3 0 0,1 12-3,-5 8 9,-4 3-3,-2 1 0,-7-3 5,-1-7-10,0-3 5,0-2 0,0-4-10,0 1 1,0-3 9,0-3-2,0 0 12,0 0-9,0 0-1,0-9-14,0-2 12,8 1-24,5-2 26,-2 6-10,-2 4 7,0 0 1,5 2 2,3 0 0,3 0-11,0 0 13,-2 0-2,-2 0 0,-3-4 4,2 0-10,-1-5 6,-3 2 0,-1-7 0,-2 0 4,-2-2-4,-1-3 0,5-1 6,-5 3-6,1 1 0,0 11 4,-4 4-3,3 1-1,-1 6 0,5 20-5,-2 8 11,-1 4-12,1 0-45,-2-5-100,-3-10-141</inkml:trace>
  <inkml:trace contextRef="#ctx0" brushRef="#br0" timeOffset="197165.9">8718 6770 674,'0'0'84,"0"0"-71,0 0 17,-165-21 24,114 54-29,-1 7 2,9 3-26,12 1 3,11 0-3,11-9 1,9-3-2,0-7 0,0-10-3,6-5-2,10-10 5,7 0 0,2-4 8,2-22-3,3-3-5,-2-3 2,-7 3 3,-3 6-3,-9 3-1,-2 13-1,-5 5 11,1 2-11,-1 0-1,0 2-1,5 22-3,-3 5-2,0 6 9,-4 5-4,0-2-18,0-5-95,0-10-104,0-14-291</inkml:trace>
  <inkml:trace contextRef="#ctx0" brushRef="#br0" timeOffset="197504.73">8646 6900 551,'0'0'85,"0"0"-28,0 0 6,0 0 6,0 0-39,0 0-30,31-10 1,-17 40-3,-3-2 4,-5 0-2,-2-5 1,-4-8 6,3-5-7,-3-3 0,0-7 14,0 0-10,0 0 15,0-3-8,0-14 6,0-10-17,9-4 0,4 2 0,8 5 0,1 6-8,0 8 8,5 10 0,-3 0-6,3 0 10,2 16-4,-6 8 0,-8 4-28,-3 2-33,-10-1-83,-2-3 6,0-5-108</inkml:trace>
  <inkml:trace contextRef="#ctx0" brushRef="#br0" timeOffset="197894.4">9042 6793 452,'0'0'96,"0"0"-27,0 0 44,0 0 3,0 0-84,0 0-29,8-5-3,-8 46 0,-2 8-2,2-3 2,-3-3 0,3-4 3,0-7 5,0-8-16,3-8 1,14-10-35,8-6 17,6-4 18,-2-26-5,2-6 6,-6-8 3,0 1 3,-8-2 0,-1 9 1,-3 10 26,-9 11 2,0 12 12,-1 3-31,2 0-10,4 22 0,1 12-6,4 10 14,-3-6-12,-2-2 4,2-4-22,5-8-8,8-8-68,5-10 10,-2-6 61,-6 0-383</inkml:trace>
  <inkml:trace contextRef="#ctx0" brushRef="#br0" timeOffset="198099.27">9291 6738 628,'0'0'105,"0"0"-77,0 0-3,0 0 8,0 0 1,0 0-6,84-27-28,-53 27 0,-10 0-2,-9 14-6,-12 13-8,-2 7-35,-33 8-41,-17 2-11,-5-2-116,-1-3-85</inkml:trace>
  <inkml:trace contextRef="#ctx0" brushRef="#br0" timeOffset="200789.1">559 8381 448,'0'0'120,"0"0"-56,0 0 1,0 0 25,0 0 26,0 0-86,0 0 3,-60-74-29,60 74 10,0 0 19,0 0-32,0 0-1,0 3 0,0 20-11,0 16 11,0 7 0,0 6-26,0 9-7,0-10-68,-3-1-43,-5-11-21,-4-15-248</inkml:trace>
  <inkml:trace contextRef="#ctx0" brushRef="#br0" timeOffset="200943">457 8195 242,'0'0'134,"0"0"-134,0 0-100,0 0 79,0 0-5,0 0-37</inkml:trace>
  <inkml:trace contextRef="#ctx0" brushRef="#br0" timeOffset="201261.9799">619 8386 344,'0'0'16,"0"0"6,0 0 42,0 0 14,0 0-30,0 0 5,42 113 0,-36-81-32,4-1 1,-8-4-11,0-10-5,-2-5-4,0-6-2,0-6 0,0 0 27,0 0 2,0 0 30,0-18-12,0-6-42,0-8-4,2-2-1,21-2-1,6 6-5,0 7 6,0 10 0,-3 13-1,5 0-6,1 27 2,0 22 5,-9 7-9,-6 11-6,-7 2-69,-10 5-59,0-11-32</inkml:trace>
  <inkml:trace contextRef="#ctx0" brushRef="#br0" timeOffset="202612.73">1677 8511 334,'0'0'126,"0"0"-84,0 0-8,0 0 7,0 0-23,0 0 31,3-89-30,1 69-15,-1 1 48,-3 5-23,0 3 28,-3 4 17,-17 7-55,-8 0-15,0 14 9,-7 19-12,3 5 8,7 4-5,8-2-4,13-1 0,4-6-1,0-6-6,9-8-21,13-8 8,5-9 11,4-2-19,5-7 25,-5-18-10,-6-8-26,-6-3 31,-5-4 8,-7-4 0,-6 0 5,-1 5 3,0 7-8,0 15 33,0 14-5,0 3 2,0 0-30,0 20-8,0 13-4,0 11 14,0 2-2,19-4 0,10-10-12,2-4 10,5-16-22,-3-8 11,3-4 11,-5-10-24,-2-22 22,-2-12-7,-9-7 11,-7-7-1,-7-1 2,-4 2-1,0 4 31,0 4-21,-9 8 20,-5 8-5,6 13-17,3 10 44,3 10-27,2 0-19,0 5-6,0 30-16,0 22 16,0 15 0,2 9 3,11 3-2,6-5-1,5-10 0,3-14 0,-1-13-14,1-13 9,-7-15-4,-2-14-13,-2 0 15,2-27 13,-2-19-6,6-10 2,-4-6 6,-5-9-9,-2 6 1,-7 4 0,-1 11 4,-3 12 0,0 14 2,0 8 15,0 8-18,0 7 10,0 1-13,0 0 1,0 0-14,0 19 4,9 25 9,4 23-9,3 15 16,-1 1-14,5 0-2,7-11-32,3-7 0,7-15-122,-6-22-182</inkml:trace>
  <inkml:trace contextRef="#ctx0" brushRef="#br0" timeOffset="204006.61">3215 8179 445,'0'0'118,"0"0"-31,0 0 27,0 0-27,0 0-31,0 0-52,-113-8-3,77 66 24,8 13-25,10-2 3,16-6-3,2-9 3,2-9-8,22-16-12,5-11-20,9-12 16,0-6-25,-1-6-22,-2-22-8,-6-8 11,-8-8 63,-2-4 0,-7-2 4,-5 3 7,0 8 3,-4 13 23,-3 11 20,0 10-38,0 5 34,0 0-51,2 17-14,0 19 10,4 7 8,1-7-4,1-1 1,6-9 6,2-6-14,6-8 2,5-5 5,0-7 11,2 0-11,-2-8 0,-7-15 3,-5-6 11,-6-7-16,-2-3 2,-5-2 0,-2 5 9,0 5-7,-9 5-2,-15 14 0,-9 8-2,-6 4-7,-3 7-9,4 20 15,8 8-15,11 0 12,19 3-15,0-7-37,16-5-2,24-14 31,4-10-10,8-2-69,4 0 6,-5-22 56,-5 0 24,-6-5 22,-7-1 23,-3 2 63,-6 3 12,-3-3-17,-8-1-1,-4 3-14,-2 6-26,-7 6 6,0 6-37,0 6 33,0 0-5,0 0-36,-14 8 1,-10 20 4,-5 5-4,2 6-2,9-4 4,5-3-9,11-4-1,0-12-5,2-5 3,0-8-23,0-3 14,2 0 11,15-12 12,1-2-4,1 4-2,0 10 0,-1 0-5,2 25 4,4 18 1,1 13 0,-5 6 0,-7 2-7,-11 9 7,-2-3-5,-12 2-2,-27-6-63,-5-12 70,4-14 4,7-20 4,11-11 6,9-9 30,7-2 7,4-29-30,2-19-19,0-12 1,16-16-3,13-11 6,4-3-14,0 10-8,-3 14 16,-6 20 0,-9 21 2,4 10-2,0 10 0,1 7-4,7 0 0,0 21 3,0 9 1,-3 2-1,-2-2 5,-5-6-4,-3-6 0,-2-11 4,-5-4-6,-1-3 2,-5 0 0,5-3 19,3-18-16,2-4 8,3-12-11,3-3 3,4-3-6,0 8 3,4 7 0,0 11-6,-1 11 3,1 6 3,4 0 0,2 5-7,-2 20 1,-5 8 4,-8 1-27,-10 0-39,-3-5-57,-3 0 2,0-12-52,0-8 22</inkml:trace>
  <inkml:trace contextRef="#ctx0" brushRef="#br0" timeOffset="204188.5">4540 8242 276,'0'0'83,"0"0"-6,0 0 31,0 0-42,0 0-45,0 0 11,49 61 27,-49-10-29,0 1-27,0-5-3,0-6 0,0-7-77,0-12-11,0-12 13,2-10-220</inkml:trace>
  <inkml:trace contextRef="#ctx0" brushRef="#br0" timeOffset="204342.47">4459 8078 205,'0'0'46,"0"0"43,0 0 29,0 0-118,0 0-3,0 0-62,94-61-45,-56 73-133</inkml:trace>
  <inkml:trace contextRef="#ctx0" brushRef="#br0" timeOffset="204513.359">4752 8043 419,'0'0'166,"0"0"-92,0 0 27,0 0-26,0 0-31,0 0-44,29 15 5,-16 22 3,-2 13-8,-4 12 7,-7 8 3,0 2-10,-4-1-28,-15-9-66,2-13-8,4-16-15,10-13 8,3-12-90</inkml:trace>
  <inkml:trace contextRef="#ctx0" brushRef="#br0" timeOffset="204684.25">4787 8416 256,'0'0'110,"0"0"-34,0 0-32,0 0 16,0 0-23,0 0-28,116-76 14,-103 104-17,-3 6 2,1 5 8,-7 2-12,-2-5 6,-2-2-10,0-6-38,0-10-76,0-10-176</inkml:trace>
  <inkml:trace contextRef="#ctx0" brushRef="#br0" timeOffset="204831.59">4903 8069 518,'0'0'0,"0"0"-33,0 0-25,0 0-71</inkml:trace>
  <inkml:trace contextRef="#ctx0" brushRef="#br0" timeOffset="205342.64">5042 8243 601,'0'0'79,"0"0"-69,0 0-10,0 0 2,0 0 39,58 108-26,-39-73-9,-5-5 5,-3-7-8,-2-9-3,-3-2 10,-6-9-5,1-1-5,-1-2 5,0 0 4,7-10 72,-1-20-77,3-14 4,7 0-8,1 2-4,3 3-16,3 13-43,-1 10-14,-1 8-22,-2 8 8,-1 0-13,-7 17 5,0 0 20,-2-5 68,5-2 7,3-7 4,3-3 32,2 0-10,6-10 66,-1-15 17,1-2-72,-6 4-8,-3-1 37,-11 8-17,-4 4 42,-4 6 0,0 6 5,-10 0-38,-24 0-46,-6 24 16,-7 8-9,5 11-11,13-2-1,13 3-3,16 3 0,0-5-3,25-3-24,32-14 2,19-11-23,25-14 9,14 0-125,10-32-21</inkml:trace>
  <inkml:trace contextRef="#ctx0" brushRef="#br0" timeOffset="205569.5799">6575 7856 645,'0'0'172,"0"0"-111,0 0-14,0 0-31,0 0-9,0 0-7,-18 105 9,32-46-9,-3 6 10,-4 1-8,-5-2 2,-2 0-4,0-7-51,0-12-36,0-10-78,-5-18-59</inkml:trace>
  <inkml:trace contextRef="#ctx0" brushRef="#br0" timeOffset="206317.04">6401 8182 475,'0'0'95,"0"0"-82,0 0-10,0 0 1,165-43 3,-102 35-3,-3 1-4,-4-2 1,-6-3-3,0-2-16,-10 3 13,-9-2 5,-15 5 2,-12 4 6,-4 2 104,0 0-46,0 2 2,0 0-49,-6 0-5,-15 4-9,-1 16-3,-9 6 8,4 4 5,3 0-7,6-2-3,7-1-5,7-10 1,4-3-1,0-6-3,0-8 2,5 0-10,18-11 11,2-16 12,4-1-9,-7-2-2,-4 6 4,-7 6-5,-4 7 0,-3 8 8,-4 3-7,0 0-2,1 0-4,2 0 5,5 16-9,-2 3 9,3 1 0,3-5 1,3-3 4,1-6-10,3-6 7,2 0-2,10-7 0,9-19-4,-3-6 4,-5-5-4,-6 3 10,-14 1-11,-3 2 5,-5 4 0,-4 8 11,0 7-6,-9 8-3,-13 4-2,2 0 4,0 5-8,6 13 4,8 1 0,6 1-9,0 4 12,0 0-3,11 0 0,9 0 1,1-2-3,0-2 2,-3 4 0,-2-5 0,-5-2 6,-5 1-6,-6-4 0,0 7 1,-13 6-5,-30 7 4,-9 7-26,-12-1-61,9-10-98,16-10 1,13-13-199</inkml:trace>
  <inkml:trace contextRef="#ctx0" brushRef="#br0" timeOffset="206536.97">7346 7881 462,'0'0'111,"0"0"-10,0 0-35,0 0-26,0 0-34,0 0 18,52 93 37,-40-32-44,-3 1-4,1 2-4,1-4-2,0-2-7,-4-8 0,1-3-2,0-11-42,-2-4-93,7-8 33,1-6-93</inkml:trace>
  <inkml:trace contextRef="#ctx0" brushRef="#br0" timeOffset="207337.19">7815 8124 547,'0'0'76,"0"0"-39,0 0-17,0 0-14,-129 7 29,77 15-10,10 0-18,9 0 23,12-2-21,13 1-4,5-3 8,3-2-5,0 0-8,9-1 0,11 2 6,0 3-2,4-2-4,1-2 0,0 2 2,8-3-1,-1 0-2,3-5-54,-6-9-33,-2 2 8,-5-3-19,-9 0-25,-3-4 26,3-16-33,0-4 131,0-4 19,7-3 39,1 0 11,3 0 12,4 2 3,7-4 6,2 3-67,3-2 14,-4 0-2,-5 2-14,-8-2 24,-7 3-20,-8 2-4,-8 5 17,0 8-6,0 6 24,-20 8-44,-14 0 5,-5 9-13,-9 22-2,2 11 1,5 2 8,10 3-7,12-1-8,9-7 4,10-8 0,0-9-2,5-10 2,13-9 0,6-3 6,5 0 6,3-10-14,3-8 2,3-8 0,-2-4 0,4-2 0,-4-3 0,-10 4 0,-5 3 9,-15 0-9,-6 2 0,0 4 1,0 0 17,-2 4-5,-4 5 2,-1 5-5,6 5 6,1 3-19,0 0 3,0 0-17,0 11 10,8 11 4,6 3 3,0 0 1,-3 2 8,-4 2-13,-3 4 4,-2 3 0,-2 2 2,0 5-2,-10 4-14,-24 3-21,-15 4-81,-14-3-81,-3-9-152</inkml:trace>
  <inkml:trace contextRef="#ctx0" brushRef="#br0" timeOffset="209446.87">9194 8032 454,'0'0'29,"0"0"-23,0 0-6,0 0 17,0 0 72,0 0-18,0 0-33,-146 46-10,101-37-26,11-1 9,12-6 8,17-2-14,5 0 28,0 0-33,5-7 10,19-26 2,16-13-2,10-8-11,1-6 1,-2-1 0,-14-3 2,-12 2-2,-16 2 0,-7 16-5,0 10 21,-22 12-16,-7 15 28,-5 7-20,-2 0 30,5 9-34,7 25 2,6 13-3,16 18 6,2 9-12,24 8 3,25 4 0,7 1-3,4-1 3,0-2-1,-8 2-25,-16-4-114,-21-8-80</inkml:trace>
  <inkml:trace contextRef="#ctx0" brushRef="#br0" timeOffset="210556.27">958 9296 245,'0'0'36,"0"0"-23,0 0 31,0 0 77,0 0-52,0 0-20,0 0-4,0 0-26,0 0 40,0 0-29,0-3 2,0 3 17,-4 0-33,-7 0-9,-8 0 5,-11 0-5,-2 14-12,-4 5 9,3 1-4,11-3 5,4-2 2,18 1-12,0-1 5,0 1-9,9 3 2,12 2 7,6 0 0,0 4-8,-2-1 4,-8 2 2,-5 0-8,-12 2-17,0 0-8,-14-3-3,-17 1 27,-5-9 10,1-5-16,-1-6 1,5-6-5,9 0-16,11 0 6,11-12-20,0-14-21,15-4-53,16-2-26</inkml:trace>
  <inkml:trace contextRef="#ctx0" brushRef="#br0" timeOffset="210955.26">1038 9493 159,'0'0'69,"0"0"-8,0 0 41,0 0 5,0 0-5,0 0-31,15-33 12,-15 33-39,0 0-30,0 0-12,0 0-2,0 12 0,0 10 0,0 7 2,0-3 8,0-2-10,0-2 2,0-7-6,0-3 0,1-1-6,12-8 9,0-3-22,2 0 23,1-12-1,5-11 9,0-9-8,4-2 2,-2 0-2,-5 4 2,-7 3 9,-6 11-7,0 11 23,-5 3-15,3 2 5,-1 0-17,3 15-8,2 16-7,3 10 18,6 6-6,-4 1-32,5-4-96,-2-9-80,-1-12-229</inkml:trace>
  <inkml:trace contextRef="#ctx0" brushRef="#br0" timeOffset="212243.99">1457 9180 519,'0'0'117,"0"0"-117,0 0 0,3 136 38,-1-60 18,-2 6-3,2 5-26,2-9-15,-4-8 13,0-10-24,0-18 17,0-13-11,0-15-5,0-12 4,0-2 29,0-2 18,-4-24 4,-14-15-55,1-6-1,3-13-1,3-10 11,-1-11-16,8-8 5,-3-5 0,7 2-17,0 10 11,0 20-16,2 25 3,14 21-42,4 16-11,0 0-52,5 18 35,2 13 6,-3 3-59,-6-2 4,-3-6 44,-8-6 48,-5-6 46,-2-6 57,0-4 33,0 1 16,0-2-31,0 3-23,3 6 14,5 11-32,0 3 30,3 9-26,1 10-13,0 0 21,-1 8-26,-2 2 9,-5-2-1,0-7-25,-4-12 8,0-10-11,0-10 0,0-11 13,0-3-13,0 0 26,0 0 26,-6-11-25,-7-17-16,-1-6-11,3-16 6,0-9-9,7-11 3,4-10 0,0-7-1,11-8-11,15 5 1,4 11-24,0 28-29,0 24 16,-5 27-26,-8 11-48,-6 35 22,-11 10-35,0 6-125</inkml:trace>
  <inkml:trace contextRef="#ctx0" brushRef="#br0" timeOffset="212532.8199">1359 9571 542,'0'0'60,"0"0"-32,0 0-27,0 0-1,134-40 1,-72 20 9,5 2-10,-5 4 2,-10 2 3,-12 5-10,-18 4 4,-11 3 1,-7-2 26,-4 2 15,0 0 9,0 0-38,0 0-3,7 17-9,5 10 0,-4 3-1,-6 5-23,-2-2-75,0-6 1,-2-4-128</inkml:trace>
  <inkml:trace contextRef="#ctx0" brushRef="#br0" timeOffset="212685.73">1871 9212 410,'0'0'102,"0"0"-94,0 0-8,0 0-33,0 0 19,0 0-115</inkml:trace>
  <inkml:trace contextRef="#ctx0" brushRef="#br0" timeOffset="213040.97">2123 9339 526,'0'0'120,"0"0"-58,0 0 39,0 0-42,0 0-59,0 0 20,-67 55-20,63-14 0,2-7 0,2 3 12,0-8-24,2-5 3,19-2-44,3-16-11,10-6 2,3 0-7,1-21 24,-5-4-12,-4-10 52,-8-2 3,0-1 2,-3-3 16,1 5 15,-4 6-5,-3 11 20,-8 10 0,-2 6 15,0 3-61,0 14 5,5 19-5,2 15 16,0 3-2,0-1-14,-1-4-2,-6-6-52,2-12-96,-4-16-96</inkml:trace>
  <inkml:trace contextRef="#ctx0" brushRef="#br0" timeOffset="213992.59">2636 9381 369,'0'0'50,"0"0"7,0 0-12,0 0-15,118 28-8,-77-28 6,-1-10-26,-5-8 8,-4-3 1,-10 0-6,-15 1 10,-6-3 33,0 3 13,-14 5-5,-9 3-35,-2 12 11,-4 0-14,-2 7-9,2 21 5,3 7-11,12 2-2,4 4 0,10 1 4,0-5-10,0-2-2,12-5-35,5-7-1,8-6-59,0-11 37,1-6 37,1-2-66,-3-22-4,-1-6 20,-3-2 65,-3-5 13,4 6 27,-3-1 29,-5 5 21,-1 9-22,-8 10 16,-3 6-17,2 2-45,0 0-6,1 0-3,0 19 0,2 6 13,4 1-5,-3 3 3,1-7-11,-1-4 5,-2-8 0,-1-6-1,-1-4-4,1 0 16,7-12-16,3-15 29,3-3-26,3 1 1,5-3 6,1 5-10,-1 9 0,-1 6 0,-3 12-1,-3 0 1,-1 0-4,1 14 4,-3 6-9,-2-1 12,4-5-3,1-3 0,-4-7 7,7-4-8,-1 0 1,2-18 0,1-14 10,-5-5-10,-1-7 0,-3-5 1,-9-3 13,-5-4-14,0-5 18,0 3 6,-5 5 29,-7 12-31,4 17 7,3 17 27,3 7-50,2 7-6,0 37-14,0 18 14,0 18-5,7 9 5,4 1 0,0-3 0,-4 0-35,4-8-46,7-15-70,9-18 86,0-19-69,-4-16-82</inkml:trace>
  <inkml:trace contextRef="#ctx0" brushRef="#br0" timeOffset="214148.5">3444 9270 576,'0'0'34,"0"0"-24,171-46-8,-89 34-2,6 0 0,2-2-103,1-3-162</inkml:trace>
  <inkml:trace contextRef="#ctx0" brushRef="#br0" timeOffset="214346.3799">4578 8959 650,'0'0'121,"0"0"-103,0 0 29,0 0-40,0 0 6,0 0-9,9 114-4,2-59 5,-2-1-1,-5-1-4,-4-2-35,0-5-84,0-10-55,-9-12-107</inkml:trace>
  <inkml:trace contextRef="#ctx0" brushRef="#br0" timeOffset="214747.91">4393 9222 486,'0'0'41,"0"0"-32,0 0-1,155-28 1,-107 23 1,-4 0-3,-3-2-3,-1 2-2,-7-1 1,-2 4 88,-8 2-73,-10 0-12,-7 2 25,1 16-25,0 4 31,-3 2-16,0 0 0,1 0 0,1-6-21,3-7 3,1-4-1,3-7 8,7 0-6,9-7-2,6-14 2,4-7 8,-8-4-10,-11 2-2,-11 0 4,-9 4 4,0 1-7,-15 6-1,-15 5-28,-10 7-3,-5 7-14,5 0 16,4 15 3,14 10-88,7 4-64,10-4-215</inkml:trace>
  <inkml:trace contextRef="#ctx0" brushRef="#br0" timeOffset="-214394.829">5713 9097 830,'0'0'81,"0"0"-81,0 0 0,0 0-8,0 0 17,48 147-11,-27-101 2,-3-4 0,-7-7 8,-5-14-6,-4-7 2,-2-7-3,0-7 7,0 0 36,0-3 11,-16-22-26,-8-8-23,-5-10-2,2-10-4,6-3 0,5-9 5,6-10-11,6-8-3,4 1-8,2 10-11,23 20-50,2 25-21,2 22-36,-1 5-101,-2 12-182</inkml:trace>
  <inkml:trace contextRef="#ctx0" brushRef="#br0" timeOffset="-213982.76">5562 9126 560,'0'0'71,"0"0"-65,0 0 41,0 0-45,0 0-2,0 0 15,139 7-15,-69-9 0,-13-7 0,-12-2 7,-16 6-7,-14 3 0,-8-1 1,-4 3 0,1 0 5,3 0-4,1 0 1,6 7-2,-1 7 17,1 2-18,5 0 0,2-2 8,6-2-2,0-3-6,-1-4 1,-6-5 5,-3 0-3,-3 0 1,0-18 3,-5-6 7,-6-9-11,2-1 5,-5 2-8,0 4 5,0 6-15,-11 12 7,-7 10-36,-3 0-6,-4 6-47,-2 19 32,2-3-47,12 0-93</inkml:trace>
  <inkml:trace contextRef="#ctx0" brushRef="#br0" timeOffset="-213651.97">6281 9007 561,'0'0'99,"0"0"-22,0 0-4,0 0 5,0 0-68,0 0-6,0 43-4,0-8 14,0 2-4,0-9-10,0-4 0,16-12 4,6-7-7,7-5 6,7 0-1,-1-9 9,1-16-1,-5-1-7,-6-4-3,-11 0 10,-8 0-7,-6 0-3,-15 4 0,-25 6-2,-13 10-27,-5 10 9,-4 0 8,6 18-21,6 11-13,11 5-77,15-9-6,14-4-153</inkml:trace>
  <inkml:trace contextRef="#ctx0" brushRef="#br0" timeOffset="-213430.1">6712 8775 574,'0'0'286,"0"0"-210,0 0-48,0 0 24,0 0-51,0 0 16,24 46-17,4 7 3,-7 8 8,-3 10-5,-16 3 1,-2 10-14,-14 1-32,-26-6-185,-9-17-196</inkml:trace>
  <inkml:trace contextRef="#ctx0" brushRef="#br0" timeOffset="-212768.3799">7474 8807 476,'0'0'93,"0"0"-13,0 0-33,0 0-5,0 0 57,0 0-71,-4-37-12,4 37-16,0 19 0,0 20-11,12 12 14,-1 11-3,-4 8 8,-2-1-8,0-1-13,9-8-54,2-7-19,7-14-30,-4-15-93</inkml:trace>
  <inkml:trace contextRef="#ctx0" brushRef="#br0" timeOffset="-212250.1">7402 9168 360,'0'0'94,"0"0"-62,0 0-30,0 0 11,0 0-12,0 0 2,118-37 4,-66 25 1,-1 1-8,-9-7 0,-8-1 0,-12-2 12,-9-5 22,-7-5 25,-6-1-3,0-4-19,0 4 32,0 6-38,-6 6 3,2 10 8,4 4-24,-2 3-2,2 3-16,0 7-19,0 21 16,18 12 3,1 8 0,2 0 2,-1 1 1,-7-5-3,3-5 0,-5-10 5,0-5-6,-4-12 1,-3-5 0,-4-7 3,0 0-1,0 0 11,0-17-8,0-3-1,0-6-8,9-3-3,14 3-4,3 2 11,6 9-19,2 8 16,-2 7-1,2 0-7,-3 22 11,-4 9-26,-8 1-11,-3 1-26,-9-1-30,-7-6 8,0-1-5,-9-4-25,-11-8-16,-5-3-112</inkml:trace>
  <inkml:trace contextRef="#ctx0" brushRef="#br0" timeOffset="-211942.29">8203 9215 266,'0'0'105,"0"0"-44,0 0 7,142-67-28,-101 47 5,-2-4-34,-5 3 1,-7-2-2,-11 2-10,-10 7 5,-6 0 28,0 10 56,-15 4-18,-15 0-63,-6 12 21,-3 20 17,1 7-44,13 4 17,9-2-17,14-5 6,2-4-8,12-6 0,22-10 0,14-7 7,12-9-5,6 0 2,1-21-4,-3-4-2,-12-7-40,-9-3-76,-16-1-100</inkml:trace>
  <inkml:trace contextRef="#ctx0" brushRef="#br0" timeOffset="-210611.9">1082 10293 486,'0'0'118,"0"0"-16,0 0-63,0 0 40,0 0-39,0 0-34,-13-28-6,13 54 0,3 9 0,5 13 4,-4 8 8,-4-3-24,0 3-3,0-8-98,-6-7-9,-7-14 29,-1-13-102,-2-14-36</inkml:trace>
  <inkml:trace contextRef="#ctx0" brushRef="#br0" timeOffset="-210453.66">960 10176 314,'0'0'134,"0"0"-41,0 0-48,0 0 6,0 0-51,0 0-15,22-54 13,12 86-76,1 7-105</inkml:trace>
  <inkml:trace contextRef="#ctx0" brushRef="#br0" timeOffset="-210157.62">1172 10353 407,'0'0'156,"0"0"-108,0 0-27,0 0-18,0 0 13,0 0 50,53 77-44,-38-48 0,-5 0-20,-3-6 0,-5-3 11,-2-3-8,0-8-4,0-1 3,0-8 2,0 0 12,0 0 12,0-1-3,0-15-8,0-8-18,4-7-1,12-3 0,6 2 2,0 6-4,1 14 2,-4 12-6,-3 0 3,-2 4-4,3 24 7,-6 10-2,-5 8-19,-6 9-31,0-5-81,-19-5-5,-5-11-154</inkml:trace>
  <inkml:trace contextRef="#ctx0" brushRef="#br0" timeOffset="-209937.76">1499 10050 544,'0'0'113,"0"0"-18,0 0-47,0 0-48,0 0-2,0 0 2,23 135 21,-9-64-16,3 8 2,-6 1-7,-7 0-13,-4 0-108,0-10-70,-15-17-99</inkml:trace>
  <inkml:trace contextRef="#ctx0" brushRef="#br0" timeOffset="-209771.93">1450 10397 332,'0'0'206,"0"0"-149,0 0-53,0 0-4,0 0 0,146-37-4,-87 34-49,3-1-269</inkml:trace>
  <inkml:trace contextRef="#ctx0" brushRef="#br0" timeOffset="-207630.52">1763 10461 456,'0'0'100,"0"0"-82,0 0-16,0 0 19,0 0 40,0 0-39,71-43-1,-29 18-18,-1-3 0,-8 0 1,-15 2-3,-3 4-1,-15 6 0,0 8 9,0 4-18,-16 4 18,-1 0 1,-1 6 5,0 18-11,-4 6 8,10 2 11,-1 1-22,9 2 5,4-7-6,2-4 0,27-8 4,7-10-2,6-6 0,0 0-2,0-19 0,-4-6-3,-4-5-8,-10-2 10,-7-2-7,-9 2 16,-6 0-7,-2 4-1,0 5 2,0 9 1,-2 5 0,0 7-2,2 2 12,0 0-13,0 0 0,0 0-7,6 0 4,10 6-6,1 4 9,2 2 0,1 6 0,-5 2 7,-1 4-7,-1 4 0,-4-1 1,0-1-3,0 1 2,2-5 0,3-4-2,1-7 2,5-8-4,5-3-7,4-6-11,4-20 11,-4-8-24,-4 0-17,-10-5 47,-6 0-4,-7-3 9,-2 2 0,0 6 6,0 8 8,0 10 25,0 7 14,0 9-31,0 0-22,0 6-11,7 16 11,7 6 0,1 2 0,0 1 0,-1 0 0,-3-2 1,0-2 7,1 2-8,1-5 0,7-2 0,5 0-3,1-4 3,10-8 0,2-6 0,2-4-1,3-8-7,-4-18-16,-3-6-23,-9-6 39,-9-2-12,-12-4 20,-6-2 9,0 1-3,0 11 24,-14 10 23,2 10-13,3 14 19,-1 0-59,4 16 6,1 23-12,1 5 14,4 0-9,0-9 1,0-3 0,15-6-3,4-6 5,-1-11-2,-5-6 0,7-3 7,2 0-7,5-19 0,-5-3 2,-4-7 5,-7 2-3,-9-5-4,-2-1 6,0-1 5,-4-2-13,-14 4 2,-4 8-3,-5 9-6,-2 15 1,-4 0-5,-1 32 4,6 9-35,7 3 14,15-1-13,6-5-27,12-6 32,28-10-10,16-10-6,28-12-2,25-14 43,13-23 13,12-5 3,-12 2 8,-18-1-11,-22-1 0,-33 5 35,-28 5 39,-21 6 50,0 1 4,-26 6-49,-15 9-55,-9 10 16,-8 2-34,2 22-1,2 10-5,17 0 7,10 2-15,14 2 5,7-3 3,6-6-11,0-7 13,6-9-2,7-5 0,2-8-20,3 0 17,5-7 2,-1-12 1,0-9-3,2-7 3,3 3-6,-2-1 5,2 1-29,-8 13 28,-7 3 2,-7 16 0,3 0-13,-2 24 8,8 28 5,-5 14-11,-6 14 19,3 7-11,-6 3 3,0 0 0,-3-7-5,-21-11 5,-2-18-6,-5-20-2,-1-16-3,-2-12 11,-6-6 30,1 0-11,-2-11 16,7-21-34,17-7 14,5-14-15,12-10 10,16-12-20,34 2 9,25 8-14,17 7 6,5 10-5,9-5-10,-4-1-2,-2 1-8,-13 2 29,-20 9 5,-24 10 0,-29 6 7,-14 6 30,0 4 31,0 2-10,-10 6-37,-10 6 6,-7 2-26,-1 0 3,-1 14-4,0 12 0,8 6 0,4 5-1,7 2-1,8 1-3,2-3 5,0-5-13,2-8 11,17-13-21,0-4 3,8-7 5,4-3-1,4-23 14,2-10-15,-2-6 2,-8-6 10,-6 6 3,-4 10 2,-11 11 0,-1 9 8,-5 12-8,0 0 0,4 3-7,8 25-2,1 4 9,5 2 0,1-3 0,4-8 7,4-9-14,4-10 7,2-4 0,5-6-5,1-24-10,-4-10 5,-4-12 7,-8-9 0,-10 1 3,-9-3 0,-4-4 0,0-1 25,0 2-12,-11 1 6,-7 16 14,3 15-2,3 13 17,4 13-18,5 8-5,3 8-25,0 36-10,0 23 10,0 15 0,3 12 2,11 11-4,-4 5 2,-3 2-27,-7-4-26,0-15-65,-7-17-72,-3-26-84,0-22-116</inkml:trace>
  <inkml:trace contextRef="#ctx0" brushRef="#br0" timeOffset="-206931.75">4628 9819 553,'0'0'170,"0"0"-125,0 0-45,0 0 3,0 0-3,0 0 6,177-18-4,-114 18-1,-13 2-1,-9 14 6,-16 11-13,-12 5 7,-10 8 0,-3 6-6,0 1 14,-1-1-8,-8-5 15,5-4-7,2-16-6,2-1-2,0-14 4,21-6-5,11 0 8,2-26 1,4-6-3,-9-10 1,-8-6 2,-5-4-6,-16-4 17,0-1 14,-6 7-30,-21 8 6,-2 12-9,-2 12-11,2 15 7,0 3-21,0 5-16,6 16 29,6 1 9,7 0 2,10-7 1,0-1-29,0-6 15,25-8 0,2 0 14,6-3 1,8-16 8,-3 1-7,6 2 3,-3 6-2,-6 6 14,-4 4-13,0 0 0,1 12-4,-4 19 2,2 5-2,-10 12 0,-7 1 3,-7-3-7,-6-3 4,0-19-7,0-10 1,0-8 12,0-6 0,0 0 80,0-15-29,0-18-33,0-15-24,9-14 0,38-12 1,14-3 9,9-4-10,2 9 0,-5 11-11,-2 11 6,-9 16-49,-10 13-51,-16 16-75,-17 5-443</inkml:trace>
  <inkml:trace contextRef="#ctx0" brushRef="#br0" timeOffset="-205568.04">552 10936 422,'0'0'33,"0"0"-32,0 0-1,0 0 0,0 0 42,0 0 0,171 12 22,-81-12-20,5 0-22,8 0 23,4-8-27,7 0 7,6 1 3,9-4-20,16-1 3,18-2-11,11-3 0,13-6 3,3-1 0,-5-7-3,-4 5 1,-10-6 9,-13 3-14,-7-3 4,-4 0 0,7 0 2,-2-3-2,7 2 0,-7-4-1,-8 5 2,-12 3-7,-9 0 6,-15 7 0,-9 1-4,-8 4 7,-1-1-3,-6-3 0,0 6 4,1-4-7,7 5 3,6 0 0,13 0-5,3 0 12,1 0-7,-1 0 0,-8-2 0,2-2-4,0 1 4,-4-3 0,-4-1 2,-9 4-2,-10-3 0,-5 3 0,-2 3 7,-3 0-11,2 1 4,1 8 0,-2-2-1,-7 7 1,-1 0 0,-7 0 0,2 0 3,2-2-3,13-1 0,9-3 2,6 3-5,3-6 3,-1 5 0,-2 0-2,5 1 7,-1 3-5,1-5 0,-3-2 0,-4 2-5,-4-4 9,3 0-4,4-2 0,11-2 0,7-5 0,3-1 0,2 1 1,0 0-8,-2 0 10,-1 4-3,-8 0 1,-8-4 8,-4-2-11,3-3 4,2 2-1,3 1 22,1 3-19,-5 2-3,-10 1-1,-8 4 1,-13 0-8,-10 1 5,-18 0-36,-12 1-17,-13-2-107,-10-2-167</inkml:trace>
  <inkml:trace contextRef="#ctx0" brushRef="#br0" timeOffset="-184173.05">5385 9261 78,'0'0'76,"0"0"-66,0 0 21,0 0-1,0 0-24,0 0 20,0 0-16,-16-35-9,16 24 12,0 4-12,0-1 5,-2 4 14,0 2 19,-3 2 16,1-5-30,2 5-20,2-3 16,-3 1-1,3 2 3,0-2 5,0-3-26,0 0 0,9-5-2,16-2-12,10 0 12,13 0 2,7 1-1,4 4-2,4 3-12,-1-1-71,-1 3-35,-6-1-57</inkml:trace>
  <inkml:trace contextRef="#ctx0" brushRef="#br0" timeOffset="-183466.84">6147 9078 34,'0'0'11,"0"0"-3,0 0 3,0 0 30,0 0-8,0 0-7,-6 0-11,4 0 10,-2 0-10,3 0-9,1 0 7,0 0-12,0 0-1,0 0 2,0 0 2,0 0 27,0 0 5,0 0-1,0 0-1,0 0-23,0 0 11,-3 0-22,1 0-7,-3 0 6,1 5-1,-4 2 2,-1-3-2,2-1 0,-2-3-3,-7 0 1,-6 2-34,-7-2 34,-4 0-1,4 0 5,2 0 9,11 0-5,12 0 21,4 0-17,0 0-8,13 0-166</inkml:trace>
  <inkml:trace contextRef="#ctx0" brushRef="#br0" timeOffset="-173160.69">11417 4656 22,'0'0'28,"0"0"-8,0 0 10,0 0-27,0 0-1,0 0 3,0 0 1,0 0-6,-36-18 0,34 16 3,0 0-5,2 2 4,0 0-2,0 0 0,0 0-6,-3 0-1,3-2 2,0 2 5,-2 0 0,2 0 2,0 0 0,0 0 7,0 0-9,0 0 14,0 0-3,0 0-7,0 0-4,0 0-12,0 0-33</inkml:trace>
  <inkml:trace contextRef="#ctx0" brushRef="#br0" timeOffset="-161088.829">10702 712 17,'0'0'19,"0"0"-7,0 0 4,0 0 39,0 0 11,0 0-3,0 0 14,-79-64-55,75 51 8,1 5 22,-1-1-35,2 9 12,0 0-24,-4 0-4,3 0-1,-5 17 6,0 7-6,-1 5 0,5-4 4,4 0-7,0-2 6,0-2-3,9-5 1,14-2 7,10-7-8,13-4 1,18-3 1,17-6 8,10-20-9,3-6-1,-3-2 1,-6 6-1,-16 1-10,-19 10-60,-26 3-59,-24 3-27</inkml:trace>
  <inkml:trace contextRef="#ctx0" brushRef="#br0" timeOffset="-160722.91">10674 717 69,'0'0'28,"0"0"7,0 0-30,0 0 11,0 0 18,0 0 34,-108-2 7,103 0-26,5 1-25,-3 1 9,3 0-29,0 0-1,0 1-5,-2 20 10,2 3-7,0 6-1,0 1 4,0-2 4,0-3-1,7-2-6,11-6 16,9-6-17,7-5 12,15-7 3,5 0-15,18-19 17,13-17-16,1-13 6,10-2-2,-4-2-2,-12 10-2,-20 11-1,-21 11 7,-24 11-13,-15 10 6,-13 0-22,-45 24-83,-29 12-89</inkml:trace>
  <inkml:trace contextRef="#ctx0" brushRef="#br0" timeOffset="-160377.11">10441 816 199,'0'0'25,"0"0"-10,0 0 10,0 0 10,0 0 16,0 0-10,28-67-31,-28 78-9,0 14-1,-11 9 21,4-2 6,1-1-11,6-4-9,0-8-6,9-5 19,22-6-18,15-8 11,31 0 12,37-27-13,37-19 9,34-15-20,17-8 5,3-1-4,-15 4 4,-35 6-5,-40 11-1,-37 14-10,-38 17-19,-28 16-63,-17 2-105</inkml:trace>
  <inkml:trace contextRef="#ctx0" brushRef="#br0" timeOffset="-101371.64">16903 539 314,'0'0'109,"0"0"-43,0 0-19,0 0 45,0 0-26,0 0 3,0 0 6,-18-40-54,-2 40-5,-11 3-10,-11 30 5,-14 9-20,-7 14 9,1 9 0,6 5 5,11 2-5,14-6 0,17-2-7,14-6 4,5-10-5,39-5-27,22-11-21,16-12 11,17-14-18,5-6 7,3-13 2,-7-20 0,-15-6 20,-20-1 17,-21 3 17,-24 5 6,-15 7 37,-5 2 69,-11 11-27,-12-1-14,-4 12-17,1 1-33,1 0-16,1 3 1,4 15-6,1 10 0,4 2 0,11 2 0,4-1-7,0-8 1,13-2-24,14-11 18,2-6-11,2-4 22,2-4-4,-1-25 10,-1-5 1,-9 0-5,-4 7 7,-13 8 25,-3 7-8,-2 9 6,0 3-6,0 0-24,0 0-2,0 5-15,0 19 0,0 8 9,8 2-1,11-3-34,-2-3 6,7-7-42,6-7 11,-3-7-14,4-7 8,-4-2 30,-1-22-9,-6-10 51,-4-3 1,-7-3 13,-7 4 58,0 4 12,-2 8-2,0 10 4,0 10-23,0 4-18,0 0-44,0 0-4,0 18-8,1 10 3,2 4 9,5 0 2,-6 1 2,-2-9-4,0-6 0,0-9 7,0-4-10,0-1 3,4-4 0,-1 0 7,1 0-3,0 0 2,5-14-3,9-7 3,5-1-12,3 3 0,-4 2 0,-7 13 5,-7 3-16,-7 1 10,4 4-3,1 18-5,2 6 7,-2 0 7,-1 2 1,-3-4-6,2-10 13,-2-7-7,4-5 0,0-4 5,-2 0 2,3-5 26,2-22 5,7-12-27,8-2-3,1 3 7,4 8-11,-5 12 5,-4 8-18,4 8 4,4 2 5,3 9-8,4 18-1,1 9 3,-11 3-29,-8 1-44,-7 2-15,-8-6-62,0-6-51</inkml:trace>
  <inkml:trace contextRef="#ctx0" brushRef="#br0" timeOffset="-100839.62">18542 912 292,'0'0'174,"0"0"-106,0 0 60,0 0-49,0 0-43,0 0-36,24-40-2,-16 60 2,1 9-6,1-2 14,-2 4-9,-1-4 3,-2-6-2,-3-7 0,0-9 7,-2-3-7,2-2 0,-2 0 7,4-6 18,-1-13-11,3-8-7,4-2-7,1-6 6,7 3-6,1 9 0,0 6-4,-5 8-11,-1 9 9,-5 0-12,1 0 17,0 14-30,0 1 30,-2 3-9,-3-4 8,-3-5-8,-1-4 10,3-1 0,-1-4 4,0 0 9,2 0-7,2 0 22,1-9-21,3-9 6,6 1-11,2-1-2,0 1 0,-2 10-3,-5 5-3,-5 2 5,6 0-15,-3 16 8,-3 8 3,-2 8 5,-4 1-4,0 1-19,0-2-26,0-11-37,0-3 3,0-14-37,0-4-91</inkml:trace>
  <inkml:trace contextRef="#ctx0" brushRef="#br0" timeOffset="-100649.73">19103 677 357,'0'0'154,"0"0"-36,0 0-6,0 0 15,0 0-67,0 0-60,0-62 0,2 109-22,8 22 22,1 12 5,-7 9-3,-4 6-4,0-6-38,0 2-28,0-11-4,0-12-111,0-19-101</inkml:trace>
  <inkml:trace contextRef="#ctx0" brushRef="#br0" timeOffset="-100419.88">19581 1023 593,'0'0'159,"0"0"-119,0 0 28,0 0-4,0 0-63,0 0 1,-130 14-2,101 41 0,3 12-6,12 0 9,8 0-3,6-9 0,16-9-33,23-15-8,26-19-49,20-15 36,23-11-37,17-39-191</inkml:trace>
  <inkml:trace contextRef="#ctx0" brushRef="#br0" timeOffset="-100221">20439 595 632,'0'0'155,"0"0"-111,0 0 40,0 0-10,0 0-74,0 0-6,-41 24 4,57 33 2,6 9-12,2 8-1,-4 4-52,-11 0-2,-9-4-123,0-14-53,-13-15-107</inkml:trace>
  <inkml:trace contextRef="#ctx0" brushRef="#br0" timeOffset="-99587.32">20325 938 472,'0'0'54,"0"0"-44,0 0-8,0 0 6,0 0-14,129-38 6,-80 22-8,-9-8 7,-7-6-6,-10-7 7,-7-3 23,-5 0 11,-6-2 77,-2 9-42,2 6-32,-5 11 36,0 8-37,0 8-7,0 0-29,0 0-1,0 24-8,0 14 0,11 16 9,4 7 1,-1-3 5,4-3-6,0-11 0,-3-13-24,1-13 12,-5-7-17,-5-11 14,-3 0 14,2-2 2,3-19 24,4-9-25,8-6 9,0 2-15,-1 4 6,0 7 0,3 8-1,-5 9 2,2 6-1,-2 0 0,-1 0-20,-4 21 16,1 4-19,-7 1-8,-6 0 8,0-5-26,0-8 5,0-5 4,0-6-11,0-2 51,0-2 0,4-20-11,10-8-4,4-2 14,6 2 1,1 5 16,-6 8-15,-5 10 32,-3 7-7,-1 0-24,-2 5-4,3 21 7,1 4-5,-8 4 0,-4 4-5,0-2-39,-9-4-39,-20-6-84,-9-13-101</inkml:trace>
  <inkml:trace contextRef="#ctx0" brushRef="#br0" timeOffset="-99425.42">20911 638 197,'0'0'115,"0"0"-68,0 0-15,0 0-32,0 0-34,0 0 20,89 24-112</inkml:trace>
  <inkml:trace contextRef="#ctx0" brushRef="#br0" timeOffset="-99129.6">21136 830 419,'0'0'95,"0"0"-55,0 0 16,0 0 13,0 0-12,0 0-52,97 10 14,-63-4-19,-5 6 8,-4 0-7,-4-2-1,-9 0 0,-7-4-4,-3-4 6,-2-2-2,0 0 0,0 0 5,0 0 18,2 0 1,2 0-12,8-2-8,5-12 4,6-2-11,6 1 3,-3 6-5,-3 9-9,-3 0 4,-4 0-17,-1 16 19,-5 12-51,-6 4-8,-4 2-18,0-3-15,-7-13-97</inkml:trace>
  <inkml:trace contextRef="#ctx0" brushRef="#br0" timeOffset="-98907.7399">21660 410 443,'0'0'181,"0"0"-24,0 0-111,0 0-46,0 0 0,58 111 0,-29-33 2,0 8-2,-4-1 9,-4-7-13,4-5 4,0-11-69,2-11 29,2-14-103,-3-16-83</inkml:trace>
  <inkml:trace contextRef="#ctx0" brushRef="#br0" timeOffset="-98679.88">22202 708 446,'0'0'126,"0"0"-101,0 0-14,0 0-5,0 0-4,-74 102 41,48-66-40,10-8 8,11-6 3,5-9-2,9-6-10,40-7 1,31 0 0,40-36 21,39-13-24,28-9-29,18-7-71,4-5-336</inkml:trace>
  <inkml:trace contextRef="#ctx0" brushRef="#br0" timeOffset="-59624.65">2219 15749 529,'0'0'71,"0"0"-56,0 0-15,0 0 49,0 0 32,0 0-53,0 0-12,-42 9-16,38 0 0,-1-6 0,5 4 0,0-1-1,0 4-60,0-6-67,5-4-71</inkml:trace>
  <inkml:trace contextRef="#ctx0" brushRef="#br0" timeOffset="-58990.37">2219 15749 574,'-38'-129'76,"25"110"-48,4-3 28,9-5-26,0-3 20,0 2-14,32 0-35,12 6 5,14 8-4,2 14-2,-3 2 0,-12 39-8,-20 20 8,-23 12-1,-2 11 1,-25-5 1,-14-1 3,3-11-2,9-11-2,12-10 6,12-11-6,3-9 0,13-12-4,26-10-3,19-4-8,16-26-2,12-22-20,7-17-45,-2-5-4,-12-1 24,-21 8-9,-20 10 39,-24 7 32,-14 15 26,0 9 58,-28 9 5,0 8-20,-4 5-19,4 0-26,1 15 0,1 12-15,12 7-6,4 2 3,10-4-5,0-1-2,23 1 1,15-11 0,11-3-1,6-10 1,2-8 0,-4 0-4,-8-8-15,-14-17 10,-14-4-7,-15-2 11,-2-1-4,-15-1 9,-22 5-2,-9 5-5,-6 14 9,-6 9-5,4 0-2,5 22-5,13 6 9,16-2-35,20-2-32,1-5-10,45-4-48,16-15-74</inkml:trace>
  <inkml:trace contextRef="#ctx0" brushRef="#br0" timeOffset="-58673.37">3319 15545 474,'0'0'149,"0"0"-71,0 0 0,0 0-35,0 0 6,0 0-46,-63 12 3,57 24-3,6 8-2,0-1 3,8-2-3,21-4-1,7-11 0,6-6 2,3-8-2,-1-12 0,-1 0 1,-7-19-3,-12-15 4,-9-8-1,-8-6-1,-7-6 8,0 5-8,-17 3 0,-15 16 2,-1 9-6,-3 12 4,-2 9-3,0 2-2,6 26-40,12 0-39,18 7-71,2-13-95</inkml:trace>
  <inkml:trace contextRef="#ctx0" brushRef="#br0" timeOffset="-58360.05">3817 15426 656,'0'0'71,"0"0"-62,0 0-7,0 0 4,0 0 41,0 0-32,3 112 0,30-89-14,10-4 4,1-6 3,1-10-4,-7-3 1,-7 0-1,-6-16-1,-15-12 14,-7-4 16,-3-8-12,0-4 6,-26 0-26,-6 9 6,-8 3-7,-4 15-3,-12 17-2,-7 0-55,-1 40-33,-4 12-66,10 6-172</inkml:trace>
  <inkml:trace contextRef="#ctx0" brushRef="#br0" timeOffset="-58087.56">3100 16579 677,'0'0'77,"0"0"-63,0 0 4,0 0-9,0 0 18,193-134-19,-65 76 0,17-4 6,4 3-14,-11 11-30,-22 12-51,-33 10-83,-39 15-168</inkml:trace>
  <inkml:trace contextRef="#ctx0" brushRef="#br0" timeOffset="-57879.66">3344 16624 448,'0'0'88,"0"0"-56,0 0-17,0 0 9,0 0-2,0 0 16,97-17-6,14-33-15,21-8-16,-1 0-1,-15 0-25,-22 7-43,-27 21 10,-27 4-39,-27 20-121</inkml:trace>
  <inkml:trace contextRef="#ctx0" brushRef="#br0" timeOffset="-56890.23">7271 15320 604,'0'0'61,"0"0"-38,-132 63-9,87-17 31,3 13 20,7 5-46,12-5 0,15-9-7,8-6-12,4-8 7,32-7-7,13-9-1,13-20-3,11 0-38,8-23 12,3-23-26,-10-12-2,-14-9 15,-20-3 11,-17 2 32,-19 2 12,-4 8 2,0 14 60,-18 12 7,3 14-15,2 6-1,5 10-34,8 2-14,0 14-17,0 25-6,0 12 6,0 11 0,12 0 1,1-4-2,7-8 6,0-7-5,0-11 0,-2-15-3,-5-2 1,-6-11 1,-2-4-8,4-4 5,2-27 8,9-11 6,9-14-10,0 4 5,0 5-4,-7 15-1,-4 15 0,-7 13-1,0 4-5,1 7-39,8 28 39,-5 17-11,-1 11-24,-6 3-82,1-4-42,-3-12-139</inkml:trace>
  <inkml:trace contextRef="#ctx0" brushRef="#br0" timeOffset="-56042.13">8055 15607 487,'0'0'45,"0"0"-43,0 0 5,96-113-6,-67 85 4,-2 3-5,-8 2 8,-7 0-7,-10 6 5,-2 1 45,0 4 40,-18 6-31,-6 4-21,-8 2 12,1 4-36,0 24 5,7 13-19,8-2-1,10 1 2,6 0 4,4-8-8,25-2 2,11-11-2,7-14 0,5-5-10,5 0-11,-1-24 12,-6-15-29,-5-10 15,-10-5 0,-15-5 14,-5-2 11,-13 3 3,-2 8-3,0 1 31,-14 17-6,-9 6 8,-2 8-18,4 10 1,3 6 10,5 2-23,3 10 1,-3 25-7,9 11 5,4 4-4,0 4 2,19 2-5,14-8 2,3-2-1,-1-6-19,-6-9 4,-6-8-7,-10-5 6,-6-4 15,-7-1-9,0-5 14,0-3 0,0 0 0,0-5 1,0 0 3,0 0-4,0 0 0,13-5 2,7-21-7,9-12 5,0-6-9,-3 0 4,-5 0 0,-8 2 5,-6 4 1,-7 2 3,0 0 0,0 5 4,0 8 1,0 2 9,0 10-3,0 7 28,-2 1-1,0 3-37,-1 0 8,0 0-13,1 21-4,2 5-4,0 6 11,12 0-3,15 0 0,2-2 3,-2-4-3,-3 2 1,-2-7-1,-6 6 0,-9-1 1,-7 6-1,0 0 0,-34 8-8,-7 1 5,-7-1-33,3-4-28,12-10-55,15-18-123</inkml:trace>
  <inkml:trace contextRef="#ctx0" brushRef="#br0" timeOffset="-55595.2899">8075 16110 295,'0'0'516,"0"0"-467,0 0-49,0 0 13,0 0-7,0 0 35,174-97-24,-50 47-1,11-4-12,-9 2-2,-13 11-2,-22 15-56,-20 3-31,-27 9-76,-19 10-88</inkml:trace>
  <inkml:trace contextRef="#ctx0" brushRef="#br0" timeOffset="-55319.46">8095 16230 541,'0'0'102,"0"0"-102,0 0 1,0 0 10,125-22 13,-26-12 16,20-7-22,7-8-5,-6-1-11,-17-4-1,-21 10 1,-17 5 1,-21 7 45,-11 10-4,-18 4-42,-9 9 16,-6 0 6,0 6-18,-6-2-6,-11 5-31,-4 0-107,-8 17-37,-10 3-152</inkml:trace>
  <inkml:trace contextRef="#ctx0" brushRef="#br0" timeOffset="-32152.35">17725 12705 235,'0'0'50,"0"0"-27,0 0-18,0 0 45,0 0-26,0 0-19,0 0 10,0 0 18,-6 79-10,-7-44 3,-1 1-12,5 5 5,0-5 5,5 3-11,-3-6 2,-2 3-12,3 4 1,-6 1 9,5-6-11,-1 0-2,1-12 0,3-5 7,-1-6-4,5-9-3,-3-3 0,3 0 9,0-7-7,0-21 36,0-10-36,3-14 4,6-4-5,2-6-1,0-5 0,5-3-7,2 2 8,4 8-1,0 6 0,3 10 0,0 10 0,-4 10 0,4 10 0,-3 9-5,-1 5 7,5 2-4,1 28-2,6 7-1,-2 7 2,-1 8 1,6 6 2,-5 5 4,-2-4-4,-4-2-8,-2-7 1,-2-4-44,-13 0 22,-6 0-46,-2 0-60,-4-6-29</inkml:trace>
  <inkml:trace contextRef="#ctx0" brushRef="#br0" timeOffset="-31908.5">17764 13136 309,'0'0'62,"0"0"-44,0 0-15,0 0 18,0 0-5,0 0-2,136-93-14,-90 84 7,-4 4-9,0 5 2,-3-5-71,-8 5-57</inkml:trace>
  <inkml:trace contextRef="#ctx0" brushRef="#br0" timeOffset="-31612.43">18352 12763 208,'0'0'37,"0"0"0,0 0 25,0 0-2,0 0 11,0 0-41,0-58-7,0 56 16,0 2-6,0 0-12,0 9-15,8 20-6,6 17 29,1 6-28,1 6 9,4 1-10,2-1-7,3-2 0,4-8-98,2-7-86,-2-7-163</inkml:trace>
  <inkml:trace contextRef="#ctx0" brushRef="#br0" timeOffset="-30502.35">18804 12847 476,'0'0'76,"0"0"-15,0 0-16,0 0 28,0 0-28,0 0-42,-66 7 1,37 39-2,0 4-2,6 0 0,8-4 0,5-5-5,10-12-3,0-9-14,0-9 8,3-11-16,15 0 14,6-14 16,3-15 0,2-9 5,-5-2-1,-3 6-2,-5 4 12,-8 7 2,-6 9 9,1 9 16,-3 5-27,2 0-9,0 3-5,4 30 0,8 13 5,3 14-5,4 8 3,4 7-3,-4 4 4,2 4-8,-9-7 4,-10-8-33,-4-13 7,0-17-1,-14-11 25,-8-11 2,-2-8 0,1-8 0,1 0 1,-2-4 3,4-25 1,3-13-5,9-15 0,8-16-4,0-12-26,25-4-10,8 4 11,12 10 21,-6 19 3,-3 16 5,-9 16 0,-9 12 5,-5 12-4,-7 0 20,1 0-13,5 13 19,-3 10 0,1 0-15,3 4-2,6-1-10,-1-4 6,2-4-5,2-7-1,-4-8 0,0-3-3,-7 0-1,-2-14 4,-5-16 4,-4-12 4,0-5-12,-13 1 4,-14 5 0,-6 11-3,-3 9-3,-1 18 5,-2 3-2,8 0-21,14 15 8,10 6-18,7-6-28,0-3 4,24-7-30,9-5 21,4 0 42,-2-5 19,-4-11 6,-6 2 0,-5 1 38,-7 3 29,5 2-19,-4 4-3,3 4-9,5 0-25,3 5 13,3 20-15,-2 5 3,-7 4-3,-5-2-7,-14 2-4,0 0-3,0-4-11,-20-2 12,-1-7-10,6-16 14,5-5-7,4 0 15,6-14-16,0-16 2,8-10-14,18-6 19,10-5 0,2 0 1,-1 9-8,-9 10 18,2 14 9,-11 13 4,-4 5-16,1 0 19,-3 24-14,7 12 17,-3 8-2,2 3-24,3-4-2,-5 0-1,-3-7-26,-9-2-55,-5-16-76,-5-10-275</inkml:trace>
  <inkml:trace contextRef="#ctx0" brushRef="#br0" timeOffset="-30308.48">19428 12613 491,'0'0'48,"0"0"-48,0 0-38,0 0-49,0 0-140</inkml:trace>
  <inkml:trace contextRef="#ctx0" brushRef="#br0" timeOffset="-30108.6">19778 12535 694,'0'0'99,"0"0"-92,0 0-3,0 0 30,0 0 5,90 160-10,-60-82-29,-2 0 0,-6 3-7,-2-9-28,-6-12-31,1-11-45,-6-17-24,-9-18-104</inkml:trace>
  <inkml:trace contextRef="#ctx0" brushRef="#br0" timeOffset="-29706.73">19797 12912 372,'0'0'44,"0"0"-32,0 0-1,0 0-10,0 0 25,0 0-9,115-3-7,-84-10 4,-4-9-10,0-9 23,-7-7 23,-5-2-3,-5 1 7,-6 6 3,-4 3-16,0 6 24,0 6-25,0 7-10,0 6 9,0 5-25,0 0-11,0 10-3,21 20 0,7 12-3,8 9 8,2 2-3,-3 3-2,-1-3 5,-5-14-10,-6-7 5,-5-11 0,-4-11 2,-7-8 3,-3-2-5,3 0 7,7-10 5,6-16 15,7-15-27,3 2 0,2 2 5,-6 11 0,-3 12-5,-5 8 0,-3 6-6,3 0 2,-1 25-2,-3 10 2,-9 12 1,-5 5-46,-5 6-35,-19-2-120,-3-10-180</inkml:trace>
  <inkml:trace contextRef="#ctx0" brushRef="#br0" timeOffset="-29219.82">20621 12814 392,'0'0'320,"0"0"-268,0 0-18,0 0 13,0 0-27,114-47 4,-77 84-17,-3 2-5,-9 4-1,-12-9 6,-11-6-8,-2-8 1,0-8 0,0-7 6,-6-2-2,1-3 3,1 0 2,2 0-2,2-10-13,0-10 6,0-4-10,11 2 8,7 3-12,1 7 5,-1 5 3,-5 2-2,1 3 6,-5 0 2,-5 2-7,1 0-1,-5 0 12,2-3-4,5-9 4,0-3 3,-1 1-7,3 0 2,-2 4 3,2 2 12,-1 3-16,1 5 3,3 0-4,1 0 0,3 7-3,-1 11 3,1 1-1,-3 3-4,-1 2 5,-4 2-4,-5 1 1,-3 4-38,0-5-27,0 2-50,-7-14-41,7-11-135</inkml:trace>
  <inkml:trace contextRef="#ctx0" brushRef="#br0" timeOffset="-28913">21288 12726 382,'0'0'133,"0"0"-45,25-111 4,-24 92-15,-1 6 26,0 6-78,0 7-3,0 0 2,0 0-19,-1 13-4,-11 13-1,1 4 11,9 2-15,2-2 4,0-4 0,21 2-5,14-2 13,-2-2-8,4 0 2,-1 0 3,-2-2 4,-8 2-9,-5-4 0,-8 1 1,-2 1 3,-6 6-4,-5 10 0,0 6-1,-23 4-2,-24 8-36,-13 1-49,-11-9-108,-10-9-186</inkml:trace>
  <inkml:trace contextRef="#ctx0" brushRef="#br0" timeOffset="-28417.31">17399 13866 549,'0'0'33,"0"0"-19,0 0-11,0 0-3,0 0 17,0 0 39,249-52 21,-62 20-28,58-6-8,43-5-11,24 1-26,10 0 11,4 8-15,-11 6 4,-20 2-16,-20 2 6,-45 0 5,-47 2-8,-52 8 9,-53 12-11,-42 2-32,-25 0 1,-11 0 42,0-2 0,-16 2 0,-19 0-47,-19 0-63,-20 0 14,-24 4-195</inkml:trace>
  <inkml:trace contextRef="#ctx0" brushRef="#br0" timeOffset="-28050.32">18425 13709 157,'0'0'403,"0"0"-403,0 0-34,217-13 34,-65-13 8,33-4 9,31-5 19,33-1-35,21-4 12,2-1-7,-16 3-3,-44 6-3,-49 3 0,-52 7 5,-48 8 49,-31 7-4,-24 4 8,-8 3 42,0 0-36,0 0-21,0 0-41,0 0 9,0 0-10,0 0-1,0 0-27,0 3-42,4 2-61,17 4 60,0 0-72,0-6-71</inkml:trace>
  <inkml:trace contextRef="#ctx0" brushRef="#br0" timeOffset="-26618.16">17828 14180 532,'0'0'58,"0"0"-45,-132-26 0,92 26 38,0 12-2,3 31-13,-2 15 0,6 22-21,4 9 18,9-1-26,13-2 1,7-14-3,4-2-5,28-6 0,8-10 3,14-11-3,4-20-11,11-18-37,0-5-2,-7-18 11,-8-18-16,-17-12 21,-12-8 19,-12-5 10,-6 3 2,-7 4 6,0 14 1,0 8 47,-9 18-5,0 10 20,1 4-23,-1 0-43,8 23 9,1 14-9,0 3 0,10-1-5,19 0 9,8-7-4,7-10 0,4-4 1,-2-12-2,-3-6-14,-12 0 1,-8-10 9,-15-14 7,-8-6-2,0-6 5,-17-2 4,-13 1-9,-10 6 0,-4 4 0,-5 13-9,-1 14 9,2 0 0,5 19 0,5 11-16,13-1-28,23 0-20,2-6-19,23-6-12,21-7-103</inkml:trace>
  <inkml:trace contextRef="#ctx0" brushRef="#br0" timeOffset="-26077.97">18312 14543 479,'0'0'100,"0"0"-26,0 0-15,0 0 22,0 0-22,0 0-56,25-14 1,0 37 5,12 5-8,-4 2 3,-2-4 2,-1 0-6,-7-2 0,-2-6 1,-11-5-1,0-8 0,-6-1-6,-2-4 5,-2 0 2,0 0 5,0-6 3,0-14-7,0-4-4,0-2-8,0-4-12,0 4 15,3 7-12,13 5 8,1 7 8,-1 7-17,4 0 6,-2 0 4,0 10-6,-3 1 13,-4 1-6,-1-3 4,-8-4-1,-2-2 5,2-3 1,-2 0 0,0 0 4,0 0 1,0 0 0,2 0 8,4-8 7,3-8-19,3-3-1,-1 1 2,-5 9 3,-1 4 4,0 5-9,-1 0 0,7 5-2,5 13 1,1 8 1,1 6 0,3-6-6,-6 2-10,5-1-40,0-6-61,-2-13-39,2-8-54</inkml:trace>
  <inkml:trace contextRef="#ctx0" brushRef="#br0" timeOffset="-25688.02">19018 14561 293,'0'0'134,"0"0"-41,0 0-6,0 0-10,0 0 2,0 0-56,-6-55-13,6 87-9,11 17 3,7 9 8,-3 5-12,1 5 3,-3-5-3,1-5 3,-3-10-1,-6-18-1,0-12-1,-2-14-1,-3-4 1,0 0 8,-3-12 36,-16-16-43,-7-14 0,3-8-1,-2-8 15,6-10-26,0-7 11,11-2-5,8 6 3,0 9-14,17 13 16,18 21-4,6 10-1,-1 14 4,0 4-7,-11 12-4,-9 22 10,-13 6-13,-7 4 4,-2 5-1,-27-8-66,-7 0-8,-4-5 9,5-4-40,6-12-85</inkml:trace>
  <inkml:trace contextRef="#ctx0" brushRef="#br0" timeOffset="-25162.08">19272 14436 549,'0'0'116,"0"0"-95,0 0 7,0 0-25,0 0 6,0 0 23,16 58-28,-1-36 3,6-9-7,-1-4 0,-1-6 8,2-3-8,1 0 3,0-3-3,-2-18-1,-1-2 1,-10 0 0,-3 0 0,-4 5 7,-2 6 0,0 3 26,0 5 2,0 4-15,0 0-18,4 0-2,17 18 0,8 5-1,4-1 7,10-5-6,-1-7 0,2-10-5,1 0 4,-5-19-4,-8-16 5,-8-9 0,-13-3 3,-11-6-3,0-5 0,-14-4 2,-17-2 2,0 1 3,-4 12 3,1 9 2,10 15 8,8 19 30,5 8-42,7 12-5,4 36-6,0 18 3,4 17 0,18 3-2,3-2 3,3 3-6,-2-7-32,0-10-62,-2-14-51,-3-24-185</inkml:trace>
  <inkml:trace contextRef="#ctx0" brushRef="#br0" timeOffset="-24898.74">19647 14309 473,'0'0'104,"0"0"-66,0 0-16,0 0-20,0 0 9,129-90 11,-79 83-21,-6 4 8,-2 3-5,-13 3-3,-7 16 11,-1 11-1,-10 2 19,-5 3-22,1 1 0,-4-3-16,-3 2-16,0-5-72,0-9-29,-8-7-174</inkml:trace>
  <inkml:trace contextRef="#ctx0" brushRef="#br0" timeOffset="-24714.45">19801 14103 445,'0'0'44,"0"0"-44,0 0-19,0 0-50,0 0-81</inkml:trace>
  <inkml:trace contextRef="#ctx0" brushRef="#br0" timeOffset="-24172.6498">20021 14219 237,'0'0'271,"0"0"-261,0 0 11,0 0 12,0 0 54,0 0-34,103 74-36,-83-62 11,-4-1-27,-7-11 14,-5 5-10,-4-5 1,0 0-4,0 0 0,0 0-2,0-2 20,4-16-19,3-4 2,2 1-6,2 4-4,-4 7 5,-5 5 2,2 5-15,4 0 14,5 9-7,3 9 8,3-1 1,4-3 5,-3-1-12,-1-6 5,4-6 0,-5-1-6,2 0 3,-2-12 4,-1-2 0,1 2 8,-7 3-15,1 9 7,1 0 0,3 0-1,3 12 1,4 19 0,4 5 1,-7 10 6,-3 1-12,-7 5 5,-10 4 0,0 2 1,-23 4 10,-21 0-9,-7 1 1,-9-9 4,-3-16-7,7-14 33,16-14-4,14-10 18,11 0-25,14-18-8,1-27-4,12-18-5,28-16-8,15 3 3,3 6-13,2 14-5,-7 9-30,-4 10-27,-4 5-8,-9 1-84,-3-5-85</inkml:trace>
  <inkml:trace contextRef="#ctx0" brushRef="#br0" timeOffset="-23564.02">21233 13904 518,'0'0'92,"0"0"-85,0 0-4,0 0 21,-17 102 12,25-46 5,6 4-9,5 3-31,-6-7 18,-5-8-19,0-12 2,-8-14 0,2-7 4,-2-13-6,0-2 13,-15 0-6,-15-17 6,-6-14-11,-4-18 2,5-6 30,4-16-26,6-9 2,11-9-10,10 0 3,4 11-8,0 20 5,18 20 0,11 25 0,2 13-15,3 8 2,-1 30 9,-6 10 0,-10 10-2,-12 3-3,-5-8-8,-3-4 8,-22-8-47,-5-6 12,-3-3-35,2-9-17,6-2-75,12-5-122</inkml:trace>
  <inkml:trace contextRef="#ctx0" brushRef="#br0" timeOffset="-23227.77">21430 14110 555,'0'0'104,"0"0"-76,0 0-28,0 0 0,0 0 60,0 0-49,41 111 7,-15-81-18,6-11 11,1-2-12,-4-11 2,-2-6-1,-3 0 14,-4-18-10,-4-18 4,-7-3 0,-9-2-7,0-5 37,-14 4-27,-17 8 10,-14 12-12,-2 11 3,-3 11-10,2 0-2,13 17 0,10 9-6,14 3-32,11 3-33,0 1-11,32-9-69,20-10-37,10-10-84</inkml:trace>
  <inkml:trace contextRef="#ctx0" brushRef="#br0" timeOffset="-22763">21803 14093 36,'0'0'422,"0"0"-290,0 0-40,0 0 24,0 0-36,0 0-1,3-72-31,-3 72-48,0 0 0,9 0-9,6 9 9,2 8 5,8 0-5,2-2 0,-1-3-3,1-2-15,-3-4 10,1-3-19,-5 0 9,-5-3 10,-4 0-6,-2-12 14,-2-10 0,3-9 4,-4 4-5,-2-2 1,-1 9 0,-1 12 9,-2 6-7,0 2 19,0 0-21,0 0-4,6 0-5,6 5 2,3 8 7,3-1 2,7-2-2,1-8 0,1-2-3,0 0 10,-7 0-9,-5-5 2,-7-14 0,-8 1 6,0-8-6,0-1 1,-16-2-2,-8 3 6,6 4-10,-1 8 2,9 4-4,7 7 2,3 3-89,0 0-161,0 7 35,18 6-51</inkml:trace>
  <inkml:trace contextRef="#ctx0" brushRef="#br0" timeOffset="-22178.36">22364 13896 529,'0'0'79,"0"0"-69,0 0 11,0 0 27,0 0-17,0 0-20,110-52-10,-81 26 6,-10-1-5,-5 2-2,-12 1 2,-2 3 20,0 4 10,-16 7 39,-5 7-39,-4 3-6,2 0-7,-2 14-12,5 16-3,3 9 4,10 3-8,7 2 0,0 0 0,27-7 5,7-2-9,-1-5 4,0-10 0,-4-3 0,-2-10-9,-5-7 2,-3 0 6,2-7 1,-1-25 4,7-8-1,6-15-3,7-3 0,0-9 3,4 2-5,-4 7 2,-9 9-4,-7 17 1,-8 16 3,-12 14 0,-4 2-2,0 0-4,0 4 4,0 19 2,-2 7 0,-5 6 1,3 0 0,4 1-1,0 0 4,0-7 9,18-2-12,6-7 0,7-6 8,14-10 1,15-5-9,16-13 2,13-20-2,2-16-1,-4-1-19,-18-8-1,-15 5-32,-21 7 32,-19 8-22,-14 12-11,-6 12-24,-39 14-94,-22 0-138</inkml:trace>
  <inkml:trace contextRef="#ctx0" brushRef="#br0" timeOffset="-18718.84">18969 15302 403,'0'0'49,"0"0"-12,0 0-7,0 0 19,0 0 11,0 0-13,-49 40-43,49 10 12,0 6 20,0 4-27,9-2-1,0 3-7,-2-2 4,0-4-10,-3-6-66,2-14-54,1-17-89</inkml:trace>
  <inkml:trace contextRef="#ctx0" brushRef="#br0" timeOffset="-18413.03">18661 15357 413,'0'0'107,"0"0"-71,0 0 11,0 0-40,0 0-6,172-20 36,-74 20-14,2 0-16,1 9-7,-14 14 8,-18 3-15,-25 9 7,-28 8-4,-16 0 4,-39 11 7,-40 3 5,-21-1-5,-10-4 0,5-12-7,17-11 15,28-8-12,23-13-3,33-2 0,4-6-62,29 0-123,23-2-109</inkml:trace>
  <inkml:trace contextRef="#ctx0" brushRef="#br0" timeOffset="-17701.07">19714 15615 230,'0'0'9,"0"0"-3,0 0-6,0 0 22,0 0 45,118-99-24,-95 82-14,-6-2-1,-6 7 11,-6 2 4,-5 2 15,0 4 13,-7-1 13,-17 5-40,-9 0-21,-8 13 6,-8 15-14,-2 10 0,3-1-6,10-1-7,17-2-2,20-7 0,1-4-10,10-5 1,21-10-34,7-6 14,5-2 2,9-10-22,-3-16 15,-4-10-18,-14 1 29,-13 12 20,-13 0 6,-5 14 3,0 6 76,-2 3-51,-7 0-1,-1 0-21,4 7-3,1 8-5,5 6 4,0-1-10,9 0 3,20-5-21,6-8 4,9-7-28,0 0 19,1-12 6,-3-16 7,-6-7 4,-3-1-2,-13-11 5,-7 1 8,-13-5 0,0-2 7,0 2 47,-4 5 3,-9 6-3,-3 10 1,3 11-22,2 9 43,2 10-32,8 0-13,-1 6-31,2 33 3,0 15-3,0 8 0,9 6 1,11 3-2,3-5-30,-1-3-10,2-8-41,-6-7-58,-3-12-6,-9-10-138</inkml:trace>
  <inkml:trace contextRef="#ctx0" brushRef="#br0" timeOffset="-17511.18">19982 15404 595,'0'0'37,"0"0"-37,0 0-76,0 0 61,0 0 14,176-9-12,-92 6-81,7-6-83</inkml:trace>
  <inkml:trace contextRef="#ctx0" brushRef="#br0" timeOffset="-17220.36">20648 15312 237,'0'0'248,"0"0"-197,0 0-13,-145 66 38,102-36-31,5 3 4,9 2-10,12-4-37,17-4 7,0-4-9,9-5 0,20-9-10,4-5 4,5-4-18,3-4 2,-4-19-7,-6-4 28,-10-3-5,-13 6 6,-8 2 12,0 5 22,0 12 34,-2 5 3,-2 0-46,4 5-16,0 20-9,0 16 0,4 0-8,21-2 7,10-7-39,10-10-30,6-12-70,1-10-37,-6 0-284</inkml:trace>
  <inkml:trace contextRef="#ctx0" brushRef="#br0" timeOffset="-16792.6298">19531 16040 601,'0'0'28,"0"0"-14,0 0 13,0 0 50,0 0-7,0 0-69,-35 14 0,112-16 16,31-16-15,27-13 21,28-1-23,11-3 1,2-2-2,-6 7-13,-19 4-38,-24 8-37,-22 4-36,-27 7 19,-32 5-48,-30 2-14</inkml:trace>
  <inkml:trace contextRef="#ctx0" brushRef="#br0" timeOffset="-16506.8098">19705 16230 538,'0'0'72,"0"0"-72,0 0-34,0 0 34,152-16 11,-51-7 5,27-14-11,11-1-3,0-3-2,-4-5-4,-24 7 4,-27 6-2,-23 13 12,-28 10-11,-17 6 1,-16 4 0,0 0 9,-6 0-9,-17 0-1,-6 9-45,-6 9-47,-5 0-90</inkml:trace>
  <inkml:trace contextRef="#ctx0" brushRef="#br0" timeOffset="-1620.51">16508 14672 449,'0'0'145,"0"0"-101,0 0-37,0 0 3,0 0-3,0 0 68,0 0-66,2-20-7,-2 22 0,0 16 6,0 1-8,0 8 4,0 4 3,8-4-4,-2-1 0,7-3-3,1-9 2,5-2 2,8-10-4,11-2 0,11 0 3,13-32 13,11-13 2,-2-5 3,-5-2 9,-8 11-30,-16 4 14,-15 19-14,-13 10-1,-12 8 1,-2 0-52,5 5-45,1 16-85,0 9 110,-3 3-168</inkml:trace>
  <inkml:trace contextRef="#ctx0" brushRef="#br0" timeOffset="-930.94">17333 16145 332,'0'0'215,"0"0"-124,0 0-37,0 0-1,0 0-4,0 0-18,-34-25-28,34 25-6,0 0-1,0 0 4,0 8-5,0 0 5,0 1 0,0-4 4,0-3 2,2 2-12,4 0 3,7-4-1,15 0 1,20 0 5,19-27-2,12-12 15,10-3-5,-6-2-10,-10 7 0,-12 11 10,-21 13-6,-20 4-4,-11 9 0,-9 0 2,0 0 5,0 0-14,0 0-26,0 0-98,0 0-23,0 0-275</inkml:trace>
  <inkml:trace contextRef="#ctx0" brushRef="#br0" timeOffset="-120.33">17347 16106 167,'0'0'121,"0"0"-43,0 0 5,0 0-26,0 0-24,0 0 8,-9-10-27,9 10-9,-5-4 6,2 4-11,-1-5 13,0 5-2,2-3 4,0 3 17,-1 0 13,3 0-10,-2 0 4,2-4-19,0 4-4,0 0-7,0 0-2,0 0-14,0 0 2,0 0 5,0 7-6,0 4 2,0 1 4,0 2 0,13-5 3,8-4-10,5-5 7,12 0 0,9 0 1,14-22 1,3-7-2,2 0 9,-3-3-7,-9 4 5,-17 3-7,-12 9-18,-14 9-2,-10 2-36,-1 1 32,0 4-28,-21 0-164,-17 13-192</inkml:trace>
  <inkml:trace contextRef="#ctx0" brushRef="#br0" timeOffset="269.4298">17308 16120 339,'0'0'94,"0"0"-65,0 0 20,0 0-24,0 0-9,0 0-14,0 0-1,0 13-1,0 6 10,0 1-9,5-6 2,2 0-3,6-3 0,9-10 0,11-1 0,19-4-6,10-30-23,9-12-141</inkml:trace>
  <inkml:trace contextRef="#ctx0" brushRef="#br0" timeOffset="3527.24">16007 13493 486,'0'0'38,"0"0"6,0 0-44,0 0 4,0 0 20,0 0-4,0 0 13,-20-22-25,16 22-3,4 0 15,0 0-20,-1 0 7,1 2 13,0 4-8,0 3-10,0-6-2,0 3 6,0-4 1,0 0-7,0 2 0,1-4-3,13 0 8,7 0-5,8 0 0,13-12 10,9-22-1,9-10-3,3-13-6,-3-4 10,-4 3-10,-10 10-2,-3 11-63,-7 21 15,-7 16-27,-9 0-74,-20 33-26</inkml:trace>
  <inkml:trace contextRef="#ctx0" brushRef="#br0" timeOffset="3909">15969 13508 306,'0'0'135,"0"0"-57,0 0-69,0 0 12,0 0-21,0 0 5,-27 12-10,17 25 10,0 7 10,4 2 12,-1-9-24,7-12 5,0-6-8,0-7 0,2-6 6,19-6 2,23 0-8,13-18 56,23-28-12,16-21-9,5-9-14,-3-4-10,-11 4 13,-20 12-24,-20 20 24,-21 20-9,-12 13-5,-10 10-12,-4 1 2,0 0-12,0 0 9,2 0-63,7 14-78,0 12 68,2 2-76,-2-6-141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</inkml:channelProperties>
      </inkml:inkSource>
      <inkml:timestamp xml:id="ts0" timeString="2021-01-20T06:09:08.8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3724 3392 39,'0'0'97,"0"0"-15,0 0-57,0 0-7,0 0 8,0 0 24,0 0 2,0 0-24,-9 0-8,9 0-20,0 0 3,0 0 0,-2 0 2,2 0-5,0 0 0,0 0-7,0 3 5,0 0-4,32 2-6,30-5 12,29 0 1,42 0 11,33-7-5,19-5-2,1 2 9,-7 0-14,-17 1 0,-5 1 0,-4-5 0,4 5 0,1 3 0,5 0-1,-7 5-8,-11 0-9,-19 0-49,-20 0 0,-29 0-28,-25 0 22,-23 3 36,-23-1 7,-6 0-26,-12 1 49,-31 2 7,-13 1 0</inkml:trace>
  <inkml:trace contextRef="#ctx0" brushRef="#br0" timeOffset="388.7899">4558 3577 174,'0'0'0,"0"0"-11,0 0-42,0 0 41,117 6 12,-20-14 63,23-14-1,18-4-46,20-1 0,23 2-13,18-5-3,12 6 5,3-1-4,-14 6 6,-9 5-7,-22 0 5,-20 3-4,-17 6-1,-17 0 0,-16 5 3,-19-2-3,-10 2 7,-22-3-6,-10 1 5,-16 0-6,-15-1 0,-2 3 0,-5-2 11,0 2-11,-27 0-29,-20 0-84,-19 0 1</inkml:trace>
  <inkml:trace contextRef="#ctx0" brushRef="#br0" timeOffset="757.72">5420 3514 12,'0'0'42,"204"-15"17,-85-1-8,17 0-4,14 0 5,12 4-32,8-4-8,0 2-9,-8 0 4,-6 1-14,-7 5 7,3 3 0,-4 0-6,-9 1 6,-6 4-4,-29-4-4,-17 4-8,-23-1 15,-21 1-1,-21 0 1,-17 0-2,-5 0 0,-12 0-22,-32 0-22,-16 0-19,-14 0-47</inkml:trace>
  <inkml:trace contextRef="#ctx0" brushRef="#br0" timeOffset="1147.51">6255 3520 3,'0'0'41,"233"-25"-3,-99 11 21,1 0-11,4 3-12,1 2-12,5-1-16,3 0 10,-7-3-8,-8 4-9,-13-1 19,-13 2-12,-14 3-7,-24 2 12,-22 1-9,-22 2 1,-16 0 1,-7 0 13,-2-3 78,0 3-48,0 0-18,0 0-18,0 0-9,0 0-4,0 0 0,0 0-8,5 0 7,2 0-44,3 0 2,2 0 11,-10 0-127</inkml:trace>
</inkml:ink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7772C8-C6E7-4187-9FF2-847A7760F027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6F141F-94FA-4C1D-B064-34CA0E287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35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15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077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49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9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1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441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559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935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445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57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Hitesh Kag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A3D51-4F75-4644-80E8-357317283C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88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emf"/><Relationship Id="rId4" Type="http://schemas.openxmlformats.org/officeDocument/2006/relationships/customXml" Target="../ink/ink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emf"/><Relationship Id="rId4" Type="http://schemas.openxmlformats.org/officeDocument/2006/relationships/customXml" Target="../ink/ink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2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.xml"/><Relationship Id="rId5" Type="http://schemas.openxmlformats.org/officeDocument/2006/relationships/image" Target="../media/image21.emf"/><Relationship Id="rId4" Type="http://schemas.openxmlformats.org/officeDocument/2006/relationships/customXml" Target="../ink/ink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emf"/><Relationship Id="rId7" Type="http://schemas.openxmlformats.org/officeDocument/2006/relationships/image" Target="../media/image24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.xml"/><Relationship Id="rId5" Type="http://schemas.openxmlformats.org/officeDocument/2006/relationships/image" Target="../media/image23.emf"/><Relationship Id="rId4" Type="http://schemas.openxmlformats.org/officeDocument/2006/relationships/customXml" Target="../ink/ink2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customXml" Target="../ink/ink3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emf"/><Relationship Id="rId4" Type="http://schemas.openxmlformats.org/officeDocument/2006/relationships/customXml" Target="../ink/ink3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emf"/><Relationship Id="rId4" Type="http://schemas.openxmlformats.org/officeDocument/2006/relationships/customXml" Target="../ink/ink4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0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emf"/><Relationship Id="rId4" Type="http://schemas.openxmlformats.org/officeDocument/2006/relationships/customXml" Target="../ink/ink4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emf"/><Relationship Id="rId4" Type="http://schemas.openxmlformats.org/officeDocument/2006/relationships/customXml" Target="../ink/ink4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6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3.emf"/><Relationship Id="rId4" Type="http://schemas.openxmlformats.org/officeDocument/2006/relationships/customXml" Target="../ink/ink4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0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emf"/><Relationship Id="rId4" Type="http://schemas.openxmlformats.org/officeDocument/2006/relationships/customXml" Target="../ink/ink5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emf"/><Relationship Id="rId7" Type="http://schemas.openxmlformats.org/officeDocument/2006/relationships/image" Target="../media/image46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3.xml"/><Relationship Id="rId5" Type="http://schemas.openxmlformats.org/officeDocument/2006/relationships/image" Target="../media/image45.emf"/><Relationship Id="rId4" Type="http://schemas.openxmlformats.org/officeDocument/2006/relationships/customXml" Target="../ink/ink5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0.emf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emf"/><Relationship Id="rId4" Type="http://schemas.openxmlformats.org/officeDocument/2006/relationships/customXml" Target="../ink/ink5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0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emf"/><Relationship Id="rId4" Type="http://schemas.openxmlformats.org/officeDocument/2006/relationships/customXml" Target="../ink/ink5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0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emf"/><Relationship Id="rId4" Type="http://schemas.openxmlformats.org/officeDocument/2006/relationships/customXml" Target="../ink/ink6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3.emf"/><Relationship Id="rId4" Type="http://schemas.openxmlformats.org/officeDocument/2006/relationships/customXml" Target="../ink/ink6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0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4.emf"/><Relationship Id="rId4" Type="http://schemas.openxmlformats.org/officeDocument/2006/relationships/customXml" Target="../ink/ink6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customXml" Target="../ink/ink67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customXml" Target="../ink/ink6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.xml"/><Relationship Id="rId5" Type="http://schemas.openxmlformats.org/officeDocument/2006/relationships/image" Target="../media/image3.emf"/><Relationship Id="rId4" Type="http://schemas.openxmlformats.org/officeDocument/2006/relationships/customXml" Target="../ink/ink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customXml" Target="../ink/ink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emf"/><Relationship Id="rId5" Type="http://schemas.openxmlformats.org/officeDocument/2006/relationships/customXml" Target="../ink/ink9.xml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CS3EA01 Artificial Intelligence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Hitesh </a:t>
            </a:r>
            <a:r>
              <a:rPr lang="en-US" dirty="0" err="1"/>
              <a:t>Kag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6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at is Turing Test? A definition from WhatI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38200"/>
            <a:ext cx="7732058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669760" y="5414400"/>
              <a:ext cx="3858480" cy="426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63640" y="5411520"/>
                <a:ext cx="3867120" cy="4356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2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s the turing test valid? - ppt downloa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457200"/>
            <a:ext cx="7213599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704400" y="3398040"/>
              <a:ext cx="231120" cy="32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01160" y="3394800"/>
                <a:ext cx="236880" cy="3924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3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50640" y="107280"/>
              <a:ext cx="8817120" cy="6389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000" y="98640"/>
                <a:ext cx="8830080" cy="640332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70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4280" y="3600"/>
              <a:ext cx="8436240" cy="6147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560" y="-6840"/>
                <a:ext cx="8455320" cy="616644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1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81880" y="10800"/>
              <a:ext cx="8732160" cy="5612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5400" y="2520"/>
                <a:ext cx="8747280" cy="56289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5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38640" y="94680"/>
              <a:ext cx="7852320" cy="2609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1440" y="84960"/>
                <a:ext cx="7864560" cy="26283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43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6520" y="299160"/>
              <a:ext cx="8727120" cy="6472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960" y="291960"/>
                <a:ext cx="8743680" cy="64875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4440" y="55080"/>
              <a:ext cx="8790120" cy="6745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520" y="46080"/>
                <a:ext cx="8805600" cy="67608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899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8000" y="111600"/>
              <a:ext cx="8781840" cy="5720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1880" y="102600"/>
                <a:ext cx="8797320" cy="57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="" xmlns:a16="http://schemas.microsoft.com/office/drawing/2014/main" id="{0358D05D-A482-4C49-9C83-7546F744C4C6}"/>
                  </a:ext>
                </a:extLst>
              </p14:cNvPr>
              <p14:cNvContentPartPr/>
              <p14:nvPr/>
            </p14:nvContentPartPr>
            <p14:xfrm>
              <a:off x="491400" y="4420080"/>
              <a:ext cx="5152680" cy="8665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358D05D-A482-4C49-9C83-7546F744C4C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2040" y="4410720"/>
                <a:ext cx="5171400" cy="8852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4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73400" y="54720"/>
              <a:ext cx="7711200" cy="4399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920" y="46080"/>
                <a:ext cx="7727040" cy="441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="" xmlns:a16="http://schemas.microsoft.com/office/drawing/2014/main" id="{E6D6D46E-484E-4FC1-A4F2-A0004A2E819C}"/>
                  </a:ext>
                </a:extLst>
              </p14:cNvPr>
              <p14:cNvContentPartPr/>
              <p14:nvPr/>
            </p14:nvContentPartPr>
            <p14:xfrm>
              <a:off x="-767880" y="3143160"/>
              <a:ext cx="4804560" cy="8665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6D6D46E-484E-4FC1-A4F2-A0004A2E819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777240" y="3133800"/>
                <a:ext cx="4823280" cy="8852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2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105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I: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artificial intelligence, various types of production systems, Characteristics of production systems, Study and comparison of breadth first search and depth first search techniques.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II: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Problems: Hill-climbing search Simulated annealing like hill Climbing, Best first Search. A* algorithm, AO* algorithms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various types of control strategies, Heuristic Functions, Constraint Satisfaction Problem.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III: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 Representation, structures, Predicate Logic, Resolution, Refutation, Deduction, Theorem proving, Inferencing, Semantic networks, Scripts, Schemas, Frames, Conceptual dependency.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0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="" xmlns:a16="http://schemas.microsoft.com/office/drawing/2014/main" id="{49FBC04D-63ED-49CE-B437-BAB413666873}"/>
                  </a:ext>
                </a:extLst>
              </p14:cNvPr>
              <p14:cNvContentPartPr/>
              <p14:nvPr/>
            </p14:nvContentPartPr>
            <p14:xfrm>
              <a:off x="357480" y="321480"/>
              <a:ext cx="8394120" cy="58312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9FBC04D-63ED-49CE-B437-BAB41366687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8120" y="312120"/>
                <a:ext cx="8412840" cy="585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094640" y="35280"/>
              <a:ext cx="4858920" cy="6638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88520" y="27720"/>
                <a:ext cx="4867560" cy="66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74600" y="3600"/>
              <a:ext cx="7029720" cy="5505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7760" y="-720"/>
                <a:ext cx="7039800" cy="55123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19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="" xmlns:a16="http://schemas.microsoft.com/office/drawing/2014/main" id="{47DC9D21-C308-4A16-9CD7-83C7E29E625D}"/>
                  </a:ext>
                </a:extLst>
              </p14:cNvPr>
              <p14:cNvContentPartPr/>
              <p14:nvPr/>
            </p14:nvContentPartPr>
            <p14:xfrm>
              <a:off x="232200" y="115920"/>
              <a:ext cx="8037000" cy="6644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7DC9D21-C308-4A16-9CD7-83C7E29E625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2840" y="106560"/>
                <a:ext cx="8055720" cy="66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482800" y="61200"/>
              <a:ext cx="3667320" cy="2903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74160" y="55800"/>
                <a:ext cx="3682440" cy="29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43720" y="1029240"/>
              <a:ext cx="7880040" cy="4737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7600" y="1023120"/>
                <a:ext cx="7891200" cy="474876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7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="" xmlns:a16="http://schemas.microsoft.com/office/drawing/2014/main" id="{175FEA94-8F46-4875-9239-F0802851212B}"/>
                  </a:ext>
                </a:extLst>
              </p14:cNvPr>
              <p14:cNvContentPartPr/>
              <p14:nvPr/>
            </p14:nvContentPartPr>
            <p14:xfrm>
              <a:off x="410760" y="142920"/>
              <a:ext cx="8260560" cy="63313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75FEA94-8F46-4875-9239-F0802851212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1400" y="133560"/>
                <a:ext cx="8279280" cy="63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17160" y="3281040"/>
              <a:ext cx="5215680" cy="2399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08880" y="3273840"/>
                <a:ext cx="5232240" cy="24134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799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88720" y="183960"/>
              <a:ext cx="8499600" cy="5162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120" y="174600"/>
                <a:ext cx="8509320" cy="51786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39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3680" y="52920"/>
              <a:ext cx="7990920" cy="5776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6480" y="44280"/>
                <a:ext cx="8002800" cy="578988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71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7960" y="116640"/>
              <a:ext cx="8838360" cy="5978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40" y="108000"/>
                <a:ext cx="8850960" cy="59958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0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24000" y="40680"/>
              <a:ext cx="8726040" cy="6608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7880" y="33120"/>
                <a:ext cx="8737920" cy="66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00520" y="2235600"/>
              <a:ext cx="786600" cy="4318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4760" y="2228760"/>
                <a:ext cx="800280" cy="43329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28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43440" y="3600"/>
              <a:ext cx="8520480" cy="6444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5880" y="-5400"/>
                <a:ext cx="8531640" cy="64623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44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34680" y="201600"/>
              <a:ext cx="5707440" cy="6190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6760" y="193680"/>
                <a:ext cx="5723640" cy="620172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5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1240" y="109800"/>
              <a:ext cx="8935920" cy="5360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480" y="100080"/>
                <a:ext cx="8946360" cy="53787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38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IV: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Uncertain Knowledge and Reasoning, forward and backward reasoning, monotonic and non-monotonic reasoning, Probabilistic reasoning,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Baye’s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theorem, Decision Tree, Understanding, Common sense, Planning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 V: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 playing techniques like minimax procedure, alpha-beta cut-offs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Study of the block world problem in robotics.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3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7720" y="130680"/>
              <a:ext cx="8721000" cy="6698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320" y="120600"/>
                <a:ext cx="8730720" cy="67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42160" y="1030320"/>
              <a:ext cx="7868880" cy="3958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7840" y="1024560"/>
                <a:ext cx="7878600" cy="39686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4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37280" y="19800"/>
              <a:ext cx="7714080" cy="4621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9360" y="11160"/>
                <a:ext cx="7724880" cy="46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9360" y="1299240"/>
              <a:ext cx="9028440" cy="4541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880" y="1292400"/>
                <a:ext cx="9043560" cy="45540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73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7560" y="126360"/>
              <a:ext cx="8945640" cy="5263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600" y="119160"/>
                <a:ext cx="8957880" cy="527328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4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7560" y="38880"/>
              <a:ext cx="9079920" cy="6008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00" y="30600"/>
                <a:ext cx="9090720" cy="602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982280" y="156600"/>
              <a:ext cx="917640" cy="7236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74720" y="149400"/>
                <a:ext cx="932400" cy="7369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18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itesh Kag\Downloads\DFS vsBF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62050"/>
            <a:ext cx="8382000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345680" y="36360"/>
              <a:ext cx="7518240" cy="4633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39920" y="31680"/>
                <a:ext cx="7527240" cy="464364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86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4440" y="87480"/>
              <a:ext cx="8623080" cy="5961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1200" y="83160"/>
                <a:ext cx="8633520" cy="596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36760" y="1449000"/>
              <a:ext cx="3963240" cy="853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1360" y="1441800"/>
                <a:ext cx="3972960" cy="8658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4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9360" y="77400"/>
              <a:ext cx="8880480" cy="6432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880" y="72360"/>
                <a:ext cx="8892360" cy="64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48640" y="2810520"/>
              <a:ext cx="8156160" cy="2804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3240" y="2803320"/>
                <a:ext cx="8165880" cy="28173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6840" y="22320"/>
              <a:ext cx="8282880" cy="4589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160" y="17280"/>
                <a:ext cx="8291160" cy="45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829040" y="126360"/>
              <a:ext cx="3707280" cy="2149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26520" y="120240"/>
                <a:ext cx="3713040" cy="21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5393520" y="2661120"/>
              <a:ext cx="360" cy="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84160" y="265176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5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99880" y="212400"/>
              <a:ext cx="6971760" cy="6100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2320" y="205920"/>
                <a:ext cx="6985800" cy="611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10800" y="3187800"/>
              <a:ext cx="6045840" cy="2849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1440" y="3178440"/>
                <a:ext cx="6064560" cy="28677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00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880" y="192600"/>
              <a:ext cx="9219960" cy="6339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40" y="186120"/>
                <a:ext cx="9230040" cy="63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587960" y="3600"/>
              <a:ext cx="6634800" cy="6048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85440" y="-1800"/>
                <a:ext cx="6641640" cy="60598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28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680" y="3600"/>
              <a:ext cx="8955720" cy="5528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800" y="-4680"/>
                <a:ext cx="8967960" cy="554436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73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71320" y="17640"/>
              <a:ext cx="8570880" cy="6647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760" y="12960"/>
                <a:ext cx="8582760" cy="665928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9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71280" y="3600"/>
              <a:ext cx="5893560" cy="534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2280" y="-6480"/>
                <a:ext cx="5905440" cy="55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99240" y="3600"/>
              <a:ext cx="8751600" cy="5899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640" y="-1800"/>
                <a:ext cx="8761680" cy="59126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4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99880" y="3600"/>
              <a:ext cx="8689680" cy="6186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5560" y="-3600"/>
                <a:ext cx="8698680" cy="620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055960" y="2224800"/>
              <a:ext cx="5954400" cy="27118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1280" y="2219400"/>
                <a:ext cx="5962680" cy="27208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0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2800" y="3600"/>
              <a:ext cx="8765280" cy="5399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6680" y="-4680"/>
                <a:ext cx="8776080" cy="54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275280" y="813240"/>
              <a:ext cx="1406520" cy="85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69520" y="805320"/>
                <a:ext cx="1419480" cy="993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77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-18720" y="119160"/>
              <a:ext cx="9141120" cy="6174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5200" y="112320"/>
                <a:ext cx="9150120" cy="618444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80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7520" y="92160"/>
              <a:ext cx="9061560" cy="5902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520" y="86400"/>
                <a:ext cx="9073080" cy="591084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13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44880" y="120600"/>
              <a:ext cx="8448840" cy="6145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360" y="111600"/>
                <a:ext cx="8460000" cy="615744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6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83920" y="28800"/>
              <a:ext cx="8475480" cy="6696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6720" y="19440"/>
                <a:ext cx="8489520" cy="67089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8760" y="3600"/>
              <a:ext cx="8962560" cy="3974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520" y="-1800"/>
                <a:ext cx="8971200" cy="398736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1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17960" y="3600"/>
              <a:ext cx="8603280" cy="5828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120" y="-5040"/>
                <a:ext cx="8618400" cy="58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8280" y="212400"/>
              <a:ext cx="8865360" cy="5974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440" y="205920"/>
                <a:ext cx="8875800" cy="598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1802880" y="2938680"/>
              <a:ext cx="5731200" cy="2808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6760" y="2933280"/>
                <a:ext cx="5743080" cy="2819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57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5600" y="255600"/>
              <a:ext cx="8712000" cy="6049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760" y="245880"/>
                <a:ext cx="8726760" cy="606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92240" y="2575080"/>
              <a:ext cx="5127480" cy="1678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6840" y="2570040"/>
                <a:ext cx="5137920" cy="168876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98960" y="50400"/>
              <a:ext cx="7049160" cy="6034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20" y="41040"/>
                <a:ext cx="7064280" cy="605232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274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8360" y="147600"/>
              <a:ext cx="8397360" cy="5837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800" y="139320"/>
                <a:ext cx="8413200" cy="585288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John McCarthy Stanford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248410"/>
            <a:ext cx="209550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1336680" y="1193040"/>
              <a:ext cx="1583640" cy="97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31280" y="1188000"/>
                <a:ext cx="1593720" cy="1054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89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John McCarthy: Computer scientist known as the father of AI | The  Independent | The Independen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81000"/>
            <a:ext cx="3969033" cy="297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728280" y="3350520"/>
              <a:ext cx="6328800" cy="878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0720" y="3344400"/>
                <a:ext cx="6339960" cy="8924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Medi-Caps University, Indore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Hitesh Kag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70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6460</TotalTime>
  <Words>359</Words>
  <Application>Microsoft Office PowerPoint</Application>
  <PresentationFormat>On-screen Show (4:3)</PresentationFormat>
  <Paragraphs>112</Paragraphs>
  <Slides>48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Office Theme</vt:lpstr>
      <vt:lpstr>CS3EA01 Artificial Intelligence</vt:lpstr>
      <vt:lpstr>Syllabus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CS3EA01 Artificial Intelligence</dc:title>
  <dc:creator>Hitesh Kag</dc:creator>
  <cp:lastModifiedBy>Hitesh Kag</cp:lastModifiedBy>
  <cp:revision>28</cp:revision>
  <dcterms:created xsi:type="dcterms:W3CDTF">2021-01-18T04:46:32Z</dcterms:created>
  <dcterms:modified xsi:type="dcterms:W3CDTF">2021-02-20T10:49:23Z</dcterms:modified>
</cp:coreProperties>
</file>

<file path=docProps/thumbnail.jpeg>
</file>